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6" r:id="rId11"/>
    <p:sldId id="265"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7EAED"/>
          </a:solidFill>
        </a:fill>
      </a:tcStyle>
    </a:wholeTbl>
    <a:band1H>
      <a:tcStyle>
        <a:tcBdr/>
        <a:fill>
          <a:solidFill>
            <a:srgbClr val="CCD2D8"/>
          </a:solidFill>
        </a:fill>
      </a:tcStyle>
    </a:band1H>
    <a:band2H>
      <a:tcStyle>
        <a:tcBdr/>
      </a:tcStyle>
    </a:band2H>
    <a:band1V>
      <a:tcStyle>
        <a:tcBdr/>
        <a:fill>
          <a:solidFill>
            <a:srgbClr val="CCD2D8"/>
          </a:solidFill>
        </a:fill>
      </a:tcStyle>
    </a:band1V>
    <a:band2V>
      <a:tcStyle>
        <a:tcBdr/>
      </a:tcStyle>
    </a:band2V>
    <a:lastCol>
      <a:tcTxStyle b="on">
        <a:font>
          <a:latin typeface="+mn-lt"/>
          <a:ea typeface="+mn-ea"/>
          <a:cs typeface="+mn-cs"/>
        </a:font>
        <a:srgbClr val="FFFFFF"/>
      </a:tcTxStyle>
      <a:tcStyle>
        <a:tcBdr/>
        <a:fill>
          <a:solidFill>
            <a:srgbClr val="156082"/>
          </a:solidFill>
        </a:fill>
      </a:tcStyle>
    </a:lastCol>
    <a:firstCol>
      <a:tcTxStyle b="on">
        <a:font>
          <a:latin typeface="+mn-lt"/>
          <a:ea typeface="+mn-ea"/>
          <a:cs typeface="+mn-cs"/>
        </a:font>
        <a:srgbClr val="FFFFFF"/>
      </a:tcTxStyle>
      <a:tcStyle>
        <a:tcBdr/>
        <a:fill>
          <a:solidFill>
            <a:srgbClr val="156082"/>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156082"/>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15608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5" d="100"/>
          <a:sy n="105" d="100"/>
        </p:scale>
        <p:origin x="79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Freeform: Shape 6">
            <a:extLst>
              <a:ext uri="{FF2B5EF4-FFF2-40B4-BE49-F238E27FC236}">
                <a16:creationId xmlns:a16="http://schemas.microsoft.com/office/drawing/2014/main" id="{8CDCDD3A-4052-1635-B2D8-308687901D7A}"/>
              </a:ext>
              <a:ext uri="{C183D7F6-B498-43B3-948B-1728B52AA6E4}">
                <adec:decorative xmlns:adec="http://schemas.microsoft.com/office/drawing/2017/decorative" val="1"/>
              </a:ext>
            </a:extLst>
          </p:cNvPr>
          <p:cNvSpPr/>
          <p:nvPr/>
        </p:nvSpPr>
        <p:spPr>
          <a:xfrm>
            <a:off x="517870" y="6209928"/>
            <a:ext cx="11155680" cy="45720"/>
          </a:xfrm>
          <a:custGeom>
            <a:avLst/>
            <a:gdLst>
              <a:gd name="f0" fmla="val 10800000"/>
              <a:gd name="f1" fmla="val 5400000"/>
              <a:gd name="f2" fmla="val 180"/>
              <a:gd name="f3" fmla="val w"/>
              <a:gd name="f4" fmla="val h"/>
              <a:gd name="f5" fmla="val 0"/>
              <a:gd name="f6" fmla="val 8715708"/>
              <a:gd name="f7" fmla="val 45719"/>
              <a:gd name="f8" fmla="val 3694525"/>
              <a:gd name="f9" fmla="val 5021183"/>
              <a:gd name="f10" fmla="+- 0 0 -90"/>
              <a:gd name="f11" fmla="*/ f3 1 8715708"/>
              <a:gd name="f12" fmla="*/ f4 1 45719"/>
              <a:gd name="f13" fmla="+- f7 0 f5"/>
              <a:gd name="f14" fmla="+- f6 0 f5"/>
              <a:gd name="f15" fmla="*/ f10 f0 1"/>
              <a:gd name="f16" fmla="*/ f14 1 8715708"/>
              <a:gd name="f17" fmla="*/ f13 1 45719"/>
              <a:gd name="f18" fmla="*/ 0 f14 1"/>
              <a:gd name="f19" fmla="*/ 0 f13 1"/>
              <a:gd name="f20" fmla="*/ 3694525 f14 1"/>
              <a:gd name="f21" fmla="*/ 5021183 f14 1"/>
              <a:gd name="f22" fmla="*/ 8715708 f14 1"/>
              <a:gd name="f23" fmla="*/ 45719 f13 1"/>
              <a:gd name="f24" fmla="*/ f15 1 f2"/>
              <a:gd name="f25" fmla="*/ f18 1 8715708"/>
              <a:gd name="f26" fmla="*/ f19 1 45719"/>
              <a:gd name="f27" fmla="*/ f20 1 8715708"/>
              <a:gd name="f28" fmla="*/ f21 1 8715708"/>
              <a:gd name="f29" fmla="*/ f22 1 8715708"/>
              <a:gd name="f30" fmla="*/ f23 1 45719"/>
              <a:gd name="f31" fmla="*/ f5 1 f16"/>
              <a:gd name="f32" fmla="*/ f6 1 f16"/>
              <a:gd name="f33" fmla="*/ f5 1 f17"/>
              <a:gd name="f34" fmla="*/ f7 1 f17"/>
              <a:gd name="f35" fmla="+- f24 0 f1"/>
              <a:gd name="f36" fmla="*/ f25 1 f16"/>
              <a:gd name="f37" fmla="*/ f26 1 f17"/>
              <a:gd name="f38" fmla="*/ f27 1 f16"/>
              <a:gd name="f39" fmla="*/ f28 1 f16"/>
              <a:gd name="f40" fmla="*/ f29 1 f16"/>
              <a:gd name="f41" fmla="*/ f30 1 f17"/>
              <a:gd name="f42" fmla="*/ f31 f11 1"/>
              <a:gd name="f43" fmla="*/ f32 f11 1"/>
              <a:gd name="f44" fmla="*/ f34 f12 1"/>
              <a:gd name="f45" fmla="*/ f33 f12 1"/>
              <a:gd name="f46" fmla="*/ f36 f11 1"/>
              <a:gd name="f47" fmla="*/ f37 f12 1"/>
              <a:gd name="f48" fmla="*/ f38 f11 1"/>
              <a:gd name="f49" fmla="*/ f39 f11 1"/>
              <a:gd name="f50" fmla="*/ f40 f11 1"/>
              <a:gd name="f51" fmla="*/ f41 f12 1"/>
            </a:gdLst>
            <a:ahLst/>
            <a:cxnLst>
              <a:cxn ang="3cd4">
                <a:pos x="hc" y="t"/>
              </a:cxn>
              <a:cxn ang="0">
                <a:pos x="r" y="vc"/>
              </a:cxn>
              <a:cxn ang="cd4">
                <a:pos x="hc" y="b"/>
              </a:cxn>
              <a:cxn ang="cd2">
                <a:pos x="l" y="vc"/>
              </a:cxn>
              <a:cxn ang="f35">
                <a:pos x="f46" y="f47"/>
              </a:cxn>
              <a:cxn ang="f35">
                <a:pos x="f48" y="f47"/>
              </a:cxn>
              <a:cxn ang="f35">
                <a:pos x="f49" y="f47"/>
              </a:cxn>
              <a:cxn ang="f35">
                <a:pos x="f50" y="f47"/>
              </a:cxn>
              <a:cxn ang="f35">
                <a:pos x="f50" y="f51"/>
              </a:cxn>
              <a:cxn ang="f35">
                <a:pos x="f49" y="f51"/>
              </a:cxn>
              <a:cxn ang="f35">
                <a:pos x="f48" y="f51"/>
              </a:cxn>
              <a:cxn ang="f35">
                <a:pos x="f46" y="f51"/>
              </a:cxn>
            </a:cxnLst>
            <a:rect l="f42" t="f45" r="f43" b="f44"/>
            <a:pathLst>
              <a:path w="8715708" h="45719">
                <a:moveTo>
                  <a:pt x="f5" y="f5"/>
                </a:moveTo>
                <a:lnTo>
                  <a:pt x="f8" y="f5"/>
                </a:lnTo>
                <a:lnTo>
                  <a:pt x="f9" y="f5"/>
                </a:lnTo>
                <a:lnTo>
                  <a:pt x="f6" y="f5"/>
                </a:lnTo>
                <a:lnTo>
                  <a:pt x="f6" y="f7"/>
                </a:lnTo>
                <a:lnTo>
                  <a:pt x="f9" y="f7"/>
                </a:lnTo>
                <a:lnTo>
                  <a:pt x="f8" y="f7"/>
                </a:lnTo>
                <a:lnTo>
                  <a:pt x="f5" y="f7"/>
                </a:lnTo>
                <a:close/>
              </a:path>
            </a:pathLst>
          </a:cu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ierstadt"/>
            </a:endParaRPr>
          </a:p>
        </p:txBody>
      </p:sp>
      <p:sp>
        <p:nvSpPr>
          <p:cNvPr id="3" name="Title 1">
            <a:extLst>
              <a:ext uri="{FF2B5EF4-FFF2-40B4-BE49-F238E27FC236}">
                <a16:creationId xmlns:a16="http://schemas.microsoft.com/office/drawing/2014/main" id="{17BE081E-3AED-1A4D-97DD-D4ADB1F8A2F7}"/>
              </a:ext>
            </a:extLst>
          </p:cNvPr>
          <p:cNvSpPr txBox="1">
            <a:spLocks noGrp="1"/>
          </p:cNvSpPr>
          <p:nvPr>
            <p:ph type="ctrTitle"/>
          </p:nvPr>
        </p:nvSpPr>
        <p:spPr>
          <a:xfrm>
            <a:off x="521208" y="978408"/>
            <a:ext cx="11155680" cy="3429000"/>
          </a:xfrm>
        </p:spPr>
        <p:txBody>
          <a:bodyPr/>
          <a:lstStyle>
            <a:lvl1pPr>
              <a:defRPr sz="7200"/>
            </a:lvl1pPr>
          </a:lstStyle>
          <a:p>
            <a:pPr lvl="0"/>
            <a:r>
              <a:rPr lang="en-US"/>
              <a:t>Click to edit Master title style</a:t>
            </a:r>
          </a:p>
        </p:txBody>
      </p:sp>
      <p:sp>
        <p:nvSpPr>
          <p:cNvPr id="4" name="Subtitle 2">
            <a:extLst>
              <a:ext uri="{FF2B5EF4-FFF2-40B4-BE49-F238E27FC236}">
                <a16:creationId xmlns:a16="http://schemas.microsoft.com/office/drawing/2014/main" id="{BA5C51AA-29EF-830A-5072-9B9B2256439A}"/>
              </a:ext>
            </a:extLst>
          </p:cNvPr>
          <p:cNvSpPr txBox="1">
            <a:spLocks noGrp="1"/>
          </p:cNvSpPr>
          <p:nvPr>
            <p:ph type="subTitle" idx="1"/>
          </p:nvPr>
        </p:nvSpPr>
        <p:spPr>
          <a:xfrm>
            <a:off x="521208" y="4480560"/>
            <a:ext cx="7104888" cy="1399032"/>
          </a:xfrm>
        </p:spPr>
        <p:txBody>
          <a:bodyPr anchor="b"/>
          <a:lstStyle>
            <a:lvl1pPr marL="0" indent="0">
              <a:buNone/>
              <a:defRPr sz="2200" i="1"/>
            </a:lvl1pPr>
          </a:lstStyle>
          <a:p>
            <a:pPr lvl="0"/>
            <a:r>
              <a:rPr lang="en-US"/>
              <a:t>Click to edit Master subtitle style</a:t>
            </a:r>
          </a:p>
        </p:txBody>
      </p:sp>
      <p:sp>
        <p:nvSpPr>
          <p:cNvPr id="5" name="Date Placeholder 3">
            <a:extLst>
              <a:ext uri="{FF2B5EF4-FFF2-40B4-BE49-F238E27FC236}">
                <a16:creationId xmlns:a16="http://schemas.microsoft.com/office/drawing/2014/main" id="{EA554775-11B3-D86E-26CC-14BDECA813E7}"/>
              </a:ext>
            </a:extLst>
          </p:cNvPr>
          <p:cNvSpPr txBox="1">
            <a:spLocks noGrp="1"/>
          </p:cNvSpPr>
          <p:nvPr>
            <p:ph type="dt" sz="half" idx="7"/>
          </p:nvPr>
        </p:nvSpPr>
        <p:spPr/>
        <p:txBody>
          <a:bodyPr/>
          <a:lstStyle>
            <a:lvl1pPr>
              <a:defRPr/>
            </a:lvl1pPr>
          </a:lstStyle>
          <a:p>
            <a:pPr lvl="0"/>
            <a:fld id="{99B06C3E-5974-4BAC-9629-48F2E362D6DE}" type="datetime1">
              <a:rPr lang="en-US"/>
              <a:pPr lvl="0"/>
              <a:t>8/6/2026</a:t>
            </a:fld>
            <a:endParaRPr lang="en-US"/>
          </a:p>
        </p:txBody>
      </p:sp>
      <p:sp>
        <p:nvSpPr>
          <p:cNvPr id="6" name="Footer Placeholder 4">
            <a:extLst>
              <a:ext uri="{FF2B5EF4-FFF2-40B4-BE49-F238E27FC236}">
                <a16:creationId xmlns:a16="http://schemas.microsoft.com/office/drawing/2014/main" id="{9A8AA557-C828-8B90-2249-5F90C53B0763}"/>
              </a:ext>
            </a:extLst>
          </p:cNvPr>
          <p:cNvSpPr txBox="1">
            <a:spLocks noGrp="1"/>
          </p:cNvSpPr>
          <p:nvPr>
            <p:ph type="ftr" sz="quarter" idx="9"/>
          </p:nvPr>
        </p:nvSpPr>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C137DD0A-F9D4-016D-2891-6EB8655C4926}"/>
              </a:ext>
            </a:extLst>
          </p:cNvPr>
          <p:cNvSpPr txBox="1">
            <a:spLocks noGrp="1"/>
          </p:cNvSpPr>
          <p:nvPr>
            <p:ph type="sldNum" sz="quarter" idx="8"/>
          </p:nvPr>
        </p:nvSpPr>
        <p:spPr/>
        <p:txBody>
          <a:bodyPr/>
          <a:lstStyle>
            <a:lvl1pPr>
              <a:defRPr/>
            </a:lvl1pPr>
          </a:lstStyle>
          <a:p>
            <a:pPr lvl="0"/>
            <a:fld id="{46A3D007-1853-4D14-A04C-C8D7FE6073B8}" type="slidenum">
              <a:t>‹#›</a:t>
            </a:fld>
            <a:endParaRPr lang="en-US"/>
          </a:p>
        </p:txBody>
      </p:sp>
    </p:spTree>
    <p:extLst>
      <p:ext uri="{BB962C8B-B14F-4D97-AF65-F5344CB8AC3E}">
        <p14:creationId xmlns:p14="http://schemas.microsoft.com/office/powerpoint/2010/main" val="1688440815"/>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A3775B-E96D-6D20-B37F-B11D12C82E30}"/>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B015364F-3970-CE1E-6D00-F00A85C65BDF}"/>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5E56159-CE27-6EC5-C21C-A2E35B9FD623}"/>
              </a:ext>
            </a:extLst>
          </p:cNvPr>
          <p:cNvSpPr txBox="1">
            <a:spLocks noGrp="1"/>
          </p:cNvSpPr>
          <p:nvPr>
            <p:ph type="dt" sz="half" idx="7"/>
          </p:nvPr>
        </p:nvSpPr>
        <p:spPr/>
        <p:txBody>
          <a:bodyPr/>
          <a:lstStyle>
            <a:lvl1pPr>
              <a:defRPr/>
            </a:lvl1pPr>
          </a:lstStyle>
          <a:p>
            <a:pPr lvl="0"/>
            <a:fld id="{8C5D8253-6B95-4490-A4B6-3B3E2AA790A2}" type="datetime1">
              <a:rPr lang="en-US"/>
              <a:pPr lvl="0"/>
              <a:t>8/6/2026</a:t>
            </a:fld>
            <a:endParaRPr lang="en-US"/>
          </a:p>
        </p:txBody>
      </p:sp>
      <p:sp>
        <p:nvSpPr>
          <p:cNvPr id="5" name="Footer Placeholder 4">
            <a:extLst>
              <a:ext uri="{FF2B5EF4-FFF2-40B4-BE49-F238E27FC236}">
                <a16:creationId xmlns:a16="http://schemas.microsoft.com/office/drawing/2014/main" id="{302FAD33-0493-0DEC-4D3F-66856B80F90E}"/>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4B829B9A-6C56-C173-3AC4-F332C9F07DE7}"/>
              </a:ext>
            </a:extLst>
          </p:cNvPr>
          <p:cNvSpPr txBox="1">
            <a:spLocks noGrp="1"/>
          </p:cNvSpPr>
          <p:nvPr>
            <p:ph type="sldNum" sz="quarter" idx="8"/>
          </p:nvPr>
        </p:nvSpPr>
        <p:spPr/>
        <p:txBody>
          <a:bodyPr/>
          <a:lstStyle>
            <a:lvl1pPr>
              <a:defRPr/>
            </a:lvl1pPr>
          </a:lstStyle>
          <a:p>
            <a:pPr lvl="0"/>
            <a:fld id="{28FECB72-B81F-45F9-8097-7B9B0826C071}" type="slidenum">
              <a:t>‹#›</a:t>
            </a:fld>
            <a:endParaRPr lang="en-US"/>
          </a:p>
        </p:txBody>
      </p:sp>
    </p:spTree>
    <p:extLst>
      <p:ext uri="{BB962C8B-B14F-4D97-AF65-F5344CB8AC3E}">
        <p14:creationId xmlns:p14="http://schemas.microsoft.com/office/powerpoint/2010/main" val="1660182730"/>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F43B4-4E82-7FC8-7F06-2604D80B25E7}"/>
              </a:ext>
            </a:extLst>
          </p:cNvPr>
          <p:cNvSpPr txBox="1">
            <a:spLocks noGrp="1"/>
          </p:cNvSpPr>
          <p:nvPr>
            <p:ph type="title"/>
          </p:nvPr>
        </p:nvSpPr>
        <p:spPr>
          <a:xfrm>
            <a:off x="521208" y="978408"/>
            <a:ext cx="5020056" cy="4288536"/>
          </a:xfrm>
        </p:spPr>
        <p:txBody>
          <a:bodyPr/>
          <a:lstStyle>
            <a:lvl1pPr>
              <a:defRPr sz="5400"/>
            </a:lvl1pPr>
          </a:lstStyle>
          <a:p>
            <a:pPr lvl="0"/>
            <a:r>
              <a:rPr lang="en-US"/>
              <a:t>Click to edit Master title style</a:t>
            </a:r>
          </a:p>
        </p:txBody>
      </p:sp>
      <p:sp>
        <p:nvSpPr>
          <p:cNvPr id="3" name="Text Placeholder 2">
            <a:extLst>
              <a:ext uri="{FF2B5EF4-FFF2-40B4-BE49-F238E27FC236}">
                <a16:creationId xmlns:a16="http://schemas.microsoft.com/office/drawing/2014/main" id="{2AA39D90-EE34-7E9A-1413-F3539AD7EEC9}"/>
              </a:ext>
            </a:extLst>
          </p:cNvPr>
          <p:cNvSpPr txBox="1">
            <a:spLocks noGrp="1"/>
          </p:cNvSpPr>
          <p:nvPr>
            <p:ph type="body" idx="1"/>
          </p:nvPr>
        </p:nvSpPr>
        <p:spPr>
          <a:xfrm>
            <a:off x="521208" y="5266944"/>
            <a:ext cx="5020056" cy="1088136"/>
          </a:xfrm>
        </p:spPr>
        <p:txBody>
          <a:bodyPr anchor="b"/>
          <a:lstStyle>
            <a:lvl1pPr marL="0" indent="0">
              <a:buNone/>
              <a:defRPr sz="2200" i="1">
                <a:solidFill>
                  <a:srgbClr val="767676"/>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D40BF382-E0A4-A809-BBF4-57714A5703CF}"/>
              </a:ext>
            </a:extLst>
          </p:cNvPr>
          <p:cNvSpPr txBox="1">
            <a:spLocks noGrp="1"/>
          </p:cNvSpPr>
          <p:nvPr>
            <p:ph type="dt" sz="half" idx="7"/>
          </p:nvPr>
        </p:nvSpPr>
        <p:spPr/>
        <p:txBody>
          <a:bodyPr/>
          <a:lstStyle>
            <a:lvl1pPr>
              <a:defRPr/>
            </a:lvl1pPr>
          </a:lstStyle>
          <a:p>
            <a:pPr lvl="0"/>
            <a:fld id="{884DE53A-FCE8-4D25-B38D-F1ED7EA9EFE4}" type="datetime1">
              <a:rPr lang="en-US"/>
              <a:pPr lvl="0"/>
              <a:t>8/6/2026</a:t>
            </a:fld>
            <a:endParaRPr lang="en-US"/>
          </a:p>
        </p:txBody>
      </p:sp>
      <p:sp>
        <p:nvSpPr>
          <p:cNvPr id="5" name="Footer Placeholder 4">
            <a:extLst>
              <a:ext uri="{FF2B5EF4-FFF2-40B4-BE49-F238E27FC236}">
                <a16:creationId xmlns:a16="http://schemas.microsoft.com/office/drawing/2014/main" id="{714685BD-BFDC-7E1E-B6AD-FCB70612D695}"/>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900C331F-2F5A-C40A-6CC7-49DEC96208F4}"/>
              </a:ext>
            </a:extLst>
          </p:cNvPr>
          <p:cNvSpPr txBox="1">
            <a:spLocks noGrp="1"/>
          </p:cNvSpPr>
          <p:nvPr>
            <p:ph type="sldNum" sz="quarter" idx="8"/>
          </p:nvPr>
        </p:nvSpPr>
        <p:spPr/>
        <p:txBody>
          <a:bodyPr/>
          <a:lstStyle>
            <a:lvl1pPr>
              <a:defRPr/>
            </a:lvl1pPr>
          </a:lstStyle>
          <a:p>
            <a:pPr lvl="0"/>
            <a:fld id="{E2316E98-BF26-4366-8D17-D8DBA09E62AC}" type="slidenum">
              <a:t>‹#›</a:t>
            </a:fld>
            <a:endParaRPr lang="en-US"/>
          </a:p>
        </p:txBody>
      </p:sp>
      <p:sp>
        <p:nvSpPr>
          <p:cNvPr id="7" name="Rectangle 6">
            <a:extLst>
              <a:ext uri="{FF2B5EF4-FFF2-40B4-BE49-F238E27FC236}">
                <a16:creationId xmlns:a16="http://schemas.microsoft.com/office/drawing/2014/main" id="{D0855167-BBE6-BEA0-21B5-B60B335C63DC}"/>
              </a:ext>
            </a:extLst>
          </p:cNvPr>
          <p:cNvSpPr/>
          <p:nvPr/>
        </p:nvSpPr>
        <p:spPr>
          <a:xfrm>
            <a:off x="517870" y="508086"/>
            <a:ext cx="5021180" cy="149275"/>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ierstadt"/>
            </a:endParaRPr>
          </a:p>
        </p:txBody>
      </p:sp>
    </p:spTree>
    <p:extLst>
      <p:ext uri="{BB962C8B-B14F-4D97-AF65-F5344CB8AC3E}">
        <p14:creationId xmlns:p14="http://schemas.microsoft.com/office/powerpoint/2010/main" val="42262303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D02FC7-DBE5-A96B-993A-841ABDC86404}"/>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0199276A-3786-8210-5506-FD8E6632C917}"/>
              </a:ext>
            </a:extLst>
          </p:cNvPr>
          <p:cNvSpPr txBox="1">
            <a:spLocks noGrp="1"/>
          </p:cNvSpPr>
          <p:nvPr>
            <p:ph idx="1"/>
          </p:nvPr>
        </p:nvSpPr>
        <p:spPr>
          <a:xfrm>
            <a:off x="521208" y="2578608"/>
            <a:ext cx="5166359" cy="376732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109F882-7013-2778-E202-2C46522E2119}"/>
              </a:ext>
            </a:extLst>
          </p:cNvPr>
          <p:cNvSpPr txBox="1">
            <a:spLocks noGrp="1"/>
          </p:cNvSpPr>
          <p:nvPr>
            <p:ph idx="2"/>
          </p:nvPr>
        </p:nvSpPr>
        <p:spPr>
          <a:xfrm>
            <a:off x="6519672" y="2578608"/>
            <a:ext cx="5166359" cy="376732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1348F9B-6A95-A9FB-6F47-03C04D26EA6E}"/>
              </a:ext>
            </a:extLst>
          </p:cNvPr>
          <p:cNvSpPr txBox="1">
            <a:spLocks noGrp="1"/>
          </p:cNvSpPr>
          <p:nvPr>
            <p:ph type="dt" sz="half" idx="7"/>
          </p:nvPr>
        </p:nvSpPr>
        <p:spPr/>
        <p:txBody>
          <a:bodyPr/>
          <a:lstStyle>
            <a:lvl1pPr>
              <a:defRPr/>
            </a:lvl1pPr>
          </a:lstStyle>
          <a:p>
            <a:pPr lvl="0"/>
            <a:fld id="{15F9B52C-2B77-46A4-A34E-1E55855BC15F}" type="datetime1">
              <a:rPr lang="en-US"/>
              <a:pPr lvl="0"/>
              <a:t>8/6/2026</a:t>
            </a:fld>
            <a:endParaRPr lang="en-US"/>
          </a:p>
        </p:txBody>
      </p:sp>
      <p:sp>
        <p:nvSpPr>
          <p:cNvPr id="6" name="Footer Placeholder 5">
            <a:extLst>
              <a:ext uri="{FF2B5EF4-FFF2-40B4-BE49-F238E27FC236}">
                <a16:creationId xmlns:a16="http://schemas.microsoft.com/office/drawing/2014/main" id="{8C984B98-2F85-6435-562D-69964381662D}"/>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11352BC0-BC6E-FB51-E34F-F74443C3AD1F}"/>
              </a:ext>
            </a:extLst>
          </p:cNvPr>
          <p:cNvSpPr txBox="1">
            <a:spLocks noGrp="1"/>
          </p:cNvSpPr>
          <p:nvPr>
            <p:ph type="sldNum" sz="quarter" idx="8"/>
          </p:nvPr>
        </p:nvSpPr>
        <p:spPr/>
        <p:txBody>
          <a:bodyPr/>
          <a:lstStyle>
            <a:lvl1pPr>
              <a:defRPr/>
            </a:lvl1pPr>
          </a:lstStyle>
          <a:p>
            <a:pPr lvl="0"/>
            <a:fld id="{F8745DC8-C59C-454A-B62D-2FA58AA44894}" type="slidenum">
              <a:t>‹#›</a:t>
            </a:fld>
            <a:endParaRPr lang="en-US"/>
          </a:p>
        </p:txBody>
      </p:sp>
    </p:spTree>
    <p:extLst>
      <p:ext uri="{BB962C8B-B14F-4D97-AF65-F5344CB8AC3E}">
        <p14:creationId xmlns:p14="http://schemas.microsoft.com/office/powerpoint/2010/main" val="33218716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17FE5B-B578-F970-98D9-3078023C8B36}"/>
              </a:ext>
            </a:extLst>
          </p:cNvPr>
          <p:cNvSpPr txBox="1">
            <a:spLocks noGrp="1"/>
          </p:cNvSpPr>
          <p:nvPr>
            <p:ph type="title"/>
          </p:nvPr>
        </p:nvSpPr>
        <p:spPr>
          <a:xfrm>
            <a:off x="521208" y="978408"/>
            <a:ext cx="11164824" cy="1216152"/>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C04B29DB-3F14-B291-717D-A28B9DF40BC1}"/>
              </a:ext>
            </a:extLst>
          </p:cNvPr>
          <p:cNvSpPr txBox="1">
            <a:spLocks noGrp="1"/>
          </p:cNvSpPr>
          <p:nvPr>
            <p:ph type="body" idx="1"/>
          </p:nvPr>
        </p:nvSpPr>
        <p:spPr>
          <a:xfrm>
            <a:off x="521208" y="2340864"/>
            <a:ext cx="5166359" cy="658368"/>
          </a:xfrm>
        </p:spPr>
        <p:txBody>
          <a:bodyPr anchor="b"/>
          <a:lstStyle>
            <a:lvl1pPr marL="0" indent="0">
              <a:buNone/>
              <a:defRPr sz="2200" i="1"/>
            </a:lvl1pPr>
          </a:lstStyle>
          <a:p>
            <a:pPr lvl="0"/>
            <a:r>
              <a:rPr lang="en-US"/>
              <a:t>Click to edit Master text styles</a:t>
            </a:r>
          </a:p>
        </p:txBody>
      </p:sp>
      <p:sp>
        <p:nvSpPr>
          <p:cNvPr id="4" name="Content Placeholder 3">
            <a:extLst>
              <a:ext uri="{FF2B5EF4-FFF2-40B4-BE49-F238E27FC236}">
                <a16:creationId xmlns:a16="http://schemas.microsoft.com/office/drawing/2014/main" id="{64DB3E5C-FD1B-8340-EC32-E484E686B5FE}"/>
              </a:ext>
            </a:extLst>
          </p:cNvPr>
          <p:cNvSpPr txBox="1">
            <a:spLocks noGrp="1"/>
          </p:cNvSpPr>
          <p:nvPr>
            <p:ph idx="2"/>
          </p:nvPr>
        </p:nvSpPr>
        <p:spPr>
          <a:xfrm>
            <a:off x="521208" y="3035808"/>
            <a:ext cx="5166359" cy="331012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22A1CF6-1206-96E3-4E3B-F2B3C9F1741A}"/>
              </a:ext>
            </a:extLst>
          </p:cNvPr>
          <p:cNvSpPr txBox="1">
            <a:spLocks noGrp="1"/>
          </p:cNvSpPr>
          <p:nvPr>
            <p:ph type="body" idx="3"/>
          </p:nvPr>
        </p:nvSpPr>
        <p:spPr>
          <a:xfrm>
            <a:off x="6519672" y="2340864"/>
            <a:ext cx="5166359" cy="658368"/>
          </a:xfrm>
        </p:spPr>
        <p:txBody>
          <a:bodyPr anchor="b"/>
          <a:lstStyle>
            <a:lvl1pPr marL="0" indent="0">
              <a:buNone/>
              <a:defRPr sz="2200" i="1"/>
            </a:lvl1pPr>
          </a:lstStyle>
          <a:p>
            <a:pPr lvl="0"/>
            <a:r>
              <a:rPr lang="en-US"/>
              <a:t>Click to edit Master text styles</a:t>
            </a:r>
          </a:p>
        </p:txBody>
      </p:sp>
      <p:sp>
        <p:nvSpPr>
          <p:cNvPr id="6" name="Content Placeholder 5">
            <a:extLst>
              <a:ext uri="{FF2B5EF4-FFF2-40B4-BE49-F238E27FC236}">
                <a16:creationId xmlns:a16="http://schemas.microsoft.com/office/drawing/2014/main" id="{B1D0D817-6B76-64FA-A40B-B9AB5DED727B}"/>
              </a:ext>
            </a:extLst>
          </p:cNvPr>
          <p:cNvSpPr txBox="1">
            <a:spLocks noGrp="1"/>
          </p:cNvSpPr>
          <p:nvPr>
            <p:ph idx="4"/>
          </p:nvPr>
        </p:nvSpPr>
        <p:spPr>
          <a:xfrm>
            <a:off x="6519672" y="3035808"/>
            <a:ext cx="5166359" cy="331012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74BFAAE-CA37-F344-7A4B-E354AA660300}"/>
              </a:ext>
            </a:extLst>
          </p:cNvPr>
          <p:cNvSpPr txBox="1">
            <a:spLocks noGrp="1"/>
          </p:cNvSpPr>
          <p:nvPr>
            <p:ph type="dt" sz="half" idx="7"/>
          </p:nvPr>
        </p:nvSpPr>
        <p:spPr/>
        <p:txBody>
          <a:bodyPr/>
          <a:lstStyle>
            <a:lvl1pPr>
              <a:defRPr/>
            </a:lvl1pPr>
          </a:lstStyle>
          <a:p>
            <a:pPr lvl="0"/>
            <a:fld id="{3C892C2C-44B6-48D6-A0CE-2F22290266E1}" type="datetime1">
              <a:rPr lang="en-US"/>
              <a:pPr lvl="0"/>
              <a:t>8/6/2026</a:t>
            </a:fld>
            <a:endParaRPr lang="en-US"/>
          </a:p>
        </p:txBody>
      </p:sp>
      <p:sp>
        <p:nvSpPr>
          <p:cNvPr id="8" name="Footer Placeholder 7">
            <a:extLst>
              <a:ext uri="{FF2B5EF4-FFF2-40B4-BE49-F238E27FC236}">
                <a16:creationId xmlns:a16="http://schemas.microsoft.com/office/drawing/2014/main" id="{C40058CA-AB88-9651-1A90-BC3D2E5BACB3}"/>
              </a:ext>
            </a:extLst>
          </p:cNvPr>
          <p:cNvSpPr txBox="1">
            <a:spLocks noGrp="1"/>
          </p:cNvSpPr>
          <p:nvPr>
            <p:ph type="ftr" sz="quarter" idx="9"/>
          </p:nvPr>
        </p:nvSpPr>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023491CA-3F7B-2F6F-E447-29FC2C6E77F5}"/>
              </a:ext>
            </a:extLst>
          </p:cNvPr>
          <p:cNvSpPr txBox="1">
            <a:spLocks noGrp="1"/>
          </p:cNvSpPr>
          <p:nvPr>
            <p:ph type="sldNum" sz="quarter" idx="8"/>
          </p:nvPr>
        </p:nvSpPr>
        <p:spPr/>
        <p:txBody>
          <a:bodyPr/>
          <a:lstStyle>
            <a:lvl1pPr>
              <a:defRPr/>
            </a:lvl1pPr>
          </a:lstStyle>
          <a:p>
            <a:pPr lvl="0"/>
            <a:fld id="{0C5279D7-1A80-4D0B-B449-E028F8EF57DE}" type="slidenum">
              <a:t>‹#›</a:t>
            </a:fld>
            <a:endParaRPr lang="en-US"/>
          </a:p>
        </p:txBody>
      </p:sp>
    </p:spTree>
    <p:extLst>
      <p:ext uri="{BB962C8B-B14F-4D97-AF65-F5344CB8AC3E}">
        <p14:creationId xmlns:p14="http://schemas.microsoft.com/office/powerpoint/2010/main" val="9819388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62668E-6942-415C-3093-4672FF9D42E7}"/>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57F8B3EF-7480-4516-5A9C-A2593FE52F1E}"/>
              </a:ext>
            </a:extLst>
          </p:cNvPr>
          <p:cNvSpPr txBox="1">
            <a:spLocks noGrp="1"/>
          </p:cNvSpPr>
          <p:nvPr>
            <p:ph type="dt" sz="half" idx="7"/>
          </p:nvPr>
        </p:nvSpPr>
        <p:spPr/>
        <p:txBody>
          <a:bodyPr/>
          <a:lstStyle>
            <a:lvl1pPr>
              <a:defRPr/>
            </a:lvl1pPr>
          </a:lstStyle>
          <a:p>
            <a:pPr lvl="0"/>
            <a:fld id="{F650432F-887B-4485-B573-9B1297F5CF36}" type="datetime1">
              <a:rPr lang="en-US"/>
              <a:pPr lvl="0"/>
              <a:t>8/6/2026</a:t>
            </a:fld>
            <a:endParaRPr lang="en-US"/>
          </a:p>
        </p:txBody>
      </p:sp>
      <p:sp>
        <p:nvSpPr>
          <p:cNvPr id="4" name="Footer Placeholder 3">
            <a:extLst>
              <a:ext uri="{FF2B5EF4-FFF2-40B4-BE49-F238E27FC236}">
                <a16:creationId xmlns:a16="http://schemas.microsoft.com/office/drawing/2014/main" id="{E6584FB0-5CB2-899F-4203-93E52F3938AA}"/>
              </a:ext>
            </a:extLst>
          </p:cNvPr>
          <p:cNvSpPr txBox="1">
            <a:spLocks noGrp="1"/>
          </p:cNvSpPr>
          <p:nvPr>
            <p:ph type="ftr" sz="quarter" idx="9"/>
          </p:nvPr>
        </p:nvSpPr>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5EBA3FC1-BA68-9BAC-0D98-6435400734EA}"/>
              </a:ext>
            </a:extLst>
          </p:cNvPr>
          <p:cNvSpPr txBox="1">
            <a:spLocks noGrp="1"/>
          </p:cNvSpPr>
          <p:nvPr>
            <p:ph type="sldNum" sz="quarter" idx="8"/>
          </p:nvPr>
        </p:nvSpPr>
        <p:spPr/>
        <p:txBody>
          <a:bodyPr/>
          <a:lstStyle>
            <a:lvl1pPr>
              <a:defRPr/>
            </a:lvl1pPr>
          </a:lstStyle>
          <a:p>
            <a:pPr lvl="0"/>
            <a:fld id="{C475553C-0136-45AC-9E21-F6748F9CCB4B}" type="slidenum">
              <a:t>‹#›</a:t>
            </a:fld>
            <a:endParaRPr lang="en-US"/>
          </a:p>
        </p:txBody>
      </p:sp>
    </p:spTree>
    <p:extLst>
      <p:ext uri="{BB962C8B-B14F-4D97-AF65-F5344CB8AC3E}">
        <p14:creationId xmlns:p14="http://schemas.microsoft.com/office/powerpoint/2010/main" val="4132316573"/>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AFF9007-7487-7A30-E548-C390E61F75DB}"/>
              </a:ext>
            </a:extLst>
          </p:cNvPr>
          <p:cNvSpPr txBox="1">
            <a:spLocks noGrp="1"/>
          </p:cNvSpPr>
          <p:nvPr>
            <p:ph type="dt" sz="half" idx="7"/>
          </p:nvPr>
        </p:nvSpPr>
        <p:spPr/>
        <p:txBody>
          <a:bodyPr/>
          <a:lstStyle>
            <a:lvl1pPr>
              <a:defRPr/>
            </a:lvl1pPr>
          </a:lstStyle>
          <a:p>
            <a:pPr lvl="0"/>
            <a:fld id="{9339A90F-9AED-45D5-88A1-DE2680C5059A}" type="datetime1">
              <a:rPr lang="en-US"/>
              <a:pPr lvl="0"/>
              <a:t>8/6/2026</a:t>
            </a:fld>
            <a:endParaRPr lang="en-US"/>
          </a:p>
        </p:txBody>
      </p:sp>
      <p:sp>
        <p:nvSpPr>
          <p:cNvPr id="3" name="Footer Placeholder 2">
            <a:extLst>
              <a:ext uri="{FF2B5EF4-FFF2-40B4-BE49-F238E27FC236}">
                <a16:creationId xmlns:a16="http://schemas.microsoft.com/office/drawing/2014/main" id="{4CB3D90C-D930-27BE-AC55-8C38A4346C7F}"/>
              </a:ext>
            </a:extLst>
          </p:cNvPr>
          <p:cNvSpPr txBox="1">
            <a:spLocks noGrp="1"/>
          </p:cNvSpPr>
          <p:nvPr>
            <p:ph type="ftr" sz="quarter" idx="9"/>
          </p:nvPr>
        </p:nvSpPr>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8C79DE4F-20F2-D219-A11B-0F77CBF0C21F}"/>
              </a:ext>
            </a:extLst>
          </p:cNvPr>
          <p:cNvSpPr txBox="1">
            <a:spLocks noGrp="1"/>
          </p:cNvSpPr>
          <p:nvPr>
            <p:ph type="sldNum" sz="quarter" idx="8"/>
          </p:nvPr>
        </p:nvSpPr>
        <p:spPr/>
        <p:txBody>
          <a:bodyPr/>
          <a:lstStyle>
            <a:lvl1pPr>
              <a:defRPr/>
            </a:lvl1pPr>
          </a:lstStyle>
          <a:p>
            <a:pPr lvl="0"/>
            <a:fld id="{73F5EF8A-6A02-43EA-B5A7-8BB95C45A2BB}" type="slidenum">
              <a:t>‹#›</a:t>
            </a:fld>
            <a:endParaRPr lang="en-US"/>
          </a:p>
        </p:txBody>
      </p:sp>
    </p:spTree>
    <p:extLst>
      <p:ext uri="{BB962C8B-B14F-4D97-AF65-F5344CB8AC3E}">
        <p14:creationId xmlns:p14="http://schemas.microsoft.com/office/powerpoint/2010/main" val="3432862090"/>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A070D-0134-07A7-D066-D1FBF76762CF}"/>
              </a:ext>
            </a:extLst>
          </p:cNvPr>
          <p:cNvSpPr txBox="1">
            <a:spLocks noGrp="1"/>
          </p:cNvSpPr>
          <p:nvPr>
            <p:ph type="title"/>
          </p:nvPr>
        </p:nvSpPr>
        <p:spPr>
          <a:xfrm>
            <a:off x="521208" y="978408"/>
            <a:ext cx="5020056" cy="2459736"/>
          </a:xfrm>
        </p:spPr>
        <p:txBody>
          <a:bodyPr>
            <a:noAutofit/>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E89D2816-39DC-5AAF-E90C-CB570BB29F26}"/>
              </a:ext>
            </a:extLst>
          </p:cNvPr>
          <p:cNvSpPr txBox="1">
            <a:spLocks noGrp="1"/>
          </p:cNvSpPr>
          <p:nvPr>
            <p:ph idx="1"/>
          </p:nvPr>
        </p:nvSpPr>
        <p:spPr>
          <a:xfrm>
            <a:off x="6519672" y="987423"/>
            <a:ext cx="5166359" cy="5358383"/>
          </a:xfrm>
        </p:spPr>
        <p:txBody>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76B3E01-B281-0A54-E701-7D76C19A4A57}"/>
              </a:ext>
            </a:extLst>
          </p:cNvPr>
          <p:cNvSpPr txBox="1">
            <a:spLocks noGrp="1"/>
          </p:cNvSpPr>
          <p:nvPr>
            <p:ph type="body" idx="2"/>
          </p:nvPr>
        </p:nvSpPr>
        <p:spPr>
          <a:xfrm>
            <a:off x="521208" y="3575303"/>
            <a:ext cx="5020056" cy="2770632"/>
          </a:xfrm>
        </p:spPr>
        <p:txBody>
          <a:bodyPr/>
          <a:lstStyle>
            <a:lvl1pPr marL="0" indent="0">
              <a:buNone/>
              <a:defRPr sz="2200" i="1"/>
            </a:lvl1pPr>
          </a:lstStyle>
          <a:p>
            <a:pPr lvl="0"/>
            <a:r>
              <a:rPr lang="en-US"/>
              <a:t>Click to edit Master text styles</a:t>
            </a:r>
          </a:p>
        </p:txBody>
      </p:sp>
      <p:sp>
        <p:nvSpPr>
          <p:cNvPr id="5" name="Date Placeholder 4">
            <a:extLst>
              <a:ext uri="{FF2B5EF4-FFF2-40B4-BE49-F238E27FC236}">
                <a16:creationId xmlns:a16="http://schemas.microsoft.com/office/drawing/2014/main" id="{33C02A14-BF90-640E-6490-892834EF59A5}"/>
              </a:ext>
            </a:extLst>
          </p:cNvPr>
          <p:cNvSpPr txBox="1">
            <a:spLocks noGrp="1"/>
          </p:cNvSpPr>
          <p:nvPr>
            <p:ph type="dt" sz="half" idx="7"/>
          </p:nvPr>
        </p:nvSpPr>
        <p:spPr/>
        <p:txBody>
          <a:bodyPr/>
          <a:lstStyle>
            <a:lvl1pPr>
              <a:defRPr/>
            </a:lvl1pPr>
          </a:lstStyle>
          <a:p>
            <a:pPr lvl="0"/>
            <a:fld id="{D83AC26A-CC99-4855-ADD1-E2F6DA895D1E}" type="datetime1">
              <a:rPr lang="en-US"/>
              <a:pPr lvl="0"/>
              <a:t>8/6/2026</a:t>
            </a:fld>
            <a:endParaRPr lang="en-US"/>
          </a:p>
        </p:txBody>
      </p:sp>
      <p:sp>
        <p:nvSpPr>
          <p:cNvPr id="6" name="Footer Placeholder 5">
            <a:extLst>
              <a:ext uri="{FF2B5EF4-FFF2-40B4-BE49-F238E27FC236}">
                <a16:creationId xmlns:a16="http://schemas.microsoft.com/office/drawing/2014/main" id="{48D05EB3-86EB-4550-98E9-4D43587BF1F3}"/>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7C80DD39-777C-1437-E315-7B93BF67B8A5}"/>
              </a:ext>
            </a:extLst>
          </p:cNvPr>
          <p:cNvSpPr txBox="1">
            <a:spLocks noGrp="1"/>
          </p:cNvSpPr>
          <p:nvPr>
            <p:ph type="sldNum" sz="quarter" idx="8"/>
          </p:nvPr>
        </p:nvSpPr>
        <p:spPr/>
        <p:txBody>
          <a:bodyPr/>
          <a:lstStyle>
            <a:lvl1pPr>
              <a:defRPr/>
            </a:lvl1pPr>
          </a:lstStyle>
          <a:p>
            <a:pPr lvl="0"/>
            <a:fld id="{7ED3E8E7-755F-4C59-B427-1FC301C85A9D}" type="slidenum">
              <a:t>‹#›</a:t>
            </a:fld>
            <a:endParaRPr lang="en-US"/>
          </a:p>
        </p:txBody>
      </p:sp>
    </p:spTree>
    <p:extLst>
      <p:ext uri="{BB962C8B-B14F-4D97-AF65-F5344CB8AC3E}">
        <p14:creationId xmlns:p14="http://schemas.microsoft.com/office/powerpoint/2010/main" val="11987953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CEE5A-DF3A-83BD-14AA-D4E275504E27}"/>
              </a:ext>
            </a:extLst>
          </p:cNvPr>
          <p:cNvSpPr txBox="1">
            <a:spLocks noGrp="1"/>
          </p:cNvSpPr>
          <p:nvPr>
            <p:ph type="title"/>
          </p:nvPr>
        </p:nvSpPr>
        <p:spPr>
          <a:xfrm>
            <a:off x="521208" y="978408"/>
            <a:ext cx="5020056" cy="2459736"/>
          </a:xfrm>
        </p:spPr>
        <p:txBody>
          <a:bodyPr>
            <a:noAutofit/>
          </a:bodyPr>
          <a:lstStyle>
            <a:lvl1pPr>
              <a:defRPr/>
            </a:lvl1pPr>
          </a:lstStyle>
          <a:p>
            <a:pPr lvl="0"/>
            <a:r>
              <a:rPr lang="en-US"/>
              <a:t>Click to edit Master title style</a:t>
            </a:r>
          </a:p>
        </p:txBody>
      </p:sp>
      <p:sp>
        <p:nvSpPr>
          <p:cNvPr id="3" name="Picture Placeholder 2">
            <a:extLst>
              <a:ext uri="{FF2B5EF4-FFF2-40B4-BE49-F238E27FC236}">
                <a16:creationId xmlns:a16="http://schemas.microsoft.com/office/drawing/2014/main" id="{0ECB0C99-5293-8D5D-DADD-4A704ABA920D}"/>
              </a:ext>
            </a:extLst>
          </p:cNvPr>
          <p:cNvSpPr txBox="1">
            <a:spLocks noGrp="1"/>
          </p:cNvSpPr>
          <p:nvPr>
            <p:ph type="pic" idx="1"/>
          </p:nvPr>
        </p:nvSpPr>
        <p:spPr>
          <a:xfrm>
            <a:off x="6519672" y="987423"/>
            <a:ext cx="5166359" cy="5358383"/>
          </a:xfrm>
        </p:spPr>
        <p:txBody>
          <a:bodyPr/>
          <a:lstStyle>
            <a:lvl1pPr marL="0" indent="0">
              <a:buNone/>
              <a:defRPr sz="3200"/>
            </a:lvl1pPr>
          </a:lstStyle>
          <a:p>
            <a:pPr lvl="0"/>
            <a:endParaRPr lang="en-US"/>
          </a:p>
        </p:txBody>
      </p:sp>
      <p:sp>
        <p:nvSpPr>
          <p:cNvPr id="4" name="Text Placeholder 3">
            <a:extLst>
              <a:ext uri="{FF2B5EF4-FFF2-40B4-BE49-F238E27FC236}">
                <a16:creationId xmlns:a16="http://schemas.microsoft.com/office/drawing/2014/main" id="{200C81F9-A418-0363-B9FB-AADE7B2CFB2B}"/>
              </a:ext>
            </a:extLst>
          </p:cNvPr>
          <p:cNvSpPr txBox="1">
            <a:spLocks noGrp="1"/>
          </p:cNvSpPr>
          <p:nvPr>
            <p:ph type="body" idx="2"/>
          </p:nvPr>
        </p:nvSpPr>
        <p:spPr>
          <a:xfrm>
            <a:off x="521208" y="3575303"/>
            <a:ext cx="5020056" cy="2770632"/>
          </a:xfrm>
        </p:spPr>
        <p:txBody>
          <a:bodyPr/>
          <a:lstStyle>
            <a:lvl1pPr marL="0" indent="0">
              <a:buNone/>
              <a:defRPr sz="2200" i="1"/>
            </a:lvl1pPr>
          </a:lstStyle>
          <a:p>
            <a:pPr lvl="0"/>
            <a:r>
              <a:rPr lang="en-US"/>
              <a:t>Click to edit Master text styles</a:t>
            </a:r>
          </a:p>
        </p:txBody>
      </p:sp>
      <p:sp>
        <p:nvSpPr>
          <p:cNvPr id="5" name="Date Placeholder 4">
            <a:extLst>
              <a:ext uri="{FF2B5EF4-FFF2-40B4-BE49-F238E27FC236}">
                <a16:creationId xmlns:a16="http://schemas.microsoft.com/office/drawing/2014/main" id="{E07F4B70-AFF0-E861-951A-D7A68D3FF2A3}"/>
              </a:ext>
            </a:extLst>
          </p:cNvPr>
          <p:cNvSpPr txBox="1">
            <a:spLocks noGrp="1"/>
          </p:cNvSpPr>
          <p:nvPr>
            <p:ph type="dt" sz="half" idx="7"/>
          </p:nvPr>
        </p:nvSpPr>
        <p:spPr/>
        <p:txBody>
          <a:bodyPr/>
          <a:lstStyle>
            <a:lvl1pPr>
              <a:defRPr/>
            </a:lvl1pPr>
          </a:lstStyle>
          <a:p>
            <a:pPr lvl="0"/>
            <a:fld id="{A6933FF5-6604-47B7-9A24-67E4292D2B62}" type="datetime1">
              <a:rPr lang="en-US"/>
              <a:pPr lvl="0"/>
              <a:t>8/6/2026</a:t>
            </a:fld>
            <a:endParaRPr lang="en-US"/>
          </a:p>
        </p:txBody>
      </p:sp>
      <p:sp>
        <p:nvSpPr>
          <p:cNvPr id="6" name="Footer Placeholder 5">
            <a:extLst>
              <a:ext uri="{FF2B5EF4-FFF2-40B4-BE49-F238E27FC236}">
                <a16:creationId xmlns:a16="http://schemas.microsoft.com/office/drawing/2014/main" id="{EA13763D-FD4A-154B-478A-17AB0F8371E8}"/>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B714E0FC-B9B7-9214-CDD2-E156AB0033F1}"/>
              </a:ext>
            </a:extLst>
          </p:cNvPr>
          <p:cNvSpPr txBox="1">
            <a:spLocks noGrp="1"/>
          </p:cNvSpPr>
          <p:nvPr>
            <p:ph type="sldNum" sz="quarter" idx="8"/>
          </p:nvPr>
        </p:nvSpPr>
        <p:spPr/>
        <p:txBody>
          <a:bodyPr/>
          <a:lstStyle>
            <a:lvl1pPr>
              <a:defRPr/>
            </a:lvl1pPr>
          </a:lstStyle>
          <a:p>
            <a:pPr lvl="0"/>
            <a:fld id="{6341E5ED-1154-4881-A624-CFF357F8A3FA}" type="slidenum">
              <a:t>‹#›</a:t>
            </a:fld>
            <a:endParaRPr lang="en-US"/>
          </a:p>
        </p:txBody>
      </p:sp>
    </p:spTree>
    <p:extLst>
      <p:ext uri="{BB962C8B-B14F-4D97-AF65-F5344CB8AC3E}">
        <p14:creationId xmlns:p14="http://schemas.microsoft.com/office/powerpoint/2010/main" val="10936629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D01452-8C90-FE4D-6FF7-190118B64954}"/>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00829B6C-C9EE-B534-79CB-428C26A8485A}"/>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95CEFB8-DD68-4F46-9271-6AE75D01CB70}"/>
              </a:ext>
            </a:extLst>
          </p:cNvPr>
          <p:cNvSpPr txBox="1">
            <a:spLocks noGrp="1"/>
          </p:cNvSpPr>
          <p:nvPr>
            <p:ph type="dt" sz="half" idx="7"/>
          </p:nvPr>
        </p:nvSpPr>
        <p:spPr/>
        <p:txBody>
          <a:bodyPr/>
          <a:lstStyle>
            <a:lvl1pPr>
              <a:defRPr/>
            </a:lvl1pPr>
          </a:lstStyle>
          <a:p>
            <a:pPr lvl="0"/>
            <a:fld id="{08A05C47-00EC-4FFC-A0F2-80221C33F80C}" type="datetime1">
              <a:rPr lang="en-US"/>
              <a:pPr lvl="0"/>
              <a:t>8/6/2026</a:t>
            </a:fld>
            <a:endParaRPr lang="en-US"/>
          </a:p>
        </p:txBody>
      </p:sp>
      <p:sp>
        <p:nvSpPr>
          <p:cNvPr id="5" name="Footer Placeholder 4">
            <a:extLst>
              <a:ext uri="{FF2B5EF4-FFF2-40B4-BE49-F238E27FC236}">
                <a16:creationId xmlns:a16="http://schemas.microsoft.com/office/drawing/2014/main" id="{E7C90EB8-D332-1363-845E-8548769B5369}"/>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4EDF12CE-0FE0-5A35-2AE5-843F9BAC07FE}"/>
              </a:ext>
            </a:extLst>
          </p:cNvPr>
          <p:cNvSpPr txBox="1">
            <a:spLocks noGrp="1"/>
          </p:cNvSpPr>
          <p:nvPr>
            <p:ph type="sldNum" sz="quarter" idx="8"/>
          </p:nvPr>
        </p:nvSpPr>
        <p:spPr/>
        <p:txBody>
          <a:bodyPr/>
          <a:lstStyle>
            <a:lvl1pPr>
              <a:defRPr/>
            </a:lvl1pPr>
          </a:lstStyle>
          <a:p>
            <a:pPr lvl="0"/>
            <a:fld id="{42F69C1F-8DA1-405F-B55F-0813F78BB327}" type="slidenum">
              <a:t>‹#›</a:t>
            </a:fld>
            <a:endParaRPr lang="en-US"/>
          </a:p>
        </p:txBody>
      </p:sp>
    </p:spTree>
    <p:extLst>
      <p:ext uri="{BB962C8B-B14F-4D97-AF65-F5344CB8AC3E}">
        <p14:creationId xmlns:p14="http://schemas.microsoft.com/office/powerpoint/2010/main" val="42623334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60BE4C8-4B2C-31EE-A778-E612CC53CF2A}"/>
              </a:ext>
            </a:extLst>
          </p:cNvPr>
          <p:cNvSpPr txBox="1">
            <a:spLocks noGrp="1"/>
          </p:cNvSpPr>
          <p:nvPr>
            <p:ph type="title" orient="vert"/>
          </p:nvPr>
        </p:nvSpPr>
        <p:spPr>
          <a:xfrm>
            <a:off x="8659368" y="978408"/>
            <a:ext cx="2551176" cy="5367528"/>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F8699B48-3402-7985-5306-84544C110FBE}"/>
              </a:ext>
            </a:extLst>
          </p:cNvPr>
          <p:cNvSpPr txBox="1">
            <a:spLocks noGrp="1"/>
          </p:cNvSpPr>
          <p:nvPr>
            <p:ph type="body" orient="vert" idx="1"/>
          </p:nvPr>
        </p:nvSpPr>
        <p:spPr>
          <a:xfrm>
            <a:off x="521208" y="978408"/>
            <a:ext cx="8010144" cy="5367528"/>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D8C2270-A08C-1A6F-4A25-1E8B20BDF608}"/>
              </a:ext>
            </a:extLst>
          </p:cNvPr>
          <p:cNvSpPr txBox="1">
            <a:spLocks noGrp="1"/>
          </p:cNvSpPr>
          <p:nvPr>
            <p:ph type="dt" sz="half" idx="7"/>
          </p:nvPr>
        </p:nvSpPr>
        <p:spPr/>
        <p:txBody>
          <a:bodyPr/>
          <a:lstStyle>
            <a:lvl1pPr>
              <a:defRPr/>
            </a:lvl1pPr>
          </a:lstStyle>
          <a:p>
            <a:pPr lvl="0"/>
            <a:fld id="{7F1DE727-AEC8-4778-88C6-CEC89E190432}" type="datetime1">
              <a:rPr lang="en-US"/>
              <a:pPr lvl="0"/>
              <a:t>8/6/2026</a:t>
            </a:fld>
            <a:endParaRPr lang="en-US"/>
          </a:p>
        </p:txBody>
      </p:sp>
      <p:sp>
        <p:nvSpPr>
          <p:cNvPr id="5" name="Footer Placeholder 4">
            <a:extLst>
              <a:ext uri="{FF2B5EF4-FFF2-40B4-BE49-F238E27FC236}">
                <a16:creationId xmlns:a16="http://schemas.microsoft.com/office/drawing/2014/main" id="{A71550C2-707C-FE7D-C81F-39E3D287B947}"/>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1B58921B-256C-2783-4189-75E51B56D0BB}"/>
              </a:ext>
            </a:extLst>
          </p:cNvPr>
          <p:cNvSpPr txBox="1">
            <a:spLocks noGrp="1"/>
          </p:cNvSpPr>
          <p:nvPr>
            <p:ph type="sldNum" sz="quarter" idx="8"/>
          </p:nvPr>
        </p:nvSpPr>
        <p:spPr/>
        <p:txBody>
          <a:bodyPr/>
          <a:lstStyle>
            <a:lvl1pPr>
              <a:defRPr/>
            </a:lvl1pPr>
          </a:lstStyle>
          <a:p>
            <a:pPr lvl="0"/>
            <a:fld id="{FFA8B345-4F8B-44A4-BDF8-C62E0FB66FED}" type="slidenum">
              <a:t>‹#›</a:t>
            </a:fld>
            <a:endParaRPr lang="en-US"/>
          </a:p>
        </p:txBody>
      </p:sp>
      <p:sp>
        <p:nvSpPr>
          <p:cNvPr id="7" name="Rectangle 6">
            <a:extLst>
              <a:ext uri="{FF2B5EF4-FFF2-40B4-BE49-F238E27FC236}">
                <a16:creationId xmlns:a16="http://schemas.microsoft.com/office/drawing/2014/main" id="{57096DF0-81AE-46B0-E050-8E97C810282E}"/>
              </a:ext>
            </a:extLst>
          </p:cNvPr>
          <p:cNvSpPr/>
          <p:nvPr/>
        </p:nvSpPr>
        <p:spPr>
          <a:xfrm rot="5400013">
            <a:off x="8936623" y="3585015"/>
            <a:ext cx="5325730" cy="149275"/>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ierstadt"/>
            </a:endParaRPr>
          </a:p>
        </p:txBody>
      </p:sp>
    </p:spTree>
    <p:extLst>
      <p:ext uri="{BB962C8B-B14F-4D97-AF65-F5344CB8AC3E}">
        <p14:creationId xmlns:p14="http://schemas.microsoft.com/office/powerpoint/2010/main" val="9270701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9E99FC-DD02-CEE5-F6C4-1F65C94E92B3}"/>
              </a:ext>
            </a:extLst>
          </p:cNvPr>
          <p:cNvSpPr txBox="1">
            <a:spLocks noGrp="1"/>
          </p:cNvSpPr>
          <p:nvPr>
            <p:ph type="title"/>
          </p:nvPr>
        </p:nvSpPr>
        <p:spPr>
          <a:xfrm>
            <a:off x="521208" y="978408"/>
            <a:ext cx="11155680" cy="1463040"/>
          </a:xfrm>
          <a:prstGeom prst="rect">
            <a:avLst/>
          </a:prstGeom>
          <a:noFill/>
          <a:ln>
            <a:noFill/>
          </a:ln>
        </p:spPr>
        <p:txBody>
          <a:bodyPr vert="horz" wrap="square" lIns="91440" tIns="45720" rIns="91440" bIns="45720" anchor="t" anchorCtr="0" compatLnSpc="1">
            <a:normAutofit/>
          </a:bodyPr>
          <a:lstStyle/>
          <a:p>
            <a:pPr lvl="0"/>
            <a:r>
              <a:rPr lang="en-US"/>
              <a:t>Click to edit Master title style</a:t>
            </a:r>
          </a:p>
        </p:txBody>
      </p:sp>
      <p:sp>
        <p:nvSpPr>
          <p:cNvPr id="3" name="Text Placeholder 2">
            <a:extLst>
              <a:ext uri="{FF2B5EF4-FFF2-40B4-BE49-F238E27FC236}">
                <a16:creationId xmlns:a16="http://schemas.microsoft.com/office/drawing/2014/main" id="{7E04927F-4CF2-8392-35AB-1508F9045B04}"/>
              </a:ext>
            </a:extLst>
          </p:cNvPr>
          <p:cNvSpPr txBox="1">
            <a:spLocks noGrp="1"/>
          </p:cNvSpPr>
          <p:nvPr>
            <p:ph type="body" idx="1"/>
          </p:nvPr>
        </p:nvSpPr>
        <p:spPr>
          <a:xfrm>
            <a:off x="521208" y="2578608"/>
            <a:ext cx="11155680" cy="3767327"/>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10006E1-0AB2-C4A7-E1F3-719FDFA57E35}"/>
              </a:ext>
            </a:extLst>
          </p:cNvPr>
          <p:cNvSpPr txBox="1">
            <a:spLocks noGrp="1"/>
          </p:cNvSpPr>
          <p:nvPr>
            <p:ph type="dt" sz="half" idx="2"/>
          </p:nvPr>
        </p:nvSpPr>
        <p:spPr>
          <a:xfrm>
            <a:off x="521208" y="6419088"/>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900" b="0" i="0" u="none" strike="noStrike" kern="1200" cap="none" spc="0" baseline="0">
                <a:solidFill>
                  <a:srgbClr val="000000"/>
                </a:solidFill>
                <a:uFillTx/>
                <a:latin typeface="Bierstadt"/>
              </a:defRPr>
            </a:lvl1pPr>
          </a:lstStyle>
          <a:p>
            <a:pPr lvl="0"/>
            <a:fld id="{D68518E1-B68D-440A-856B-53F65B254BBD}" type="datetime1">
              <a:rPr lang="en-US"/>
              <a:pPr lvl="0"/>
              <a:t>8/6/2026</a:t>
            </a:fld>
            <a:endParaRPr lang="en-US"/>
          </a:p>
        </p:txBody>
      </p:sp>
      <p:sp>
        <p:nvSpPr>
          <p:cNvPr id="5" name="Footer Placeholder 4">
            <a:extLst>
              <a:ext uri="{FF2B5EF4-FFF2-40B4-BE49-F238E27FC236}">
                <a16:creationId xmlns:a16="http://schemas.microsoft.com/office/drawing/2014/main" id="{001E3391-BAC5-520B-6DFD-7F8FCC5EF012}"/>
              </a:ext>
            </a:extLst>
          </p:cNvPr>
          <p:cNvSpPr txBox="1">
            <a:spLocks noGrp="1"/>
          </p:cNvSpPr>
          <p:nvPr>
            <p:ph type="ftr" sz="quarter" idx="3"/>
          </p:nvPr>
        </p:nvSpPr>
        <p:spPr>
          <a:xfrm>
            <a:off x="521208" y="100584"/>
            <a:ext cx="41148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900" b="0" i="0" u="none" strike="noStrike" kern="1200" cap="none" spc="0" baseline="0">
                <a:solidFill>
                  <a:srgbClr val="000000"/>
                </a:solidFill>
                <a:uFillTx/>
                <a:latin typeface="Bierstadt"/>
              </a:defRPr>
            </a:lvl1pPr>
          </a:lstStyle>
          <a:p>
            <a:pPr lvl="0"/>
            <a:endParaRPr lang="en-US"/>
          </a:p>
        </p:txBody>
      </p:sp>
      <p:sp>
        <p:nvSpPr>
          <p:cNvPr id="6" name="Slide Number Placeholder 5">
            <a:extLst>
              <a:ext uri="{FF2B5EF4-FFF2-40B4-BE49-F238E27FC236}">
                <a16:creationId xmlns:a16="http://schemas.microsoft.com/office/drawing/2014/main" id="{4F212B08-EB33-661B-5EC6-A912CA3E7F14}"/>
              </a:ext>
            </a:extLst>
          </p:cNvPr>
          <p:cNvSpPr txBox="1">
            <a:spLocks noGrp="1"/>
          </p:cNvSpPr>
          <p:nvPr>
            <p:ph type="sldNum" sz="quarter" idx="4"/>
          </p:nvPr>
        </p:nvSpPr>
        <p:spPr>
          <a:xfrm>
            <a:off x="11457432" y="6419088"/>
            <a:ext cx="64008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900" b="0" i="0" u="none" strike="noStrike" kern="1200" cap="none" spc="0" baseline="0">
                <a:solidFill>
                  <a:srgbClr val="000000"/>
                </a:solidFill>
                <a:uFillTx/>
                <a:latin typeface="Bierstadt"/>
              </a:defRPr>
            </a:lvl1pPr>
          </a:lstStyle>
          <a:p>
            <a:pPr lvl="0"/>
            <a:fld id="{3181015C-DA58-4017-AA65-D36402F337FA}" type="slidenum">
              <a:t>‹#›</a:t>
            </a:fld>
            <a:endParaRPr lang="en-US"/>
          </a:p>
        </p:txBody>
      </p:sp>
      <p:sp>
        <p:nvSpPr>
          <p:cNvPr id="7" name="Freeform: Shape 6">
            <a:extLst>
              <a:ext uri="{FF2B5EF4-FFF2-40B4-BE49-F238E27FC236}">
                <a16:creationId xmlns:a16="http://schemas.microsoft.com/office/drawing/2014/main" id="{F532D40F-7A75-84CE-5E0B-74008DBC8C25}"/>
              </a:ext>
              <a:ext uri="{C183D7F6-B498-43B3-948B-1728B52AA6E4}">
                <adec:decorative xmlns:adec="http://schemas.microsoft.com/office/drawing/2017/decorative" val="1"/>
              </a:ext>
            </a:extLst>
          </p:cNvPr>
          <p:cNvSpPr/>
          <p:nvPr/>
        </p:nvSpPr>
        <p:spPr>
          <a:xfrm>
            <a:off x="517870" y="508086"/>
            <a:ext cx="11153211" cy="149275"/>
          </a:xfrm>
          <a:custGeom>
            <a:avLst/>
            <a:gdLst>
              <a:gd name="f0" fmla="val 10800000"/>
              <a:gd name="f1" fmla="val 5400000"/>
              <a:gd name="f2" fmla="val 180"/>
              <a:gd name="f3" fmla="val w"/>
              <a:gd name="f4" fmla="val h"/>
              <a:gd name="f5" fmla="val 0"/>
              <a:gd name="f6" fmla="val 8085002"/>
              <a:gd name="f7" fmla="val 149279"/>
              <a:gd name="f8" fmla="+- 0 0 -90"/>
              <a:gd name="f9" fmla="*/ f3 1 8085002"/>
              <a:gd name="f10" fmla="*/ f4 1 149279"/>
              <a:gd name="f11" fmla="+- f7 0 f5"/>
              <a:gd name="f12" fmla="+- f6 0 f5"/>
              <a:gd name="f13" fmla="*/ f8 f0 1"/>
              <a:gd name="f14" fmla="*/ f12 1 8085002"/>
              <a:gd name="f15" fmla="*/ f11 1 149279"/>
              <a:gd name="f16" fmla="*/ 0 f12 1"/>
              <a:gd name="f17" fmla="*/ 0 f11 1"/>
              <a:gd name="f18" fmla="*/ 8085002 f12 1"/>
              <a:gd name="f19" fmla="*/ 149279 f11 1"/>
              <a:gd name="f20" fmla="*/ f13 1 f2"/>
              <a:gd name="f21" fmla="*/ f16 1 8085002"/>
              <a:gd name="f22" fmla="*/ f17 1 149279"/>
              <a:gd name="f23" fmla="*/ f18 1 8085002"/>
              <a:gd name="f24" fmla="*/ f19 1 149279"/>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Lst>
            <a:rect l="f34" t="f37" r="f35" b="f36"/>
            <a:pathLst>
              <a:path w="8085002" h="149279">
                <a:moveTo>
                  <a:pt x="f5" y="f5"/>
                </a:moveTo>
                <a:lnTo>
                  <a:pt x="f6" y="f5"/>
                </a:lnTo>
                <a:lnTo>
                  <a:pt x="f6" y="f7"/>
                </a:lnTo>
                <a:lnTo>
                  <a:pt x="f5" y="f7"/>
                </a:lnTo>
                <a:close/>
              </a:path>
            </a:pathLst>
          </a:cu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ierstadt"/>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100000"/>
        </a:lnSpc>
        <a:spcBef>
          <a:spcPts val="0"/>
        </a:spcBef>
        <a:spcAft>
          <a:spcPts val="0"/>
        </a:spcAft>
        <a:buNone/>
        <a:tabLst/>
        <a:defRPr lang="en-US" sz="4400" b="1" i="0" u="none" strike="noStrike" kern="1200" cap="none" spc="0" baseline="0">
          <a:solidFill>
            <a:srgbClr val="000000"/>
          </a:solidFill>
          <a:uFillTx/>
          <a:latin typeface="Bierstadt"/>
        </a:defRPr>
      </a:lvl1pPr>
    </p:titleStyle>
    <p:bodyStyle>
      <a:lvl1pPr marL="228600" marR="0" lvl="0" indent="-228600" algn="l" defTabSz="914400" rtl="0" fontAlgn="auto" hangingPunct="1">
        <a:lnSpc>
          <a:spcPct val="110000"/>
        </a:lnSpc>
        <a:spcBef>
          <a:spcPts val="1000"/>
        </a:spcBef>
        <a:spcAft>
          <a:spcPts val="0"/>
        </a:spcAft>
        <a:buSzPct val="100000"/>
        <a:buFont typeface="Arial" pitchFamily="34"/>
        <a:buChar char="•"/>
        <a:tabLst/>
        <a:defRPr lang="en-US" sz="1800" b="0" i="0" u="none" strike="noStrike" kern="1200" cap="none" spc="0" baseline="0">
          <a:solidFill>
            <a:srgbClr val="000000"/>
          </a:solidFill>
          <a:uFillTx/>
          <a:latin typeface="Bierstadt"/>
        </a:defRPr>
      </a:lvl1pPr>
      <a:lvl2pPr marL="685800" marR="0" lvl="1" indent="-228600" algn="l" defTabSz="914400" rtl="0" fontAlgn="auto" hangingPunct="1">
        <a:lnSpc>
          <a:spcPct val="110000"/>
        </a:lnSpc>
        <a:spcBef>
          <a:spcPts val="500"/>
        </a:spcBef>
        <a:spcAft>
          <a:spcPts val="0"/>
        </a:spcAft>
        <a:buSzPct val="100000"/>
        <a:buFont typeface="Arial" pitchFamily="34"/>
        <a:buChar char="•"/>
        <a:tabLst/>
        <a:defRPr lang="en-US" sz="1600" b="0" i="0" u="none" strike="noStrike" kern="1200" cap="none" spc="0" baseline="0">
          <a:solidFill>
            <a:srgbClr val="000000"/>
          </a:solidFill>
          <a:uFillTx/>
          <a:latin typeface="Bierstadt"/>
        </a:defRPr>
      </a:lvl2pPr>
      <a:lvl3pPr marL="1143000" marR="0" lvl="2" indent="-228600" algn="l" defTabSz="914400" rtl="0" fontAlgn="auto" hangingPunct="1">
        <a:lnSpc>
          <a:spcPct val="110000"/>
        </a:lnSpc>
        <a:spcBef>
          <a:spcPts val="500"/>
        </a:spcBef>
        <a:spcAft>
          <a:spcPts val="0"/>
        </a:spcAft>
        <a:buSzPct val="100000"/>
        <a:buFont typeface="Arial" pitchFamily="34"/>
        <a:buChar char="•"/>
        <a:tabLst/>
        <a:defRPr lang="en-US" sz="1400" b="0" i="0" u="none" strike="noStrike" kern="1200" cap="none" spc="0" baseline="0">
          <a:solidFill>
            <a:srgbClr val="000000"/>
          </a:solidFill>
          <a:uFillTx/>
          <a:latin typeface="Bierstadt"/>
        </a:defRPr>
      </a:lvl3pPr>
      <a:lvl4pPr marL="1600200" marR="0" lvl="3" indent="-228600" algn="l" defTabSz="914400" rtl="0" fontAlgn="auto" hangingPunct="1">
        <a:lnSpc>
          <a:spcPct val="110000"/>
        </a:lnSpc>
        <a:spcBef>
          <a:spcPts val="500"/>
        </a:spcBef>
        <a:spcAft>
          <a:spcPts val="0"/>
        </a:spcAft>
        <a:buSzPct val="100000"/>
        <a:buFont typeface="Arial" pitchFamily="34"/>
        <a:buChar char="•"/>
        <a:tabLst/>
        <a:defRPr lang="en-US" sz="1200" b="0" i="0" u="none" strike="noStrike" kern="1200" cap="none" spc="0" baseline="0">
          <a:solidFill>
            <a:srgbClr val="000000"/>
          </a:solidFill>
          <a:uFillTx/>
          <a:latin typeface="Bierstadt"/>
        </a:defRPr>
      </a:lvl4pPr>
      <a:lvl5pPr marL="2057400" marR="0" lvl="4" indent="-228600" algn="l" defTabSz="914400" rtl="0" fontAlgn="auto" hangingPunct="1">
        <a:lnSpc>
          <a:spcPct val="110000"/>
        </a:lnSpc>
        <a:spcBef>
          <a:spcPts val="500"/>
        </a:spcBef>
        <a:spcAft>
          <a:spcPts val="0"/>
        </a:spcAft>
        <a:buSzPct val="100000"/>
        <a:buFont typeface="Arial" pitchFamily="34"/>
        <a:buChar char="•"/>
        <a:tabLst/>
        <a:defRPr lang="en-US" sz="1200" b="0" i="0" u="none" strike="noStrike" kern="1200" cap="none" spc="0" baseline="0">
          <a:solidFill>
            <a:srgbClr val="000000"/>
          </a:solidFill>
          <a:uFillTx/>
          <a:latin typeface="Bierstadt"/>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solidFill>
          <a:srgbClr val="000000"/>
        </a:solidFill>
        <a:effectLst/>
      </p:bgPr>
    </p:bg>
    <p:spTree>
      <p:nvGrpSpPr>
        <p:cNvPr id="1" name=""/>
        <p:cNvGrpSpPr/>
        <p:nvPr/>
      </p:nvGrpSpPr>
      <p:grpSpPr>
        <a:xfrm>
          <a:off x="0" y="0"/>
          <a:ext cx="0" cy="0"/>
          <a:chOff x="0" y="0"/>
          <a:chExt cx="0" cy="0"/>
        </a:xfrm>
      </p:grpSpPr>
      <p:sp>
        <p:nvSpPr>
          <p:cNvPr id="2" name="Rectangle 14">
            <a:extLst>
              <a:ext uri="{FF2B5EF4-FFF2-40B4-BE49-F238E27FC236}">
                <a16:creationId xmlns:a16="http://schemas.microsoft.com/office/drawing/2014/main" id="{64A6F5A9-6B63-6515-9005-D2F5F14C4A9F}"/>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ierstadt"/>
            </a:endParaRPr>
          </a:p>
        </p:txBody>
      </p:sp>
      <p:pic>
        <p:nvPicPr>
          <p:cNvPr id="3" name="Picture 15">
            <a:extLst>
              <a:ext uri="{FF2B5EF4-FFF2-40B4-BE49-F238E27FC236}">
                <a16:creationId xmlns:a16="http://schemas.microsoft.com/office/drawing/2014/main" id="{9BBA4004-A591-0436-DB5B-32C87FAF7658}"/>
              </a:ext>
            </a:extLst>
          </p:cNvPr>
          <p:cNvPicPr>
            <a:picLocks noChangeAspect="1"/>
          </p:cNvPicPr>
          <p:nvPr/>
        </p:nvPicPr>
        <p:blipFill>
          <a:blip r:embed="rId2">
            <a:alphaModFix amt="40000"/>
          </a:blip>
          <a:srcRect b="6250"/>
          <a:stretch>
            <a:fillRect/>
          </a:stretch>
        </p:blipFill>
        <p:spPr>
          <a:xfrm>
            <a:off x="0" y="0"/>
            <a:ext cx="12191996" cy="6858000"/>
          </a:xfrm>
          <a:prstGeom prst="rect">
            <a:avLst/>
          </a:prstGeom>
          <a:noFill/>
          <a:ln cap="flat">
            <a:noFill/>
          </a:ln>
        </p:spPr>
      </p:pic>
      <p:sp>
        <p:nvSpPr>
          <p:cNvPr id="4" name="Title 1">
            <a:extLst>
              <a:ext uri="{FF2B5EF4-FFF2-40B4-BE49-F238E27FC236}">
                <a16:creationId xmlns:a16="http://schemas.microsoft.com/office/drawing/2014/main" id="{212D5694-7031-F77E-D26F-99ABE79CE837}"/>
              </a:ext>
            </a:extLst>
          </p:cNvPr>
          <p:cNvSpPr txBox="1">
            <a:spLocks noGrp="1"/>
          </p:cNvSpPr>
          <p:nvPr>
            <p:ph type="ctrTitle"/>
          </p:nvPr>
        </p:nvSpPr>
        <p:spPr>
          <a:xfrm>
            <a:off x="517870" y="978408"/>
            <a:ext cx="5021180" cy="3290102"/>
          </a:xfrm>
        </p:spPr>
        <p:txBody>
          <a:bodyPr/>
          <a:lstStyle/>
          <a:p>
            <a:pPr lvl="0">
              <a:lnSpc>
                <a:spcPct val="90000"/>
              </a:lnSpc>
            </a:pPr>
            <a:r>
              <a:rPr lang="en-GB" sz="5100">
                <a:solidFill>
                  <a:srgbClr val="FFFFFF"/>
                </a:solidFill>
              </a:rPr>
              <a:t>Football Data Analytics Decision-Support System</a:t>
            </a:r>
          </a:p>
        </p:txBody>
      </p:sp>
      <p:sp>
        <p:nvSpPr>
          <p:cNvPr id="5" name="Subtitle 2">
            <a:extLst>
              <a:ext uri="{FF2B5EF4-FFF2-40B4-BE49-F238E27FC236}">
                <a16:creationId xmlns:a16="http://schemas.microsoft.com/office/drawing/2014/main" id="{D03F9F27-D16F-39EB-D81F-1CDA06F119C0}"/>
              </a:ext>
            </a:extLst>
          </p:cNvPr>
          <p:cNvSpPr txBox="1">
            <a:spLocks noGrp="1"/>
          </p:cNvSpPr>
          <p:nvPr>
            <p:ph type="subTitle" idx="1"/>
          </p:nvPr>
        </p:nvSpPr>
        <p:spPr>
          <a:xfrm>
            <a:off x="517870" y="4482452"/>
            <a:ext cx="5040785" cy="1724028"/>
          </a:xfrm>
        </p:spPr>
        <p:txBody>
          <a:bodyPr anchor="t"/>
          <a:lstStyle/>
          <a:p>
            <a:pPr lvl="0">
              <a:lnSpc>
                <a:spcPct val="100000"/>
              </a:lnSpc>
            </a:pPr>
            <a:r>
              <a:rPr lang="en-GB" sz="1900">
                <a:solidFill>
                  <a:srgbClr val="FFFFFF"/>
                </a:solidFill>
              </a:rPr>
              <a:t>An API-based system for analysing football match data and supporting pre-match decisions</a:t>
            </a:r>
          </a:p>
          <a:p>
            <a:pPr lvl="0">
              <a:lnSpc>
                <a:spcPct val="100000"/>
              </a:lnSpc>
            </a:pPr>
            <a:r>
              <a:rPr lang="en-GB" sz="1900">
                <a:solidFill>
                  <a:srgbClr val="FFFFFF"/>
                </a:solidFill>
              </a:rPr>
              <a:t>Alexandru Carp</a:t>
            </a:r>
            <a:br>
              <a:rPr lang="en-GB" sz="1900">
                <a:solidFill>
                  <a:srgbClr val="FFFFFF"/>
                </a:solidFill>
              </a:rPr>
            </a:br>
            <a:r>
              <a:rPr lang="en-GB" sz="1900">
                <a:solidFill>
                  <a:srgbClr val="FFFFFF"/>
                </a:solidFill>
              </a:rPr>
              <a:t>Interim Viva Presentation</a:t>
            </a:r>
          </a:p>
        </p:txBody>
      </p:sp>
      <p:sp>
        <p:nvSpPr>
          <p:cNvPr id="6" name="Rectangle 16">
            <a:extLst>
              <a:ext uri="{FF2B5EF4-FFF2-40B4-BE49-F238E27FC236}">
                <a16:creationId xmlns:a16="http://schemas.microsoft.com/office/drawing/2014/main" id="{965C85FA-073B-0CF6-8903-9A1098AB6CD0}"/>
              </a:ext>
              <a:ext uri="{C183D7F6-B498-43B3-948B-1728B52AA6E4}">
                <adec:decorative xmlns:adec="http://schemas.microsoft.com/office/drawing/2017/decorative" val="1"/>
              </a:ext>
            </a:extLst>
          </p:cNvPr>
          <p:cNvSpPr>
            <a:spLocks noMove="1" noResize="1"/>
          </p:cNvSpPr>
          <p:nvPr/>
        </p:nvSpPr>
        <p:spPr>
          <a:xfrm>
            <a:off x="517870" y="508086"/>
            <a:ext cx="5021180" cy="149275"/>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ierstad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F5CA42-7AAB-7AE8-53FC-AF5DCCBF39E1}"/>
              </a:ext>
            </a:extLst>
          </p:cNvPr>
          <p:cNvSpPr txBox="1">
            <a:spLocks noGrp="1"/>
          </p:cNvSpPr>
          <p:nvPr>
            <p:ph type="title"/>
          </p:nvPr>
        </p:nvSpPr>
        <p:spPr/>
        <p:txBody>
          <a:bodyPr/>
          <a:lstStyle/>
          <a:p>
            <a:pPr lvl="0"/>
            <a:r>
              <a:rPr lang="en-GB"/>
              <a:t>Project Overview</a:t>
            </a:r>
          </a:p>
        </p:txBody>
      </p:sp>
      <p:grpSp>
        <p:nvGrpSpPr>
          <p:cNvPr id="3" name="Content Placeholder 2">
            <a:extLst>
              <a:ext uri="{FF2B5EF4-FFF2-40B4-BE49-F238E27FC236}">
                <a16:creationId xmlns:a16="http://schemas.microsoft.com/office/drawing/2014/main" id="{F88A23F5-CB16-5A07-35AB-444F43816E6C}"/>
              </a:ext>
            </a:extLst>
          </p:cNvPr>
          <p:cNvGrpSpPr/>
          <p:nvPr/>
        </p:nvGrpSpPr>
        <p:grpSpPr>
          <a:xfrm>
            <a:off x="1542784" y="2579193"/>
            <a:ext cx="9112517" cy="3766148"/>
            <a:chOff x="1542784" y="2579193"/>
            <a:chExt cx="9112517" cy="3766148"/>
          </a:xfrm>
        </p:grpSpPr>
        <p:sp>
          <p:nvSpPr>
            <p:cNvPr id="4" name="Freeform: Shape 3">
              <a:extLst>
                <a:ext uri="{FF2B5EF4-FFF2-40B4-BE49-F238E27FC236}">
                  <a16:creationId xmlns:a16="http://schemas.microsoft.com/office/drawing/2014/main" id="{636B44C2-35F1-D53D-2C94-7188E22EA5F8}"/>
                </a:ext>
              </a:extLst>
            </p:cNvPr>
            <p:cNvSpPr/>
            <p:nvPr/>
          </p:nvSpPr>
          <p:spPr>
            <a:xfrm>
              <a:off x="4174665" y="3323578"/>
              <a:ext cx="575148" cy="91440"/>
            </a:xfrm>
            <a:custGeom>
              <a:avLst/>
              <a:gdLst>
                <a:gd name="f0" fmla="val 10800000"/>
                <a:gd name="f1" fmla="val 5400000"/>
                <a:gd name="f2" fmla="val 180"/>
                <a:gd name="f3" fmla="val w"/>
                <a:gd name="f4" fmla="val h"/>
                <a:gd name="f5" fmla="val 0"/>
                <a:gd name="f6" fmla="val 575145"/>
                <a:gd name="f7" fmla="val 91440"/>
                <a:gd name="f8" fmla="val 45720"/>
                <a:gd name="f9" fmla="+- 0 0 -90"/>
                <a:gd name="f10" fmla="*/ f3 1 575145"/>
                <a:gd name="f11" fmla="*/ f4 1 91440"/>
                <a:gd name="f12" fmla="+- f7 0 f5"/>
                <a:gd name="f13" fmla="+- f6 0 f5"/>
                <a:gd name="f14" fmla="*/ f9 f0 1"/>
                <a:gd name="f15" fmla="*/ f13 1 575145"/>
                <a:gd name="f16" fmla="*/ f12 1 91440"/>
                <a:gd name="f17" fmla="*/ 0 f13 1"/>
                <a:gd name="f18" fmla="*/ 45720 f12 1"/>
                <a:gd name="f19" fmla="*/ 575145 f13 1"/>
                <a:gd name="f20" fmla="*/ f14 1 f2"/>
                <a:gd name="f21" fmla="*/ f17 1 575145"/>
                <a:gd name="f22" fmla="*/ f18 1 91440"/>
                <a:gd name="f23" fmla="*/ f19 1 575145"/>
                <a:gd name="f24" fmla="*/ f5 1 f15"/>
                <a:gd name="f25" fmla="*/ f6 1 f15"/>
                <a:gd name="f26" fmla="*/ f5 1 f16"/>
                <a:gd name="f27" fmla="*/ f7 1 f16"/>
                <a:gd name="f28" fmla="+- f20 0 f1"/>
                <a:gd name="f29" fmla="*/ f21 1 f15"/>
                <a:gd name="f30" fmla="*/ f22 1 f16"/>
                <a:gd name="f31" fmla="*/ f23 1 f15"/>
                <a:gd name="f32" fmla="*/ f24 f10 1"/>
                <a:gd name="f33" fmla="*/ f25 f10 1"/>
                <a:gd name="f34" fmla="*/ f27 f11 1"/>
                <a:gd name="f35" fmla="*/ f26 f11 1"/>
                <a:gd name="f36" fmla="*/ f29 f10 1"/>
                <a:gd name="f37" fmla="*/ f30 f11 1"/>
                <a:gd name="f38" fmla="*/ f31 f10 1"/>
              </a:gdLst>
              <a:ahLst/>
              <a:cxnLst>
                <a:cxn ang="3cd4">
                  <a:pos x="hc" y="t"/>
                </a:cxn>
                <a:cxn ang="0">
                  <a:pos x="r" y="vc"/>
                </a:cxn>
                <a:cxn ang="cd4">
                  <a:pos x="hc" y="b"/>
                </a:cxn>
                <a:cxn ang="cd2">
                  <a:pos x="l" y="vc"/>
                </a:cxn>
                <a:cxn ang="f28">
                  <a:pos x="f36" y="f37"/>
                </a:cxn>
                <a:cxn ang="f28">
                  <a:pos x="f38" y="f37"/>
                </a:cxn>
              </a:cxnLst>
              <a:rect l="f32" t="f35" r="f33" b="f34"/>
              <a:pathLst>
                <a:path w="575145" h="91440">
                  <a:moveTo>
                    <a:pt x="f5" y="f8"/>
                  </a:moveTo>
                  <a:lnTo>
                    <a:pt x="f6" y="f8"/>
                  </a:lnTo>
                </a:path>
              </a:pathLst>
            </a:custGeom>
            <a:noFill/>
            <a:ln w="12701" cap="flat">
              <a:solidFill>
                <a:srgbClr val="EBA000"/>
              </a:solidFill>
              <a:prstDash val="solid"/>
              <a:miter/>
              <a:tailEnd type="arrow"/>
            </a:ln>
          </p:spPr>
          <p:txBody>
            <a:bodyPr vert="horz" wrap="square" lIns="285128" tIns="42693" rIns="285128" bIns="42693" anchor="ctr" anchorCtr="1" compatLnSpc="1">
              <a:noAutofit/>
            </a:bodyPr>
            <a:lstStyle/>
            <a:p>
              <a:pPr marL="0" marR="0" lvl="0" indent="0" algn="ctr" defTabSz="222254" rtl="0" fontAlgn="auto" hangingPunct="1">
                <a:lnSpc>
                  <a:spcPct val="90000"/>
                </a:lnSpc>
                <a:spcBef>
                  <a:spcPts val="0"/>
                </a:spcBef>
                <a:spcAft>
                  <a:spcPts val="200"/>
                </a:spcAft>
                <a:buNone/>
                <a:tabLst/>
                <a:defRPr sz="1800" b="0" i="0" u="none" strike="noStrike" kern="0" cap="none" spc="0" baseline="0">
                  <a:solidFill>
                    <a:srgbClr val="000000"/>
                  </a:solidFill>
                  <a:uFillTx/>
                </a:defRPr>
              </a:pPr>
              <a:endParaRPr lang="en-US" sz="500" b="0" i="0" u="none" strike="noStrike" kern="1200" cap="none" spc="0" baseline="0">
                <a:solidFill>
                  <a:srgbClr val="000000"/>
                </a:solidFill>
                <a:uFillTx/>
                <a:latin typeface="Bierstadt"/>
              </a:endParaRPr>
            </a:p>
          </p:txBody>
        </p:sp>
        <p:sp>
          <p:nvSpPr>
            <p:cNvPr id="5" name="Freeform: Shape 4">
              <a:extLst>
                <a:ext uri="{FF2B5EF4-FFF2-40B4-BE49-F238E27FC236}">
                  <a16:creationId xmlns:a16="http://schemas.microsoft.com/office/drawing/2014/main" id="{0C0C8555-EC1F-0890-CF04-45F6009D1EC8}"/>
                </a:ext>
              </a:extLst>
            </p:cNvPr>
            <p:cNvSpPr/>
            <p:nvPr/>
          </p:nvSpPr>
          <p:spPr>
            <a:xfrm>
              <a:off x="1542784" y="2579193"/>
              <a:ext cx="2633673" cy="1580202"/>
            </a:xfrm>
            <a:custGeom>
              <a:avLst/>
              <a:gdLst>
                <a:gd name="f0" fmla="val 10800000"/>
                <a:gd name="f1" fmla="val 5400000"/>
                <a:gd name="f2" fmla="val 180"/>
                <a:gd name="f3" fmla="val w"/>
                <a:gd name="f4" fmla="val h"/>
                <a:gd name="f5" fmla="val 0"/>
                <a:gd name="f6" fmla="val 2633677"/>
                <a:gd name="f7" fmla="val 1580206"/>
                <a:gd name="f8" fmla="+- 0 0 -90"/>
                <a:gd name="f9" fmla="*/ f3 1 2633677"/>
                <a:gd name="f10" fmla="*/ f4 1 1580206"/>
                <a:gd name="f11" fmla="+- f7 0 f5"/>
                <a:gd name="f12" fmla="+- f6 0 f5"/>
                <a:gd name="f13" fmla="*/ f8 f0 1"/>
                <a:gd name="f14" fmla="*/ f12 1 2633677"/>
                <a:gd name="f15" fmla="*/ f11 1 1580206"/>
                <a:gd name="f16" fmla="*/ 0 f12 1"/>
                <a:gd name="f17" fmla="*/ 0 f11 1"/>
                <a:gd name="f18" fmla="*/ 2633677 f12 1"/>
                <a:gd name="f19" fmla="*/ 1580206 f11 1"/>
                <a:gd name="f20" fmla="*/ f13 1 f2"/>
                <a:gd name="f21" fmla="*/ f16 1 2633677"/>
                <a:gd name="f22" fmla="*/ f17 1 1580206"/>
                <a:gd name="f23" fmla="*/ f18 1 2633677"/>
                <a:gd name="f24" fmla="*/ f19 1 1580206"/>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2633677" h="1580206">
                  <a:moveTo>
                    <a:pt x="f5" y="f5"/>
                  </a:moveTo>
                  <a:lnTo>
                    <a:pt x="f6" y="f5"/>
                  </a:lnTo>
                  <a:lnTo>
                    <a:pt x="f6" y="f7"/>
                  </a:lnTo>
                  <a:lnTo>
                    <a:pt x="f5" y="f7"/>
                  </a:lnTo>
                  <a:lnTo>
                    <a:pt x="f5" y="f5"/>
                  </a:lnTo>
                  <a:close/>
                </a:path>
              </a:pathLst>
            </a:custGeom>
            <a:solidFill>
              <a:srgbClr val="EBA000"/>
            </a:solidFill>
            <a:ln w="19046" cap="flat">
              <a:solidFill>
                <a:srgbClr val="FFFFFF"/>
              </a:solidFill>
              <a:prstDash val="solid"/>
              <a:miter/>
            </a:ln>
          </p:spPr>
          <p:txBody>
            <a:bodyPr vert="horz" wrap="square" lIns="129049" tIns="135459" rIns="129049" bIns="135459" anchor="ctr" anchorCtr="1" compatLnSpc="1">
              <a:noAutofit/>
            </a:bodyPr>
            <a:lstStyle/>
            <a:p>
              <a:pPr marL="0" marR="0" lvl="0" indent="0" algn="ctr" defTabSz="933446" rtl="0" fontAlgn="auto" hangingPunct="1">
                <a:lnSpc>
                  <a:spcPct val="90000"/>
                </a:lnSpc>
                <a:spcBef>
                  <a:spcPts val="0"/>
                </a:spcBef>
                <a:spcAft>
                  <a:spcPts val="900"/>
                </a:spcAft>
                <a:buNone/>
                <a:tabLst/>
                <a:defRPr sz="1800" b="0" i="0" u="none" strike="noStrike" kern="0" cap="none" spc="0" baseline="0">
                  <a:solidFill>
                    <a:srgbClr val="000000"/>
                  </a:solidFill>
                  <a:uFillTx/>
                </a:defRPr>
              </a:pPr>
              <a:r>
                <a:rPr lang="en-GB" sz="2100" b="0" i="0" u="none" strike="noStrike" kern="1200" cap="none" spc="0" baseline="0">
                  <a:solidFill>
                    <a:srgbClr val="FFFFFF"/>
                  </a:solidFill>
                  <a:uFillTx/>
                  <a:latin typeface="Bierstadt"/>
                </a:rPr>
                <a:t>Project idea:</a:t>
              </a:r>
              <a:endParaRPr lang="en-US" sz="2100" b="0" i="0" u="none" strike="noStrike" kern="1200" cap="none" spc="0" baseline="0">
                <a:solidFill>
                  <a:srgbClr val="FFFFFF"/>
                </a:solidFill>
                <a:uFillTx/>
                <a:latin typeface="Bierstadt"/>
              </a:endParaRPr>
            </a:p>
          </p:txBody>
        </p:sp>
        <p:sp>
          <p:nvSpPr>
            <p:cNvPr id="6" name="Freeform: Shape 5">
              <a:extLst>
                <a:ext uri="{FF2B5EF4-FFF2-40B4-BE49-F238E27FC236}">
                  <a16:creationId xmlns:a16="http://schemas.microsoft.com/office/drawing/2014/main" id="{80F63280-44DE-CBED-B0B1-D2F31EF8D682}"/>
                </a:ext>
              </a:extLst>
            </p:cNvPr>
            <p:cNvSpPr/>
            <p:nvPr/>
          </p:nvSpPr>
          <p:spPr>
            <a:xfrm>
              <a:off x="7414083" y="3323578"/>
              <a:ext cx="575148" cy="91440"/>
            </a:xfrm>
            <a:custGeom>
              <a:avLst/>
              <a:gdLst>
                <a:gd name="f0" fmla="val 10800000"/>
                <a:gd name="f1" fmla="val 5400000"/>
                <a:gd name="f2" fmla="val 180"/>
                <a:gd name="f3" fmla="val w"/>
                <a:gd name="f4" fmla="val h"/>
                <a:gd name="f5" fmla="val 0"/>
                <a:gd name="f6" fmla="val 575145"/>
                <a:gd name="f7" fmla="val 91440"/>
                <a:gd name="f8" fmla="val 45720"/>
                <a:gd name="f9" fmla="+- 0 0 -90"/>
                <a:gd name="f10" fmla="*/ f3 1 575145"/>
                <a:gd name="f11" fmla="*/ f4 1 91440"/>
                <a:gd name="f12" fmla="+- f7 0 f5"/>
                <a:gd name="f13" fmla="+- f6 0 f5"/>
                <a:gd name="f14" fmla="*/ f9 f0 1"/>
                <a:gd name="f15" fmla="*/ f13 1 575145"/>
                <a:gd name="f16" fmla="*/ f12 1 91440"/>
                <a:gd name="f17" fmla="*/ 0 f13 1"/>
                <a:gd name="f18" fmla="*/ 45720 f12 1"/>
                <a:gd name="f19" fmla="*/ 575145 f13 1"/>
                <a:gd name="f20" fmla="*/ f14 1 f2"/>
                <a:gd name="f21" fmla="*/ f17 1 575145"/>
                <a:gd name="f22" fmla="*/ f18 1 91440"/>
                <a:gd name="f23" fmla="*/ f19 1 575145"/>
                <a:gd name="f24" fmla="*/ f5 1 f15"/>
                <a:gd name="f25" fmla="*/ f6 1 f15"/>
                <a:gd name="f26" fmla="*/ f5 1 f16"/>
                <a:gd name="f27" fmla="*/ f7 1 f16"/>
                <a:gd name="f28" fmla="+- f20 0 f1"/>
                <a:gd name="f29" fmla="*/ f21 1 f15"/>
                <a:gd name="f30" fmla="*/ f22 1 f16"/>
                <a:gd name="f31" fmla="*/ f23 1 f15"/>
                <a:gd name="f32" fmla="*/ f24 f10 1"/>
                <a:gd name="f33" fmla="*/ f25 f10 1"/>
                <a:gd name="f34" fmla="*/ f27 f11 1"/>
                <a:gd name="f35" fmla="*/ f26 f11 1"/>
                <a:gd name="f36" fmla="*/ f29 f10 1"/>
                <a:gd name="f37" fmla="*/ f30 f11 1"/>
                <a:gd name="f38" fmla="*/ f31 f10 1"/>
              </a:gdLst>
              <a:ahLst/>
              <a:cxnLst>
                <a:cxn ang="3cd4">
                  <a:pos x="hc" y="t"/>
                </a:cxn>
                <a:cxn ang="0">
                  <a:pos x="r" y="vc"/>
                </a:cxn>
                <a:cxn ang="cd4">
                  <a:pos x="hc" y="b"/>
                </a:cxn>
                <a:cxn ang="cd2">
                  <a:pos x="l" y="vc"/>
                </a:cxn>
                <a:cxn ang="f28">
                  <a:pos x="f36" y="f37"/>
                </a:cxn>
                <a:cxn ang="f28">
                  <a:pos x="f38" y="f37"/>
                </a:cxn>
              </a:cxnLst>
              <a:rect l="f32" t="f35" r="f33" b="f34"/>
              <a:pathLst>
                <a:path w="575145" h="91440">
                  <a:moveTo>
                    <a:pt x="f5" y="f8"/>
                  </a:moveTo>
                  <a:lnTo>
                    <a:pt x="f6" y="f8"/>
                  </a:lnTo>
                </a:path>
              </a:pathLst>
            </a:custGeom>
            <a:noFill/>
            <a:ln w="12701" cap="flat">
              <a:solidFill>
                <a:srgbClr val="EBA000"/>
              </a:solidFill>
              <a:prstDash val="solid"/>
              <a:miter/>
              <a:tailEnd type="arrow"/>
            </a:ln>
          </p:spPr>
          <p:txBody>
            <a:bodyPr vert="horz" wrap="square" lIns="285128" tIns="42693" rIns="285128" bIns="42693" anchor="ctr" anchorCtr="1" compatLnSpc="1">
              <a:noAutofit/>
            </a:bodyPr>
            <a:lstStyle/>
            <a:p>
              <a:pPr marL="0" marR="0" lvl="0" indent="0" algn="ctr" defTabSz="222254" rtl="0" fontAlgn="auto" hangingPunct="1">
                <a:lnSpc>
                  <a:spcPct val="90000"/>
                </a:lnSpc>
                <a:spcBef>
                  <a:spcPts val="0"/>
                </a:spcBef>
                <a:spcAft>
                  <a:spcPts val="200"/>
                </a:spcAft>
                <a:buNone/>
                <a:tabLst/>
                <a:defRPr sz="1800" b="0" i="0" u="none" strike="noStrike" kern="0" cap="none" spc="0" baseline="0">
                  <a:solidFill>
                    <a:srgbClr val="000000"/>
                  </a:solidFill>
                  <a:uFillTx/>
                </a:defRPr>
              </a:pPr>
              <a:endParaRPr lang="en-US" sz="500" b="0" i="0" u="none" strike="noStrike" kern="1200" cap="none" spc="0" baseline="0">
                <a:solidFill>
                  <a:srgbClr val="000000"/>
                </a:solidFill>
                <a:uFillTx/>
                <a:latin typeface="Bierstadt"/>
              </a:endParaRPr>
            </a:p>
          </p:txBody>
        </p:sp>
        <p:sp>
          <p:nvSpPr>
            <p:cNvPr id="7" name="Freeform: Shape 6">
              <a:extLst>
                <a:ext uri="{FF2B5EF4-FFF2-40B4-BE49-F238E27FC236}">
                  <a16:creationId xmlns:a16="http://schemas.microsoft.com/office/drawing/2014/main" id="{8807B6B4-B91C-2752-3D4F-D5D88EB5F74E}"/>
                </a:ext>
              </a:extLst>
            </p:cNvPr>
            <p:cNvSpPr/>
            <p:nvPr/>
          </p:nvSpPr>
          <p:spPr>
            <a:xfrm>
              <a:off x="4782211" y="2579193"/>
              <a:ext cx="2633673" cy="1580202"/>
            </a:xfrm>
            <a:custGeom>
              <a:avLst/>
              <a:gdLst>
                <a:gd name="f0" fmla="val 10800000"/>
                <a:gd name="f1" fmla="val 5400000"/>
                <a:gd name="f2" fmla="val 180"/>
                <a:gd name="f3" fmla="val w"/>
                <a:gd name="f4" fmla="val h"/>
                <a:gd name="f5" fmla="val 0"/>
                <a:gd name="f6" fmla="val 2633677"/>
                <a:gd name="f7" fmla="val 1580206"/>
                <a:gd name="f8" fmla="+- 0 0 -90"/>
                <a:gd name="f9" fmla="*/ f3 1 2633677"/>
                <a:gd name="f10" fmla="*/ f4 1 1580206"/>
                <a:gd name="f11" fmla="+- f7 0 f5"/>
                <a:gd name="f12" fmla="+- f6 0 f5"/>
                <a:gd name="f13" fmla="*/ f8 f0 1"/>
                <a:gd name="f14" fmla="*/ f12 1 2633677"/>
                <a:gd name="f15" fmla="*/ f11 1 1580206"/>
                <a:gd name="f16" fmla="*/ 0 f12 1"/>
                <a:gd name="f17" fmla="*/ 0 f11 1"/>
                <a:gd name="f18" fmla="*/ 2633677 f12 1"/>
                <a:gd name="f19" fmla="*/ 1580206 f11 1"/>
                <a:gd name="f20" fmla="*/ f13 1 f2"/>
                <a:gd name="f21" fmla="*/ f16 1 2633677"/>
                <a:gd name="f22" fmla="*/ f17 1 1580206"/>
                <a:gd name="f23" fmla="*/ f18 1 2633677"/>
                <a:gd name="f24" fmla="*/ f19 1 1580206"/>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2633677" h="1580206">
                  <a:moveTo>
                    <a:pt x="f5" y="f5"/>
                  </a:moveTo>
                  <a:lnTo>
                    <a:pt x="f6" y="f5"/>
                  </a:lnTo>
                  <a:lnTo>
                    <a:pt x="f6" y="f7"/>
                  </a:lnTo>
                  <a:lnTo>
                    <a:pt x="f5" y="f7"/>
                  </a:lnTo>
                  <a:lnTo>
                    <a:pt x="f5" y="f5"/>
                  </a:lnTo>
                  <a:close/>
                </a:path>
              </a:pathLst>
            </a:custGeom>
            <a:solidFill>
              <a:srgbClr val="EBA000"/>
            </a:solidFill>
            <a:ln w="19046" cap="flat">
              <a:solidFill>
                <a:srgbClr val="FFFFFF"/>
              </a:solidFill>
              <a:prstDash val="solid"/>
              <a:miter/>
            </a:ln>
          </p:spPr>
          <p:txBody>
            <a:bodyPr vert="horz" wrap="square" lIns="129049" tIns="135459" rIns="129049" bIns="135459" anchor="ctr" anchorCtr="1" compatLnSpc="1">
              <a:noAutofit/>
            </a:bodyPr>
            <a:lstStyle/>
            <a:p>
              <a:pPr marL="0" marR="0" lvl="0" indent="0" algn="ctr" defTabSz="933446" rtl="0" fontAlgn="auto" hangingPunct="1">
                <a:lnSpc>
                  <a:spcPct val="90000"/>
                </a:lnSpc>
                <a:spcBef>
                  <a:spcPts val="0"/>
                </a:spcBef>
                <a:spcAft>
                  <a:spcPts val="900"/>
                </a:spcAft>
                <a:buNone/>
                <a:tabLst/>
                <a:defRPr sz="1800" b="0" i="0" u="none" strike="noStrike" kern="0" cap="none" spc="0" baseline="0">
                  <a:solidFill>
                    <a:srgbClr val="000000"/>
                  </a:solidFill>
                  <a:uFillTx/>
                </a:defRPr>
              </a:pPr>
              <a:r>
                <a:rPr lang="en-GB" sz="2100" b="0" i="0" u="none" strike="noStrike" kern="1200" cap="none" spc="0" baseline="0">
                  <a:solidFill>
                    <a:srgbClr val="FFFFFF"/>
                  </a:solidFill>
                  <a:uFillTx/>
                  <a:latin typeface="Bierstadt"/>
                </a:rPr>
                <a:t>A football analytics system that collects and analyses data from API-Football.</a:t>
              </a:r>
              <a:endParaRPr lang="en-US" sz="2100" b="0" i="0" u="none" strike="noStrike" kern="1200" cap="none" spc="0" baseline="0">
                <a:solidFill>
                  <a:srgbClr val="FFFFFF"/>
                </a:solidFill>
                <a:uFillTx/>
                <a:latin typeface="Bierstadt"/>
              </a:endParaRPr>
            </a:p>
          </p:txBody>
        </p:sp>
        <p:sp>
          <p:nvSpPr>
            <p:cNvPr id="8" name="Freeform: Shape 7">
              <a:extLst>
                <a:ext uri="{FF2B5EF4-FFF2-40B4-BE49-F238E27FC236}">
                  <a16:creationId xmlns:a16="http://schemas.microsoft.com/office/drawing/2014/main" id="{C5E59910-415C-013A-937E-D1623C95C011}"/>
                </a:ext>
              </a:extLst>
            </p:cNvPr>
            <p:cNvSpPr/>
            <p:nvPr/>
          </p:nvSpPr>
          <p:spPr>
            <a:xfrm>
              <a:off x="2859621" y="4157603"/>
              <a:ext cx="6478844" cy="575148"/>
            </a:xfrm>
            <a:custGeom>
              <a:avLst/>
              <a:gdLst>
                <a:gd name="f0" fmla="val 10800000"/>
                <a:gd name="f1" fmla="val 5400000"/>
                <a:gd name="f2" fmla="val 180"/>
                <a:gd name="f3" fmla="val w"/>
                <a:gd name="f4" fmla="val h"/>
                <a:gd name="f5" fmla="val 0"/>
                <a:gd name="f6" fmla="val 6478846"/>
                <a:gd name="f7" fmla="val 575145"/>
                <a:gd name="f8" fmla="val 304672"/>
                <a:gd name="f9" fmla="+- 0 0 -90"/>
                <a:gd name="f10" fmla="*/ f3 1 6478846"/>
                <a:gd name="f11" fmla="*/ f4 1 575145"/>
                <a:gd name="f12" fmla="+- f7 0 f5"/>
                <a:gd name="f13" fmla="+- f6 0 f5"/>
                <a:gd name="f14" fmla="*/ f9 f0 1"/>
                <a:gd name="f15" fmla="*/ f13 1 6478846"/>
                <a:gd name="f16" fmla="*/ f12 1 575145"/>
                <a:gd name="f17" fmla="*/ 6478846 f13 1"/>
                <a:gd name="f18" fmla="*/ 0 f12 1"/>
                <a:gd name="f19" fmla="*/ 304672 f12 1"/>
                <a:gd name="f20" fmla="*/ 0 f13 1"/>
                <a:gd name="f21" fmla="*/ 575145 f12 1"/>
                <a:gd name="f22" fmla="*/ f14 1 f2"/>
                <a:gd name="f23" fmla="*/ f17 1 6478846"/>
                <a:gd name="f24" fmla="*/ f18 1 575145"/>
                <a:gd name="f25" fmla="*/ f19 1 575145"/>
                <a:gd name="f26" fmla="*/ f20 1 6478846"/>
                <a:gd name="f27" fmla="*/ f21 1 575145"/>
                <a:gd name="f28" fmla="*/ f5 1 f15"/>
                <a:gd name="f29" fmla="*/ f6 1 f15"/>
                <a:gd name="f30" fmla="*/ f5 1 f16"/>
                <a:gd name="f31" fmla="*/ f7 1 f16"/>
                <a:gd name="f32" fmla="+- f22 0 f1"/>
                <a:gd name="f33" fmla="*/ f23 1 f15"/>
                <a:gd name="f34" fmla="*/ f24 1 f16"/>
                <a:gd name="f35" fmla="*/ f25 1 f16"/>
                <a:gd name="f36" fmla="*/ f26 1 f15"/>
                <a:gd name="f37" fmla="*/ f27 1 f16"/>
                <a:gd name="f38" fmla="*/ f28 f10 1"/>
                <a:gd name="f39" fmla="*/ f29 f10 1"/>
                <a:gd name="f40" fmla="*/ f31 f11 1"/>
                <a:gd name="f41" fmla="*/ f30 f11 1"/>
                <a:gd name="f42" fmla="*/ f33 f10 1"/>
                <a:gd name="f43" fmla="*/ f34 f11 1"/>
                <a:gd name="f44" fmla="*/ f35 f11 1"/>
                <a:gd name="f45" fmla="*/ f36 f10 1"/>
                <a:gd name="f46" fmla="*/ f37 f11 1"/>
              </a:gdLst>
              <a:ahLst/>
              <a:cxnLst>
                <a:cxn ang="3cd4">
                  <a:pos x="hc" y="t"/>
                </a:cxn>
                <a:cxn ang="0">
                  <a:pos x="r" y="vc"/>
                </a:cxn>
                <a:cxn ang="cd4">
                  <a:pos x="hc" y="b"/>
                </a:cxn>
                <a:cxn ang="cd2">
                  <a:pos x="l" y="vc"/>
                </a:cxn>
                <a:cxn ang="f32">
                  <a:pos x="f42" y="f43"/>
                </a:cxn>
                <a:cxn ang="f32">
                  <a:pos x="f42" y="f44"/>
                </a:cxn>
                <a:cxn ang="f32">
                  <a:pos x="f45" y="f44"/>
                </a:cxn>
                <a:cxn ang="f32">
                  <a:pos x="f45" y="f46"/>
                </a:cxn>
              </a:cxnLst>
              <a:rect l="f38" t="f41" r="f39" b="f40"/>
              <a:pathLst>
                <a:path w="6478846" h="575145">
                  <a:moveTo>
                    <a:pt x="f6" y="f5"/>
                  </a:moveTo>
                  <a:lnTo>
                    <a:pt x="f6" y="f8"/>
                  </a:lnTo>
                  <a:lnTo>
                    <a:pt x="f5" y="f8"/>
                  </a:lnTo>
                  <a:lnTo>
                    <a:pt x="f5" y="f7"/>
                  </a:lnTo>
                </a:path>
              </a:pathLst>
            </a:custGeom>
            <a:noFill/>
            <a:ln w="12701" cap="flat">
              <a:solidFill>
                <a:srgbClr val="EBA000"/>
              </a:solidFill>
              <a:prstDash val="solid"/>
              <a:miter/>
              <a:tailEnd type="arrow"/>
            </a:ln>
          </p:spPr>
          <p:txBody>
            <a:bodyPr vert="horz" wrap="square" lIns="3089446" tIns="284542" rIns="3089446" bIns="284542" anchor="ctr" anchorCtr="1" compatLnSpc="1">
              <a:noAutofit/>
            </a:bodyPr>
            <a:lstStyle/>
            <a:p>
              <a:pPr marL="0" marR="0" lvl="0" indent="0" algn="ctr" defTabSz="222254" rtl="0" fontAlgn="auto" hangingPunct="1">
                <a:lnSpc>
                  <a:spcPct val="90000"/>
                </a:lnSpc>
                <a:spcBef>
                  <a:spcPts val="0"/>
                </a:spcBef>
                <a:spcAft>
                  <a:spcPts val="200"/>
                </a:spcAft>
                <a:buNone/>
                <a:tabLst/>
                <a:defRPr sz="1800" b="0" i="0" u="none" strike="noStrike" kern="0" cap="none" spc="0" baseline="0">
                  <a:solidFill>
                    <a:srgbClr val="000000"/>
                  </a:solidFill>
                  <a:uFillTx/>
                </a:defRPr>
              </a:pPr>
              <a:endParaRPr lang="en-US" sz="500" b="0" i="0" u="none" strike="noStrike" kern="1200" cap="none" spc="0" baseline="0">
                <a:solidFill>
                  <a:srgbClr val="000000"/>
                </a:solidFill>
                <a:uFillTx/>
                <a:latin typeface="Bierstadt"/>
              </a:endParaRPr>
            </a:p>
          </p:txBody>
        </p:sp>
        <p:sp>
          <p:nvSpPr>
            <p:cNvPr id="9" name="Freeform: Shape 8">
              <a:extLst>
                <a:ext uri="{FF2B5EF4-FFF2-40B4-BE49-F238E27FC236}">
                  <a16:creationId xmlns:a16="http://schemas.microsoft.com/office/drawing/2014/main" id="{FEF4939B-1DAA-D29C-0078-3600BDE34D74}"/>
                </a:ext>
              </a:extLst>
            </p:cNvPr>
            <p:cNvSpPr/>
            <p:nvPr/>
          </p:nvSpPr>
          <p:spPr>
            <a:xfrm>
              <a:off x="8021628" y="2579193"/>
              <a:ext cx="2633673" cy="1580202"/>
            </a:xfrm>
            <a:custGeom>
              <a:avLst/>
              <a:gdLst>
                <a:gd name="f0" fmla="val 10800000"/>
                <a:gd name="f1" fmla="val 5400000"/>
                <a:gd name="f2" fmla="val 180"/>
                <a:gd name="f3" fmla="val w"/>
                <a:gd name="f4" fmla="val h"/>
                <a:gd name="f5" fmla="val 0"/>
                <a:gd name="f6" fmla="val 2633677"/>
                <a:gd name="f7" fmla="val 1580206"/>
                <a:gd name="f8" fmla="+- 0 0 -90"/>
                <a:gd name="f9" fmla="*/ f3 1 2633677"/>
                <a:gd name="f10" fmla="*/ f4 1 1580206"/>
                <a:gd name="f11" fmla="+- f7 0 f5"/>
                <a:gd name="f12" fmla="+- f6 0 f5"/>
                <a:gd name="f13" fmla="*/ f8 f0 1"/>
                <a:gd name="f14" fmla="*/ f12 1 2633677"/>
                <a:gd name="f15" fmla="*/ f11 1 1580206"/>
                <a:gd name="f16" fmla="*/ 0 f12 1"/>
                <a:gd name="f17" fmla="*/ 0 f11 1"/>
                <a:gd name="f18" fmla="*/ 2633677 f12 1"/>
                <a:gd name="f19" fmla="*/ 1580206 f11 1"/>
                <a:gd name="f20" fmla="*/ f13 1 f2"/>
                <a:gd name="f21" fmla="*/ f16 1 2633677"/>
                <a:gd name="f22" fmla="*/ f17 1 1580206"/>
                <a:gd name="f23" fmla="*/ f18 1 2633677"/>
                <a:gd name="f24" fmla="*/ f19 1 1580206"/>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2633677" h="1580206">
                  <a:moveTo>
                    <a:pt x="f5" y="f5"/>
                  </a:moveTo>
                  <a:lnTo>
                    <a:pt x="f6" y="f5"/>
                  </a:lnTo>
                  <a:lnTo>
                    <a:pt x="f6" y="f7"/>
                  </a:lnTo>
                  <a:lnTo>
                    <a:pt x="f5" y="f7"/>
                  </a:lnTo>
                  <a:lnTo>
                    <a:pt x="f5" y="f5"/>
                  </a:lnTo>
                  <a:close/>
                </a:path>
              </a:pathLst>
            </a:custGeom>
            <a:solidFill>
              <a:srgbClr val="EBA000"/>
            </a:solidFill>
            <a:ln w="19046" cap="flat">
              <a:solidFill>
                <a:srgbClr val="FFFFFF"/>
              </a:solidFill>
              <a:prstDash val="solid"/>
              <a:miter/>
            </a:ln>
          </p:spPr>
          <p:txBody>
            <a:bodyPr vert="horz" wrap="square" lIns="129049" tIns="135459" rIns="129049" bIns="135459" anchor="ctr" anchorCtr="1" compatLnSpc="1">
              <a:noAutofit/>
            </a:bodyPr>
            <a:lstStyle/>
            <a:p>
              <a:pPr marL="0" marR="0" lvl="0" indent="0" algn="ctr" defTabSz="933446" rtl="0" fontAlgn="auto" hangingPunct="1">
                <a:lnSpc>
                  <a:spcPct val="90000"/>
                </a:lnSpc>
                <a:spcBef>
                  <a:spcPts val="0"/>
                </a:spcBef>
                <a:spcAft>
                  <a:spcPts val="900"/>
                </a:spcAft>
                <a:buNone/>
                <a:tabLst/>
                <a:defRPr sz="1800" b="0" i="0" u="none" strike="noStrike" kern="0" cap="none" spc="0" baseline="0">
                  <a:solidFill>
                    <a:srgbClr val="000000"/>
                  </a:solidFill>
                  <a:uFillTx/>
                </a:defRPr>
              </a:pPr>
              <a:r>
                <a:rPr lang="en-GB" sz="2100" b="0" i="0" u="none" strike="noStrike" kern="1200" cap="none" spc="0" baseline="0">
                  <a:solidFill>
                    <a:srgbClr val="FFFFFF"/>
                  </a:solidFill>
                  <a:uFillTx/>
                  <a:latin typeface="Bierstadt"/>
                </a:rPr>
                <a:t>Main purpose:</a:t>
              </a:r>
              <a:endParaRPr lang="en-US" sz="2100" b="0" i="0" u="none" strike="noStrike" kern="1200" cap="none" spc="0" baseline="0">
                <a:solidFill>
                  <a:srgbClr val="FFFFFF"/>
                </a:solidFill>
                <a:uFillTx/>
                <a:latin typeface="Bierstadt"/>
              </a:endParaRPr>
            </a:p>
          </p:txBody>
        </p:sp>
        <p:sp>
          <p:nvSpPr>
            <p:cNvPr id="10" name="Freeform: Shape 9">
              <a:extLst>
                <a:ext uri="{FF2B5EF4-FFF2-40B4-BE49-F238E27FC236}">
                  <a16:creationId xmlns:a16="http://schemas.microsoft.com/office/drawing/2014/main" id="{DA3D64BA-4A54-A52D-BE8A-F78787CA180C}"/>
                </a:ext>
              </a:extLst>
            </p:cNvPr>
            <p:cNvSpPr/>
            <p:nvPr/>
          </p:nvSpPr>
          <p:spPr>
            <a:xfrm>
              <a:off x="4174665" y="5509525"/>
              <a:ext cx="575148" cy="91440"/>
            </a:xfrm>
            <a:custGeom>
              <a:avLst/>
              <a:gdLst>
                <a:gd name="f0" fmla="val 10800000"/>
                <a:gd name="f1" fmla="val 5400000"/>
                <a:gd name="f2" fmla="val 180"/>
                <a:gd name="f3" fmla="val w"/>
                <a:gd name="f4" fmla="val h"/>
                <a:gd name="f5" fmla="val 0"/>
                <a:gd name="f6" fmla="val 575145"/>
                <a:gd name="f7" fmla="val 91440"/>
                <a:gd name="f8" fmla="val 45720"/>
                <a:gd name="f9" fmla="+- 0 0 -90"/>
                <a:gd name="f10" fmla="*/ f3 1 575145"/>
                <a:gd name="f11" fmla="*/ f4 1 91440"/>
                <a:gd name="f12" fmla="+- f7 0 f5"/>
                <a:gd name="f13" fmla="+- f6 0 f5"/>
                <a:gd name="f14" fmla="*/ f9 f0 1"/>
                <a:gd name="f15" fmla="*/ f13 1 575145"/>
                <a:gd name="f16" fmla="*/ f12 1 91440"/>
                <a:gd name="f17" fmla="*/ 0 f13 1"/>
                <a:gd name="f18" fmla="*/ 45720 f12 1"/>
                <a:gd name="f19" fmla="*/ 575145 f13 1"/>
                <a:gd name="f20" fmla="*/ f14 1 f2"/>
                <a:gd name="f21" fmla="*/ f17 1 575145"/>
                <a:gd name="f22" fmla="*/ f18 1 91440"/>
                <a:gd name="f23" fmla="*/ f19 1 575145"/>
                <a:gd name="f24" fmla="*/ f5 1 f15"/>
                <a:gd name="f25" fmla="*/ f6 1 f15"/>
                <a:gd name="f26" fmla="*/ f5 1 f16"/>
                <a:gd name="f27" fmla="*/ f7 1 f16"/>
                <a:gd name="f28" fmla="+- f20 0 f1"/>
                <a:gd name="f29" fmla="*/ f21 1 f15"/>
                <a:gd name="f30" fmla="*/ f22 1 f16"/>
                <a:gd name="f31" fmla="*/ f23 1 f15"/>
                <a:gd name="f32" fmla="*/ f24 f10 1"/>
                <a:gd name="f33" fmla="*/ f25 f10 1"/>
                <a:gd name="f34" fmla="*/ f27 f11 1"/>
                <a:gd name="f35" fmla="*/ f26 f11 1"/>
                <a:gd name="f36" fmla="*/ f29 f10 1"/>
                <a:gd name="f37" fmla="*/ f30 f11 1"/>
                <a:gd name="f38" fmla="*/ f31 f10 1"/>
              </a:gdLst>
              <a:ahLst/>
              <a:cxnLst>
                <a:cxn ang="3cd4">
                  <a:pos x="hc" y="t"/>
                </a:cxn>
                <a:cxn ang="0">
                  <a:pos x="r" y="vc"/>
                </a:cxn>
                <a:cxn ang="cd4">
                  <a:pos x="hc" y="b"/>
                </a:cxn>
                <a:cxn ang="cd2">
                  <a:pos x="l" y="vc"/>
                </a:cxn>
                <a:cxn ang="f28">
                  <a:pos x="f36" y="f37"/>
                </a:cxn>
                <a:cxn ang="f28">
                  <a:pos x="f38" y="f37"/>
                </a:cxn>
              </a:cxnLst>
              <a:rect l="f32" t="f35" r="f33" b="f34"/>
              <a:pathLst>
                <a:path w="575145" h="91440">
                  <a:moveTo>
                    <a:pt x="f5" y="f8"/>
                  </a:moveTo>
                  <a:lnTo>
                    <a:pt x="f6" y="f8"/>
                  </a:lnTo>
                </a:path>
              </a:pathLst>
            </a:custGeom>
            <a:noFill/>
            <a:ln w="12701" cap="flat">
              <a:solidFill>
                <a:srgbClr val="EBA000"/>
              </a:solidFill>
              <a:prstDash val="solid"/>
              <a:miter/>
              <a:tailEnd type="arrow"/>
            </a:ln>
          </p:spPr>
          <p:txBody>
            <a:bodyPr vert="horz" wrap="square" lIns="285128" tIns="42693" rIns="285128" bIns="42693" anchor="ctr" anchorCtr="1" compatLnSpc="1">
              <a:noAutofit/>
            </a:bodyPr>
            <a:lstStyle/>
            <a:p>
              <a:pPr marL="0" marR="0" lvl="0" indent="0" algn="ctr" defTabSz="222254" rtl="0" fontAlgn="auto" hangingPunct="1">
                <a:lnSpc>
                  <a:spcPct val="90000"/>
                </a:lnSpc>
                <a:spcBef>
                  <a:spcPts val="0"/>
                </a:spcBef>
                <a:spcAft>
                  <a:spcPts val="200"/>
                </a:spcAft>
                <a:buNone/>
                <a:tabLst/>
                <a:defRPr sz="1800" b="0" i="0" u="none" strike="noStrike" kern="0" cap="none" spc="0" baseline="0">
                  <a:solidFill>
                    <a:srgbClr val="000000"/>
                  </a:solidFill>
                  <a:uFillTx/>
                </a:defRPr>
              </a:pPr>
              <a:endParaRPr lang="en-US" sz="500" b="0" i="0" u="none" strike="noStrike" kern="1200" cap="none" spc="0" baseline="0">
                <a:solidFill>
                  <a:srgbClr val="000000"/>
                </a:solidFill>
                <a:uFillTx/>
                <a:latin typeface="Bierstadt"/>
              </a:endParaRPr>
            </a:p>
          </p:txBody>
        </p:sp>
        <p:sp>
          <p:nvSpPr>
            <p:cNvPr id="11" name="Freeform: Shape 10">
              <a:extLst>
                <a:ext uri="{FF2B5EF4-FFF2-40B4-BE49-F238E27FC236}">
                  <a16:creationId xmlns:a16="http://schemas.microsoft.com/office/drawing/2014/main" id="{8CB0CBE3-CD8A-4778-54D3-11E92DD93B30}"/>
                </a:ext>
              </a:extLst>
            </p:cNvPr>
            <p:cNvSpPr/>
            <p:nvPr/>
          </p:nvSpPr>
          <p:spPr>
            <a:xfrm>
              <a:off x="1542784" y="4765139"/>
              <a:ext cx="2633673" cy="1580202"/>
            </a:xfrm>
            <a:custGeom>
              <a:avLst/>
              <a:gdLst>
                <a:gd name="f0" fmla="val 10800000"/>
                <a:gd name="f1" fmla="val 5400000"/>
                <a:gd name="f2" fmla="val 180"/>
                <a:gd name="f3" fmla="val w"/>
                <a:gd name="f4" fmla="val h"/>
                <a:gd name="f5" fmla="val 0"/>
                <a:gd name="f6" fmla="val 2633677"/>
                <a:gd name="f7" fmla="val 1580206"/>
                <a:gd name="f8" fmla="+- 0 0 -90"/>
                <a:gd name="f9" fmla="*/ f3 1 2633677"/>
                <a:gd name="f10" fmla="*/ f4 1 1580206"/>
                <a:gd name="f11" fmla="+- f7 0 f5"/>
                <a:gd name="f12" fmla="+- f6 0 f5"/>
                <a:gd name="f13" fmla="*/ f8 f0 1"/>
                <a:gd name="f14" fmla="*/ f12 1 2633677"/>
                <a:gd name="f15" fmla="*/ f11 1 1580206"/>
                <a:gd name="f16" fmla="*/ 0 f12 1"/>
                <a:gd name="f17" fmla="*/ 0 f11 1"/>
                <a:gd name="f18" fmla="*/ 2633677 f12 1"/>
                <a:gd name="f19" fmla="*/ 1580206 f11 1"/>
                <a:gd name="f20" fmla="*/ f13 1 f2"/>
                <a:gd name="f21" fmla="*/ f16 1 2633677"/>
                <a:gd name="f22" fmla="*/ f17 1 1580206"/>
                <a:gd name="f23" fmla="*/ f18 1 2633677"/>
                <a:gd name="f24" fmla="*/ f19 1 1580206"/>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2633677" h="1580206">
                  <a:moveTo>
                    <a:pt x="f5" y="f5"/>
                  </a:moveTo>
                  <a:lnTo>
                    <a:pt x="f6" y="f5"/>
                  </a:lnTo>
                  <a:lnTo>
                    <a:pt x="f6" y="f7"/>
                  </a:lnTo>
                  <a:lnTo>
                    <a:pt x="f5" y="f7"/>
                  </a:lnTo>
                  <a:lnTo>
                    <a:pt x="f5" y="f5"/>
                  </a:lnTo>
                  <a:close/>
                </a:path>
              </a:pathLst>
            </a:custGeom>
            <a:solidFill>
              <a:srgbClr val="EBA000"/>
            </a:solidFill>
            <a:ln w="19046" cap="flat">
              <a:solidFill>
                <a:srgbClr val="FFFFFF"/>
              </a:solidFill>
              <a:prstDash val="solid"/>
              <a:miter/>
            </a:ln>
          </p:spPr>
          <p:txBody>
            <a:bodyPr vert="horz" wrap="square" lIns="129049" tIns="135459" rIns="129049" bIns="135459" anchor="ctr" anchorCtr="1" compatLnSpc="1">
              <a:noAutofit/>
            </a:bodyPr>
            <a:lstStyle/>
            <a:p>
              <a:pPr marL="0" marR="0" lvl="0" indent="0" algn="ctr" defTabSz="933446" rtl="0" fontAlgn="auto" hangingPunct="1">
                <a:lnSpc>
                  <a:spcPct val="90000"/>
                </a:lnSpc>
                <a:spcBef>
                  <a:spcPts val="0"/>
                </a:spcBef>
                <a:spcAft>
                  <a:spcPts val="900"/>
                </a:spcAft>
                <a:buNone/>
                <a:tabLst/>
                <a:defRPr sz="1800" b="0" i="0" u="none" strike="noStrike" kern="0" cap="none" spc="0" baseline="0">
                  <a:solidFill>
                    <a:srgbClr val="000000"/>
                  </a:solidFill>
                  <a:uFillTx/>
                </a:defRPr>
              </a:pPr>
              <a:r>
                <a:rPr lang="en-GB" sz="2100" b="0" i="0" u="none" strike="noStrike" kern="1200" cap="none" spc="0" baseline="0">
                  <a:solidFill>
                    <a:srgbClr val="FFFFFF"/>
                  </a:solidFill>
                  <a:uFillTx/>
                  <a:latin typeface="Bierstadt"/>
                </a:rPr>
                <a:t>To support structured pre-match decision-making using data.</a:t>
              </a:r>
              <a:endParaRPr lang="en-US" sz="2100" b="0" i="0" u="none" strike="noStrike" kern="1200" cap="none" spc="0" baseline="0">
                <a:solidFill>
                  <a:srgbClr val="FFFFFF"/>
                </a:solidFill>
                <a:uFillTx/>
                <a:latin typeface="Bierstadt"/>
              </a:endParaRPr>
            </a:p>
          </p:txBody>
        </p:sp>
        <p:sp>
          <p:nvSpPr>
            <p:cNvPr id="12" name="Freeform: Shape 11">
              <a:extLst>
                <a:ext uri="{FF2B5EF4-FFF2-40B4-BE49-F238E27FC236}">
                  <a16:creationId xmlns:a16="http://schemas.microsoft.com/office/drawing/2014/main" id="{80CFBD07-B984-B1A5-DE74-0294BC55BD82}"/>
                </a:ext>
              </a:extLst>
            </p:cNvPr>
            <p:cNvSpPr/>
            <p:nvPr/>
          </p:nvSpPr>
          <p:spPr>
            <a:xfrm>
              <a:off x="7414083" y="5509525"/>
              <a:ext cx="575148" cy="91440"/>
            </a:xfrm>
            <a:custGeom>
              <a:avLst/>
              <a:gdLst>
                <a:gd name="f0" fmla="val 10800000"/>
                <a:gd name="f1" fmla="val 5400000"/>
                <a:gd name="f2" fmla="val 180"/>
                <a:gd name="f3" fmla="val w"/>
                <a:gd name="f4" fmla="val h"/>
                <a:gd name="f5" fmla="val 0"/>
                <a:gd name="f6" fmla="val 575145"/>
                <a:gd name="f7" fmla="val 91440"/>
                <a:gd name="f8" fmla="val 45720"/>
                <a:gd name="f9" fmla="+- 0 0 -90"/>
                <a:gd name="f10" fmla="*/ f3 1 575145"/>
                <a:gd name="f11" fmla="*/ f4 1 91440"/>
                <a:gd name="f12" fmla="+- f7 0 f5"/>
                <a:gd name="f13" fmla="+- f6 0 f5"/>
                <a:gd name="f14" fmla="*/ f9 f0 1"/>
                <a:gd name="f15" fmla="*/ f13 1 575145"/>
                <a:gd name="f16" fmla="*/ f12 1 91440"/>
                <a:gd name="f17" fmla="*/ 0 f13 1"/>
                <a:gd name="f18" fmla="*/ 45720 f12 1"/>
                <a:gd name="f19" fmla="*/ 575145 f13 1"/>
                <a:gd name="f20" fmla="*/ f14 1 f2"/>
                <a:gd name="f21" fmla="*/ f17 1 575145"/>
                <a:gd name="f22" fmla="*/ f18 1 91440"/>
                <a:gd name="f23" fmla="*/ f19 1 575145"/>
                <a:gd name="f24" fmla="*/ f5 1 f15"/>
                <a:gd name="f25" fmla="*/ f6 1 f15"/>
                <a:gd name="f26" fmla="*/ f5 1 f16"/>
                <a:gd name="f27" fmla="*/ f7 1 f16"/>
                <a:gd name="f28" fmla="+- f20 0 f1"/>
                <a:gd name="f29" fmla="*/ f21 1 f15"/>
                <a:gd name="f30" fmla="*/ f22 1 f16"/>
                <a:gd name="f31" fmla="*/ f23 1 f15"/>
                <a:gd name="f32" fmla="*/ f24 f10 1"/>
                <a:gd name="f33" fmla="*/ f25 f10 1"/>
                <a:gd name="f34" fmla="*/ f27 f11 1"/>
                <a:gd name="f35" fmla="*/ f26 f11 1"/>
                <a:gd name="f36" fmla="*/ f29 f10 1"/>
                <a:gd name="f37" fmla="*/ f30 f11 1"/>
                <a:gd name="f38" fmla="*/ f31 f10 1"/>
              </a:gdLst>
              <a:ahLst/>
              <a:cxnLst>
                <a:cxn ang="3cd4">
                  <a:pos x="hc" y="t"/>
                </a:cxn>
                <a:cxn ang="0">
                  <a:pos x="r" y="vc"/>
                </a:cxn>
                <a:cxn ang="cd4">
                  <a:pos x="hc" y="b"/>
                </a:cxn>
                <a:cxn ang="cd2">
                  <a:pos x="l" y="vc"/>
                </a:cxn>
                <a:cxn ang="f28">
                  <a:pos x="f36" y="f37"/>
                </a:cxn>
                <a:cxn ang="f28">
                  <a:pos x="f38" y="f37"/>
                </a:cxn>
              </a:cxnLst>
              <a:rect l="f32" t="f35" r="f33" b="f34"/>
              <a:pathLst>
                <a:path w="575145" h="91440">
                  <a:moveTo>
                    <a:pt x="f5" y="f8"/>
                  </a:moveTo>
                  <a:lnTo>
                    <a:pt x="f6" y="f8"/>
                  </a:lnTo>
                </a:path>
              </a:pathLst>
            </a:custGeom>
            <a:noFill/>
            <a:ln w="12701" cap="flat">
              <a:solidFill>
                <a:srgbClr val="EBA000"/>
              </a:solidFill>
              <a:prstDash val="solid"/>
              <a:miter/>
              <a:tailEnd type="arrow"/>
            </a:ln>
          </p:spPr>
          <p:txBody>
            <a:bodyPr vert="horz" wrap="square" lIns="285128" tIns="42693" rIns="285128" bIns="42693" anchor="ctr" anchorCtr="1" compatLnSpc="1">
              <a:noAutofit/>
            </a:bodyPr>
            <a:lstStyle/>
            <a:p>
              <a:pPr marL="0" marR="0" lvl="0" indent="0" algn="ctr" defTabSz="222254" rtl="0" fontAlgn="auto" hangingPunct="1">
                <a:lnSpc>
                  <a:spcPct val="90000"/>
                </a:lnSpc>
                <a:spcBef>
                  <a:spcPts val="0"/>
                </a:spcBef>
                <a:spcAft>
                  <a:spcPts val="200"/>
                </a:spcAft>
                <a:buNone/>
                <a:tabLst/>
                <a:defRPr sz="1800" b="0" i="0" u="none" strike="noStrike" kern="0" cap="none" spc="0" baseline="0">
                  <a:solidFill>
                    <a:srgbClr val="000000"/>
                  </a:solidFill>
                  <a:uFillTx/>
                </a:defRPr>
              </a:pPr>
              <a:endParaRPr lang="en-US" sz="500" b="0" i="0" u="none" strike="noStrike" kern="1200" cap="none" spc="0" baseline="0">
                <a:solidFill>
                  <a:srgbClr val="000000"/>
                </a:solidFill>
                <a:uFillTx/>
                <a:latin typeface="Bierstadt"/>
              </a:endParaRPr>
            </a:p>
          </p:txBody>
        </p:sp>
        <p:sp>
          <p:nvSpPr>
            <p:cNvPr id="13" name="Freeform: Shape 12">
              <a:extLst>
                <a:ext uri="{FF2B5EF4-FFF2-40B4-BE49-F238E27FC236}">
                  <a16:creationId xmlns:a16="http://schemas.microsoft.com/office/drawing/2014/main" id="{25D2C8A9-5685-9DDD-D86B-302523B4A7FB}"/>
                </a:ext>
              </a:extLst>
            </p:cNvPr>
            <p:cNvSpPr/>
            <p:nvPr/>
          </p:nvSpPr>
          <p:spPr>
            <a:xfrm>
              <a:off x="4782211" y="4765139"/>
              <a:ext cx="2633673" cy="1580202"/>
            </a:xfrm>
            <a:custGeom>
              <a:avLst/>
              <a:gdLst>
                <a:gd name="f0" fmla="val 10800000"/>
                <a:gd name="f1" fmla="val 5400000"/>
                <a:gd name="f2" fmla="val 180"/>
                <a:gd name="f3" fmla="val w"/>
                <a:gd name="f4" fmla="val h"/>
                <a:gd name="f5" fmla="val 0"/>
                <a:gd name="f6" fmla="val 2633677"/>
                <a:gd name="f7" fmla="val 1580206"/>
                <a:gd name="f8" fmla="+- 0 0 -90"/>
                <a:gd name="f9" fmla="*/ f3 1 2633677"/>
                <a:gd name="f10" fmla="*/ f4 1 1580206"/>
                <a:gd name="f11" fmla="+- f7 0 f5"/>
                <a:gd name="f12" fmla="+- f6 0 f5"/>
                <a:gd name="f13" fmla="*/ f8 f0 1"/>
                <a:gd name="f14" fmla="*/ f12 1 2633677"/>
                <a:gd name="f15" fmla="*/ f11 1 1580206"/>
                <a:gd name="f16" fmla="*/ 0 f12 1"/>
                <a:gd name="f17" fmla="*/ 0 f11 1"/>
                <a:gd name="f18" fmla="*/ 2633677 f12 1"/>
                <a:gd name="f19" fmla="*/ 1580206 f11 1"/>
                <a:gd name="f20" fmla="*/ f13 1 f2"/>
                <a:gd name="f21" fmla="*/ f16 1 2633677"/>
                <a:gd name="f22" fmla="*/ f17 1 1580206"/>
                <a:gd name="f23" fmla="*/ f18 1 2633677"/>
                <a:gd name="f24" fmla="*/ f19 1 1580206"/>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2633677" h="1580206">
                  <a:moveTo>
                    <a:pt x="f5" y="f5"/>
                  </a:moveTo>
                  <a:lnTo>
                    <a:pt x="f6" y="f5"/>
                  </a:lnTo>
                  <a:lnTo>
                    <a:pt x="f6" y="f7"/>
                  </a:lnTo>
                  <a:lnTo>
                    <a:pt x="f5" y="f7"/>
                  </a:lnTo>
                  <a:lnTo>
                    <a:pt x="f5" y="f5"/>
                  </a:lnTo>
                  <a:close/>
                </a:path>
              </a:pathLst>
            </a:custGeom>
            <a:solidFill>
              <a:srgbClr val="EBA000"/>
            </a:solidFill>
            <a:ln w="19046" cap="flat">
              <a:solidFill>
                <a:srgbClr val="FFFFFF"/>
              </a:solidFill>
              <a:prstDash val="solid"/>
              <a:miter/>
            </a:ln>
          </p:spPr>
          <p:txBody>
            <a:bodyPr vert="horz" wrap="square" lIns="129049" tIns="135459" rIns="129049" bIns="135459" anchor="ctr" anchorCtr="1" compatLnSpc="1">
              <a:noAutofit/>
            </a:bodyPr>
            <a:lstStyle/>
            <a:p>
              <a:pPr marL="0" marR="0" lvl="0" indent="0" algn="ctr" defTabSz="933446" rtl="0" fontAlgn="auto" hangingPunct="1">
                <a:lnSpc>
                  <a:spcPct val="90000"/>
                </a:lnSpc>
                <a:spcBef>
                  <a:spcPts val="0"/>
                </a:spcBef>
                <a:spcAft>
                  <a:spcPts val="900"/>
                </a:spcAft>
                <a:buNone/>
                <a:tabLst/>
                <a:defRPr sz="1800" b="0" i="0" u="none" strike="noStrike" kern="0" cap="none" spc="0" baseline="0">
                  <a:solidFill>
                    <a:srgbClr val="000000"/>
                  </a:solidFill>
                  <a:uFillTx/>
                </a:defRPr>
              </a:pPr>
              <a:r>
                <a:rPr lang="en-GB" sz="2100" b="0" i="0" u="none" strike="noStrike" kern="1200" cap="none" spc="0" baseline="0">
                  <a:solidFill>
                    <a:srgbClr val="FFFFFF"/>
                  </a:solidFill>
                  <a:uFillTx/>
                  <a:latin typeface="Bierstadt"/>
                </a:rPr>
                <a:t>Key data used:</a:t>
              </a:r>
              <a:endParaRPr lang="en-US" sz="2100" b="0" i="0" u="none" strike="noStrike" kern="1200" cap="none" spc="0" baseline="0">
                <a:solidFill>
                  <a:srgbClr val="FFFFFF"/>
                </a:solidFill>
                <a:uFillTx/>
                <a:latin typeface="Bierstadt"/>
              </a:endParaRPr>
            </a:p>
          </p:txBody>
        </p:sp>
        <p:sp>
          <p:nvSpPr>
            <p:cNvPr id="14" name="Freeform: Shape 13">
              <a:extLst>
                <a:ext uri="{FF2B5EF4-FFF2-40B4-BE49-F238E27FC236}">
                  <a16:creationId xmlns:a16="http://schemas.microsoft.com/office/drawing/2014/main" id="{F87F77FB-9EB1-3088-A4B4-9B19CB150D6A}"/>
                </a:ext>
              </a:extLst>
            </p:cNvPr>
            <p:cNvSpPr/>
            <p:nvPr/>
          </p:nvSpPr>
          <p:spPr>
            <a:xfrm>
              <a:off x="8021628" y="4765139"/>
              <a:ext cx="2633673" cy="1580202"/>
            </a:xfrm>
            <a:custGeom>
              <a:avLst/>
              <a:gdLst>
                <a:gd name="f0" fmla="val 10800000"/>
                <a:gd name="f1" fmla="val 5400000"/>
                <a:gd name="f2" fmla="val 180"/>
                <a:gd name="f3" fmla="val w"/>
                <a:gd name="f4" fmla="val h"/>
                <a:gd name="f5" fmla="val 0"/>
                <a:gd name="f6" fmla="val 2633677"/>
                <a:gd name="f7" fmla="val 1580206"/>
                <a:gd name="f8" fmla="+- 0 0 -90"/>
                <a:gd name="f9" fmla="*/ f3 1 2633677"/>
                <a:gd name="f10" fmla="*/ f4 1 1580206"/>
                <a:gd name="f11" fmla="+- f7 0 f5"/>
                <a:gd name="f12" fmla="+- f6 0 f5"/>
                <a:gd name="f13" fmla="*/ f8 f0 1"/>
                <a:gd name="f14" fmla="*/ f12 1 2633677"/>
                <a:gd name="f15" fmla="*/ f11 1 1580206"/>
                <a:gd name="f16" fmla="*/ 0 f12 1"/>
                <a:gd name="f17" fmla="*/ 0 f11 1"/>
                <a:gd name="f18" fmla="*/ 2633677 f12 1"/>
                <a:gd name="f19" fmla="*/ 1580206 f11 1"/>
                <a:gd name="f20" fmla="*/ f13 1 f2"/>
                <a:gd name="f21" fmla="*/ f16 1 2633677"/>
                <a:gd name="f22" fmla="*/ f17 1 1580206"/>
                <a:gd name="f23" fmla="*/ f18 1 2633677"/>
                <a:gd name="f24" fmla="*/ f19 1 1580206"/>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2633677" h="1580206">
                  <a:moveTo>
                    <a:pt x="f5" y="f5"/>
                  </a:moveTo>
                  <a:lnTo>
                    <a:pt x="f6" y="f5"/>
                  </a:lnTo>
                  <a:lnTo>
                    <a:pt x="f6" y="f7"/>
                  </a:lnTo>
                  <a:lnTo>
                    <a:pt x="f5" y="f7"/>
                  </a:lnTo>
                  <a:lnTo>
                    <a:pt x="f5" y="f5"/>
                  </a:lnTo>
                  <a:close/>
                </a:path>
              </a:pathLst>
            </a:custGeom>
            <a:solidFill>
              <a:srgbClr val="EBA000"/>
            </a:solidFill>
            <a:ln w="19046" cap="flat">
              <a:solidFill>
                <a:srgbClr val="FFFFFF"/>
              </a:solidFill>
              <a:prstDash val="solid"/>
              <a:miter/>
            </a:ln>
          </p:spPr>
          <p:txBody>
            <a:bodyPr vert="horz" wrap="square" lIns="129049" tIns="135459" rIns="129049" bIns="135459" anchor="ctr" anchorCtr="1" compatLnSpc="1">
              <a:noAutofit/>
            </a:bodyPr>
            <a:lstStyle/>
            <a:p>
              <a:pPr marL="0" marR="0" lvl="0" indent="0" algn="ctr" defTabSz="933446" rtl="0" fontAlgn="auto" hangingPunct="1">
                <a:lnSpc>
                  <a:spcPct val="90000"/>
                </a:lnSpc>
                <a:spcBef>
                  <a:spcPts val="0"/>
                </a:spcBef>
                <a:spcAft>
                  <a:spcPts val="900"/>
                </a:spcAft>
                <a:buNone/>
                <a:tabLst/>
                <a:defRPr sz="1800" b="0" i="0" u="none" strike="noStrike" kern="0" cap="none" spc="0" baseline="0">
                  <a:solidFill>
                    <a:srgbClr val="000000"/>
                  </a:solidFill>
                  <a:uFillTx/>
                </a:defRPr>
              </a:pPr>
              <a:r>
                <a:rPr lang="en-GB" sz="2100" b="0" i="0" u="none" strike="noStrike" kern="1200" cap="none" spc="0" baseline="0">
                  <a:solidFill>
                    <a:srgbClr val="FFFFFF"/>
                  </a:solidFill>
                  <a:uFillTx/>
                  <a:latin typeface="Bierstadt"/>
                </a:rPr>
                <a:t>Fixtures, statistics, team form, lineups, player data, injuries, standings and odds.</a:t>
              </a:r>
              <a:endParaRPr lang="en-US" sz="2100" b="0" i="0" u="none" strike="noStrike" kern="1200" cap="none" spc="0" baseline="0">
                <a:solidFill>
                  <a:srgbClr val="FFFFFF"/>
                </a:solidFill>
                <a:uFillTx/>
                <a:latin typeface="Bierstadt"/>
              </a:endParaRPr>
            </a:p>
          </p:txBody>
        </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8F959-9CC3-3EB4-5F15-21146EC872EB}"/>
              </a:ext>
            </a:extLst>
          </p:cNvPr>
          <p:cNvSpPr txBox="1">
            <a:spLocks noGrp="1"/>
          </p:cNvSpPr>
          <p:nvPr>
            <p:ph type="title"/>
          </p:nvPr>
        </p:nvSpPr>
        <p:spPr/>
        <p:txBody>
          <a:bodyPr/>
          <a:lstStyle/>
          <a:p>
            <a:pPr lvl="0"/>
            <a:r>
              <a:rPr lang="en-GB"/>
              <a:t>Aim, Objectives and Benefits</a:t>
            </a:r>
          </a:p>
        </p:txBody>
      </p:sp>
      <p:grpSp>
        <p:nvGrpSpPr>
          <p:cNvPr id="3" name="Content Placeholder 2">
            <a:extLst>
              <a:ext uri="{FF2B5EF4-FFF2-40B4-BE49-F238E27FC236}">
                <a16:creationId xmlns:a16="http://schemas.microsoft.com/office/drawing/2014/main" id="{D81C3256-9AE6-BB9E-DE42-D632CFB43182}"/>
              </a:ext>
            </a:extLst>
          </p:cNvPr>
          <p:cNvGrpSpPr/>
          <p:nvPr/>
        </p:nvGrpSpPr>
        <p:grpSpPr>
          <a:xfrm>
            <a:off x="1170093" y="2580610"/>
            <a:ext cx="9857908" cy="3763323"/>
            <a:chOff x="1170093" y="2580610"/>
            <a:chExt cx="9857908" cy="3763323"/>
          </a:xfrm>
        </p:grpSpPr>
        <p:sp>
          <p:nvSpPr>
            <p:cNvPr id="4" name="Freeform: Shape 3">
              <a:extLst>
                <a:ext uri="{FF2B5EF4-FFF2-40B4-BE49-F238E27FC236}">
                  <a16:creationId xmlns:a16="http://schemas.microsoft.com/office/drawing/2014/main" id="{4FAA7969-1575-72DC-3327-D37F5626A840}"/>
                </a:ext>
              </a:extLst>
            </p:cNvPr>
            <p:cNvSpPr/>
            <p:nvPr/>
          </p:nvSpPr>
          <p:spPr>
            <a:xfrm>
              <a:off x="2833478" y="3034445"/>
              <a:ext cx="352391" cy="91440"/>
            </a:xfrm>
            <a:custGeom>
              <a:avLst/>
              <a:gdLst>
                <a:gd name="f0" fmla="val 10800000"/>
                <a:gd name="f1" fmla="val 5400000"/>
                <a:gd name="f2" fmla="val 180"/>
                <a:gd name="f3" fmla="val w"/>
                <a:gd name="f4" fmla="val h"/>
                <a:gd name="f5" fmla="val 0"/>
                <a:gd name="f6" fmla="val 352393"/>
                <a:gd name="f7" fmla="val 91440"/>
                <a:gd name="f8" fmla="val 45720"/>
                <a:gd name="f9" fmla="+- 0 0 -90"/>
                <a:gd name="f10" fmla="*/ f3 1 352393"/>
                <a:gd name="f11" fmla="*/ f4 1 91440"/>
                <a:gd name="f12" fmla="+- f7 0 f5"/>
                <a:gd name="f13" fmla="+- f6 0 f5"/>
                <a:gd name="f14" fmla="*/ f9 f0 1"/>
                <a:gd name="f15" fmla="*/ f13 1 352393"/>
                <a:gd name="f16" fmla="*/ f12 1 91440"/>
                <a:gd name="f17" fmla="*/ 0 f13 1"/>
                <a:gd name="f18" fmla="*/ 45720 f12 1"/>
                <a:gd name="f19" fmla="*/ 352393 f13 1"/>
                <a:gd name="f20" fmla="*/ f14 1 f2"/>
                <a:gd name="f21" fmla="*/ f17 1 352393"/>
                <a:gd name="f22" fmla="*/ f18 1 91440"/>
                <a:gd name="f23" fmla="*/ f19 1 352393"/>
                <a:gd name="f24" fmla="*/ f5 1 f15"/>
                <a:gd name="f25" fmla="*/ f6 1 f15"/>
                <a:gd name="f26" fmla="*/ f5 1 f16"/>
                <a:gd name="f27" fmla="*/ f7 1 f16"/>
                <a:gd name="f28" fmla="+- f20 0 f1"/>
                <a:gd name="f29" fmla="*/ f21 1 f15"/>
                <a:gd name="f30" fmla="*/ f22 1 f16"/>
                <a:gd name="f31" fmla="*/ f23 1 f15"/>
                <a:gd name="f32" fmla="*/ f24 f10 1"/>
                <a:gd name="f33" fmla="*/ f25 f10 1"/>
                <a:gd name="f34" fmla="*/ f27 f11 1"/>
                <a:gd name="f35" fmla="*/ f26 f11 1"/>
                <a:gd name="f36" fmla="*/ f29 f10 1"/>
                <a:gd name="f37" fmla="*/ f30 f11 1"/>
                <a:gd name="f38" fmla="*/ f31 f10 1"/>
              </a:gdLst>
              <a:ahLst/>
              <a:cxnLst>
                <a:cxn ang="3cd4">
                  <a:pos x="hc" y="t"/>
                </a:cxn>
                <a:cxn ang="0">
                  <a:pos x="r" y="vc"/>
                </a:cxn>
                <a:cxn ang="cd4">
                  <a:pos x="hc" y="b"/>
                </a:cxn>
                <a:cxn ang="cd2">
                  <a:pos x="l" y="vc"/>
                </a:cxn>
                <a:cxn ang="f28">
                  <a:pos x="f36" y="f37"/>
                </a:cxn>
                <a:cxn ang="f28">
                  <a:pos x="f38" y="f37"/>
                </a:cxn>
              </a:cxnLst>
              <a:rect l="f32" t="f35" r="f33" b="f34"/>
              <a:pathLst>
                <a:path w="352393" h="91440">
                  <a:moveTo>
                    <a:pt x="f5" y="f8"/>
                  </a:moveTo>
                  <a:lnTo>
                    <a:pt x="f6" y="f8"/>
                  </a:lnTo>
                </a:path>
              </a:pathLst>
            </a:custGeom>
            <a:noFill/>
            <a:ln w="12701" cap="flat">
              <a:solidFill>
                <a:srgbClr val="EBA000"/>
              </a:solidFill>
              <a:prstDash val="solid"/>
              <a:miter/>
              <a:tailEnd type="arrow"/>
            </a:ln>
          </p:spPr>
          <p:txBody>
            <a:bodyPr vert="horz" wrap="square" lIns="179322" tIns="43799" rIns="179322" bIns="43799" anchor="ctr" anchorCtr="1" compatLnSpc="1">
              <a:noAutofit/>
            </a:bodyPr>
            <a:lstStyle/>
            <a:p>
              <a:pPr marL="0" marR="0" lvl="0" indent="0" algn="ctr" defTabSz="222254" rtl="0" fontAlgn="auto" hangingPunct="1">
                <a:lnSpc>
                  <a:spcPct val="90000"/>
                </a:lnSpc>
                <a:spcBef>
                  <a:spcPts val="0"/>
                </a:spcBef>
                <a:spcAft>
                  <a:spcPts val="200"/>
                </a:spcAft>
                <a:buNone/>
                <a:tabLst/>
                <a:defRPr sz="1800" b="0" i="0" u="none" strike="noStrike" kern="0" cap="none" spc="0" baseline="0">
                  <a:solidFill>
                    <a:srgbClr val="000000"/>
                  </a:solidFill>
                  <a:uFillTx/>
                </a:defRPr>
              </a:pPr>
              <a:endParaRPr lang="en-US" sz="500" b="0" i="0" u="none" strike="noStrike" kern="1200" cap="none" spc="0" baseline="0">
                <a:solidFill>
                  <a:srgbClr val="000000"/>
                </a:solidFill>
                <a:uFillTx/>
                <a:latin typeface="Bierstadt"/>
              </a:endParaRPr>
            </a:p>
          </p:txBody>
        </p:sp>
        <p:sp>
          <p:nvSpPr>
            <p:cNvPr id="5" name="Freeform: Shape 4">
              <a:extLst>
                <a:ext uri="{FF2B5EF4-FFF2-40B4-BE49-F238E27FC236}">
                  <a16:creationId xmlns:a16="http://schemas.microsoft.com/office/drawing/2014/main" id="{AB166C36-87E5-2441-1346-987B3E706408}"/>
                </a:ext>
              </a:extLst>
            </p:cNvPr>
            <p:cNvSpPr/>
            <p:nvPr/>
          </p:nvSpPr>
          <p:spPr>
            <a:xfrm>
              <a:off x="1170093" y="2580610"/>
              <a:ext cx="1665186" cy="999110"/>
            </a:xfrm>
            <a:custGeom>
              <a:avLst/>
              <a:gdLst>
                <a:gd name="f0" fmla="val 10800000"/>
                <a:gd name="f1" fmla="val 5400000"/>
                <a:gd name="f2" fmla="val 180"/>
                <a:gd name="f3" fmla="val w"/>
                <a:gd name="f4" fmla="val h"/>
                <a:gd name="f5" fmla="val 0"/>
                <a:gd name="f6" fmla="val 1665187"/>
                <a:gd name="f7" fmla="val 999112"/>
                <a:gd name="f8" fmla="+- 0 0 -90"/>
                <a:gd name="f9" fmla="*/ f3 1 1665187"/>
                <a:gd name="f10" fmla="*/ f4 1 999112"/>
                <a:gd name="f11" fmla="+- f7 0 f5"/>
                <a:gd name="f12" fmla="+- f6 0 f5"/>
                <a:gd name="f13" fmla="*/ f8 f0 1"/>
                <a:gd name="f14" fmla="*/ f12 1 1665187"/>
                <a:gd name="f15" fmla="*/ f11 1 999112"/>
                <a:gd name="f16" fmla="*/ 0 f12 1"/>
                <a:gd name="f17" fmla="*/ 0 f11 1"/>
                <a:gd name="f18" fmla="*/ 1665187 f12 1"/>
                <a:gd name="f19" fmla="*/ 999112 f11 1"/>
                <a:gd name="f20" fmla="*/ f13 1 f2"/>
                <a:gd name="f21" fmla="*/ f16 1 1665187"/>
                <a:gd name="f22" fmla="*/ f17 1 999112"/>
                <a:gd name="f23" fmla="*/ f18 1 1665187"/>
                <a:gd name="f24" fmla="*/ f19 1 999112"/>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665187" h="999112">
                  <a:moveTo>
                    <a:pt x="f5" y="f5"/>
                  </a:moveTo>
                  <a:lnTo>
                    <a:pt x="f6" y="f5"/>
                  </a:lnTo>
                  <a:lnTo>
                    <a:pt x="f6" y="f7"/>
                  </a:lnTo>
                  <a:lnTo>
                    <a:pt x="f5" y="f7"/>
                  </a:lnTo>
                  <a:lnTo>
                    <a:pt x="f5" y="f5"/>
                  </a:lnTo>
                  <a:close/>
                </a:path>
              </a:pathLst>
            </a:custGeom>
            <a:solidFill>
              <a:srgbClr val="EBA000"/>
            </a:solidFill>
            <a:ln w="19046" cap="flat">
              <a:solidFill>
                <a:srgbClr val="FFFFFF"/>
              </a:solidFill>
              <a:prstDash val="solid"/>
              <a:miter/>
            </a:ln>
          </p:spPr>
          <p:txBody>
            <a:bodyPr vert="horz" wrap="square" lIns="81591" tIns="85651" rIns="81591" bIns="85651" anchor="ctr" anchorCtr="1" compatLnSpc="1">
              <a:noAutofit/>
            </a:bodyPr>
            <a:lstStyle/>
            <a:p>
              <a:pPr marL="0" marR="0" lvl="0" indent="0" algn="ctr" defTabSz="533396"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200" b="0" i="0" u="none" strike="noStrike" kern="1200" cap="none" spc="0" baseline="0">
                  <a:solidFill>
                    <a:srgbClr val="FFFFFF"/>
                  </a:solidFill>
                  <a:uFillTx/>
                  <a:latin typeface="Bierstadt"/>
                </a:rPr>
                <a:t>Aim:</a:t>
              </a:r>
              <a:endParaRPr lang="en-US" sz="1200" b="0" i="0" u="none" strike="noStrike" kern="1200" cap="none" spc="0" baseline="0">
                <a:solidFill>
                  <a:srgbClr val="FFFFFF"/>
                </a:solidFill>
                <a:uFillTx/>
                <a:latin typeface="Bierstadt"/>
              </a:endParaRPr>
            </a:p>
          </p:txBody>
        </p:sp>
        <p:sp>
          <p:nvSpPr>
            <p:cNvPr id="6" name="Freeform: Shape 5">
              <a:extLst>
                <a:ext uri="{FF2B5EF4-FFF2-40B4-BE49-F238E27FC236}">
                  <a16:creationId xmlns:a16="http://schemas.microsoft.com/office/drawing/2014/main" id="{57B37541-0DC5-1069-3390-793E4EFC3A8C}"/>
                </a:ext>
              </a:extLst>
            </p:cNvPr>
            <p:cNvSpPr/>
            <p:nvPr/>
          </p:nvSpPr>
          <p:spPr>
            <a:xfrm>
              <a:off x="4881661" y="3034445"/>
              <a:ext cx="352391" cy="91440"/>
            </a:xfrm>
            <a:custGeom>
              <a:avLst/>
              <a:gdLst>
                <a:gd name="f0" fmla="val 10800000"/>
                <a:gd name="f1" fmla="val 5400000"/>
                <a:gd name="f2" fmla="val 180"/>
                <a:gd name="f3" fmla="val w"/>
                <a:gd name="f4" fmla="val h"/>
                <a:gd name="f5" fmla="val 0"/>
                <a:gd name="f6" fmla="val 352393"/>
                <a:gd name="f7" fmla="val 91440"/>
                <a:gd name="f8" fmla="val 45720"/>
                <a:gd name="f9" fmla="+- 0 0 -90"/>
                <a:gd name="f10" fmla="*/ f3 1 352393"/>
                <a:gd name="f11" fmla="*/ f4 1 91440"/>
                <a:gd name="f12" fmla="+- f7 0 f5"/>
                <a:gd name="f13" fmla="+- f6 0 f5"/>
                <a:gd name="f14" fmla="*/ f9 f0 1"/>
                <a:gd name="f15" fmla="*/ f13 1 352393"/>
                <a:gd name="f16" fmla="*/ f12 1 91440"/>
                <a:gd name="f17" fmla="*/ 0 f13 1"/>
                <a:gd name="f18" fmla="*/ 45720 f12 1"/>
                <a:gd name="f19" fmla="*/ 352393 f13 1"/>
                <a:gd name="f20" fmla="*/ f14 1 f2"/>
                <a:gd name="f21" fmla="*/ f17 1 352393"/>
                <a:gd name="f22" fmla="*/ f18 1 91440"/>
                <a:gd name="f23" fmla="*/ f19 1 352393"/>
                <a:gd name="f24" fmla="*/ f5 1 f15"/>
                <a:gd name="f25" fmla="*/ f6 1 f15"/>
                <a:gd name="f26" fmla="*/ f5 1 f16"/>
                <a:gd name="f27" fmla="*/ f7 1 f16"/>
                <a:gd name="f28" fmla="+- f20 0 f1"/>
                <a:gd name="f29" fmla="*/ f21 1 f15"/>
                <a:gd name="f30" fmla="*/ f22 1 f16"/>
                <a:gd name="f31" fmla="*/ f23 1 f15"/>
                <a:gd name="f32" fmla="*/ f24 f10 1"/>
                <a:gd name="f33" fmla="*/ f25 f10 1"/>
                <a:gd name="f34" fmla="*/ f27 f11 1"/>
                <a:gd name="f35" fmla="*/ f26 f11 1"/>
                <a:gd name="f36" fmla="*/ f29 f10 1"/>
                <a:gd name="f37" fmla="*/ f30 f11 1"/>
                <a:gd name="f38" fmla="*/ f31 f10 1"/>
              </a:gdLst>
              <a:ahLst/>
              <a:cxnLst>
                <a:cxn ang="3cd4">
                  <a:pos x="hc" y="t"/>
                </a:cxn>
                <a:cxn ang="0">
                  <a:pos x="r" y="vc"/>
                </a:cxn>
                <a:cxn ang="cd4">
                  <a:pos x="hc" y="b"/>
                </a:cxn>
                <a:cxn ang="cd2">
                  <a:pos x="l" y="vc"/>
                </a:cxn>
                <a:cxn ang="f28">
                  <a:pos x="f36" y="f37"/>
                </a:cxn>
                <a:cxn ang="f28">
                  <a:pos x="f38" y="f37"/>
                </a:cxn>
              </a:cxnLst>
              <a:rect l="f32" t="f35" r="f33" b="f34"/>
              <a:pathLst>
                <a:path w="352393" h="91440">
                  <a:moveTo>
                    <a:pt x="f5" y="f8"/>
                  </a:moveTo>
                  <a:lnTo>
                    <a:pt x="f6" y="f8"/>
                  </a:lnTo>
                </a:path>
              </a:pathLst>
            </a:custGeom>
            <a:noFill/>
            <a:ln w="12701" cap="flat">
              <a:solidFill>
                <a:srgbClr val="EBA000"/>
              </a:solidFill>
              <a:prstDash val="solid"/>
              <a:miter/>
              <a:tailEnd type="arrow"/>
            </a:ln>
          </p:spPr>
          <p:txBody>
            <a:bodyPr vert="horz" wrap="square" lIns="179322" tIns="43799" rIns="179322" bIns="43799" anchor="ctr" anchorCtr="1" compatLnSpc="1">
              <a:noAutofit/>
            </a:bodyPr>
            <a:lstStyle/>
            <a:p>
              <a:pPr marL="0" marR="0" lvl="0" indent="0" algn="ctr" defTabSz="222254" rtl="0" fontAlgn="auto" hangingPunct="1">
                <a:lnSpc>
                  <a:spcPct val="90000"/>
                </a:lnSpc>
                <a:spcBef>
                  <a:spcPts val="0"/>
                </a:spcBef>
                <a:spcAft>
                  <a:spcPts val="200"/>
                </a:spcAft>
                <a:buNone/>
                <a:tabLst/>
                <a:defRPr sz="1800" b="0" i="0" u="none" strike="noStrike" kern="0" cap="none" spc="0" baseline="0">
                  <a:solidFill>
                    <a:srgbClr val="000000"/>
                  </a:solidFill>
                  <a:uFillTx/>
                </a:defRPr>
              </a:pPr>
              <a:endParaRPr lang="en-US" sz="500" b="0" i="0" u="none" strike="noStrike" kern="1200" cap="none" spc="0" baseline="0">
                <a:solidFill>
                  <a:srgbClr val="000000"/>
                </a:solidFill>
                <a:uFillTx/>
                <a:latin typeface="Bierstadt"/>
              </a:endParaRPr>
            </a:p>
          </p:txBody>
        </p:sp>
        <p:sp>
          <p:nvSpPr>
            <p:cNvPr id="7" name="Freeform: Shape 6">
              <a:extLst>
                <a:ext uri="{FF2B5EF4-FFF2-40B4-BE49-F238E27FC236}">
                  <a16:creationId xmlns:a16="http://schemas.microsoft.com/office/drawing/2014/main" id="{579E7ADE-9A6E-4973-9A72-30FB1C4C603F}"/>
                </a:ext>
              </a:extLst>
            </p:cNvPr>
            <p:cNvSpPr/>
            <p:nvPr/>
          </p:nvSpPr>
          <p:spPr>
            <a:xfrm>
              <a:off x="3218276" y="2580610"/>
              <a:ext cx="1665186" cy="999110"/>
            </a:xfrm>
            <a:custGeom>
              <a:avLst/>
              <a:gdLst>
                <a:gd name="f0" fmla="val 10800000"/>
                <a:gd name="f1" fmla="val 5400000"/>
                <a:gd name="f2" fmla="val 180"/>
                <a:gd name="f3" fmla="val w"/>
                <a:gd name="f4" fmla="val h"/>
                <a:gd name="f5" fmla="val 0"/>
                <a:gd name="f6" fmla="val 1665187"/>
                <a:gd name="f7" fmla="val 999112"/>
                <a:gd name="f8" fmla="+- 0 0 -90"/>
                <a:gd name="f9" fmla="*/ f3 1 1665187"/>
                <a:gd name="f10" fmla="*/ f4 1 999112"/>
                <a:gd name="f11" fmla="+- f7 0 f5"/>
                <a:gd name="f12" fmla="+- f6 0 f5"/>
                <a:gd name="f13" fmla="*/ f8 f0 1"/>
                <a:gd name="f14" fmla="*/ f12 1 1665187"/>
                <a:gd name="f15" fmla="*/ f11 1 999112"/>
                <a:gd name="f16" fmla="*/ 0 f12 1"/>
                <a:gd name="f17" fmla="*/ 0 f11 1"/>
                <a:gd name="f18" fmla="*/ 1665187 f12 1"/>
                <a:gd name="f19" fmla="*/ 999112 f11 1"/>
                <a:gd name="f20" fmla="*/ f13 1 f2"/>
                <a:gd name="f21" fmla="*/ f16 1 1665187"/>
                <a:gd name="f22" fmla="*/ f17 1 999112"/>
                <a:gd name="f23" fmla="*/ f18 1 1665187"/>
                <a:gd name="f24" fmla="*/ f19 1 999112"/>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665187" h="999112">
                  <a:moveTo>
                    <a:pt x="f5" y="f5"/>
                  </a:moveTo>
                  <a:lnTo>
                    <a:pt x="f6" y="f5"/>
                  </a:lnTo>
                  <a:lnTo>
                    <a:pt x="f6" y="f7"/>
                  </a:lnTo>
                  <a:lnTo>
                    <a:pt x="f5" y="f7"/>
                  </a:lnTo>
                  <a:lnTo>
                    <a:pt x="f5" y="f5"/>
                  </a:lnTo>
                  <a:close/>
                </a:path>
              </a:pathLst>
            </a:custGeom>
            <a:solidFill>
              <a:srgbClr val="EBA000"/>
            </a:solidFill>
            <a:ln w="19046" cap="flat">
              <a:solidFill>
                <a:srgbClr val="FFFFFF"/>
              </a:solidFill>
              <a:prstDash val="solid"/>
              <a:miter/>
            </a:ln>
          </p:spPr>
          <p:txBody>
            <a:bodyPr vert="horz" wrap="square" lIns="81591" tIns="85651" rIns="81591" bIns="85651" anchor="ctr" anchorCtr="1" compatLnSpc="1">
              <a:noAutofit/>
            </a:bodyPr>
            <a:lstStyle/>
            <a:p>
              <a:pPr marL="0" marR="0" lvl="0" indent="0" algn="ctr" defTabSz="533396"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200" b="0" i="0" u="none" strike="noStrike" kern="1200" cap="none" spc="0" baseline="0">
                  <a:solidFill>
                    <a:srgbClr val="FFFFFF"/>
                  </a:solidFill>
                  <a:uFillTx/>
                  <a:latin typeface="Bierstadt"/>
                </a:rPr>
                <a:t>To develop a football data analytics decision-support system that collects, stores and analyses football data to support pre-match decisions.</a:t>
              </a:r>
              <a:endParaRPr lang="en-US" sz="1200" b="0" i="0" u="none" strike="noStrike" kern="1200" cap="none" spc="0" baseline="0">
                <a:solidFill>
                  <a:srgbClr val="FFFFFF"/>
                </a:solidFill>
                <a:uFillTx/>
                <a:latin typeface="Bierstadt"/>
              </a:endParaRPr>
            </a:p>
          </p:txBody>
        </p:sp>
        <p:sp>
          <p:nvSpPr>
            <p:cNvPr id="8" name="Freeform: Shape 7">
              <a:extLst>
                <a:ext uri="{FF2B5EF4-FFF2-40B4-BE49-F238E27FC236}">
                  <a16:creationId xmlns:a16="http://schemas.microsoft.com/office/drawing/2014/main" id="{327F6638-4BC4-F3E9-DC55-7B47E0CDB6EA}"/>
                </a:ext>
              </a:extLst>
            </p:cNvPr>
            <p:cNvSpPr/>
            <p:nvPr/>
          </p:nvSpPr>
          <p:spPr>
            <a:xfrm>
              <a:off x="6929844" y="3034445"/>
              <a:ext cx="352391" cy="91440"/>
            </a:xfrm>
            <a:custGeom>
              <a:avLst/>
              <a:gdLst>
                <a:gd name="f0" fmla="val 10800000"/>
                <a:gd name="f1" fmla="val 5400000"/>
                <a:gd name="f2" fmla="val 180"/>
                <a:gd name="f3" fmla="val w"/>
                <a:gd name="f4" fmla="val h"/>
                <a:gd name="f5" fmla="val 0"/>
                <a:gd name="f6" fmla="val 352393"/>
                <a:gd name="f7" fmla="val 91440"/>
                <a:gd name="f8" fmla="val 45720"/>
                <a:gd name="f9" fmla="+- 0 0 -90"/>
                <a:gd name="f10" fmla="*/ f3 1 352393"/>
                <a:gd name="f11" fmla="*/ f4 1 91440"/>
                <a:gd name="f12" fmla="+- f7 0 f5"/>
                <a:gd name="f13" fmla="+- f6 0 f5"/>
                <a:gd name="f14" fmla="*/ f9 f0 1"/>
                <a:gd name="f15" fmla="*/ f13 1 352393"/>
                <a:gd name="f16" fmla="*/ f12 1 91440"/>
                <a:gd name="f17" fmla="*/ 0 f13 1"/>
                <a:gd name="f18" fmla="*/ 45720 f12 1"/>
                <a:gd name="f19" fmla="*/ 352393 f13 1"/>
                <a:gd name="f20" fmla="*/ f14 1 f2"/>
                <a:gd name="f21" fmla="*/ f17 1 352393"/>
                <a:gd name="f22" fmla="*/ f18 1 91440"/>
                <a:gd name="f23" fmla="*/ f19 1 352393"/>
                <a:gd name="f24" fmla="*/ f5 1 f15"/>
                <a:gd name="f25" fmla="*/ f6 1 f15"/>
                <a:gd name="f26" fmla="*/ f5 1 f16"/>
                <a:gd name="f27" fmla="*/ f7 1 f16"/>
                <a:gd name="f28" fmla="+- f20 0 f1"/>
                <a:gd name="f29" fmla="*/ f21 1 f15"/>
                <a:gd name="f30" fmla="*/ f22 1 f16"/>
                <a:gd name="f31" fmla="*/ f23 1 f15"/>
                <a:gd name="f32" fmla="*/ f24 f10 1"/>
                <a:gd name="f33" fmla="*/ f25 f10 1"/>
                <a:gd name="f34" fmla="*/ f27 f11 1"/>
                <a:gd name="f35" fmla="*/ f26 f11 1"/>
                <a:gd name="f36" fmla="*/ f29 f10 1"/>
                <a:gd name="f37" fmla="*/ f30 f11 1"/>
                <a:gd name="f38" fmla="*/ f31 f10 1"/>
              </a:gdLst>
              <a:ahLst/>
              <a:cxnLst>
                <a:cxn ang="3cd4">
                  <a:pos x="hc" y="t"/>
                </a:cxn>
                <a:cxn ang="0">
                  <a:pos x="r" y="vc"/>
                </a:cxn>
                <a:cxn ang="cd4">
                  <a:pos x="hc" y="b"/>
                </a:cxn>
                <a:cxn ang="cd2">
                  <a:pos x="l" y="vc"/>
                </a:cxn>
                <a:cxn ang="f28">
                  <a:pos x="f36" y="f37"/>
                </a:cxn>
                <a:cxn ang="f28">
                  <a:pos x="f38" y="f37"/>
                </a:cxn>
              </a:cxnLst>
              <a:rect l="f32" t="f35" r="f33" b="f34"/>
              <a:pathLst>
                <a:path w="352393" h="91440">
                  <a:moveTo>
                    <a:pt x="f5" y="f8"/>
                  </a:moveTo>
                  <a:lnTo>
                    <a:pt x="f6" y="f8"/>
                  </a:lnTo>
                </a:path>
              </a:pathLst>
            </a:custGeom>
            <a:noFill/>
            <a:ln w="12701" cap="flat">
              <a:solidFill>
                <a:srgbClr val="EBA000"/>
              </a:solidFill>
              <a:prstDash val="solid"/>
              <a:miter/>
              <a:tailEnd type="arrow"/>
            </a:ln>
          </p:spPr>
          <p:txBody>
            <a:bodyPr vert="horz" wrap="square" lIns="179322" tIns="43799" rIns="179322" bIns="43799" anchor="ctr" anchorCtr="1" compatLnSpc="1">
              <a:noAutofit/>
            </a:bodyPr>
            <a:lstStyle/>
            <a:p>
              <a:pPr marL="0" marR="0" lvl="0" indent="0" algn="ctr" defTabSz="222254" rtl="0" fontAlgn="auto" hangingPunct="1">
                <a:lnSpc>
                  <a:spcPct val="90000"/>
                </a:lnSpc>
                <a:spcBef>
                  <a:spcPts val="0"/>
                </a:spcBef>
                <a:spcAft>
                  <a:spcPts val="200"/>
                </a:spcAft>
                <a:buNone/>
                <a:tabLst/>
                <a:defRPr sz="1800" b="0" i="0" u="none" strike="noStrike" kern="0" cap="none" spc="0" baseline="0">
                  <a:solidFill>
                    <a:srgbClr val="000000"/>
                  </a:solidFill>
                  <a:uFillTx/>
                </a:defRPr>
              </a:pPr>
              <a:endParaRPr lang="en-US" sz="500" b="0" i="0" u="none" strike="noStrike" kern="1200" cap="none" spc="0" baseline="0">
                <a:solidFill>
                  <a:srgbClr val="000000"/>
                </a:solidFill>
                <a:uFillTx/>
                <a:latin typeface="Bierstadt"/>
              </a:endParaRPr>
            </a:p>
          </p:txBody>
        </p:sp>
        <p:sp>
          <p:nvSpPr>
            <p:cNvPr id="9" name="Freeform: Shape 8">
              <a:extLst>
                <a:ext uri="{FF2B5EF4-FFF2-40B4-BE49-F238E27FC236}">
                  <a16:creationId xmlns:a16="http://schemas.microsoft.com/office/drawing/2014/main" id="{1CAF3FF4-9E27-1C35-1233-C6F34F3F4163}"/>
                </a:ext>
              </a:extLst>
            </p:cNvPr>
            <p:cNvSpPr/>
            <p:nvPr/>
          </p:nvSpPr>
          <p:spPr>
            <a:xfrm>
              <a:off x="5266450" y="2580610"/>
              <a:ext cx="1665186" cy="999110"/>
            </a:xfrm>
            <a:custGeom>
              <a:avLst/>
              <a:gdLst>
                <a:gd name="f0" fmla="val 10800000"/>
                <a:gd name="f1" fmla="val 5400000"/>
                <a:gd name="f2" fmla="val 180"/>
                <a:gd name="f3" fmla="val w"/>
                <a:gd name="f4" fmla="val h"/>
                <a:gd name="f5" fmla="val 0"/>
                <a:gd name="f6" fmla="val 1665187"/>
                <a:gd name="f7" fmla="val 999112"/>
                <a:gd name="f8" fmla="+- 0 0 -90"/>
                <a:gd name="f9" fmla="*/ f3 1 1665187"/>
                <a:gd name="f10" fmla="*/ f4 1 999112"/>
                <a:gd name="f11" fmla="+- f7 0 f5"/>
                <a:gd name="f12" fmla="+- f6 0 f5"/>
                <a:gd name="f13" fmla="*/ f8 f0 1"/>
                <a:gd name="f14" fmla="*/ f12 1 1665187"/>
                <a:gd name="f15" fmla="*/ f11 1 999112"/>
                <a:gd name="f16" fmla="*/ 0 f12 1"/>
                <a:gd name="f17" fmla="*/ 0 f11 1"/>
                <a:gd name="f18" fmla="*/ 1665187 f12 1"/>
                <a:gd name="f19" fmla="*/ 999112 f11 1"/>
                <a:gd name="f20" fmla="*/ f13 1 f2"/>
                <a:gd name="f21" fmla="*/ f16 1 1665187"/>
                <a:gd name="f22" fmla="*/ f17 1 999112"/>
                <a:gd name="f23" fmla="*/ f18 1 1665187"/>
                <a:gd name="f24" fmla="*/ f19 1 999112"/>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665187" h="999112">
                  <a:moveTo>
                    <a:pt x="f5" y="f5"/>
                  </a:moveTo>
                  <a:lnTo>
                    <a:pt x="f6" y="f5"/>
                  </a:lnTo>
                  <a:lnTo>
                    <a:pt x="f6" y="f7"/>
                  </a:lnTo>
                  <a:lnTo>
                    <a:pt x="f5" y="f7"/>
                  </a:lnTo>
                  <a:lnTo>
                    <a:pt x="f5" y="f5"/>
                  </a:lnTo>
                  <a:close/>
                </a:path>
              </a:pathLst>
            </a:custGeom>
            <a:solidFill>
              <a:srgbClr val="EBA000"/>
            </a:solidFill>
            <a:ln w="19046" cap="flat">
              <a:solidFill>
                <a:srgbClr val="FFFFFF"/>
              </a:solidFill>
              <a:prstDash val="solid"/>
              <a:miter/>
            </a:ln>
          </p:spPr>
          <p:txBody>
            <a:bodyPr vert="horz" wrap="square" lIns="81591" tIns="85651" rIns="81591" bIns="85651" anchor="ctr" anchorCtr="1" compatLnSpc="1">
              <a:noAutofit/>
            </a:bodyPr>
            <a:lstStyle/>
            <a:p>
              <a:pPr marL="0" marR="0" lvl="0" indent="0" algn="ctr" defTabSz="533396"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200" b="0" i="0" u="none" strike="noStrike" kern="1200" cap="none" spc="0" baseline="0">
                  <a:solidFill>
                    <a:srgbClr val="FFFFFF"/>
                  </a:solidFill>
                  <a:uFillTx/>
                  <a:latin typeface="Bierstadt"/>
                </a:rPr>
                <a:t>Objectives:</a:t>
              </a:r>
              <a:endParaRPr lang="en-US" sz="1200" b="0" i="0" u="none" strike="noStrike" kern="1200" cap="none" spc="0" baseline="0">
                <a:solidFill>
                  <a:srgbClr val="FFFFFF"/>
                </a:solidFill>
                <a:uFillTx/>
                <a:latin typeface="Bierstadt"/>
              </a:endParaRPr>
            </a:p>
          </p:txBody>
        </p:sp>
        <p:sp>
          <p:nvSpPr>
            <p:cNvPr id="10" name="Freeform: Shape 9">
              <a:extLst>
                <a:ext uri="{FF2B5EF4-FFF2-40B4-BE49-F238E27FC236}">
                  <a16:creationId xmlns:a16="http://schemas.microsoft.com/office/drawing/2014/main" id="{D09082BD-A132-8608-DAB8-5B019CBB78B3}"/>
                </a:ext>
              </a:extLst>
            </p:cNvPr>
            <p:cNvSpPr/>
            <p:nvPr/>
          </p:nvSpPr>
          <p:spPr>
            <a:xfrm>
              <a:off x="8978018" y="3034445"/>
              <a:ext cx="352391" cy="91440"/>
            </a:xfrm>
            <a:custGeom>
              <a:avLst/>
              <a:gdLst>
                <a:gd name="f0" fmla="val 10800000"/>
                <a:gd name="f1" fmla="val 5400000"/>
                <a:gd name="f2" fmla="val 180"/>
                <a:gd name="f3" fmla="val w"/>
                <a:gd name="f4" fmla="val h"/>
                <a:gd name="f5" fmla="val 0"/>
                <a:gd name="f6" fmla="val 352393"/>
                <a:gd name="f7" fmla="val 91440"/>
                <a:gd name="f8" fmla="val 45720"/>
                <a:gd name="f9" fmla="+- 0 0 -90"/>
                <a:gd name="f10" fmla="*/ f3 1 352393"/>
                <a:gd name="f11" fmla="*/ f4 1 91440"/>
                <a:gd name="f12" fmla="+- f7 0 f5"/>
                <a:gd name="f13" fmla="+- f6 0 f5"/>
                <a:gd name="f14" fmla="*/ f9 f0 1"/>
                <a:gd name="f15" fmla="*/ f13 1 352393"/>
                <a:gd name="f16" fmla="*/ f12 1 91440"/>
                <a:gd name="f17" fmla="*/ 0 f13 1"/>
                <a:gd name="f18" fmla="*/ 45720 f12 1"/>
                <a:gd name="f19" fmla="*/ 352393 f13 1"/>
                <a:gd name="f20" fmla="*/ f14 1 f2"/>
                <a:gd name="f21" fmla="*/ f17 1 352393"/>
                <a:gd name="f22" fmla="*/ f18 1 91440"/>
                <a:gd name="f23" fmla="*/ f19 1 352393"/>
                <a:gd name="f24" fmla="*/ f5 1 f15"/>
                <a:gd name="f25" fmla="*/ f6 1 f15"/>
                <a:gd name="f26" fmla="*/ f5 1 f16"/>
                <a:gd name="f27" fmla="*/ f7 1 f16"/>
                <a:gd name="f28" fmla="+- f20 0 f1"/>
                <a:gd name="f29" fmla="*/ f21 1 f15"/>
                <a:gd name="f30" fmla="*/ f22 1 f16"/>
                <a:gd name="f31" fmla="*/ f23 1 f15"/>
                <a:gd name="f32" fmla="*/ f24 f10 1"/>
                <a:gd name="f33" fmla="*/ f25 f10 1"/>
                <a:gd name="f34" fmla="*/ f27 f11 1"/>
                <a:gd name="f35" fmla="*/ f26 f11 1"/>
                <a:gd name="f36" fmla="*/ f29 f10 1"/>
                <a:gd name="f37" fmla="*/ f30 f11 1"/>
                <a:gd name="f38" fmla="*/ f31 f10 1"/>
              </a:gdLst>
              <a:ahLst/>
              <a:cxnLst>
                <a:cxn ang="3cd4">
                  <a:pos x="hc" y="t"/>
                </a:cxn>
                <a:cxn ang="0">
                  <a:pos x="r" y="vc"/>
                </a:cxn>
                <a:cxn ang="cd4">
                  <a:pos x="hc" y="b"/>
                </a:cxn>
                <a:cxn ang="cd2">
                  <a:pos x="l" y="vc"/>
                </a:cxn>
                <a:cxn ang="f28">
                  <a:pos x="f36" y="f37"/>
                </a:cxn>
                <a:cxn ang="f28">
                  <a:pos x="f38" y="f37"/>
                </a:cxn>
              </a:cxnLst>
              <a:rect l="f32" t="f35" r="f33" b="f34"/>
              <a:pathLst>
                <a:path w="352393" h="91440">
                  <a:moveTo>
                    <a:pt x="f5" y="f8"/>
                  </a:moveTo>
                  <a:lnTo>
                    <a:pt x="f6" y="f8"/>
                  </a:lnTo>
                </a:path>
              </a:pathLst>
            </a:custGeom>
            <a:noFill/>
            <a:ln w="12701" cap="flat">
              <a:solidFill>
                <a:srgbClr val="EBA000"/>
              </a:solidFill>
              <a:prstDash val="solid"/>
              <a:miter/>
              <a:tailEnd type="arrow"/>
            </a:ln>
          </p:spPr>
          <p:txBody>
            <a:bodyPr vert="horz" wrap="square" lIns="179322" tIns="43799" rIns="179322" bIns="43799" anchor="ctr" anchorCtr="1" compatLnSpc="1">
              <a:noAutofit/>
            </a:bodyPr>
            <a:lstStyle/>
            <a:p>
              <a:pPr marL="0" marR="0" lvl="0" indent="0" algn="ctr" defTabSz="222254" rtl="0" fontAlgn="auto" hangingPunct="1">
                <a:lnSpc>
                  <a:spcPct val="90000"/>
                </a:lnSpc>
                <a:spcBef>
                  <a:spcPts val="0"/>
                </a:spcBef>
                <a:spcAft>
                  <a:spcPts val="200"/>
                </a:spcAft>
                <a:buNone/>
                <a:tabLst/>
                <a:defRPr sz="1800" b="0" i="0" u="none" strike="noStrike" kern="0" cap="none" spc="0" baseline="0">
                  <a:solidFill>
                    <a:srgbClr val="000000"/>
                  </a:solidFill>
                  <a:uFillTx/>
                </a:defRPr>
              </a:pPr>
              <a:endParaRPr lang="en-US" sz="500" b="0" i="0" u="none" strike="noStrike" kern="1200" cap="none" spc="0" baseline="0">
                <a:solidFill>
                  <a:srgbClr val="000000"/>
                </a:solidFill>
                <a:uFillTx/>
                <a:latin typeface="Bierstadt"/>
              </a:endParaRPr>
            </a:p>
          </p:txBody>
        </p:sp>
        <p:sp>
          <p:nvSpPr>
            <p:cNvPr id="11" name="Freeform: Shape 10">
              <a:extLst>
                <a:ext uri="{FF2B5EF4-FFF2-40B4-BE49-F238E27FC236}">
                  <a16:creationId xmlns:a16="http://schemas.microsoft.com/office/drawing/2014/main" id="{098314CA-3277-AE4B-305E-7F6E6F815638}"/>
                </a:ext>
              </a:extLst>
            </p:cNvPr>
            <p:cNvSpPr/>
            <p:nvPr/>
          </p:nvSpPr>
          <p:spPr>
            <a:xfrm>
              <a:off x="7314633" y="2580610"/>
              <a:ext cx="1665186" cy="999110"/>
            </a:xfrm>
            <a:custGeom>
              <a:avLst/>
              <a:gdLst>
                <a:gd name="f0" fmla="val 10800000"/>
                <a:gd name="f1" fmla="val 5400000"/>
                <a:gd name="f2" fmla="val 180"/>
                <a:gd name="f3" fmla="val w"/>
                <a:gd name="f4" fmla="val h"/>
                <a:gd name="f5" fmla="val 0"/>
                <a:gd name="f6" fmla="val 1665187"/>
                <a:gd name="f7" fmla="val 999112"/>
                <a:gd name="f8" fmla="+- 0 0 -90"/>
                <a:gd name="f9" fmla="*/ f3 1 1665187"/>
                <a:gd name="f10" fmla="*/ f4 1 999112"/>
                <a:gd name="f11" fmla="+- f7 0 f5"/>
                <a:gd name="f12" fmla="+- f6 0 f5"/>
                <a:gd name="f13" fmla="*/ f8 f0 1"/>
                <a:gd name="f14" fmla="*/ f12 1 1665187"/>
                <a:gd name="f15" fmla="*/ f11 1 999112"/>
                <a:gd name="f16" fmla="*/ 0 f12 1"/>
                <a:gd name="f17" fmla="*/ 0 f11 1"/>
                <a:gd name="f18" fmla="*/ 1665187 f12 1"/>
                <a:gd name="f19" fmla="*/ 999112 f11 1"/>
                <a:gd name="f20" fmla="*/ f13 1 f2"/>
                <a:gd name="f21" fmla="*/ f16 1 1665187"/>
                <a:gd name="f22" fmla="*/ f17 1 999112"/>
                <a:gd name="f23" fmla="*/ f18 1 1665187"/>
                <a:gd name="f24" fmla="*/ f19 1 999112"/>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665187" h="999112">
                  <a:moveTo>
                    <a:pt x="f5" y="f5"/>
                  </a:moveTo>
                  <a:lnTo>
                    <a:pt x="f6" y="f5"/>
                  </a:lnTo>
                  <a:lnTo>
                    <a:pt x="f6" y="f7"/>
                  </a:lnTo>
                  <a:lnTo>
                    <a:pt x="f5" y="f7"/>
                  </a:lnTo>
                  <a:lnTo>
                    <a:pt x="f5" y="f5"/>
                  </a:lnTo>
                  <a:close/>
                </a:path>
              </a:pathLst>
            </a:custGeom>
            <a:solidFill>
              <a:srgbClr val="EBA000"/>
            </a:solidFill>
            <a:ln w="19046" cap="flat">
              <a:solidFill>
                <a:srgbClr val="FFFFFF"/>
              </a:solidFill>
              <a:prstDash val="solid"/>
              <a:miter/>
            </a:ln>
          </p:spPr>
          <p:txBody>
            <a:bodyPr vert="horz" wrap="square" lIns="81591" tIns="85651" rIns="81591" bIns="85651" anchor="ctr" anchorCtr="1" compatLnSpc="1">
              <a:noAutofit/>
            </a:bodyPr>
            <a:lstStyle/>
            <a:p>
              <a:pPr marL="0" marR="0" lvl="0" indent="0" algn="ctr" defTabSz="533396"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200" b="0" i="0" u="none" strike="noStrike" kern="1200" cap="none" spc="0" baseline="0">
                  <a:solidFill>
                    <a:srgbClr val="FFFFFF"/>
                  </a:solidFill>
                  <a:uFillTx/>
                  <a:latin typeface="Bierstadt"/>
                </a:rPr>
                <a:t>- Collect football data from API-Football</a:t>
              </a:r>
              <a:endParaRPr lang="en-US" sz="1200" b="0" i="0" u="none" strike="noStrike" kern="1200" cap="none" spc="0" baseline="0">
                <a:solidFill>
                  <a:srgbClr val="FFFFFF"/>
                </a:solidFill>
                <a:uFillTx/>
                <a:latin typeface="Bierstadt"/>
              </a:endParaRPr>
            </a:p>
          </p:txBody>
        </p:sp>
        <p:sp>
          <p:nvSpPr>
            <p:cNvPr id="12" name="Freeform: Shape 11">
              <a:extLst>
                <a:ext uri="{FF2B5EF4-FFF2-40B4-BE49-F238E27FC236}">
                  <a16:creationId xmlns:a16="http://schemas.microsoft.com/office/drawing/2014/main" id="{096F3CB5-5014-32AD-CC62-65E27DE37DA8}"/>
                </a:ext>
              </a:extLst>
            </p:cNvPr>
            <p:cNvSpPr/>
            <p:nvPr/>
          </p:nvSpPr>
          <p:spPr>
            <a:xfrm>
              <a:off x="2002682" y="3577919"/>
              <a:ext cx="8192722" cy="352391"/>
            </a:xfrm>
            <a:custGeom>
              <a:avLst/>
              <a:gdLst>
                <a:gd name="f0" fmla="val 10800000"/>
                <a:gd name="f1" fmla="val 5400000"/>
                <a:gd name="f2" fmla="val 180"/>
                <a:gd name="f3" fmla="val w"/>
                <a:gd name="f4" fmla="val h"/>
                <a:gd name="f5" fmla="val 0"/>
                <a:gd name="f6" fmla="val 8192723"/>
                <a:gd name="f7" fmla="val 352393"/>
                <a:gd name="f8" fmla="val 193296"/>
                <a:gd name="f9" fmla="+- 0 0 -90"/>
                <a:gd name="f10" fmla="*/ f3 1 8192723"/>
                <a:gd name="f11" fmla="*/ f4 1 352393"/>
                <a:gd name="f12" fmla="+- f7 0 f5"/>
                <a:gd name="f13" fmla="+- f6 0 f5"/>
                <a:gd name="f14" fmla="*/ f9 f0 1"/>
                <a:gd name="f15" fmla="*/ f13 1 8192723"/>
                <a:gd name="f16" fmla="*/ f12 1 352393"/>
                <a:gd name="f17" fmla="*/ 8192723 f13 1"/>
                <a:gd name="f18" fmla="*/ 0 f12 1"/>
                <a:gd name="f19" fmla="*/ 193296 f12 1"/>
                <a:gd name="f20" fmla="*/ 0 f13 1"/>
                <a:gd name="f21" fmla="*/ 352393 f12 1"/>
                <a:gd name="f22" fmla="*/ f14 1 f2"/>
                <a:gd name="f23" fmla="*/ f17 1 8192723"/>
                <a:gd name="f24" fmla="*/ f18 1 352393"/>
                <a:gd name="f25" fmla="*/ f19 1 352393"/>
                <a:gd name="f26" fmla="*/ f20 1 8192723"/>
                <a:gd name="f27" fmla="*/ f21 1 352393"/>
                <a:gd name="f28" fmla="*/ f5 1 f15"/>
                <a:gd name="f29" fmla="*/ f6 1 f15"/>
                <a:gd name="f30" fmla="*/ f5 1 f16"/>
                <a:gd name="f31" fmla="*/ f7 1 f16"/>
                <a:gd name="f32" fmla="+- f22 0 f1"/>
                <a:gd name="f33" fmla="*/ f23 1 f15"/>
                <a:gd name="f34" fmla="*/ f24 1 f16"/>
                <a:gd name="f35" fmla="*/ f25 1 f16"/>
                <a:gd name="f36" fmla="*/ f26 1 f15"/>
                <a:gd name="f37" fmla="*/ f27 1 f16"/>
                <a:gd name="f38" fmla="*/ f28 f10 1"/>
                <a:gd name="f39" fmla="*/ f29 f10 1"/>
                <a:gd name="f40" fmla="*/ f31 f11 1"/>
                <a:gd name="f41" fmla="*/ f30 f11 1"/>
                <a:gd name="f42" fmla="*/ f33 f10 1"/>
                <a:gd name="f43" fmla="*/ f34 f11 1"/>
                <a:gd name="f44" fmla="*/ f35 f11 1"/>
                <a:gd name="f45" fmla="*/ f36 f10 1"/>
                <a:gd name="f46" fmla="*/ f37 f11 1"/>
              </a:gdLst>
              <a:ahLst/>
              <a:cxnLst>
                <a:cxn ang="3cd4">
                  <a:pos x="hc" y="t"/>
                </a:cxn>
                <a:cxn ang="0">
                  <a:pos x="r" y="vc"/>
                </a:cxn>
                <a:cxn ang="cd4">
                  <a:pos x="hc" y="b"/>
                </a:cxn>
                <a:cxn ang="cd2">
                  <a:pos x="l" y="vc"/>
                </a:cxn>
                <a:cxn ang="f32">
                  <a:pos x="f42" y="f43"/>
                </a:cxn>
                <a:cxn ang="f32">
                  <a:pos x="f42" y="f44"/>
                </a:cxn>
                <a:cxn ang="f32">
                  <a:pos x="f45" y="f44"/>
                </a:cxn>
                <a:cxn ang="f32">
                  <a:pos x="f45" y="f46"/>
                </a:cxn>
              </a:cxnLst>
              <a:rect l="f38" t="f41" r="f39" b="f40"/>
              <a:pathLst>
                <a:path w="8192723" h="352393">
                  <a:moveTo>
                    <a:pt x="f6" y="f5"/>
                  </a:moveTo>
                  <a:lnTo>
                    <a:pt x="f6" y="f8"/>
                  </a:lnTo>
                  <a:lnTo>
                    <a:pt x="f5" y="f8"/>
                  </a:lnTo>
                  <a:lnTo>
                    <a:pt x="f5" y="f7"/>
                  </a:lnTo>
                </a:path>
              </a:pathLst>
            </a:custGeom>
            <a:noFill/>
            <a:ln w="12701" cap="flat">
              <a:solidFill>
                <a:srgbClr val="EBA000"/>
              </a:solidFill>
              <a:prstDash val="solid"/>
              <a:miter/>
              <a:tailEnd type="arrow"/>
            </a:ln>
          </p:spPr>
          <p:txBody>
            <a:bodyPr vert="horz" wrap="square" lIns="3904021" tIns="174275" rIns="3904021" bIns="174275" anchor="ctr" anchorCtr="1" compatLnSpc="1">
              <a:noAutofit/>
            </a:bodyPr>
            <a:lstStyle/>
            <a:p>
              <a:pPr marL="0" marR="0" lvl="0" indent="0" algn="ctr" defTabSz="222254" rtl="0" fontAlgn="auto" hangingPunct="1">
                <a:lnSpc>
                  <a:spcPct val="90000"/>
                </a:lnSpc>
                <a:spcBef>
                  <a:spcPts val="0"/>
                </a:spcBef>
                <a:spcAft>
                  <a:spcPts val="200"/>
                </a:spcAft>
                <a:buNone/>
                <a:tabLst/>
                <a:defRPr sz="1800" b="0" i="0" u="none" strike="noStrike" kern="0" cap="none" spc="0" baseline="0">
                  <a:solidFill>
                    <a:srgbClr val="000000"/>
                  </a:solidFill>
                  <a:uFillTx/>
                </a:defRPr>
              </a:pPr>
              <a:endParaRPr lang="en-US" sz="500" b="0" i="0" u="none" strike="noStrike" kern="1200" cap="none" spc="0" baseline="0">
                <a:solidFill>
                  <a:srgbClr val="000000"/>
                </a:solidFill>
                <a:uFillTx/>
                <a:latin typeface="Bierstadt"/>
              </a:endParaRPr>
            </a:p>
          </p:txBody>
        </p:sp>
        <p:sp>
          <p:nvSpPr>
            <p:cNvPr id="13" name="Freeform: Shape 12">
              <a:extLst>
                <a:ext uri="{FF2B5EF4-FFF2-40B4-BE49-F238E27FC236}">
                  <a16:creationId xmlns:a16="http://schemas.microsoft.com/office/drawing/2014/main" id="{D7C7C84F-3ACA-48FE-DE65-A5BD1A2678C6}"/>
                </a:ext>
              </a:extLst>
            </p:cNvPr>
            <p:cNvSpPr/>
            <p:nvPr/>
          </p:nvSpPr>
          <p:spPr>
            <a:xfrm>
              <a:off x="9362815" y="2580610"/>
              <a:ext cx="1665186" cy="999110"/>
            </a:xfrm>
            <a:custGeom>
              <a:avLst/>
              <a:gdLst>
                <a:gd name="f0" fmla="val 10800000"/>
                <a:gd name="f1" fmla="val 5400000"/>
                <a:gd name="f2" fmla="val 180"/>
                <a:gd name="f3" fmla="val w"/>
                <a:gd name="f4" fmla="val h"/>
                <a:gd name="f5" fmla="val 0"/>
                <a:gd name="f6" fmla="val 1665187"/>
                <a:gd name="f7" fmla="val 999112"/>
                <a:gd name="f8" fmla="+- 0 0 -90"/>
                <a:gd name="f9" fmla="*/ f3 1 1665187"/>
                <a:gd name="f10" fmla="*/ f4 1 999112"/>
                <a:gd name="f11" fmla="+- f7 0 f5"/>
                <a:gd name="f12" fmla="+- f6 0 f5"/>
                <a:gd name="f13" fmla="*/ f8 f0 1"/>
                <a:gd name="f14" fmla="*/ f12 1 1665187"/>
                <a:gd name="f15" fmla="*/ f11 1 999112"/>
                <a:gd name="f16" fmla="*/ 0 f12 1"/>
                <a:gd name="f17" fmla="*/ 0 f11 1"/>
                <a:gd name="f18" fmla="*/ 1665187 f12 1"/>
                <a:gd name="f19" fmla="*/ 999112 f11 1"/>
                <a:gd name="f20" fmla="*/ f13 1 f2"/>
                <a:gd name="f21" fmla="*/ f16 1 1665187"/>
                <a:gd name="f22" fmla="*/ f17 1 999112"/>
                <a:gd name="f23" fmla="*/ f18 1 1665187"/>
                <a:gd name="f24" fmla="*/ f19 1 999112"/>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665187" h="999112">
                  <a:moveTo>
                    <a:pt x="f5" y="f5"/>
                  </a:moveTo>
                  <a:lnTo>
                    <a:pt x="f6" y="f5"/>
                  </a:lnTo>
                  <a:lnTo>
                    <a:pt x="f6" y="f7"/>
                  </a:lnTo>
                  <a:lnTo>
                    <a:pt x="f5" y="f7"/>
                  </a:lnTo>
                  <a:lnTo>
                    <a:pt x="f5" y="f5"/>
                  </a:lnTo>
                  <a:close/>
                </a:path>
              </a:pathLst>
            </a:custGeom>
            <a:solidFill>
              <a:srgbClr val="EBA000"/>
            </a:solidFill>
            <a:ln w="19046" cap="flat">
              <a:solidFill>
                <a:srgbClr val="FFFFFF"/>
              </a:solidFill>
              <a:prstDash val="solid"/>
              <a:miter/>
            </a:ln>
          </p:spPr>
          <p:txBody>
            <a:bodyPr vert="horz" wrap="square" lIns="81591" tIns="85651" rIns="81591" bIns="85651" anchor="ctr" anchorCtr="1" compatLnSpc="1">
              <a:noAutofit/>
            </a:bodyPr>
            <a:lstStyle/>
            <a:p>
              <a:pPr marL="0" marR="0" lvl="0" indent="0" algn="ctr" defTabSz="533396"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200" b="0" i="0" u="none" strike="noStrike" kern="1200" cap="none" spc="0" baseline="0">
                  <a:solidFill>
                    <a:srgbClr val="FFFFFF"/>
                  </a:solidFill>
                  <a:uFillTx/>
                  <a:latin typeface="Bierstadt"/>
                </a:rPr>
                <a:t>- Store the data in a SQLite database</a:t>
              </a:r>
              <a:endParaRPr lang="en-US" sz="1200" b="0" i="0" u="none" strike="noStrike" kern="1200" cap="none" spc="0" baseline="0">
                <a:solidFill>
                  <a:srgbClr val="FFFFFF"/>
                </a:solidFill>
                <a:uFillTx/>
                <a:latin typeface="Bierstadt"/>
              </a:endParaRPr>
            </a:p>
          </p:txBody>
        </p:sp>
        <p:sp>
          <p:nvSpPr>
            <p:cNvPr id="14" name="Freeform: Shape 13">
              <a:extLst>
                <a:ext uri="{FF2B5EF4-FFF2-40B4-BE49-F238E27FC236}">
                  <a16:creationId xmlns:a16="http://schemas.microsoft.com/office/drawing/2014/main" id="{0C58C813-17DF-311D-F9F8-3FDB5CD6528B}"/>
                </a:ext>
              </a:extLst>
            </p:cNvPr>
            <p:cNvSpPr/>
            <p:nvPr/>
          </p:nvSpPr>
          <p:spPr>
            <a:xfrm>
              <a:off x="2833478" y="4416552"/>
              <a:ext cx="352391" cy="91440"/>
            </a:xfrm>
            <a:custGeom>
              <a:avLst/>
              <a:gdLst>
                <a:gd name="f0" fmla="val 10800000"/>
                <a:gd name="f1" fmla="val 5400000"/>
                <a:gd name="f2" fmla="val 180"/>
                <a:gd name="f3" fmla="val w"/>
                <a:gd name="f4" fmla="val h"/>
                <a:gd name="f5" fmla="val 0"/>
                <a:gd name="f6" fmla="val 352393"/>
                <a:gd name="f7" fmla="val 91440"/>
                <a:gd name="f8" fmla="val 45720"/>
                <a:gd name="f9" fmla="+- 0 0 -90"/>
                <a:gd name="f10" fmla="*/ f3 1 352393"/>
                <a:gd name="f11" fmla="*/ f4 1 91440"/>
                <a:gd name="f12" fmla="+- f7 0 f5"/>
                <a:gd name="f13" fmla="+- f6 0 f5"/>
                <a:gd name="f14" fmla="*/ f9 f0 1"/>
                <a:gd name="f15" fmla="*/ f13 1 352393"/>
                <a:gd name="f16" fmla="*/ f12 1 91440"/>
                <a:gd name="f17" fmla="*/ 0 f13 1"/>
                <a:gd name="f18" fmla="*/ 45720 f12 1"/>
                <a:gd name="f19" fmla="*/ 352393 f13 1"/>
                <a:gd name="f20" fmla="*/ f14 1 f2"/>
                <a:gd name="f21" fmla="*/ f17 1 352393"/>
                <a:gd name="f22" fmla="*/ f18 1 91440"/>
                <a:gd name="f23" fmla="*/ f19 1 352393"/>
                <a:gd name="f24" fmla="*/ f5 1 f15"/>
                <a:gd name="f25" fmla="*/ f6 1 f15"/>
                <a:gd name="f26" fmla="*/ f5 1 f16"/>
                <a:gd name="f27" fmla="*/ f7 1 f16"/>
                <a:gd name="f28" fmla="+- f20 0 f1"/>
                <a:gd name="f29" fmla="*/ f21 1 f15"/>
                <a:gd name="f30" fmla="*/ f22 1 f16"/>
                <a:gd name="f31" fmla="*/ f23 1 f15"/>
                <a:gd name="f32" fmla="*/ f24 f10 1"/>
                <a:gd name="f33" fmla="*/ f25 f10 1"/>
                <a:gd name="f34" fmla="*/ f27 f11 1"/>
                <a:gd name="f35" fmla="*/ f26 f11 1"/>
                <a:gd name="f36" fmla="*/ f29 f10 1"/>
                <a:gd name="f37" fmla="*/ f30 f11 1"/>
                <a:gd name="f38" fmla="*/ f31 f10 1"/>
              </a:gdLst>
              <a:ahLst/>
              <a:cxnLst>
                <a:cxn ang="3cd4">
                  <a:pos x="hc" y="t"/>
                </a:cxn>
                <a:cxn ang="0">
                  <a:pos x="r" y="vc"/>
                </a:cxn>
                <a:cxn ang="cd4">
                  <a:pos x="hc" y="b"/>
                </a:cxn>
                <a:cxn ang="cd2">
                  <a:pos x="l" y="vc"/>
                </a:cxn>
                <a:cxn ang="f28">
                  <a:pos x="f36" y="f37"/>
                </a:cxn>
                <a:cxn ang="f28">
                  <a:pos x="f38" y="f37"/>
                </a:cxn>
              </a:cxnLst>
              <a:rect l="f32" t="f35" r="f33" b="f34"/>
              <a:pathLst>
                <a:path w="352393" h="91440">
                  <a:moveTo>
                    <a:pt x="f5" y="f8"/>
                  </a:moveTo>
                  <a:lnTo>
                    <a:pt x="f6" y="f8"/>
                  </a:lnTo>
                </a:path>
              </a:pathLst>
            </a:custGeom>
            <a:noFill/>
            <a:ln w="12701" cap="flat">
              <a:solidFill>
                <a:srgbClr val="EBA000"/>
              </a:solidFill>
              <a:prstDash val="solid"/>
              <a:miter/>
              <a:tailEnd type="arrow"/>
            </a:ln>
          </p:spPr>
          <p:txBody>
            <a:bodyPr vert="horz" wrap="square" lIns="179322" tIns="43799" rIns="179322" bIns="43799" anchor="ctr" anchorCtr="1" compatLnSpc="1">
              <a:noAutofit/>
            </a:bodyPr>
            <a:lstStyle/>
            <a:p>
              <a:pPr marL="0" marR="0" lvl="0" indent="0" algn="ctr" defTabSz="222254" rtl="0" fontAlgn="auto" hangingPunct="1">
                <a:lnSpc>
                  <a:spcPct val="90000"/>
                </a:lnSpc>
                <a:spcBef>
                  <a:spcPts val="0"/>
                </a:spcBef>
                <a:spcAft>
                  <a:spcPts val="200"/>
                </a:spcAft>
                <a:buNone/>
                <a:tabLst/>
                <a:defRPr sz="1800" b="0" i="0" u="none" strike="noStrike" kern="0" cap="none" spc="0" baseline="0">
                  <a:solidFill>
                    <a:srgbClr val="000000"/>
                  </a:solidFill>
                  <a:uFillTx/>
                </a:defRPr>
              </a:pPr>
              <a:endParaRPr lang="en-US" sz="500" b="0" i="0" u="none" strike="noStrike" kern="1200" cap="none" spc="0" baseline="0">
                <a:solidFill>
                  <a:srgbClr val="000000"/>
                </a:solidFill>
                <a:uFillTx/>
                <a:latin typeface="Bierstadt"/>
              </a:endParaRPr>
            </a:p>
          </p:txBody>
        </p:sp>
        <p:sp>
          <p:nvSpPr>
            <p:cNvPr id="15" name="Freeform: Shape 14">
              <a:extLst>
                <a:ext uri="{FF2B5EF4-FFF2-40B4-BE49-F238E27FC236}">
                  <a16:creationId xmlns:a16="http://schemas.microsoft.com/office/drawing/2014/main" id="{9C34177D-77F5-863B-DC88-9D52359758F3}"/>
                </a:ext>
              </a:extLst>
            </p:cNvPr>
            <p:cNvSpPr/>
            <p:nvPr/>
          </p:nvSpPr>
          <p:spPr>
            <a:xfrm>
              <a:off x="1170093" y="3962716"/>
              <a:ext cx="1665186" cy="999110"/>
            </a:xfrm>
            <a:custGeom>
              <a:avLst/>
              <a:gdLst>
                <a:gd name="f0" fmla="val 10800000"/>
                <a:gd name="f1" fmla="val 5400000"/>
                <a:gd name="f2" fmla="val 180"/>
                <a:gd name="f3" fmla="val w"/>
                <a:gd name="f4" fmla="val h"/>
                <a:gd name="f5" fmla="val 0"/>
                <a:gd name="f6" fmla="val 1665187"/>
                <a:gd name="f7" fmla="val 999112"/>
                <a:gd name="f8" fmla="+- 0 0 -90"/>
                <a:gd name="f9" fmla="*/ f3 1 1665187"/>
                <a:gd name="f10" fmla="*/ f4 1 999112"/>
                <a:gd name="f11" fmla="+- f7 0 f5"/>
                <a:gd name="f12" fmla="+- f6 0 f5"/>
                <a:gd name="f13" fmla="*/ f8 f0 1"/>
                <a:gd name="f14" fmla="*/ f12 1 1665187"/>
                <a:gd name="f15" fmla="*/ f11 1 999112"/>
                <a:gd name="f16" fmla="*/ 0 f12 1"/>
                <a:gd name="f17" fmla="*/ 0 f11 1"/>
                <a:gd name="f18" fmla="*/ 1665187 f12 1"/>
                <a:gd name="f19" fmla="*/ 999112 f11 1"/>
                <a:gd name="f20" fmla="*/ f13 1 f2"/>
                <a:gd name="f21" fmla="*/ f16 1 1665187"/>
                <a:gd name="f22" fmla="*/ f17 1 999112"/>
                <a:gd name="f23" fmla="*/ f18 1 1665187"/>
                <a:gd name="f24" fmla="*/ f19 1 999112"/>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665187" h="999112">
                  <a:moveTo>
                    <a:pt x="f5" y="f5"/>
                  </a:moveTo>
                  <a:lnTo>
                    <a:pt x="f6" y="f5"/>
                  </a:lnTo>
                  <a:lnTo>
                    <a:pt x="f6" y="f7"/>
                  </a:lnTo>
                  <a:lnTo>
                    <a:pt x="f5" y="f7"/>
                  </a:lnTo>
                  <a:lnTo>
                    <a:pt x="f5" y="f5"/>
                  </a:lnTo>
                  <a:close/>
                </a:path>
              </a:pathLst>
            </a:custGeom>
            <a:solidFill>
              <a:srgbClr val="EBA000"/>
            </a:solidFill>
            <a:ln w="19046" cap="flat">
              <a:solidFill>
                <a:srgbClr val="FFFFFF"/>
              </a:solidFill>
              <a:prstDash val="solid"/>
              <a:miter/>
            </a:ln>
          </p:spPr>
          <p:txBody>
            <a:bodyPr vert="horz" wrap="square" lIns="81591" tIns="85651" rIns="81591" bIns="85651" anchor="ctr" anchorCtr="1" compatLnSpc="1">
              <a:noAutofit/>
            </a:bodyPr>
            <a:lstStyle/>
            <a:p>
              <a:pPr marL="0" marR="0" lvl="0" indent="0" algn="ctr" defTabSz="533396"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200" b="0" i="0" u="none" strike="noStrike" kern="1200" cap="none" spc="0" baseline="0">
                  <a:solidFill>
                    <a:srgbClr val="FFFFFF"/>
                  </a:solidFill>
                  <a:uFillTx/>
                  <a:latin typeface="Bierstadt"/>
                </a:rPr>
                <a:t>- Build analysis modules for team form, players, injuries, lineups, standings and odds</a:t>
              </a:r>
              <a:endParaRPr lang="en-US" sz="1200" b="0" i="0" u="none" strike="noStrike" kern="1200" cap="none" spc="0" baseline="0">
                <a:solidFill>
                  <a:srgbClr val="FFFFFF"/>
                </a:solidFill>
                <a:uFillTx/>
                <a:latin typeface="Bierstadt"/>
              </a:endParaRPr>
            </a:p>
          </p:txBody>
        </p:sp>
        <p:sp>
          <p:nvSpPr>
            <p:cNvPr id="16" name="Freeform: Shape 15">
              <a:extLst>
                <a:ext uri="{FF2B5EF4-FFF2-40B4-BE49-F238E27FC236}">
                  <a16:creationId xmlns:a16="http://schemas.microsoft.com/office/drawing/2014/main" id="{CF7E4A2B-3DCF-F500-7EF8-D960DB5675A0}"/>
                </a:ext>
              </a:extLst>
            </p:cNvPr>
            <p:cNvSpPr/>
            <p:nvPr/>
          </p:nvSpPr>
          <p:spPr>
            <a:xfrm>
              <a:off x="4881661" y="4416552"/>
              <a:ext cx="352391" cy="91440"/>
            </a:xfrm>
            <a:custGeom>
              <a:avLst/>
              <a:gdLst>
                <a:gd name="f0" fmla="val 10800000"/>
                <a:gd name="f1" fmla="val 5400000"/>
                <a:gd name="f2" fmla="val 180"/>
                <a:gd name="f3" fmla="val w"/>
                <a:gd name="f4" fmla="val h"/>
                <a:gd name="f5" fmla="val 0"/>
                <a:gd name="f6" fmla="val 352393"/>
                <a:gd name="f7" fmla="val 91440"/>
                <a:gd name="f8" fmla="val 45720"/>
                <a:gd name="f9" fmla="+- 0 0 -90"/>
                <a:gd name="f10" fmla="*/ f3 1 352393"/>
                <a:gd name="f11" fmla="*/ f4 1 91440"/>
                <a:gd name="f12" fmla="+- f7 0 f5"/>
                <a:gd name="f13" fmla="+- f6 0 f5"/>
                <a:gd name="f14" fmla="*/ f9 f0 1"/>
                <a:gd name="f15" fmla="*/ f13 1 352393"/>
                <a:gd name="f16" fmla="*/ f12 1 91440"/>
                <a:gd name="f17" fmla="*/ 0 f13 1"/>
                <a:gd name="f18" fmla="*/ 45720 f12 1"/>
                <a:gd name="f19" fmla="*/ 352393 f13 1"/>
                <a:gd name="f20" fmla="*/ f14 1 f2"/>
                <a:gd name="f21" fmla="*/ f17 1 352393"/>
                <a:gd name="f22" fmla="*/ f18 1 91440"/>
                <a:gd name="f23" fmla="*/ f19 1 352393"/>
                <a:gd name="f24" fmla="*/ f5 1 f15"/>
                <a:gd name="f25" fmla="*/ f6 1 f15"/>
                <a:gd name="f26" fmla="*/ f5 1 f16"/>
                <a:gd name="f27" fmla="*/ f7 1 f16"/>
                <a:gd name="f28" fmla="+- f20 0 f1"/>
                <a:gd name="f29" fmla="*/ f21 1 f15"/>
                <a:gd name="f30" fmla="*/ f22 1 f16"/>
                <a:gd name="f31" fmla="*/ f23 1 f15"/>
                <a:gd name="f32" fmla="*/ f24 f10 1"/>
                <a:gd name="f33" fmla="*/ f25 f10 1"/>
                <a:gd name="f34" fmla="*/ f27 f11 1"/>
                <a:gd name="f35" fmla="*/ f26 f11 1"/>
                <a:gd name="f36" fmla="*/ f29 f10 1"/>
                <a:gd name="f37" fmla="*/ f30 f11 1"/>
                <a:gd name="f38" fmla="*/ f31 f10 1"/>
              </a:gdLst>
              <a:ahLst/>
              <a:cxnLst>
                <a:cxn ang="3cd4">
                  <a:pos x="hc" y="t"/>
                </a:cxn>
                <a:cxn ang="0">
                  <a:pos x="r" y="vc"/>
                </a:cxn>
                <a:cxn ang="cd4">
                  <a:pos x="hc" y="b"/>
                </a:cxn>
                <a:cxn ang="cd2">
                  <a:pos x="l" y="vc"/>
                </a:cxn>
                <a:cxn ang="f28">
                  <a:pos x="f36" y="f37"/>
                </a:cxn>
                <a:cxn ang="f28">
                  <a:pos x="f38" y="f37"/>
                </a:cxn>
              </a:cxnLst>
              <a:rect l="f32" t="f35" r="f33" b="f34"/>
              <a:pathLst>
                <a:path w="352393" h="91440">
                  <a:moveTo>
                    <a:pt x="f5" y="f8"/>
                  </a:moveTo>
                  <a:lnTo>
                    <a:pt x="f6" y="f8"/>
                  </a:lnTo>
                </a:path>
              </a:pathLst>
            </a:custGeom>
            <a:noFill/>
            <a:ln w="12701" cap="flat">
              <a:solidFill>
                <a:srgbClr val="EBA000"/>
              </a:solidFill>
              <a:prstDash val="solid"/>
              <a:miter/>
              <a:tailEnd type="arrow"/>
            </a:ln>
          </p:spPr>
          <p:txBody>
            <a:bodyPr vert="horz" wrap="square" lIns="179322" tIns="43799" rIns="179322" bIns="43799" anchor="ctr" anchorCtr="1" compatLnSpc="1">
              <a:noAutofit/>
            </a:bodyPr>
            <a:lstStyle/>
            <a:p>
              <a:pPr marL="0" marR="0" lvl="0" indent="0" algn="ctr" defTabSz="222254" rtl="0" fontAlgn="auto" hangingPunct="1">
                <a:lnSpc>
                  <a:spcPct val="90000"/>
                </a:lnSpc>
                <a:spcBef>
                  <a:spcPts val="0"/>
                </a:spcBef>
                <a:spcAft>
                  <a:spcPts val="200"/>
                </a:spcAft>
                <a:buNone/>
                <a:tabLst/>
                <a:defRPr sz="1800" b="0" i="0" u="none" strike="noStrike" kern="0" cap="none" spc="0" baseline="0">
                  <a:solidFill>
                    <a:srgbClr val="000000"/>
                  </a:solidFill>
                  <a:uFillTx/>
                </a:defRPr>
              </a:pPr>
              <a:endParaRPr lang="en-US" sz="500" b="0" i="0" u="none" strike="noStrike" kern="1200" cap="none" spc="0" baseline="0">
                <a:solidFill>
                  <a:srgbClr val="000000"/>
                </a:solidFill>
                <a:uFillTx/>
                <a:latin typeface="Bierstadt"/>
              </a:endParaRPr>
            </a:p>
          </p:txBody>
        </p:sp>
        <p:sp>
          <p:nvSpPr>
            <p:cNvPr id="17" name="Freeform: Shape 16">
              <a:extLst>
                <a:ext uri="{FF2B5EF4-FFF2-40B4-BE49-F238E27FC236}">
                  <a16:creationId xmlns:a16="http://schemas.microsoft.com/office/drawing/2014/main" id="{C9CA8891-65DA-9077-31F1-F291422969C4}"/>
                </a:ext>
              </a:extLst>
            </p:cNvPr>
            <p:cNvSpPr/>
            <p:nvPr/>
          </p:nvSpPr>
          <p:spPr>
            <a:xfrm>
              <a:off x="3218276" y="3962716"/>
              <a:ext cx="1665186" cy="999110"/>
            </a:xfrm>
            <a:custGeom>
              <a:avLst/>
              <a:gdLst>
                <a:gd name="f0" fmla="val 10800000"/>
                <a:gd name="f1" fmla="val 5400000"/>
                <a:gd name="f2" fmla="val 180"/>
                <a:gd name="f3" fmla="val w"/>
                <a:gd name="f4" fmla="val h"/>
                <a:gd name="f5" fmla="val 0"/>
                <a:gd name="f6" fmla="val 1665187"/>
                <a:gd name="f7" fmla="val 999112"/>
                <a:gd name="f8" fmla="+- 0 0 -90"/>
                <a:gd name="f9" fmla="*/ f3 1 1665187"/>
                <a:gd name="f10" fmla="*/ f4 1 999112"/>
                <a:gd name="f11" fmla="+- f7 0 f5"/>
                <a:gd name="f12" fmla="+- f6 0 f5"/>
                <a:gd name="f13" fmla="*/ f8 f0 1"/>
                <a:gd name="f14" fmla="*/ f12 1 1665187"/>
                <a:gd name="f15" fmla="*/ f11 1 999112"/>
                <a:gd name="f16" fmla="*/ 0 f12 1"/>
                <a:gd name="f17" fmla="*/ 0 f11 1"/>
                <a:gd name="f18" fmla="*/ 1665187 f12 1"/>
                <a:gd name="f19" fmla="*/ 999112 f11 1"/>
                <a:gd name="f20" fmla="*/ f13 1 f2"/>
                <a:gd name="f21" fmla="*/ f16 1 1665187"/>
                <a:gd name="f22" fmla="*/ f17 1 999112"/>
                <a:gd name="f23" fmla="*/ f18 1 1665187"/>
                <a:gd name="f24" fmla="*/ f19 1 999112"/>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665187" h="999112">
                  <a:moveTo>
                    <a:pt x="f5" y="f5"/>
                  </a:moveTo>
                  <a:lnTo>
                    <a:pt x="f6" y="f5"/>
                  </a:lnTo>
                  <a:lnTo>
                    <a:pt x="f6" y="f7"/>
                  </a:lnTo>
                  <a:lnTo>
                    <a:pt x="f5" y="f7"/>
                  </a:lnTo>
                  <a:lnTo>
                    <a:pt x="f5" y="f5"/>
                  </a:lnTo>
                  <a:close/>
                </a:path>
              </a:pathLst>
            </a:custGeom>
            <a:solidFill>
              <a:srgbClr val="EBA000"/>
            </a:solidFill>
            <a:ln w="19046" cap="flat">
              <a:solidFill>
                <a:srgbClr val="FFFFFF"/>
              </a:solidFill>
              <a:prstDash val="solid"/>
              <a:miter/>
            </a:ln>
          </p:spPr>
          <p:txBody>
            <a:bodyPr vert="horz" wrap="square" lIns="81591" tIns="85651" rIns="81591" bIns="85651" anchor="ctr" anchorCtr="1" compatLnSpc="1">
              <a:noAutofit/>
            </a:bodyPr>
            <a:lstStyle/>
            <a:p>
              <a:pPr marL="0" marR="0" lvl="0" indent="0" algn="ctr" defTabSz="533396"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200" b="0" i="0" u="none" strike="noStrike" kern="1200" cap="none" spc="0" baseline="0">
                  <a:solidFill>
                    <a:srgbClr val="FFFFFF"/>
                  </a:solidFill>
                  <a:uFillTx/>
                  <a:latin typeface="Bierstadt"/>
                </a:rPr>
                <a:t>- Create context scores for each match</a:t>
              </a:r>
              <a:endParaRPr lang="en-US" sz="1200" b="0" i="0" u="none" strike="noStrike" kern="1200" cap="none" spc="0" baseline="0">
                <a:solidFill>
                  <a:srgbClr val="FFFFFF"/>
                </a:solidFill>
                <a:uFillTx/>
                <a:latin typeface="Bierstadt"/>
              </a:endParaRPr>
            </a:p>
          </p:txBody>
        </p:sp>
        <p:sp>
          <p:nvSpPr>
            <p:cNvPr id="18" name="Freeform: Shape 17">
              <a:extLst>
                <a:ext uri="{FF2B5EF4-FFF2-40B4-BE49-F238E27FC236}">
                  <a16:creationId xmlns:a16="http://schemas.microsoft.com/office/drawing/2014/main" id="{818105B2-8CCA-8E35-E7DC-B1FCFF0D1AD3}"/>
                </a:ext>
              </a:extLst>
            </p:cNvPr>
            <p:cNvSpPr/>
            <p:nvPr/>
          </p:nvSpPr>
          <p:spPr>
            <a:xfrm>
              <a:off x="6929844" y="4416552"/>
              <a:ext cx="352391" cy="91440"/>
            </a:xfrm>
            <a:custGeom>
              <a:avLst/>
              <a:gdLst>
                <a:gd name="f0" fmla="val 10800000"/>
                <a:gd name="f1" fmla="val 5400000"/>
                <a:gd name="f2" fmla="val 180"/>
                <a:gd name="f3" fmla="val w"/>
                <a:gd name="f4" fmla="val h"/>
                <a:gd name="f5" fmla="val 0"/>
                <a:gd name="f6" fmla="val 352393"/>
                <a:gd name="f7" fmla="val 91440"/>
                <a:gd name="f8" fmla="val 45720"/>
                <a:gd name="f9" fmla="+- 0 0 -90"/>
                <a:gd name="f10" fmla="*/ f3 1 352393"/>
                <a:gd name="f11" fmla="*/ f4 1 91440"/>
                <a:gd name="f12" fmla="+- f7 0 f5"/>
                <a:gd name="f13" fmla="+- f6 0 f5"/>
                <a:gd name="f14" fmla="*/ f9 f0 1"/>
                <a:gd name="f15" fmla="*/ f13 1 352393"/>
                <a:gd name="f16" fmla="*/ f12 1 91440"/>
                <a:gd name="f17" fmla="*/ 0 f13 1"/>
                <a:gd name="f18" fmla="*/ 45720 f12 1"/>
                <a:gd name="f19" fmla="*/ 352393 f13 1"/>
                <a:gd name="f20" fmla="*/ f14 1 f2"/>
                <a:gd name="f21" fmla="*/ f17 1 352393"/>
                <a:gd name="f22" fmla="*/ f18 1 91440"/>
                <a:gd name="f23" fmla="*/ f19 1 352393"/>
                <a:gd name="f24" fmla="*/ f5 1 f15"/>
                <a:gd name="f25" fmla="*/ f6 1 f15"/>
                <a:gd name="f26" fmla="*/ f5 1 f16"/>
                <a:gd name="f27" fmla="*/ f7 1 f16"/>
                <a:gd name="f28" fmla="+- f20 0 f1"/>
                <a:gd name="f29" fmla="*/ f21 1 f15"/>
                <a:gd name="f30" fmla="*/ f22 1 f16"/>
                <a:gd name="f31" fmla="*/ f23 1 f15"/>
                <a:gd name="f32" fmla="*/ f24 f10 1"/>
                <a:gd name="f33" fmla="*/ f25 f10 1"/>
                <a:gd name="f34" fmla="*/ f27 f11 1"/>
                <a:gd name="f35" fmla="*/ f26 f11 1"/>
                <a:gd name="f36" fmla="*/ f29 f10 1"/>
                <a:gd name="f37" fmla="*/ f30 f11 1"/>
                <a:gd name="f38" fmla="*/ f31 f10 1"/>
              </a:gdLst>
              <a:ahLst/>
              <a:cxnLst>
                <a:cxn ang="3cd4">
                  <a:pos x="hc" y="t"/>
                </a:cxn>
                <a:cxn ang="0">
                  <a:pos x="r" y="vc"/>
                </a:cxn>
                <a:cxn ang="cd4">
                  <a:pos x="hc" y="b"/>
                </a:cxn>
                <a:cxn ang="cd2">
                  <a:pos x="l" y="vc"/>
                </a:cxn>
                <a:cxn ang="f28">
                  <a:pos x="f36" y="f37"/>
                </a:cxn>
                <a:cxn ang="f28">
                  <a:pos x="f38" y="f37"/>
                </a:cxn>
              </a:cxnLst>
              <a:rect l="f32" t="f35" r="f33" b="f34"/>
              <a:pathLst>
                <a:path w="352393" h="91440">
                  <a:moveTo>
                    <a:pt x="f5" y="f8"/>
                  </a:moveTo>
                  <a:lnTo>
                    <a:pt x="f6" y="f8"/>
                  </a:lnTo>
                </a:path>
              </a:pathLst>
            </a:custGeom>
            <a:noFill/>
            <a:ln w="12701" cap="flat">
              <a:solidFill>
                <a:srgbClr val="EBA000"/>
              </a:solidFill>
              <a:prstDash val="solid"/>
              <a:miter/>
              <a:tailEnd type="arrow"/>
            </a:ln>
          </p:spPr>
          <p:txBody>
            <a:bodyPr vert="horz" wrap="square" lIns="179322" tIns="43799" rIns="179322" bIns="43799" anchor="ctr" anchorCtr="1" compatLnSpc="1">
              <a:noAutofit/>
            </a:bodyPr>
            <a:lstStyle/>
            <a:p>
              <a:pPr marL="0" marR="0" lvl="0" indent="0" algn="ctr" defTabSz="222254" rtl="0" fontAlgn="auto" hangingPunct="1">
                <a:lnSpc>
                  <a:spcPct val="90000"/>
                </a:lnSpc>
                <a:spcBef>
                  <a:spcPts val="0"/>
                </a:spcBef>
                <a:spcAft>
                  <a:spcPts val="200"/>
                </a:spcAft>
                <a:buNone/>
                <a:tabLst/>
                <a:defRPr sz="1800" b="0" i="0" u="none" strike="noStrike" kern="0" cap="none" spc="0" baseline="0">
                  <a:solidFill>
                    <a:srgbClr val="000000"/>
                  </a:solidFill>
                  <a:uFillTx/>
                </a:defRPr>
              </a:pPr>
              <a:endParaRPr lang="en-US" sz="500" b="0" i="0" u="none" strike="noStrike" kern="1200" cap="none" spc="0" baseline="0">
                <a:solidFill>
                  <a:srgbClr val="000000"/>
                </a:solidFill>
                <a:uFillTx/>
                <a:latin typeface="Bierstadt"/>
              </a:endParaRPr>
            </a:p>
          </p:txBody>
        </p:sp>
        <p:sp>
          <p:nvSpPr>
            <p:cNvPr id="19" name="Freeform: Shape 18">
              <a:extLst>
                <a:ext uri="{FF2B5EF4-FFF2-40B4-BE49-F238E27FC236}">
                  <a16:creationId xmlns:a16="http://schemas.microsoft.com/office/drawing/2014/main" id="{A44B1A2C-B864-21FB-4D49-5FDB9BEDC03A}"/>
                </a:ext>
              </a:extLst>
            </p:cNvPr>
            <p:cNvSpPr/>
            <p:nvPr/>
          </p:nvSpPr>
          <p:spPr>
            <a:xfrm>
              <a:off x="5266450" y="3962716"/>
              <a:ext cx="1665186" cy="999110"/>
            </a:xfrm>
            <a:custGeom>
              <a:avLst/>
              <a:gdLst>
                <a:gd name="f0" fmla="val 10800000"/>
                <a:gd name="f1" fmla="val 5400000"/>
                <a:gd name="f2" fmla="val 180"/>
                <a:gd name="f3" fmla="val w"/>
                <a:gd name="f4" fmla="val h"/>
                <a:gd name="f5" fmla="val 0"/>
                <a:gd name="f6" fmla="val 1665187"/>
                <a:gd name="f7" fmla="val 999112"/>
                <a:gd name="f8" fmla="+- 0 0 -90"/>
                <a:gd name="f9" fmla="*/ f3 1 1665187"/>
                <a:gd name="f10" fmla="*/ f4 1 999112"/>
                <a:gd name="f11" fmla="+- f7 0 f5"/>
                <a:gd name="f12" fmla="+- f6 0 f5"/>
                <a:gd name="f13" fmla="*/ f8 f0 1"/>
                <a:gd name="f14" fmla="*/ f12 1 1665187"/>
                <a:gd name="f15" fmla="*/ f11 1 999112"/>
                <a:gd name="f16" fmla="*/ 0 f12 1"/>
                <a:gd name="f17" fmla="*/ 0 f11 1"/>
                <a:gd name="f18" fmla="*/ 1665187 f12 1"/>
                <a:gd name="f19" fmla="*/ 999112 f11 1"/>
                <a:gd name="f20" fmla="*/ f13 1 f2"/>
                <a:gd name="f21" fmla="*/ f16 1 1665187"/>
                <a:gd name="f22" fmla="*/ f17 1 999112"/>
                <a:gd name="f23" fmla="*/ f18 1 1665187"/>
                <a:gd name="f24" fmla="*/ f19 1 999112"/>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665187" h="999112">
                  <a:moveTo>
                    <a:pt x="f5" y="f5"/>
                  </a:moveTo>
                  <a:lnTo>
                    <a:pt x="f6" y="f5"/>
                  </a:lnTo>
                  <a:lnTo>
                    <a:pt x="f6" y="f7"/>
                  </a:lnTo>
                  <a:lnTo>
                    <a:pt x="f5" y="f7"/>
                  </a:lnTo>
                  <a:lnTo>
                    <a:pt x="f5" y="f5"/>
                  </a:lnTo>
                  <a:close/>
                </a:path>
              </a:pathLst>
            </a:custGeom>
            <a:solidFill>
              <a:srgbClr val="EBA000"/>
            </a:solidFill>
            <a:ln w="19046" cap="flat">
              <a:solidFill>
                <a:srgbClr val="FFFFFF"/>
              </a:solidFill>
              <a:prstDash val="solid"/>
              <a:miter/>
            </a:ln>
          </p:spPr>
          <p:txBody>
            <a:bodyPr vert="horz" wrap="square" lIns="81591" tIns="85651" rIns="81591" bIns="85651" anchor="ctr" anchorCtr="1" compatLnSpc="1">
              <a:noAutofit/>
            </a:bodyPr>
            <a:lstStyle/>
            <a:p>
              <a:pPr marL="0" marR="0" lvl="0" indent="0" algn="ctr" defTabSz="533396"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200" b="0" i="0" u="none" strike="noStrike" kern="1200" cap="none" spc="0" baseline="0">
                  <a:solidFill>
                    <a:srgbClr val="FFFFFF"/>
                  </a:solidFill>
                  <a:uFillTx/>
                  <a:latin typeface="Bierstadt"/>
                </a:rPr>
                <a:t>- Produce a final recommendation or rejection</a:t>
              </a:r>
              <a:endParaRPr lang="en-US" sz="1200" b="0" i="0" u="none" strike="noStrike" kern="1200" cap="none" spc="0" baseline="0">
                <a:solidFill>
                  <a:srgbClr val="FFFFFF"/>
                </a:solidFill>
                <a:uFillTx/>
                <a:latin typeface="Bierstadt"/>
              </a:endParaRPr>
            </a:p>
          </p:txBody>
        </p:sp>
        <p:sp>
          <p:nvSpPr>
            <p:cNvPr id="20" name="Freeform: Shape 19">
              <a:extLst>
                <a:ext uri="{FF2B5EF4-FFF2-40B4-BE49-F238E27FC236}">
                  <a16:creationId xmlns:a16="http://schemas.microsoft.com/office/drawing/2014/main" id="{1A9C2B97-C9CB-C514-650C-6FCD10AB985D}"/>
                </a:ext>
              </a:extLst>
            </p:cNvPr>
            <p:cNvSpPr/>
            <p:nvPr/>
          </p:nvSpPr>
          <p:spPr>
            <a:xfrm>
              <a:off x="8978018" y="4416552"/>
              <a:ext cx="352391" cy="91440"/>
            </a:xfrm>
            <a:custGeom>
              <a:avLst/>
              <a:gdLst>
                <a:gd name="f0" fmla="val 10800000"/>
                <a:gd name="f1" fmla="val 5400000"/>
                <a:gd name="f2" fmla="val 180"/>
                <a:gd name="f3" fmla="val w"/>
                <a:gd name="f4" fmla="val h"/>
                <a:gd name="f5" fmla="val 0"/>
                <a:gd name="f6" fmla="val 352393"/>
                <a:gd name="f7" fmla="val 91440"/>
                <a:gd name="f8" fmla="val 45720"/>
                <a:gd name="f9" fmla="+- 0 0 -90"/>
                <a:gd name="f10" fmla="*/ f3 1 352393"/>
                <a:gd name="f11" fmla="*/ f4 1 91440"/>
                <a:gd name="f12" fmla="+- f7 0 f5"/>
                <a:gd name="f13" fmla="+- f6 0 f5"/>
                <a:gd name="f14" fmla="*/ f9 f0 1"/>
                <a:gd name="f15" fmla="*/ f13 1 352393"/>
                <a:gd name="f16" fmla="*/ f12 1 91440"/>
                <a:gd name="f17" fmla="*/ 0 f13 1"/>
                <a:gd name="f18" fmla="*/ 45720 f12 1"/>
                <a:gd name="f19" fmla="*/ 352393 f13 1"/>
                <a:gd name="f20" fmla="*/ f14 1 f2"/>
                <a:gd name="f21" fmla="*/ f17 1 352393"/>
                <a:gd name="f22" fmla="*/ f18 1 91440"/>
                <a:gd name="f23" fmla="*/ f19 1 352393"/>
                <a:gd name="f24" fmla="*/ f5 1 f15"/>
                <a:gd name="f25" fmla="*/ f6 1 f15"/>
                <a:gd name="f26" fmla="*/ f5 1 f16"/>
                <a:gd name="f27" fmla="*/ f7 1 f16"/>
                <a:gd name="f28" fmla="+- f20 0 f1"/>
                <a:gd name="f29" fmla="*/ f21 1 f15"/>
                <a:gd name="f30" fmla="*/ f22 1 f16"/>
                <a:gd name="f31" fmla="*/ f23 1 f15"/>
                <a:gd name="f32" fmla="*/ f24 f10 1"/>
                <a:gd name="f33" fmla="*/ f25 f10 1"/>
                <a:gd name="f34" fmla="*/ f27 f11 1"/>
                <a:gd name="f35" fmla="*/ f26 f11 1"/>
                <a:gd name="f36" fmla="*/ f29 f10 1"/>
                <a:gd name="f37" fmla="*/ f30 f11 1"/>
                <a:gd name="f38" fmla="*/ f31 f10 1"/>
              </a:gdLst>
              <a:ahLst/>
              <a:cxnLst>
                <a:cxn ang="3cd4">
                  <a:pos x="hc" y="t"/>
                </a:cxn>
                <a:cxn ang="0">
                  <a:pos x="r" y="vc"/>
                </a:cxn>
                <a:cxn ang="cd4">
                  <a:pos x="hc" y="b"/>
                </a:cxn>
                <a:cxn ang="cd2">
                  <a:pos x="l" y="vc"/>
                </a:cxn>
                <a:cxn ang="f28">
                  <a:pos x="f36" y="f37"/>
                </a:cxn>
                <a:cxn ang="f28">
                  <a:pos x="f38" y="f37"/>
                </a:cxn>
              </a:cxnLst>
              <a:rect l="f32" t="f35" r="f33" b="f34"/>
              <a:pathLst>
                <a:path w="352393" h="91440">
                  <a:moveTo>
                    <a:pt x="f5" y="f8"/>
                  </a:moveTo>
                  <a:lnTo>
                    <a:pt x="f6" y="f8"/>
                  </a:lnTo>
                </a:path>
              </a:pathLst>
            </a:custGeom>
            <a:noFill/>
            <a:ln w="12701" cap="flat">
              <a:solidFill>
                <a:srgbClr val="EBA000"/>
              </a:solidFill>
              <a:prstDash val="solid"/>
              <a:miter/>
              <a:tailEnd type="arrow"/>
            </a:ln>
          </p:spPr>
          <p:txBody>
            <a:bodyPr vert="horz" wrap="square" lIns="179322" tIns="43799" rIns="179322" bIns="43799" anchor="ctr" anchorCtr="1" compatLnSpc="1">
              <a:noAutofit/>
            </a:bodyPr>
            <a:lstStyle/>
            <a:p>
              <a:pPr marL="0" marR="0" lvl="0" indent="0" algn="ctr" defTabSz="222254" rtl="0" fontAlgn="auto" hangingPunct="1">
                <a:lnSpc>
                  <a:spcPct val="90000"/>
                </a:lnSpc>
                <a:spcBef>
                  <a:spcPts val="0"/>
                </a:spcBef>
                <a:spcAft>
                  <a:spcPts val="200"/>
                </a:spcAft>
                <a:buNone/>
                <a:tabLst/>
                <a:defRPr sz="1800" b="0" i="0" u="none" strike="noStrike" kern="0" cap="none" spc="0" baseline="0">
                  <a:solidFill>
                    <a:srgbClr val="000000"/>
                  </a:solidFill>
                  <a:uFillTx/>
                </a:defRPr>
              </a:pPr>
              <a:endParaRPr lang="en-US" sz="500" b="0" i="0" u="none" strike="noStrike" kern="1200" cap="none" spc="0" baseline="0">
                <a:solidFill>
                  <a:srgbClr val="000000"/>
                </a:solidFill>
                <a:uFillTx/>
                <a:latin typeface="Bierstadt"/>
              </a:endParaRPr>
            </a:p>
          </p:txBody>
        </p:sp>
        <p:sp>
          <p:nvSpPr>
            <p:cNvPr id="21" name="Freeform: Shape 20">
              <a:extLst>
                <a:ext uri="{FF2B5EF4-FFF2-40B4-BE49-F238E27FC236}">
                  <a16:creationId xmlns:a16="http://schemas.microsoft.com/office/drawing/2014/main" id="{96334E83-7DAF-114E-2C81-63ACB826020A}"/>
                </a:ext>
              </a:extLst>
            </p:cNvPr>
            <p:cNvSpPr/>
            <p:nvPr/>
          </p:nvSpPr>
          <p:spPr>
            <a:xfrm>
              <a:off x="7314633" y="3962716"/>
              <a:ext cx="1665186" cy="999110"/>
            </a:xfrm>
            <a:custGeom>
              <a:avLst/>
              <a:gdLst>
                <a:gd name="f0" fmla="val 10800000"/>
                <a:gd name="f1" fmla="val 5400000"/>
                <a:gd name="f2" fmla="val 180"/>
                <a:gd name="f3" fmla="val w"/>
                <a:gd name="f4" fmla="val h"/>
                <a:gd name="f5" fmla="val 0"/>
                <a:gd name="f6" fmla="val 1665187"/>
                <a:gd name="f7" fmla="val 999112"/>
                <a:gd name="f8" fmla="+- 0 0 -90"/>
                <a:gd name="f9" fmla="*/ f3 1 1665187"/>
                <a:gd name="f10" fmla="*/ f4 1 999112"/>
                <a:gd name="f11" fmla="+- f7 0 f5"/>
                <a:gd name="f12" fmla="+- f6 0 f5"/>
                <a:gd name="f13" fmla="*/ f8 f0 1"/>
                <a:gd name="f14" fmla="*/ f12 1 1665187"/>
                <a:gd name="f15" fmla="*/ f11 1 999112"/>
                <a:gd name="f16" fmla="*/ 0 f12 1"/>
                <a:gd name="f17" fmla="*/ 0 f11 1"/>
                <a:gd name="f18" fmla="*/ 1665187 f12 1"/>
                <a:gd name="f19" fmla="*/ 999112 f11 1"/>
                <a:gd name="f20" fmla="*/ f13 1 f2"/>
                <a:gd name="f21" fmla="*/ f16 1 1665187"/>
                <a:gd name="f22" fmla="*/ f17 1 999112"/>
                <a:gd name="f23" fmla="*/ f18 1 1665187"/>
                <a:gd name="f24" fmla="*/ f19 1 999112"/>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665187" h="999112">
                  <a:moveTo>
                    <a:pt x="f5" y="f5"/>
                  </a:moveTo>
                  <a:lnTo>
                    <a:pt x="f6" y="f5"/>
                  </a:lnTo>
                  <a:lnTo>
                    <a:pt x="f6" y="f7"/>
                  </a:lnTo>
                  <a:lnTo>
                    <a:pt x="f5" y="f7"/>
                  </a:lnTo>
                  <a:lnTo>
                    <a:pt x="f5" y="f5"/>
                  </a:lnTo>
                  <a:close/>
                </a:path>
              </a:pathLst>
            </a:custGeom>
            <a:solidFill>
              <a:srgbClr val="EBA000"/>
            </a:solidFill>
            <a:ln w="19046" cap="flat">
              <a:solidFill>
                <a:srgbClr val="FFFFFF"/>
              </a:solidFill>
              <a:prstDash val="solid"/>
              <a:miter/>
            </a:ln>
          </p:spPr>
          <p:txBody>
            <a:bodyPr vert="horz" wrap="square" lIns="81591" tIns="85651" rIns="81591" bIns="85651" anchor="ctr" anchorCtr="1" compatLnSpc="1">
              <a:noAutofit/>
            </a:bodyPr>
            <a:lstStyle/>
            <a:p>
              <a:pPr marL="0" marR="0" lvl="0" indent="0" algn="ctr" defTabSz="533396"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200" b="0" i="0" u="none" strike="noStrike" kern="1200" cap="none" spc="0" baseline="0">
                  <a:solidFill>
                    <a:srgbClr val="FFFFFF"/>
                  </a:solidFill>
                  <a:uFillTx/>
                  <a:latin typeface="Bierstadt"/>
                </a:rPr>
                <a:t>- Evaluate the system using historical results</a:t>
              </a:r>
              <a:endParaRPr lang="en-US" sz="1200" b="0" i="0" u="none" strike="noStrike" kern="1200" cap="none" spc="0" baseline="0">
                <a:solidFill>
                  <a:srgbClr val="FFFFFF"/>
                </a:solidFill>
                <a:uFillTx/>
                <a:latin typeface="Bierstadt"/>
              </a:endParaRPr>
            </a:p>
          </p:txBody>
        </p:sp>
        <p:sp>
          <p:nvSpPr>
            <p:cNvPr id="22" name="Freeform: Shape 21">
              <a:extLst>
                <a:ext uri="{FF2B5EF4-FFF2-40B4-BE49-F238E27FC236}">
                  <a16:creationId xmlns:a16="http://schemas.microsoft.com/office/drawing/2014/main" id="{2B279250-E350-F0DF-75F6-7E121C191AF7}"/>
                </a:ext>
              </a:extLst>
            </p:cNvPr>
            <p:cNvSpPr/>
            <p:nvPr/>
          </p:nvSpPr>
          <p:spPr>
            <a:xfrm>
              <a:off x="2002682" y="4960025"/>
              <a:ext cx="8192722" cy="352391"/>
            </a:xfrm>
            <a:custGeom>
              <a:avLst/>
              <a:gdLst>
                <a:gd name="f0" fmla="val 10800000"/>
                <a:gd name="f1" fmla="val 5400000"/>
                <a:gd name="f2" fmla="val 180"/>
                <a:gd name="f3" fmla="val w"/>
                <a:gd name="f4" fmla="val h"/>
                <a:gd name="f5" fmla="val 0"/>
                <a:gd name="f6" fmla="val 8192723"/>
                <a:gd name="f7" fmla="val 352393"/>
                <a:gd name="f8" fmla="val 193296"/>
                <a:gd name="f9" fmla="+- 0 0 -90"/>
                <a:gd name="f10" fmla="*/ f3 1 8192723"/>
                <a:gd name="f11" fmla="*/ f4 1 352393"/>
                <a:gd name="f12" fmla="+- f7 0 f5"/>
                <a:gd name="f13" fmla="+- f6 0 f5"/>
                <a:gd name="f14" fmla="*/ f9 f0 1"/>
                <a:gd name="f15" fmla="*/ f13 1 8192723"/>
                <a:gd name="f16" fmla="*/ f12 1 352393"/>
                <a:gd name="f17" fmla="*/ 8192723 f13 1"/>
                <a:gd name="f18" fmla="*/ 0 f12 1"/>
                <a:gd name="f19" fmla="*/ 193296 f12 1"/>
                <a:gd name="f20" fmla="*/ 0 f13 1"/>
                <a:gd name="f21" fmla="*/ 352393 f12 1"/>
                <a:gd name="f22" fmla="*/ f14 1 f2"/>
                <a:gd name="f23" fmla="*/ f17 1 8192723"/>
                <a:gd name="f24" fmla="*/ f18 1 352393"/>
                <a:gd name="f25" fmla="*/ f19 1 352393"/>
                <a:gd name="f26" fmla="*/ f20 1 8192723"/>
                <a:gd name="f27" fmla="*/ f21 1 352393"/>
                <a:gd name="f28" fmla="*/ f5 1 f15"/>
                <a:gd name="f29" fmla="*/ f6 1 f15"/>
                <a:gd name="f30" fmla="*/ f5 1 f16"/>
                <a:gd name="f31" fmla="*/ f7 1 f16"/>
                <a:gd name="f32" fmla="+- f22 0 f1"/>
                <a:gd name="f33" fmla="*/ f23 1 f15"/>
                <a:gd name="f34" fmla="*/ f24 1 f16"/>
                <a:gd name="f35" fmla="*/ f25 1 f16"/>
                <a:gd name="f36" fmla="*/ f26 1 f15"/>
                <a:gd name="f37" fmla="*/ f27 1 f16"/>
                <a:gd name="f38" fmla="*/ f28 f10 1"/>
                <a:gd name="f39" fmla="*/ f29 f10 1"/>
                <a:gd name="f40" fmla="*/ f31 f11 1"/>
                <a:gd name="f41" fmla="*/ f30 f11 1"/>
                <a:gd name="f42" fmla="*/ f33 f10 1"/>
                <a:gd name="f43" fmla="*/ f34 f11 1"/>
                <a:gd name="f44" fmla="*/ f35 f11 1"/>
                <a:gd name="f45" fmla="*/ f36 f10 1"/>
                <a:gd name="f46" fmla="*/ f37 f11 1"/>
              </a:gdLst>
              <a:ahLst/>
              <a:cxnLst>
                <a:cxn ang="3cd4">
                  <a:pos x="hc" y="t"/>
                </a:cxn>
                <a:cxn ang="0">
                  <a:pos x="r" y="vc"/>
                </a:cxn>
                <a:cxn ang="cd4">
                  <a:pos x="hc" y="b"/>
                </a:cxn>
                <a:cxn ang="cd2">
                  <a:pos x="l" y="vc"/>
                </a:cxn>
                <a:cxn ang="f32">
                  <a:pos x="f42" y="f43"/>
                </a:cxn>
                <a:cxn ang="f32">
                  <a:pos x="f42" y="f44"/>
                </a:cxn>
                <a:cxn ang="f32">
                  <a:pos x="f45" y="f44"/>
                </a:cxn>
                <a:cxn ang="f32">
                  <a:pos x="f45" y="f46"/>
                </a:cxn>
              </a:cxnLst>
              <a:rect l="f38" t="f41" r="f39" b="f40"/>
              <a:pathLst>
                <a:path w="8192723" h="352393">
                  <a:moveTo>
                    <a:pt x="f6" y="f5"/>
                  </a:moveTo>
                  <a:lnTo>
                    <a:pt x="f6" y="f8"/>
                  </a:lnTo>
                  <a:lnTo>
                    <a:pt x="f5" y="f8"/>
                  </a:lnTo>
                  <a:lnTo>
                    <a:pt x="f5" y="f7"/>
                  </a:lnTo>
                </a:path>
              </a:pathLst>
            </a:custGeom>
            <a:noFill/>
            <a:ln w="12701" cap="flat">
              <a:solidFill>
                <a:srgbClr val="EBA000"/>
              </a:solidFill>
              <a:prstDash val="solid"/>
              <a:miter/>
              <a:tailEnd type="arrow"/>
            </a:ln>
          </p:spPr>
          <p:txBody>
            <a:bodyPr vert="horz" wrap="square" lIns="3904021" tIns="174275" rIns="3904021" bIns="174275" anchor="ctr" anchorCtr="1" compatLnSpc="1">
              <a:noAutofit/>
            </a:bodyPr>
            <a:lstStyle/>
            <a:p>
              <a:pPr marL="0" marR="0" lvl="0" indent="0" algn="ctr" defTabSz="222254" rtl="0" fontAlgn="auto" hangingPunct="1">
                <a:lnSpc>
                  <a:spcPct val="90000"/>
                </a:lnSpc>
                <a:spcBef>
                  <a:spcPts val="0"/>
                </a:spcBef>
                <a:spcAft>
                  <a:spcPts val="200"/>
                </a:spcAft>
                <a:buNone/>
                <a:tabLst/>
                <a:defRPr sz="1800" b="0" i="0" u="none" strike="noStrike" kern="0" cap="none" spc="0" baseline="0">
                  <a:solidFill>
                    <a:srgbClr val="000000"/>
                  </a:solidFill>
                  <a:uFillTx/>
                </a:defRPr>
              </a:pPr>
              <a:endParaRPr lang="en-US" sz="500" b="0" i="0" u="none" strike="noStrike" kern="1200" cap="none" spc="0" baseline="0">
                <a:solidFill>
                  <a:srgbClr val="000000"/>
                </a:solidFill>
                <a:uFillTx/>
                <a:latin typeface="Bierstadt"/>
              </a:endParaRPr>
            </a:p>
          </p:txBody>
        </p:sp>
        <p:sp>
          <p:nvSpPr>
            <p:cNvPr id="23" name="Freeform: Shape 22">
              <a:extLst>
                <a:ext uri="{FF2B5EF4-FFF2-40B4-BE49-F238E27FC236}">
                  <a16:creationId xmlns:a16="http://schemas.microsoft.com/office/drawing/2014/main" id="{53541EEF-7746-B31C-5E49-7A3314F6CB68}"/>
                </a:ext>
              </a:extLst>
            </p:cNvPr>
            <p:cNvSpPr/>
            <p:nvPr/>
          </p:nvSpPr>
          <p:spPr>
            <a:xfrm>
              <a:off x="9362815" y="3962716"/>
              <a:ext cx="1665186" cy="999110"/>
            </a:xfrm>
            <a:custGeom>
              <a:avLst/>
              <a:gdLst>
                <a:gd name="f0" fmla="val 10800000"/>
                <a:gd name="f1" fmla="val 5400000"/>
                <a:gd name="f2" fmla="val 180"/>
                <a:gd name="f3" fmla="val w"/>
                <a:gd name="f4" fmla="val h"/>
                <a:gd name="f5" fmla="val 0"/>
                <a:gd name="f6" fmla="val 1665187"/>
                <a:gd name="f7" fmla="val 999112"/>
                <a:gd name="f8" fmla="+- 0 0 -90"/>
                <a:gd name="f9" fmla="*/ f3 1 1665187"/>
                <a:gd name="f10" fmla="*/ f4 1 999112"/>
                <a:gd name="f11" fmla="+- f7 0 f5"/>
                <a:gd name="f12" fmla="+- f6 0 f5"/>
                <a:gd name="f13" fmla="*/ f8 f0 1"/>
                <a:gd name="f14" fmla="*/ f12 1 1665187"/>
                <a:gd name="f15" fmla="*/ f11 1 999112"/>
                <a:gd name="f16" fmla="*/ 0 f12 1"/>
                <a:gd name="f17" fmla="*/ 0 f11 1"/>
                <a:gd name="f18" fmla="*/ 1665187 f12 1"/>
                <a:gd name="f19" fmla="*/ 999112 f11 1"/>
                <a:gd name="f20" fmla="*/ f13 1 f2"/>
                <a:gd name="f21" fmla="*/ f16 1 1665187"/>
                <a:gd name="f22" fmla="*/ f17 1 999112"/>
                <a:gd name="f23" fmla="*/ f18 1 1665187"/>
                <a:gd name="f24" fmla="*/ f19 1 999112"/>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665187" h="999112">
                  <a:moveTo>
                    <a:pt x="f5" y="f5"/>
                  </a:moveTo>
                  <a:lnTo>
                    <a:pt x="f6" y="f5"/>
                  </a:lnTo>
                  <a:lnTo>
                    <a:pt x="f6" y="f7"/>
                  </a:lnTo>
                  <a:lnTo>
                    <a:pt x="f5" y="f7"/>
                  </a:lnTo>
                  <a:lnTo>
                    <a:pt x="f5" y="f5"/>
                  </a:lnTo>
                  <a:close/>
                </a:path>
              </a:pathLst>
            </a:custGeom>
            <a:solidFill>
              <a:srgbClr val="EBA000"/>
            </a:solidFill>
            <a:ln w="19046" cap="flat">
              <a:solidFill>
                <a:srgbClr val="FFFFFF"/>
              </a:solidFill>
              <a:prstDash val="solid"/>
              <a:miter/>
            </a:ln>
          </p:spPr>
          <p:txBody>
            <a:bodyPr vert="horz" wrap="square" lIns="81591" tIns="85651" rIns="81591" bIns="85651" anchor="ctr" anchorCtr="1" compatLnSpc="1">
              <a:noAutofit/>
            </a:bodyPr>
            <a:lstStyle/>
            <a:p>
              <a:pPr marL="0" marR="0" lvl="0" indent="0" algn="ctr" defTabSz="533396"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200" b="0" i="0" u="none" strike="noStrike" kern="1200" cap="none" spc="0" baseline="0">
                  <a:solidFill>
                    <a:srgbClr val="FFFFFF"/>
                  </a:solidFill>
                  <a:uFillTx/>
                  <a:latin typeface="Bierstadt"/>
                </a:rPr>
                <a:t>Benefits:</a:t>
              </a:r>
              <a:endParaRPr lang="en-US" sz="1200" b="0" i="0" u="none" strike="noStrike" kern="1200" cap="none" spc="0" baseline="0">
                <a:solidFill>
                  <a:srgbClr val="FFFFFF"/>
                </a:solidFill>
                <a:uFillTx/>
                <a:latin typeface="Bierstadt"/>
              </a:endParaRPr>
            </a:p>
          </p:txBody>
        </p:sp>
        <p:sp>
          <p:nvSpPr>
            <p:cNvPr id="24" name="Freeform: Shape 23">
              <a:extLst>
                <a:ext uri="{FF2B5EF4-FFF2-40B4-BE49-F238E27FC236}">
                  <a16:creationId xmlns:a16="http://schemas.microsoft.com/office/drawing/2014/main" id="{82076E37-2810-F215-9945-3A62FD01E6E3}"/>
                </a:ext>
              </a:extLst>
            </p:cNvPr>
            <p:cNvSpPr/>
            <p:nvPr/>
          </p:nvSpPr>
          <p:spPr>
            <a:xfrm>
              <a:off x="2833478" y="5798658"/>
              <a:ext cx="352391" cy="91440"/>
            </a:xfrm>
            <a:custGeom>
              <a:avLst/>
              <a:gdLst>
                <a:gd name="f0" fmla="val 10800000"/>
                <a:gd name="f1" fmla="val 5400000"/>
                <a:gd name="f2" fmla="val 180"/>
                <a:gd name="f3" fmla="val w"/>
                <a:gd name="f4" fmla="val h"/>
                <a:gd name="f5" fmla="val 0"/>
                <a:gd name="f6" fmla="val 352393"/>
                <a:gd name="f7" fmla="val 91440"/>
                <a:gd name="f8" fmla="val 45720"/>
                <a:gd name="f9" fmla="+- 0 0 -90"/>
                <a:gd name="f10" fmla="*/ f3 1 352393"/>
                <a:gd name="f11" fmla="*/ f4 1 91440"/>
                <a:gd name="f12" fmla="+- f7 0 f5"/>
                <a:gd name="f13" fmla="+- f6 0 f5"/>
                <a:gd name="f14" fmla="*/ f9 f0 1"/>
                <a:gd name="f15" fmla="*/ f13 1 352393"/>
                <a:gd name="f16" fmla="*/ f12 1 91440"/>
                <a:gd name="f17" fmla="*/ 0 f13 1"/>
                <a:gd name="f18" fmla="*/ 45720 f12 1"/>
                <a:gd name="f19" fmla="*/ 352393 f13 1"/>
                <a:gd name="f20" fmla="*/ f14 1 f2"/>
                <a:gd name="f21" fmla="*/ f17 1 352393"/>
                <a:gd name="f22" fmla="*/ f18 1 91440"/>
                <a:gd name="f23" fmla="*/ f19 1 352393"/>
                <a:gd name="f24" fmla="*/ f5 1 f15"/>
                <a:gd name="f25" fmla="*/ f6 1 f15"/>
                <a:gd name="f26" fmla="*/ f5 1 f16"/>
                <a:gd name="f27" fmla="*/ f7 1 f16"/>
                <a:gd name="f28" fmla="+- f20 0 f1"/>
                <a:gd name="f29" fmla="*/ f21 1 f15"/>
                <a:gd name="f30" fmla="*/ f22 1 f16"/>
                <a:gd name="f31" fmla="*/ f23 1 f15"/>
                <a:gd name="f32" fmla="*/ f24 f10 1"/>
                <a:gd name="f33" fmla="*/ f25 f10 1"/>
                <a:gd name="f34" fmla="*/ f27 f11 1"/>
                <a:gd name="f35" fmla="*/ f26 f11 1"/>
                <a:gd name="f36" fmla="*/ f29 f10 1"/>
                <a:gd name="f37" fmla="*/ f30 f11 1"/>
                <a:gd name="f38" fmla="*/ f31 f10 1"/>
              </a:gdLst>
              <a:ahLst/>
              <a:cxnLst>
                <a:cxn ang="3cd4">
                  <a:pos x="hc" y="t"/>
                </a:cxn>
                <a:cxn ang="0">
                  <a:pos x="r" y="vc"/>
                </a:cxn>
                <a:cxn ang="cd4">
                  <a:pos x="hc" y="b"/>
                </a:cxn>
                <a:cxn ang="cd2">
                  <a:pos x="l" y="vc"/>
                </a:cxn>
                <a:cxn ang="f28">
                  <a:pos x="f36" y="f37"/>
                </a:cxn>
                <a:cxn ang="f28">
                  <a:pos x="f38" y="f37"/>
                </a:cxn>
              </a:cxnLst>
              <a:rect l="f32" t="f35" r="f33" b="f34"/>
              <a:pathLst>
                <a:path w="352393" h="91440">
                  <a:moveTo>
                    <a:pt x="f5" y="f8"/>
                  </a:moveTo>
                  <a:lnTo>
                    <a:pt x="f6" y="f8"/>
                  </a:lnTo>
                </a:path>
              </a:pathLst>
            </a:custGeom>
            <a:noFill/>
            <a:ln w="12701" cap="flat">
              <a:solidFill>
                <a:srgbClr val="EBA000"/>
              </a:solidFill>
              <a:prstDash val="solid"/>
              <a:miter/>
              <a:tailEnd type="arrow"/>
            </a:ln>
          </p:spPr>
          <p:txBody>
            <a:bodyPr vert="horz" wrap="square" lIns="179322" tIns="43799" rIns="179322" bIns="43799" anchor="ctr" anchorCtr="1" compatLnSpc="1">
              <a:noAutofit/>
            </a:bodyPr>
            <a:lstStyle/>
            <a:p>
              <a:pPr marL="0" marR="0" lvl="0" indent="0" algn="ctr" defTabSz="222254" rtl="0" fontAlgn="auto" hangingPunct="1">
                <a:lnSpc>
                  <a:spcPct val="90000"/>
                </a:lnSpc>
                <a:spcBef>
                  <a:spcPts val="0"/>
                </a:spcBef>
                <a:spcAft>
                  <a:spcPts val="200"/>
                </a:spcAft>
                <a:buNone/>
                <a:tabLst/>
                <a:defRPr sz="1800" b="0" i="0" u="none" strike="noStrike" kern="0" cap="none" spc="0" baseline="0">
                  <a:solidFill>
                    <a:srgbClr val="000000"/>
                  </a:solidFill>
                  <a:uFillTx/>
                </a:defRPr>
              </a:pPr>
              <a:endParaRPr lang="en-US" sz="500" b="0" i="0" u="none" strike="noStrike" kern="1200" cap="none" spc="0" baseline="0">
                <a:solidFill>
                  <a:srgbClr val="000000"/>
                </a:solidFill>
                <a:uFillTx/>
                <a:latin typeface="Bierstadt"/>
              </a:endParaRPr>
            </a:p>
          </p:txBody>
        </p:sp>
        <p:sp>
          <p:nvSpPr>
            <p:cNvPr id="25" name="Freeform: Shape 24">
              <a:extLst>
                <a:ext uri="{FF2B5EF4-FFF2-40B4-BE49-F238E27FC236}">
                  <a16:creationId xmlns:a16="http://schemas.microsoft.com/office/drawing/2014/main" id="{4437276D-3581-BE23-A401-59C193641780}"/>
                </a:ext>
              </a:extLst>
            </p:cNvPr>
            <p:cNvSpPr/>
            <p:nvPr/>
          </p:nvSpPr>
          <p:spPr>
            <a:xfrm>
              <a:off x="1170093" y="5344823"/>
              <a:ext cx="1665186" cy="999110"/>
            </a:xfrm>
            <a:custGeom>
              <a:avLst/>
              <a:gdLst>
                <a:gd name="f0" fmla="val 10800000"/>
                <a:gd name="f1" fmla="val 5400000"/>
                <a:gd name="f2" fmla="val 180"/>
                <a:gd name="f3" fmla="val w"/>
                <a:gd name="f4" fmla="val h"/>
                <a:gd name="f5" fmla="val 0"/>
                <a:gd name="f6" fmla="val 1665187"/>
                <a:gd name="f7" fmla="val 999112"/>
                <a:gd name="f8" fmla="+- 0 0 -90"/>
                <a:gd name="f9" fmla="*/ f3 1 1665187"/>
                <a:gd name="f10" fmla="*/ f4 1 999112"/>
                <a:gd name="f11" fmla="+- f7 0 f5"/>
                <a:gd name="f12" fmla="+- f6 0 f5"/>
                <a:gd name="f13" fmla="*/ f8 f0 1"/>
                <a:gd name="f14" fmla="*/ f12 1 1665187"/>
                <a:gd name="f15" fmla="*/ f11 1 999112"/>
                <a:gd name="f16" fmla="*/ 0 f12 1"/>
                <a:gd name="f17" fmla="*/ 0 f11 1"/>
                <a:gd name="f18" fmla="*/ 1665187 f12 1"/>
                <a:gd name="f19" fmla="*/ 999112 f11 1"/>
                <a:gd name="f20" fmla="*/ f13 1 f2"/>
                <a:gd name="f21" fmla="*/ f16 1 1665187"/>
                <a:gd name="f22" fmla="*/ f17 1 999112"/>
                <a:gd name="f23" fmla="*/ f18 1 1665187"/>
                <a:gd name="f24" fmla="*/ f19 1 999112"/>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665187" h="999112">
                  <a:moveTo>
                    <a:pt x="f5" y="f5"/>
                  </a:moveTo>
                  <a:lnTo>
                    <a:pt x="f6" y="f5"/>
                  </a:lnTo>
                  <a:lnTo>
                    <a:pt x="f6" y="f7"/>
                  </a:lnTo>
                  <a:lnTo>
                    <a:pt x="f5" y="f7"/>
                  </a:lnTo>
                  <a:lnTo>
                    <a:pt x="f5" y="f5"/>
                  </a:lnTo>
                  <a:close/>
                </a:path>
              </a:pathLst>
            </a:custGeom>
            <a:solidFill>
              <a:srgbClr val="EBA000"/>
            </a:solidFill>
            <a:ln w="19046" cap="flat">
              <a:solidFill>
                <a:srgbClr val="FFFFFF"/>
              </a:solidFill>
              <a:prstDash val="solid"/>
              <a:miter/>
            </a:ln>
          </p:spPr>
          <p:txBody>
            <a:bodyPr vert="horz" wrap="square" lIns="81591" tIns="85651" rIns="81591" bIns="85651" anchor="ctr" anchorCtr="1" compatLnSpc="1">
              <a:noAutofit/>
            </a:bodyPr>
            <a:lstStyle/>
            <a:p>
              <a:pPr marL="0" marR="0" lvl="0" indent="0" algn="ctr" defTabSz="533396"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200" b="0" i="0" u="none" strike="noStrike" kern="1200" cap="none" spc="0" baseline="0">
                  <a:solidFill>
                    <a:srgbClr val="FFFFFF"/>
                  </a:solidFill>
                  <a:uFillTx/>
                  <a:latin typeface="Bierstadt"/>
                </a:rPr>
                <a:t>- Improves my skills in Python, APIs, databases and data analysis</a:t>
              </a:r>
              <a:endParaRPr lang="en-US" sz="1200" b="0" i="0" u="none" strike="noStrike" kern="1200" cap="none" spc="0" baseline="0">
                <a:solidFill>
                  <a:srgbClr val="FFFFFF"/>
                </a:solidFill>
                <a:uFillTx/>
                <a:latin typeface="Bierstadt"/>
              </a:endParaRPr>
            </a:p>
          </p:txBody>
        </p:sp>
        <p:sp>
          <p:nvSpPr>
            <p:cNvPr id="26" name="Freeform: Shape 25">
              <a:extLst>
                <a:ext uri="{FF2B5EF4-FFF2-40B4-BE49-F238E27FC236}">
                  <a16:creationId xmlns:a16="http://schemas.microsoft.com/office/drawing/2014/main" id="{56C012F0-A6B9-C17B-0F99-11F34B3316B8}"/>
                </a:ext>
              </a:extLst>
            </p:cNvPr>
            <p:cNvSpPr/>
            <p:nvPr/>
          </p:nvSpPr>
          <p:spPr>
            <a:xfrm>
              <a:off x="4881661" y="5798658"/>
              <a:ext cx="352391" cy="91440"/>
            </a:xfrm>
            <a:custGeom>
              <a:avLst/>
              <a:gdLst>
                <a:gd name="f0" fmla="val 10800000"/>
                <a:gd name="f1" fmla="val 5400000"/>
                <a:gd name="f2" fmla="val 180"/>
                <a:gd name="f3" fmla="val w"/>
                <a:gd name="f4" fmla="val h"/>
                <a:gd name="f5" fmla="val 0"/>
                <a:gd name="f6" fmla="val 352393"/>
                <a:gd name="f7" fmla="val 91440"/>
                <a:gd name="f8" fmla="val 45720"/>
                <a:gd name="f9" fmla="+- 0 0 -90"/>
                <a:gd name="f10" fmla="*/ f3 1 352393"/>
                <a:gd name="f11" fmla="*/ f4 1 91440"/>
                <a:gd name="f12" fmla="+- f7 0 f5"/>
                <a:gd name="f13" fmla="+- f6 0 f5"/>
                <a:gd name="f14" fmla="*/ f9 f0 1"/>
                <a:gd name="f15" fmla="*/ f13 1 352393"/>
                <a:gd name="f16" fmla="*/ f12 1 91440"/>
                <a:gd name="f17" fmla="*/ 0 f13 1"/>
                <a:gd name="f18" fmla="*/ 45720 f12 1"/>
                <a:gd name="f19" fmla="*/ 352393 f13 1"/>
                <a:gd name="f20" fmla="*/ f14 1 f2"/>
                <a:gd name="f21" fmla="*/ f17 1 352393"/>
                <a:gd name="f22" fmla="*/ f18 1 91440"/>
                <a:gd name="f23" fmla="*/ f19 1 352393"/>
                <a:gd name="f24" fmla="*/ f5 1 f15"/>
                <a:gd name="f25" fmla="*/ f6 1 f15"/>
                <a:gd name="f26" fmla="*/ f5 1 f16"/>
                <a:gd name="f27" fmla="*/ f7 1 f16"/>
                <a:gd name="f28" fmla="+- f20 0 f1"/>
                <a:gd name="f29" fmla="*/ f21 1 f15"/>
                <a:gd name="f30" fmla="*/ f22 1 f16"/>
                <a:gd name="f31" fmla="*/ f23 1 f15"/>
                <a:gd name="f32" fmla="*/ f24 f10 1"/>
                <a:gd name="f33" fmla="*/ f25 f10 1"/>
                <a:gd name="f34" fmla="*/ f27 f11 1"/>
                <a:gd name="f35" fmla="*/ f26 f11 1"/>
                <a:gd name="f36" fmla="*/ f29 f10 1"/>
                <a:gd name="f37" fmla="*/ f30 f11 1"/>
                <a:gd name="f38" fmla="*/ f31 f10 1"/>
              </a:gdLst>
              <a:ahLst/>
              <a:cxnLst>
                <a:cxn ang="3cd4">
                  <a:pos x="hc" y="t"/>
                </a:cxn>
                <a:cxn ang="0">
                  <a:pos x="r" y="vc"/>
                </a:cxn>
                <a:cxn ang="cd4">
                  <a:pos x="hc" y="b"/>
                </a:cxn>
                <a:cxn ang="cd2">
                  <a:pos x="l" y="vc"/>
                </a:cxn>
                <a:cxn ang="f28">
                  <a:pos x="f36" y="f37"/>
                </a:cxn>
                <a:cxn ang="f28">
                  <a:pos x="f38" y="f37"/>
                </a:cxn>
              </a:cxnLst>
              <a:rect l="f32" t="f35" r="f33" b="f34"/>
              <a:pathLst>
                <a:path w="352393" h="91440">
                  <a:moveTo>
                    <a:pt x="f5" y="f8"/>
                  </a:moveTo>
                  <a:lnTo>
                    <a:pt x="f6" y="f8"/>
                  </a:lnTo>
                </a:path>
              </a:pathLst>
            </a:custGeom>
            <a:noFill/>
            <a:ln w="12701" cap="flat">
              <a:solidFill>
                <a:srgbClr val="EBA000"/>
              </a:solidFill>
              <a:prstDash val="solid"/>
              <a:miter/>
              <a:tailEnd type="arrow"/>
            </a:ln>
          </p:spPr>
          <p:txBody>
            <a:bodyPr vert="horz" wrap="square" lIns="179322" tIns="43799" rIns="179322" bIns="43799" anchor="ctr" anchorCtr="1" compatLnSpc="1">
              <a:noAutofit/>
            </a:bodyPr>
            <a:lstStyle/>
            <a:p>
              <a:pPr marL="0" marR="0" lvl="0" indent="0" algn="ctr" defTabSz="222254" rtl="0" fontAlgn="auto" hangingPunct="1">
                <a:lnSpc>
                  <a:spcPct val="90000"/>
                </a:lnSpc>
                <a:spcBef>
                  <a:spcPts val="0"/>
                </a:spcBef>
                <a:spcAft>
                  <a:spcPts val="200"/>
                </a:spcAft>
                <a:buNone/>
                <a:tabLst/>
                <a:defRPr sz="1800" b="0" i="0" u="none" strike="noStrike" kern="0" cap="none" spc="0" baseline="0">
                  <a:solidFill>
                    <a:srgbClr val="000000"/>
                  </a:solidFill>
                  <a:uFillTx/>
                </a:defRPr>
              </a:pPr>
              <a:endParaRPr lang="en-US" sz="500" b="0" i="0" u="none" strike="noStrike" kern="1200" cap="none" spc="0" baseline="0">
                <a:solidFill>
                  <a:srgbClr val="000000"/>
                </a:solidFill>
                <a:uFillTx/>
                <a:latin typeface="Bierstadt"/>
              </a:endParaRPr>
            </a:p>
          </p:txBody>
        </p:sp>
        <p:sp>
          <p:nvSpPr>
            <p:cNvPr id="27" name="Freeform: Shape 26">
              <a:extLst>
                <a:ext uri="{FF2B5EF4-FFF2-40B4-BE49-F238E27FC236}">
                  <a16:creationId xmlns:a16="http://schemas.microsoft.com/office/drawing/2014/main" id="{5F585DFC-B5AD-763B-BB24-74664A0705F1}"/>
                </a:ext>
              </a:extLst>
            </p:cNvPr>
            <p:cNvSpPr/>
            <p:nvPr/>
          </p:nvSpPr>
          <p:spPr>
            <a:xfrm>
              <a:off x="3218276" y="5344823"/>
              <a:ext cx="1665186" cy="999110"/>
            </a:xfrm>
            <a:custGeom>
              <a:avLst/>
              <a:gdLst>
                <a:gd name="f0" fmla="val 10800000"/>
                <a:gd name="f1" fmla="val 5400000"/>
                <a:gd name="f2" fmla="val 180"/>
                <a:gd name="f3" fmla="val w"/>
                <a:gd name="f4" fmla="val h"/>
                <a:gd name="f5" fmla="val 0"/>
                <a:gd name="f6" fmla="val 1665187"/>
                <a:gd name="f7" fmla="val 999112"/>
                <a:gd name="f8" fmla="+- 0 0 -90"/>
                <a:gd name="f9" fmla="*/ f3 1 1665187"/>
                <a:gd name="f10" fmla="*/ f4 1 999112"/>
                <a:gd name="f11" fmla="+- f7 0 f5"/>
                <a:gd name="f12" fmla="+- f6 0 f5"/>
                <a:gd name="f13" fmla="*/ f8 f0 1"/>
                <a:gd name="f14" fmla="*/ f12 1 1665187"/>
                <a:gd name="f15" fmla="*/ f11 1 999112"/>
                <a:gd name="f16" fmla="*/ 0 f12 1"/>
                <a:gd name="f17" fmla="*/ 0 f11 1"/>
                <a:gd name="f18" fmla="*/ 1665187 f12 1"/>
                <a:gd name="f19" fmla="*/ 999112 f11 1"/>
                <a:gd name="f20" fmla="*/ f13 1 f2"/>
                <a:gd name="f21" fmla="*/ f16 1 1665187"/>
                <a:gd name="f22" fmla="*/ f17 1 999112"/>
                <a:gd name="f23" fmla="*/ f18 1 1665187"/>
                <a:gd name="f24" fmla="*/ f19 1 999112"/>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665187" h="999112">
                  <a:moveTo>
                    <a:pt x="f5" y="f5"/>
                  </a:moveTo>
                  <a:lnTo>
                    <a:pt x="f6" y="f5"/>
                  </a:lnTo>
                  <a:lnTo>
                    <a:pt x="f6" y="f7"/>
                  </a:lnTo>
                  <a:lnTo>
                    <a:pt x="f5" y="f7"/>
                  </a:lnTo>
                  <a:lnTo>
                    <a:pt x="f5" y="f5"/>
                  </a:lnTo>
                  <a:close/>
                </a:path>
              </a:pathLst>
            </a:custGeom>
            <a:solidFill>
              <a:srgbClr val="EBA000"/>
            </a:solidFill>
            <a:ln w="19046" cap="flat">
              <a:solidFill>
                <a:srgbClr val="FFFFFF"/>
              </a:solidFill>
              <a:prstDash val="solid"/>
              <a:miter/>
            </a:ln>
          </p:spPr>
          <p:txBody>
            <a:bodyPr vert="horz" wrap="square" lIns="81591" tIns="85651" rIns="81591" bIns="85651" anchor="ctr" anchorCtr="1" compatLnSpc="1">
              <a:noAutofit/>
            </a:bodyPr>
            <a:lstStyle/>
            <a:p>
              <a:pPr marL="0" marR="0" lvl="0" indent="0" algn="ctr" defTabSz="533396"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200" b="0" i="0" u="none" strike="noStrike" kern="1200" cap="none" spc="0" baseline="0">
                  <a:solidFill>
                    <a:srgbClr val="FFFFFF"/>
                  </a:solidFill>
                  <a:uFillTx/>
                  <a:latin typeface="Bierstadt"/>
                </a:rPr>
                <a:t>- Reduces manual analysis time</a:t>
              </a:r>
              <a:endParaRPr lang="en-US" sz="1200" b="0" i="0" u="none" strike="noStrike" kern="1200" cap="none" spc="0" baseline="0">
                <a:solidFill>
                  <a:srgbClr val="FFFFFF"/>
                </a:solidFill>
                <a:uFillTx/>
                <a:latin typeface="Bierstadt"/>
              </a:endParaRPr>
            </a:p>
          </p:txBody>
        </p:sp>
        <p:sp>
          <p:nvSpPr>
            <p:cNvPr id="28" name="Freeform: Shape 27">
              <a:extLst>
                <a:ext uri="{FF2B5EF4-FFF2-40B4-BE49-F238E27FC236}">
                  <a16:creationId xmlns:a16="http://schemas.microsoft.com/office/drawing/2014/main" id="{63E0CAB9-6288-C210-7F84-DACE5E3217BA}"/>
                </a:ext>
              </a:extLst>
            </p:cNvPr>
            <p:cNvSpPr/>
            <p:nvPr/>
          </p:nvSpPr>
          <p:spPr>
            <a:xfrm>
              <a:off x="5266450" y="5344823"/>
              <a:ext cx="1665186" cy="999110"/>
            </a:xfrm>
            <a:custGeom>
              <a:avLst/>
              <a:gdLst>
                <a:gd name="f0" fmla="val 10800000"/>
                <a:gd name="f1" fmla="val 5400000"/>
                <a:gd name="f2" fmla="val 180"/>
                <a:gd name="f3" fmla="val w"/>
                <a:gd name="f4" fmla="val h"/>
                <a:gd name="f5" fmla="val 0"/>
                <a:gd name="f6" fmla="val 1665187"/>
                <a:gd name="f7" fmla="val 999112"/>
                <a:gd name="f8" fmla="+- 0 0 -90"/>
                <a:gd name="f9" fmla="*/ f3 1 1665187"/>
                <a:gd name="f10" fmla="*/ f4 1 999112"/>
                <a:gd name="f11" fmla="+- f7 0 f5"/>
                <a:gd name="f12" fmla="+- f6 0 f5"/>
                <a:gd name="f13" fmla="*/ f8 f0 1"/>
                <a:gd name="f14" fmla="*/ f12 1 1665187"/>
                <a:gd name="f15" fmla="*/ f11 1 999112"/>
                <a:gd name="f16" fmla="*/ 0 f12 1"/>
                <a:gd name="f17" fmla="*/ 0 f11 1"/>
                <a:gd name="f18" fmla="*/ 1665187 f12 1"/>
                <a:gd name="f19" fmla="*/ 999112 f11 1"/>
                <a:gd name="f20" fmla="*/ f13 1 f2"/>
                <a:gd name="f21" fmla="*/ f16 1 1665187"/>
                <a:gd name="f22" fmla="*/ f17 1 999112"/>
                <a:gd name="f23" fmla="*/ f18 1 1665187"/>
                <a:gd name="f24" fmla="*/ f19 1 999112"/>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665187" h="999112">
                  <a:moveTo>
                    <a:pt x="f5" y="f5"/>
                  </a:moveTo>
                  <a:lnTo>
                    <a:pt x="f6" y="f5"/>
                  </a:lnTo>
                  <a:lnTo>
                    <a:pt x="f6" y="f7"/>
                  </a:lnTo>
                  <a:lnTo>
                    <a:pt x="f5" y="f7"/>
                  </a:lnTo>
                  <a:lnTo>
                    <a:pt x="f5" y="f5"/>
                  </a:lnTo>
                  <a:close/>
                </a:path>
              </a:pathLst>
            </a:custGeom>
            <a:solidFill>
              <a:srgbClr val="EBA000"/>
            </a:solidFill>
            <a:ln w="19046" cap="flat">
              <a:solidFill>
                <a:srgbClr val="FFFFFF"/>
              </a:solidFill>
              <a:prstDash val="solid"/>
              <a:miter/>
            </a:ln>
          </p:spPr>
          <p:txBody>
            <a:bodyPr vert="horz" wrap="square" lIns="81591" tIns="85651" rIns="81591" bIns="85651" anchor="ctr" anchorCtr="1" compatLnSpc="1">
              <a:noAutofit/>
            </a:bodyPr>
            <a:lstStyle/>
            <a:p>
              <a:pPr marL="0" marR="0" lvl="0" indent="0" algn="ctr" defTabSz="533396"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200" b="0" i="0" u="none" strike="noStrike" kern="1200" cap="none" spc="0" baseline="0">
                  <a:solidFill>
                    <a:srgbClr val="FFFFFF"/>
                  </a:solidFill>
                  <a:uFillTx/>
                  <a:latin typeface="Bierstadt"/>
                </a:rPr>
                <a:t>- Creates an explainable decision-support process</a:t>
              </a:r>
              <a:endParaRPr lang="en-US" sz="1200" b="0" i="0" u="none" strike="noStrike" kern="1200" cap="none" spc="0" baseline="0">
                <a:solidFill>
                  <a:srgbClr val="FFFFFF"/>
                </a:solidFill>
                <a:uFillTx/>
                <a:latin typeface="Bierstadt"/>
              </a:endParaRPr>
            </a:p>
          </p:txBody>
        </p:sp>
      </p:gr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87D19-73CB-B9E8-EABC-934CEABC04A8}"/>
              </a:ext>
            </a:extLst>
          </p:cNvPr>
          <p:cNvSpPr txBox="1">
            <a:spLocks noGrp="1"/>
          </p:cNvSpPr>
          <p:nvPr>
            <p:ph type="title"/>
          </p:nvPr>
        </p:nvSpPr>
        <p:spPr/>
        <p:txBody>
          <a:bodyPr/>
          <a:lstStyle/>
          <a:p>
            <a:pPr lvl="0"/>
            <a:r>
              <a:rPr lang="en-GB"/>
              <a:t>Current Progress</a:t>
            </a:r>
          </a:p>
        </p:txBody>
      </p:sp>
      <p:grpSp>
        <p:nvGrpSpPr>
          <p:cNvPr id="3" name="Content Placeholder 2">
            <a:extLst>
              <a:ext uri="{FF2B5EF4-FFF2-40B4-BE49-F238E27FC236}">
                <a16:creationId xmlns:a16="http://schemas.microsoft.com/office/drawing/2014/main" id="{60C12332-B236-2500-A5AD-1E6C5ECE308B}"/>
              </a:ext>
            </a:extLst>
          </p:cNvPr>
          <p:cNvGrpSpPr/>
          <p:nvPr/>
        </p:nvGrpSpPr>
        <p:grpSpPr>
          <a:xfrm>
            <a:off x="521208" y="2659934"/>
            <a:ext cx="11155680" cy="3604684"/>
            <a:chOff x="521208" y="2659934"/>
            <a:chExt cx="11155680" cy="3604684"/>
          </a:xfrm>
        </p:grpSpPr>
        <p:sp>
          <p:nvSpPr>
            <p:cNvPr id="4" name="Freeform: Shape 3">
              <a:extLst>
                <a:ext uri="{FF2B5EF4-FFF2-40B4-BE49-F238E27FC236}">
                  <a16:creationId xmlns:a16="http://schemas.microsoft.com/office/drawing/2014/main" id="{C7566EDF-92CA-BCB1-EA98-142A1EC3C934}"/>
                </a:ext>
              </a:extLst>
            </p:cNvPr>
            <p:cNvSpPr/>
            <p:nvPr/>
          </p:nvSpPr>
          <p:spPr>
            <a:xfrm>
              <a:off x="521208" y="2659934"/>
              <a:ext cx="11155680" cy="407749"/>
            </a:xfrm>
            <a:custGeom>
              <a:avLst/>
              <a:gdLst>
                <a:gd name="f0" fmla="val 10800000"/>
                <a:gd name="f1" fmla="val 5400000"/>
                <a:gd name="f2" fmla="val 180"/>
                <a:gd name="f3" fmla="val w"/>
                <a:gd name="f4" fmla="val h"/>
                <a:gd name="f5" fmla="val 0"/>
                <a:gd name="f6" fmla="val 11155680"/>
                <a:gd name="f7" fmla="val 407745"/>
                <a:gd name="f8" fmla="val 67959"/>
                <a:gd name="f9" fmla="val 30426"/>
                <a:gd name="f10" fmla="val 11087721"/>
                <a:gd name="f11" fmla="val 11125254"/>
                <a:gd name="f12" fmla="val 339786"/>
                <a:gd name="f13" fmla="val 377319"/>
                <a:gd name="f14" fmla="+- 0 0 -90"/>
                <a:gd name="f15" fmla="*/ f3 1 11155680"/>
                <a:gd name="f16" fmla="*/ f4 1 407745"/>
                <a:gd name="f17" fmla="+- f7 0 f5"/>
                <a:gd name="f18" fmla="+- f6 0 f5"/>
                <a:gd name="f19" fmla="*/ f14 f0 1"/>
                <a:gd name="f20" fmla="*/ f18 1 11155680"/>
                <a:gd name="f21" fmla="*/ f17 1 407745"/>
                <a:gd name="f22" fmla="*/ 0 f18 1"/>
                <a:gd name="f23" fmla="*/ 67959 f17 1"/>
                <a:gd name="f24" fmla="*/ 67959 f18 1"/>
                <a:gd name="f25" fmla="*/ 0 f17 1"/>
                <a:gd name="f26" fmla="*/ 11087721 f18 1"/>
                <a:gd name="f27" fmla="*/ 11155680 f18 1"/>
                <a:gd name="f28" fmla="*/ 339786 f17 1"/>
                <a:gd name="f29" fmla="*/ 407745 f17 1"/>
                <a:gd name="f30" fmla="*/ f19 1 f2"/>
                <a:gd name="f31" fmla="*/ f22 1 11155680"/>
                <a:gd name="f32" fmla="*/ f23 1 407745"/>
                <a:gd name="f33" fmla="*/ f24 1 11155680"/>
                <a:gd name="f34" fmla="*/ f25 1 407745"/>
                <a:gd name="f35" fmla="*/ f26 1 11155680"/>
                <a:gd name="f36" fmla="*/ f27 1 11155680"/>
                <a:gd name="f37" fmla="*/ f28 1 407745"/>
                <a:gd name="f38" fmla="*/ f29 1 407745"/>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1155680" h="407745">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EBA000"/>
            </a:solidFill>
            <a:ln w="19046" cap="flat">
              <a:solidFill>
                <a:srgbClr val="FFFFFF"/>
              </a:solidFill>
              <a:prstDash val="solid"/>
              <a:miter/>
            </a:ln>
          </p:spPr>
          <p:txBody>
            <a:bodyPr vert="horz" wrap="square" lIns="84673" tIns="84673" rIns="84673" bIns="84673" anchor="ctr" anchorCtr="0" compatLnSpc="1">
              <a:noAutofit/>
            </a:bodyPr>
            <a:lstStyle/>
            <a:p>
              <a:pPr marL="0" marR="0" lvl="0" indent="0" algn="l" defTabSz="755651"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700" b="0" i="0" u="none" strike="noStrike" kern="1200" cap="none" spc="0" baseline="0">
                  <a:solidFill>
                    <a:srgbClr val="FFFFFF"/>
                  </a:solidFill>
                  <a:uFillTx/>
                  <a:latin typeface="Bierstadt"/>
                </a:rPr>
                <a:t>SQLite database created</a:t>
              </a:r>
              <a:endParaRPr lang="en-US" sz="1700" b="0" i="0" u="none" strike="noStrike" kern="1200" cap="none" spc="0" baseline="0">
                <a:solidFill>
                  <a:srgbClr val="FFFFFF"/>
                </a:solidFill>
                <a:uFillTx/>
                <a:latin typeface="Bierstadt"/>
              </a:endParaRPr>
            </a:p>
          </p:txBody>
        </p:sp>
        <p:sp>
          <p:nvSpPr>
            <p:cNvPr id="5" name="Freeform: Shape 4">
              <a:extLst>
                <a:ext uri="{FF2B5EF4-FFF2-40B4-BE49-F238E27FC236}">
                  <a16:creationId xmlns:a16="http://schemas.microsoft.com/office/drawing/2014/main" id="{5EFBAE6E-816C-1F58-A78C-3D645DE345AD}"/>
                </a:ext>
              </a:extLst>
            </p:cNvPr>
            <p:cNvSpPr/>
            <p:nvPr/>
          </p:nvSpPr>
          <p:spPr>
            <a:xfrm>
              <a:off x="521208" y="3116631"/>
              <a:ext cx="11155680" cy="407749"/>
            </a:xfrm>
            <a:custGeom>
              <a:avLst/>
              <a:gdLst>
                <a:gd name="f0" fmla="val 10800000"/>
                <a:gd name="f1" fmla="val 5400000"/>
                <a:gd name="f2" fmla="val 180"/>
                <a:gd name="f3" fmla="val w"/>
                <a:gd name="f4" fmla="val h"/>
                <a:gd name="f5" fmla="val 0"/>
                <a:gd name="f6" fmla="val 11155680"/>
                <a:gd name="f7" fmla="val 407745"/>
                <a:gd name="f8" fmla="val 67959"/>
                <a:gd name="f9" fmla="val 30426"/>
                <a:gd name="f10" fmla="val 11087721"/>
                <a:gd name="f11" fmla="val 11125254"/>
                <a:gd name="f12" fmla="val 339786"/>
                <a:gd name="f13" fmla="val 377319"/>
                <a:gd name="f14" fmla="+- 0 0 -90"/>
                <a:gd name="f15" fmla="*/ f3 1 11155680"/>
                <a:gd name="f16" fmla="*/ f4 1 407745"/>
                <a:gd name="f17" fmla="+- f7 0 f5"/>
                <a:gd name="f18" fmla="+- f6 0 f5"/>
                <a:gd name="f19" fmla="*/ f14 f0 1"/>
                <a:gd name="f20" fmla="*/ f18 1 11155680"/>
                <a:gd name="f21" fmla="*/ f17 1 407745"/>
                <a:gd name="f22" fmla="*/ 0 f18 1"/>
                <a:gd name="f23" fmla="*/ 67959 f17 1"/>
                <a:gd name="f24" fmla="*/ 67959 f18 1"/>
                <a:gd name="f25" fmla="*/ 0 f17 1"/>
                <a:gd name="f26" fmla="*/ 11087721 f18 1"/>
                <a:gd name="f27" fmla="*/ 11155680 f18 1"/>
                <a:gd name="f28" fmla="*/ 339786 f17 1"/>
                <a:gd name="f29" fmla="*/ 407745 f17 1"/>
                <a:gd name="f30" fmla="*/ f19 1 f2"/>
                <a:gd name="f31" fmla="*/ f22 1 11155680"/>
                <a:gd name="f32" fmla="*/ f23 1 407745"/>
                <a:gd name="f33" fmla="*/ f24 1 11155680"/>
                <a:gd name="f34" fmla="*/ f25 1 407745"/>
                <a:gd name="f35" fmla="*/ f26 1 11155680"/>
                <a:gd name="f36" fmla="*/ f27 1 11155680"/>
                <a:gd name="f37" fmla="*/ f28 1 407745"/>
                <a:gd name="f38" fmla="*/ f29 1 407745"/>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1155680" h="407745">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EBA000"/>
            </a:solidFill>
            <a:ln w="19046" cap="flat">
              <a:solidFill>
                <a:srgbClr val="FFFFFF"/>
              </a:solidFill>
              <a:prstDash val="solid"/>
              <a:miter/>
            </a:ln>
          </p:spPr>
          <p:txBody>
            <a:bodyPr vert="horz" wrap="square" lIns="84673" tIns="84673" rIns="84673" bIns="84673" anchor="ctr" anchorCtr="0" compatLnSpc="1">
              <a:noAutofit/>
            </a:bodyPr>
            <a:lstStyle/>
            <a:p>
              <a:pPr marL="0" marR="0" lvl="0" indent="0" algn="l" defTabSz="755651"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700" b="0" i="0" u="none" strike="noStrike" kern="1200" cap="none" spc="0" baseline="0">
                  <a:solidFill>
                    <a:srgbClr val="FFFFFF"/>
                  </a:solidFill>
                  <a:uFillTx/>
                  <a:latin typeface="Bierstadt"/>
                </a:rPr>
                <a:t>API-Football data imported</a:t>
              </a:r>
              <a:endParaRPr lang="en-US" sz="1700" b="0" i="0" u="none" strike="noStrike" kern="1200" cap="none" spc="0" baseline="0">
                <a:solidFill>
                  <a:srgbClr val="FFFFFF"/>
                </a:solidFill>
                <a:uFillTx/>
                <a:latin typeface="Bierstadt"/>
              </a:endParaRPr>
            </a:p>
          </p:txBody>
        </p:sp>
        <p:sp>
          <p:nvSpPr>
            <p:cNvPr id="6" name="Freeform: Shape 5">
              <a:extLst>
                <a:ext uri="{FF2B5EF4-FFF2-40B4-BE49-F238E27FC236}">
                  <a16:creationId xmlns:a16="http://schemas.microsoft.com/office/drawing/2014/main" id="{82E31916-5C76-DD5B-A9F4-991F9A0352AC}"/>
                </a:ext>
              </a:extLst>
            </p:cNvPr>
            <p:cNvSpPr/>
            <p:nvPr/>
          </p:nvSpPr>
          <p:spPr>
            <a:xfrm>
              <a:off x="521208" y="3573338"/>
              <a:ext cx="11155680" cy="407749"/>
            </a:xfrm>
            <a:custGeom>
              <a:avLst/>
              <a:gdLst>
                <a:gd name="f0" fmla="val 10800000"/>
                <a:gd name="f1" fmla="val 5400000"/>
                <a:gd name="f2" fmla="val 180"/>
                <a:gd name="f3" fmla="val w"/>
                <a:gd name="f4" fmla="val h"/>
                <a:gd name="f5" fmla="val 0"/>
                <a:gd name="f6" fmla="val 11155680"/>
                <a:gd name="f7" fmla="val 407745"/>
                <a:gd name="f8" fmla="val 67959"/>
                <a:gd name="f9" fmla="val 30426"/>
                <a:gd name="f10" fmla="val 11087721"/>
                <a:gd name="f11" fmla="val 11125254"/>
                <a:gd name="f12" fmla="val 339786"/>
                <a:gd name="f13" fmla="val 377319"/>
                <a:gd name="f14" fmla="+- 0 0 -90"/>
                <a:gd name="f15" fmla="*/ f3 1 11155680"/>
                <a:gd name="f16" fmla="*/ f4 1 407745"/>
                <a:gd name="f17" fmla="+- f7 0 f5"/>
                <a:gd name="f18" fmla="+- f6 0 f5"/>
                <a:gd name="f19" fmla="*/ f14 f0 1"/>
                <a:gd name="f20" fmla="*/ f18 1 11155680"/>
                <a:gd name="f21" fmla="*/ f17 1 407745"/>
                <a:gd name="f22" fmla="*/ 0 f18 1"/>
                <a:gd name="f23" fmla="*/ 67959 f17 1"/>
                <a:gd name="f24" fmla="*/ 67959 f18 1"/>
                <a:gd name="f25" fmla="*/ 0 f17 1"/>
                <a:gd name="f26" fmla="*/ 11087721 f18 1"/>
                <a:gd name="f27" fmla="*/ 11155680 f18 1"/>
                <a:gd name="f28" fmla="*/ 339786 f17 1"/>
                <a:gd name="f29" fmla="*/ 407745 f17 1"/>
                <a:gd name="f30" fmla="*/ f19 1 f2"/>
                <a:gd name="f31" fmla="*/ f22 1 11155680"/>
                <a:gd name="f32" fmla="*/ f23 1 407745"/>
                <a:gd name="f33" fmla="*/ f24 1 11155680"/>
                <a:gd name="f34" fmla="*/ f25 1 407745"/>
                <a:gd name="f35" fmla="*/ f26 1 11155680"/>
                <a:gd name="f36" fmla="*/ f27 1 11155680"/>
                <a:gd name="f37" fmla="*/ f28 1 407745"/>
                <a:gd name="f38" fmla="*/ f29 1 407745"/>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1155680" h="407745">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EBA000"/>
            </a:solidFill>
            <a:ln w="19046" cap="flat">
              <a:solidFill>
                <a:srgbClr val="FFFFFF"/>
              </a:solidFill>
              <a:prstDash val="solid"/>
              <a:miter/>
            </a:ln>
          </p:spPr>
          <p:txBody>
            <a:bodyPr vert="horz" wrap="square" lIns="84673" tIns="84673" rIns="84673" bIns="84673" anchor="ctr" anchorCtr="0" compatLnSpc="1">
              <a:noAutofit/>
            </a:bodyPr>
            <a:lstStyle/>
            <a:p>
              <a:pPr marL="0" marR="0" lvl="0" indent="0" algn="l" defTabSz="755651"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700" b="0" i="0" u="none" strike="noStrike" kern="1200" cap="none" spc="0" baseline="0">
                  <a:solidFill>
                    <a:srgbClr val="FFFFFF"/>
                  </a:solidFill>
                  <a:uFillTx/>
                  <a:latin typeface="Bierstadt"/>
                </a:rPr>
                <a:t>8,206 fixtures stored</a:t>
              </a:r>
              <a:endParaRPr lang="en-US" sz="1700" b="0" i="0" u="none" strike="noStrike" kern="1200" cap="none" spc="0" baseline="0">
                <a:solidFill>
                  <a:srgbClr val="FFFFFF"/>
                </a:solidFill>
                <a:uFillTx/>
                <a:latin typeface="Bierstadt"/>
              </a:endParaRPr>
            </a:p>
          </p:txBody>
        </p:sp>
        <p:sp>
          <p:nvSpPr>
            <p:cNvPr id="7" name="Freeform: Shape 6">
              <a:extLst>
                <a:ext uri="{FF2B5EF4-FFF2-40B4-BE49-F238E27FC236}">
                  <a16:creationId xmlns:a16="http://schemas.microsoft.com/office/drawing/2014/main" id="{BCCEDE7E-EF8C-6E3D-A52F-FD8D559836F5}"/>
                </a:ext>
              </a:extLst>
            </p:cNvPr>
            <p:cNvSpPr/>
            <p:nvPr/>
          </p:nvSpPr>
          <p:spPr>
            <a:xfrm>
              <a:off x="521208" y="4030044"/>
              <a:ext cx="11155680" cy="407749"/>
            </a:xfrm>
            <a:custGeom>
              <a:avLst/>
              <a:gdLst>
                <a:gd name="f0" fmla="val 10800000"/>
                <a:gd name="f1" fmla="val 5400000"/>
                <a:gd name="f2" fmla="val 180"/>
                <a:gd name="f3" fmla="val w"/>
                <a:gd name="f4" fmla="val h"/>
                <a:gd name="f5" fmla="val 0"/>
                <a:gd name="f6" fmla="val 11155680"/>
                <a:gd name="f7" fmla="val 407745"/>
                <a:gd name="f8" fmla="val 67959"/>
                <a:gd name="f9" fmla="val 30426"/>
                <a:gd name="f10" fmla="val 11087721"/>
                <a:gd name="f11" fmla="val 11125254"/>
                <a:gd name="f12" fmla="val 339786"/>
                <a:gd name="f13" fmla="val 377319"/>
                <a:gd name="f14" fmla="+- 0 0 -90"/>
                <a:gd name="f15" fmla="*/ f3 1 11155680"/>
                <a:gd name="f16" fmla="*/ f4 1 407745"/>
                <a:gd name="f17" fmla="+- f7 0 f5"/>
                <a:gd name="f18" fmla="+- f6 0 f5"/>
                <a:gd name="f19" fmla="*/ f14 f0 1"/>
                <a:gd name="f20" fmla="*/ f18 1 11155680"/>
                <a:gd name="f21" fmla="*/ f17 1 407745"/>
                <a:gd name="f22" fmla="*/ 0 f18 1"/>
                <a:gd name="f23" fmla="*/ 67959 f17 1"/>
                <a:gd name="f24" fmla="*/ 67959 f18 1"/>
                <a:gd name="f25" fmla="*/ 0 f17 1"/>
                <a:gd name="f26" fmla="*/ 11087721 f18 1"/>
                <a:gd name="f27" fmla="*/ 11155680 f18 1"/>
                <a:gd name="f28" fmla="*/ 339786 f17 1"/>
                <a:gd name="f29" fmla="*/ 407745 f17 1"/>
                <a:gd name="f30" fmla="*/ f19 1 f2"/>
                <a:gd name="f31" fmla="*/ f22 1 11155680"/>
                <a:gd name="f32" fmla="*/ f23 1 407745"/>
                <a:gd name="f33" fmla="*/ f24 1 11155680"/>
                <a:gd name="f34" fmla="*/ f25 1 407745"/>
                <a:gd name="f35" fmla="*/ f26 1 11155680"/>
                <a:gd name="f36" fmla="*/ f27 1 11155680"/>
                <a:gd name="f37" fmla="*/ f28 1 407745"/>
                <a:gd name="f38" fmla="*/ f29 1 407745"/>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1155680" h="407745">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EBA000"/>
            </a:solidFill>
            <a:ln w="19046" cap="flat">
              <a:solidFill>
                <a:srgbClr val="FFFFFF"/>
              </a:solidFill>
              <a:prstDash val="solid"/>
              <a:miter/>
            </a:ln>
          </p:spPr>
          <p:txBody>
            <a:bodyPr vert="horz" wrap="square" lIns="84673" tIns="84673" rIns="84673" bIns="84673" anchor="ctr" anchorCtr="0" compatLnSpc="1">
              <a:noAutofit/>
            </a:bodyPr>
            <a:lstStyle/>
            <a:p>
              <a:pPr marL="0" marR="0" lvl="0" indent="0" algn="l" defTabSz="755651"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700" b="0" i="0" u="none" strike="noStrike" kern="1200" cap="none" spc="0" baseline="0">
                  <a:solidFill>
                    <a:srgbClr val="FFFFFF"/>
                  </a:solidFill>
                  <a:uFillTx/>
                  <a:latin typeface="Bierstadt"/>
                </a:rPr>
                <a:t>180,026 fixture statistics rows collected</a:t>
              </a:r>
              <a:endParaRPr lang="en-US" sz="1700" b="0" i="0" u="none" strike="noStrike" kern="1200" cap="none" spc="0" baseline="0">
                <a:solidFill>
                  <a:srgbClr val="FFFFFF"/>
                </a:solidFill>
                <a:uFillTx/>
                <a:latin typeface="Bierstadt"/>
              </a:endParaRPr>
            </a:p>
          </p:txBody>
        </p:sp>
        <p:sp>
          <p:nvSpPr>
            <p:cNvPr id="8" name="Freeform: Shape 7">
              <a:extLst>
                <a:ext uri="{FF2B5EF4-FFF2-40B4-BE49-F238E27FC236}">
                  <a16:creationId xmlns:a16="http://schemas.microsoft.com/office/drawing/2014/main" id="{D600664D-A5FA-C073-071C-3B1B042D62E9}"/>
                </a:ext>
              </a:extLst>
            </p:cNvPr>
            <p:cNvSpPr/>
            <p:nvPr/>
          </p:nvSpPr>
          <p:spPr>
            <a:xfrm>
              <a:off x="521208" y="4486750"/>
              <a:ext cx="11155680" cy="407749"/>
            </a:xfrm>
            <a:custGeom>
              <a:avLst/>
              <a:gdLst>
                <a:gd name="f0" fmla="val 10800000"/>
                <a:gd name="f1" fmla="val 5400000"/>
                <a:gd name="f2" fmla="val 180"/>
                <a:gd name="f3" fmla="val w"/>
                <a:gd name="f4" fmla="val h"/>
                <a:gd name="f5" fmla="val 0"/>
                <a:gd name="f6" fmla="val 11155680"/>
                <a:gd name="f7" fmla="val 407745"/>
                <a:gd name="f8" fmla="val 67959"/>
                <a:gd name="f9" fmla="val 30426"/>
                <a:gd name="f10" fmla="val 11087721"/>
                <a:gd name="f11" fmla="val 11125254"/>
                <a:gd name="f12" fmla="val 339786"/>
                <a:gd name="f13" fmla="val 377319"/>
                <a:gd name="f14" fmla="+- 0 0 -90"/>
                <a:gd name="f15" fmla="*/ f3 1 11155680"/>
                <a:gd name="f16" fmla="*/ f4 1 407745"/>
                <a:gd name="f17" fmla="+- f7 0 f5"/>
                <a:gd name="f18" fmla="+- f6 0 f5"/>
                <a:gd name="f19" fmla="*/ f14 f0 1"/>
                <a:gd name="f20" fmla="*/ f18 1 11155680"/>
                <a:gd name="f21" fmla="*/ f17 1 407745"/>
                <a:gd name="f22" fmla="*/ 0 f18 1"/>
                <a:gd name="f23" fmla="*/ 67959 f17 1"/>
                <a:gd name="f24" fmla="*/ 67959 f18 1"/>
                <a:gd name="f25" fmla="*/ 0 f17 1"/>
                <a:gd name="f26" fmla="*/ 11087721 f18 1"/>
                <a:gd name="f27" fmla="*/ 11155680 f18 1"/>
                <a:gd name="f28" fmla="*/ 339786 f17 1"/>
                <a:gd name="f29" fmla="*/ 407745 f17 1"/>
                <a:gd name="f30" fmla="*/ f19 1 f2"/>
                <a:gd name="f31" fmla="*/ f22 1 11155680"/>
                <a:gd name="f32" fmla="*/ f23 1 407745"/>
                <a:gd name="f33" fmla="*/ f24 1 11155680"/>
                <a:gd name="f34" fmla="*/ f25 1 407745"/>
                <a:gd name="f35" fmla="*/ f26 1 11155680"/>
                <a:gd name="f36" fmla="*/ f27 1 11155680"/>
                <a:gd name="f37" fmla="*/ f28 1 407745"/>
                <a:gd name="f38" fmla="*/ f29 1 407745"/>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1155680" h="407745">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EBA000"/>
            </a:solidFill>
            <a:ln w="19046" cap="flat">
              <a:solidFill>
                <a:srgbClr val="FFFFFF"/>
              </a:solidFill>
              <a:prstDash val="solid"/>
              <a:miter/>
            </a:ln>
          </p:spPr>
          <p:txBody>
            <a:bodyPr vert="horz" wrap="square" lIns="84673" tIns="84673" rIns="84673" bIns="84673" anchor="ctr" anchorCtr="0" compatLnSpc="1">
              <a:noAutofit/>
            </a:bodyPr>
            <a:lstStyle/>
            <a:p>
              <a:pPr marL="0" marR="0" lvl="0" indent="0" algn="l" defTabSz="755651"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700" b="0" i="0" u="none" strike="noStrike" kern="1200" cap="none" spc="0" baseline="0">
                  <a:solidFill>
                    <a:srgbClr val="FFFFFF"/>
                  </a:solidFill>
                  <a:uFillTx/>
                  <a:latin typeface="Bierstadt"/>
                </a:rPr>
                <a:t>269,977 lineup player rows collected</a:t>
              </a:r>
              <a:endParaRPr lang="en-US" sz="1700" b="0" i="0" u="none" strike="noStrike" kern="1200" cap="none" spc="0" baseline="0">
                <a:solidFill>
                  <a:srgbClr val="FFFFFF"/>
                </a:solidFill>
                <a:uFillTx/>
                <a:latin typeface="Bierstadt"/>
              </a:endParaRPr>
            </a:p>
          </p:txBody>
        </p:sp>
        <p:sp>
          <p:nvSpPr>
            <p:cNvPr id="9" name="Freeform: Shape 8">
              <a:extLst>
                <a:ext uri="{FF2B5EF4-FFF2-40B4-BE49-F238E27FC236}">
                  <a16:creationId xmlns:a16="http://schemas.microsoft.com/office/drawing/2014/main" id="{E9B69A85-D7BB-2650-8B6F-C9BF810BCB23}"/>
                </a:ext>
              </a:extLst>
            </p:cNvPr>
            <p:cNvSpPr/>
            <p:nvPr/>
          </p:nvSpPr>
          <p:spPr>
            <a:xfrm>
              <a:off x="521208" y="4943456"/>
              <a:ext cx="11155680" cy="407749"/>
            </a:xfrm>
            <a:custGeom>
              <a:avLst/>
              <a:gdLst>
                <a:gd name="f0" fmla="val 10800000"/>
                <a:gd name="f1" fmla="val 5400000"/>
                <a:gd name="f2" fmla="val 180"/>
                <a:gd name="f3" fmla="val w"/>
                <a:gd name="f4" fmla="val h"/>
                <a:gd name="f5" fmla="val 0"/>
                <a:gd name="f6" fmla="val 11155680"/>
                <a:gd name="f7" fmla="val 407745"/>
                <a:gd name="f8" fmla="val 67959"/>
                <a:gd name="f9" fmla="val 30426"/>
                <a:gd name="f10" fmla="val 11087721"/>
                <a:gd name="f11" fmla="val 11125254"/>
                <a:gd name="f12" fmla="val 339786"/>
                <a:gd name="f13" fmla="val 377319"/>
                <a:gd name="f14" fmla="+- 0 0 -90"/>
                <a:gd name="f15" fmla="*/ f3 1 11155680"/>
                <a:gd name="f16" fmla="*/ f4 1 407745"/>
                <a:gd name="f17" fmla="+- f7 0 f5"/>
                <a:gd name="f18" fmla="+- f6 0 f5"/>
                <a:gd name="f19" fmla="*/ f14 f0 1"/>
                <a:gd name="f20" fmla="*/ f18 1 11155680"/>
                <a:gd name="f21" fmla="*/ f17 1 407745"/>
                <a:gd name="f22" fmla="*/ 0 f18 1"/>
                <a:gd name="f23" fmla="*/ 67959 f17 1"/>
                <a:gd name="f24" fmla="*/ 67959 f18 1"/>
                <a:gd name="f25" fmla="*/ 0 f17 1"/>
                <a:gd name="f26" fmla="*/ 11087721 f18 1"/>
                <a:gd name="f27" fmla="*/ 11155680 f18 1"/>
                <a:gd name="f28" fmla="*/ 339786 f17 1"/>
                <a:gd name="f29" fmla="*/ 407745 f17 1"/>
                <a:gd name="f30" fmla="*/ f19 1 f2"/>
                <a:gd name="f31" fmla="*/ f22 1 11155680"/>
                <a:gd name="f32" fmla="*/ f23 1 407745"/>
                <a:gd name="f33" fmla="*/ f24 1 11155680"/>
                <a:gd name="f34" fmla="*/ f25 1 407745"/>
                <a:gd name="f35" fmla="*/ f26 1 11155680"/>
                <a:gd name="f36" fmla="*/ f27 1 11155680"/>
                <a:gd name="f37" fmla="*/ f28 1 407745"/>
                <a:gd name="f38" fmla="*/ f29 1 407745"/>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1155680" h="407745">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EBA000"/>
            </a:solidFill>
            <a:ln w="19046" cap="flat">
              <a:solidFill>
                <a:srgbClr val="FFFFFF"/>
              </a:solidFill>
              <a:prstDash val="solid"/>
              <a:miter/>
            </a:ln>
          </p:spPr>
          <p:txBody>
            <a:bodyPr vert="horz" wrap="square" lIns="84673" tIns="84673" rIns="84673" bIns="84673" anchor="ctr" anchorCtr="0" compatLnSpc="1">
              <a:noAutofit/>
            </a:bodyPr>
            <a:lstStyle/>
            <a:p>
              <a:pPr marL="0" marR="0" lvl="0" indent="0" algn="l" defTabSz="755651"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700" b="0" i="0" u="none" strike="noStrike" kern="1200" cap="none" spc="0" baseline="0">
                  <a:solidFill>
                    <a:srgbClr val="FFFFFF"/>
                  </a:solidFill>
                  <a:uFillTx/>
                  <a:latin typeface="Bierstadt"/>
                </a:rPr>
                <a:t>5,273 injury records collected</a:t>
              </a:r>
              <a:endParaRPr lang="en-US" sz="1700" b="0" i="0" u="none" strike="noStrike" kern="1200" cap="none" spc="0" baseline="0">
                <a:solidFill>
                  <a:srgbClr val="FFFFFF"/>
                </a:solidFill>
                <a:uFillTx/>
                <a:latin typeface="Bierstadt"/>
              </a:endParaRPr>
            </a:p>
          </p:txBody>
        </p:sp>
        <p:sp>
          <p:nvSpPr>
            <p:cNvPr id="10" name="Freeform: Shape 9">
              <a:extLst>
                <a:ext uri="{FF2B5EF4-FFF2-40B4-BE49-F238E27FC236}">
                  <a16:creationId xmlns:a16="http://schemas.microsoft.com/office/drawing/2014/main" id="{77B287F7-BC05-343C-D5A4-6DE4DB10B4AA}"/>
                </a:ext>
              </a:extLst>
            </p:cNvPr>
            <p:cNvSpPr/>
            <p:nvPr/>
          </p:nvSpPr>
          <p:spPr>
            <a:xfrm>
              <a:off x="521208" y="5400162"/>
              <a:ext cx="11155680" cy="407749"/>
            </a:xfrm>
            <a:custGeom>
              <a:avLst/>
              <a:gdLst>
                <a:gd name="f0" fmla="val 10800000"/>
                <a:gd name="f1" fmla="val 5400000"/>
                <a:gd name="f2" fmla="val 180"/>
                <a:gd name="f3" fmla="val w"/>
                <a:gd name="f4" fmla="val h"/>
                <a:gd name="f5" fmla="val 0"/>
                <a:gd name="f6" fmla="val 11155680"/>
                <a:gd name="f7" fmla="val 407745"/>
                <a:gd name="f8" fmla="val 67959"/>
                <a:gd name="f9" fmla="val 30426"/>
                <a:gd name="f10" fmla="val 11087721"/>
                <a:gd name="f11" fmla="val 11125254"/>
                <a:gd name="f12" fmla="val 339786"/>
                <a:gd name="f13" fmla="val 377319"/>
                <a:gd name="f14" fmla="+- 0 0 -90"/>
                <a:gd name="f15" fmla="*/ f3 1 11155680"/>
                <a:gd name="f16" fmla="*/ f4 1 407745"/>
                <a:gd name="f17" fmla="+- f7 0 f5"/>
                <a:gd name="f18" fmla="+- f6 0 f5"/>
                <a:gd name="f19" fmla="*/ f14 f0 1"/>
                <a:gd name="f20" fmla="*/ f18 1 11155680"/>
                <a:gd name="f21" fmla="*/ f17 1 407745"/>
                <a:gd name="f22" fmla="*/ 0 f18 1"/>
                <a:gd name="f23" fmla="*/ 67959 f17 1"/>
                <a:gd name="f24" fmla="*/ 67959 f18 1"/>
                <a:gd name="f25" fmla="*/ 0 f17 1"/>
                <a:gd name="f26" fmla="*/ 11087721 f18 1"/>
                <a:gd name="f27" fmla="*/ 11155680 f18 1"/>
                <a:gd name="f28" fmla="*/ 339786 f17 1"/>
                <a:gd name="f29" fmla="*/ 407745 f17 1"/>
                <a:gd name="f30" fmla="*/ f19 1 f2"/>
                <a:gd name="f31" fmla="*/ f22 1 11155680"/>
                <a:gd name="f32" fmla="*/ f23 1 407745"/>
                <a:gd name="f33" fmla="*/ f24 1 11155680"/>
                <a:gd name="f34" fmla="*/ f25 1 407745"/>
                <a:gd name="f35" fmla="*/ f26 1 11155680"/>
                <a:gd name="f36" fmla="*/ f27 1 11155680"/>
                <a:gd name="f37" fmla="*/ f28 1 407745"/>
                <a:gd name="f38" fmla="*/ f29 1 407745"/>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1155680" h="407745">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EBA000"/>
            </a:solidFill>
            <a:ln w="19046" cap="flat">
              <a:solidFill>
                <a:srgbClr val="FFFFFF"/>
              </a:solidFill>
              <a:prstDash val="solid"/>
              <a:miter/>
            </a:ln>
          </p:spPr>
          <p:txBody>
            <a:bodyPr vert="horz" wrap="square" lIns="84673" tIns="84673" rIns="84673" bIns="84673" anchor="ctr" anchorCtr="0" compatLnSpc="1">
              <a:noAutofit/>
            </a:bodyPr>
            <a:lstStyle/>
            <a:p>
              <a:pPr marL="0" marR="0" lvl="0" indent="0" algn="l" defTabSz="755651"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700" b="0" i="0" u="none" strike="noStrike" kern="1200" cap="none" spc="0" baseline="0">
                  <a:solidFill>
                    <a:srgbClr val="FFFFFF"/>
                  </a:solidFill>
                  <a:uFillTx/>
                  <a:latin typeface="Bierstadt"/>
                </a:rPr>
                <a:t>7,042 odds snapshot rows collected</a:t>
              </a:r>
              <a:endParaRPr lang="en-US" sz="1700" b="0" i="0" u="none" strike="noStrike" kern="1200" cap="none" spc="0" baseline="0">
                <a:solidFill>
                  <a:srgbClr val="FFFFFF"/>
                </a:solidFill>
                <a:uFillTx/>
                <a:latin typeface="Bierstadt"/>
              </a:endParaRPr>
            </a:p>
          </p:txBody>
        </p:sp>
        <p:sp>
          <p:nvSpPr>
            <p:cNvPr id="11" name="Freeform: Shape 10">
              <a:extLst>
                <a:ext uri="{FF2B5EF4-FFF2-40B4-BE49-F238E27FC236}">
                  <a16:creationId xmlns:a16="http://schemas.microsoft.com/office/drawing/2014/main" id="{EEEA119C-054E-8612-430B-F9E4E0B97239}"/>
                </a:ext>
              </a:extLst>
            </p:cNvPr>
            <p:cNvSpPr/>
            <p:nvPr/>
          </p:nvSpPr>
          <p:spPr>
            <a:xfrm>
              <a:off x="521208" y="5856869"/>
              <a:ext cx="11155680" cy="407749"/>
            </a:xfrm>
            <a:custGeom>
              <a:avLst/>
              <a:gdLst>
                <a:gd name="f0" fmla="val 10800000"/>
                <a:gd name="f1" fmla="val 5400000"/>
                <a:gd name="f2" fmla="val 180"/>
                <a:gd name="f3" fmla="val w"/>
                <a:gd name="f4" fmla="val h"/>
                <a:gd name="f5" fmla="val 0"/>
                <a:gd name="f6" fmla="val 11155680"/>
                <a:gd name="f7" fmla="val 407745"/>
                <a:gd name="f8" fmla="val 67959"/>
                <a:gd name="f9" fmla="val 30426"/>
                <a:gd name="f10" fmla="val 11087721"/>
                <a:gd name="f11" fmla="val 11125254"/>
                <a:gd name="f12" fmla="val 339786"/>
                <a:gd name="f13" fmla="val 377319"/>
                <a:gd name="f14" fmla="+- 0 0 -90"/>
                <a:gd name="f15" fmla="*/ f3 1 11155680"/>
                <a:gd name="f16" fmla="*/ f4 1 407745"/>
                <a:gd name="f17" fmla="+- f7 0 f5"/>
                <a:gd name="f18" fmla="+- f6 0 f5"/>
                <a:gd name="f19" fmla="*/ f14 f0 1"/>
                <a:gd name="f20" fmla="*/ f18 1 11155680"/>
                <a:gd name="f21" fmla="*/ f17 1 407745"/>
                <a:gd name="f22" fmla="*/ 0 f18 1"/>
                <a:gd name="f23" fmla="*/ 67959 f17 1"/>
                <a:gd name="f24" fmla="*/ 67959 f18 1"/>
                <a:gd name="f25" fmla="*/ 0 f17 1"/>
                <a:gd name="f26" fmla="*/ 11087721 f18 1"/>
                <a:gd name="f27" fmla="*/ 11155680 f18 1"/>
                <a:gd name="f28" fmla="*/ 339786 f17 1"/>
                <a:gd name="f29" fmla="*/ 407745 f17 1"/>
                <a:gd name="f30" fmla="*/ f19 1 f2"/>
                <a:gd name="f31" fmla="*/ f22 1 11155680"/>
                <a:gd name="f32" fmla="*/ f23 1 407745"/>
                <a:gd name="f33" fmla="*/ f24 1 11155680"/>
                <a:gd name="f34" fmla="*/ f25 1 407745"/>
                <a:gd name="f35" fmla="*/ f26 1 11155680"/>
                <a:gd name="f36" fmla="*/ f27 1 11155680"/>
                <a:gd name="f37" fmla="*/ f28 1 407745"/>
                <a:gd name="f38" fmla="*/ f29 1 407745"/>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1155680" h="407745">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EBA000"/>
            </a:solidFill>
            <a:ln w="19046" cap="flat">
              <a:solidFill>
                <a:srgbClr val="FFFFFF"/>
              </a:solidFill>
              <a:prstDash val="solid"/>
              <a:miter/>
            </a:ln>
          </p:spPr>
          <p:txBody>
            <a:bodyPr vert="horz" wrap="square" lIns="84673" tIns="84673" rIns="84673" bIns="84673" anchor="ctr" anchorCtr="0" compatLnSpc="1">
              <a:noAutofit/>
            </a:bodyPr>
            <a:lstStyle/>
            <a:p>
              <a:pPr marL="0" marR="0" lvl="0" indent="0" algn="l" defTabSz="755651"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700" b="0" i="0" u="none" strike="noStrike" kern="1200" cap="none" spc="0" baseline="0">
                  <a:solidFill>
                    <a:srgbClr val="FFFFFF"/>
                  </a:solidFill>
                  <a:uFillTx/>
                  <a:latin typeface="Bierstadt"/>
                </a:rPr>
                <a:t>Current issue: final recommendation logic still needs improvement</a:t>
              </a:r>
              <a:endParaRPr lang="en-US" sz="1700" b="0" i="0" u="none" strike="noStrike" kern="1200" cap="none" spc="0" baseline="0">
                <a:solidFill>
                  <a:srgbClr val="FFFFFF"/>
                </a:solidFill>
                <a:uFillTx/>
                <a:latin typeface="Bierstadt"/>
              </a:endParaRPr>
            </a:p>
          </p:txBody>
        </p:sp>
      </p:grpSp>
      <p:sp>
        <p:nvSpPr>
          <p:cNvPr id="12" name="TextBox 3">
            <a:extLst>
              <a:ext uri="{FF2B5EF4-FFF2-40B4-BE49-F238E27FC236}">
                <a16:creationId xmlns:a16="http://schemas.microsoft.com/office/drawing/2014/main" id="{6049EDF2-A9F7-4160-3E2A-33A4E0F9B9D9}"/>
              </a:ext>
            </a:extLst>
          </p:cNvPr>
          <p:cNvSpPr txBox="1"/>
          <p:nvPr/>
        </p:nvSpPr>
        <p:spPr>
          <a:xfrm>
            <a:off x="5422392" y="829059"/>
            <a:ext cx="6248396"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Bierstadt"/>
              </a:rPr>
              <a:t>Demo command: python analysis\project_status_audit.py</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5">
    <p:bg>
      <p:bgPr>
        <a:solidFill>
          <a:srgbClr val="FFFFFF"/>
        </a:solidFill>
        <a:effectLst/>
      </p:bgPr>
    </p:bg>
    <p:spTree>
      <p:nvGrpSpPr>
        <p:cNvPr id="1" name=""/>
        <p:cNvGrpSpPr/>
        <p:nvPr/>
      </p:nvGrpSpPr>
      <p:grpSpPr>
        <a:xfrm>
          <a:off x="0" y="0"/>
          <a:ext cx="0" cy="0"/>
          <a:chOff x="0" y="0"/>
          <a:chExt cx="0" cy="0"/>
        </a:xfrm>
      </p:grpSpPr>
      <p:sp>
        <p:nvSpPr>
          <p:cNvPr id="2" name="Rectangle 27">
            <a:extLst>
              <a:ext uri="{FF2B5EF4-FFF2-40B4-BE49-F238E27FC236}">
                <a16:creationId xmlns:a16="http://schemas.microsoft.com/office/drawing/2014/main" id="{3155737B-93C2-FDA4-E402-07A74543E69A}"/>
              </a:ext>
              <a:ext uri="{C183D7F6-B498-43B3-948B-1728B52AA6E4}">
                <adec:decorative xmlns:adec="http://schemas.microsoft.com/office/drawing/2017/decorative" val="1"/>
              </a:ext>
            </a:extLst>
          </p:cNvPr>
          <p:cNvSpPr>
            <a:spLocks noMove="1" noResize="1"/>
          </p:cNvSpPr>
          <p:nvPr/>
        </p:nvSpPr>
        <p:spPr>
          <a:xfrm>
            <a:off x="3044" y="0"/>
            <a:ext cx="12188952" cy="685799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ierstadt"/>
            </a:endParaRPr>
          </a:p>
        </p:txBody>
      </p:sp>
      <p:sp>
        <p:nvSpPr>
          <p:cNvPr id="3" name="Title 1">
            <a:extLst>
              <a:ext uri="{FF2B5EF4-FFF2-40B4-BE49-F238E27FC236}">
                <a16:creationId xmlns:a16="http://schemas.microsoft.com/office/drawing/2014/main" id="{6ACAEB1A-327F-B7B8-AB67-E8042D4DF2C8}"/>
              </a:ext>
            </a:extLst>
          </p:cNvPr>
          <p:cNvSpPr txBox="1">
            <a:spLocks noGrp="1"/>
          </p:cNvSpPr>
          <p:nvPr>
            <p:ph type="title"/>
          </p:nvPr>
        </p:nvSpPr>
        <p:spPr>
          <a:xfrm>
            <a:off x="521208" y="978408"/>
            <a:ext cx="3154679" cy="4069080"/>
          </a:xfrm>
        </p:spPr>
        <p:txBody>
          <a:bodyPr/>
          <a:lstStyle/>
          <a:p>
            <a:pPr lvl="0"/>
            <a:r>
              <a:rPr lang="en-GB" sz="4000"/>
              <a:t>Literature Review</a:t>
            </a:r>
          </a:p>
        </p:txBody>
      </p:sp>
      <p:sp>
        <p:nvSpPr>
          <p:cNvPr id="4" name="Rectangle 28">
            <a:extLst>
              <a:ext uri="{FF2B5EF4-FFF2-40B4-BE49-F238E27FC236}">
                <a16:creationId xmlns:a16="http://schemas.microsoft.com/office/drawing/2014/main" id="{78DD2B4B-019B-CC2F-8655-31502763B4CE}"/>
              </a:ext>
              <a:ext uri="{C183D7F6-B498-43B3-948B-1728B52AA6E4}">
                <adec:decorative xmlns:adec="http://schemas.microsoft.com/office/drawing/2017/decorative" val="1"/>
              </a:ext>
            </a:extLst>
          </p:cNvPr>
          <p:cNvSpPr>
            <a:spLocks noMove="1" noResize="1"/>
          </p:cNvSpPr>
          <p:nvPr/>
        </p:nvSpPr>
        <p:spPr>
          <a:xfrm>
            <a:off x="517870" y="508086"/>
            <a:ext cx="11155680" cy="149275"/>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ierstadt"/>
            </a:endParaRPr>
          </a:p>
        </p:txBody>
      </p:sp>
      <p:sp>
        <p:nvSpPr>
          <p:cNvPr id="5" name="Rectangle 29">
            <a:extLst>
              <a:ext uri="{FF2B5EF4-FFF2-40B4-BE49-F238E27FC236}">
                <a16:creationId xmlns:a16="http://schemas.microsoft.com/office/drawing/2014/main" id="{295AB60D-CC52-EB2C-608E-4BBCCD70E9B4}"/>
              </a:ext>
              <a:ext uri="{C183D7F6-B498-43B3-948B-1728B52AA6E4}">
                <adec:decorative xmlns:adec="http://schemas.microsoft.com/office/drawing/2017/decorative" val="1"/>
              </a:ext>
            </a:extLst>
          </p:cNvPr>
          <p:cNvSpPr>
            <a:spLocks noMove="1" noResize="1"/>
          </p:cNvSpPr>
          <p:nvPr/>
        </p:nvSpPr>
        <p:spPr>
          <a:xfrm>
            <a:off x="521208" y="6299539"/>
            <a:ext cx="11155680" cy="46469"/>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ierstadt"/>
            </a:endParaRPr>
          </a:p>
        </p:txBody>
      </p:sp>
      <p:grpSp>
        <p:nvGrpSpPr>
          <p:cNvPr id="6" name="Content Placeholder 2">
            <a:extLst>
              <a:ext uri="{FF2B5EF4-FFF2-40B4-BE49-F238E27FC236}">
                <a16:creationId xmlns:a16="http://schemas.microsoft.com/office/drawing/2014/main" id="{08E38E61-2242-D7FC-C271-2572274DE884}"/>
              </a:ext>
            </a:extLst>
          </p:cNvPr>
          <p:cNvGrpSpPr/>
          <p:nvPr/>
        </p:nvGrpSpPr>
        <p:grpSpPr>
          <a:xfrm>
            <a:off x="4389120" y="979020"/>
            <a:ext cx="7306056" cy="5009686"/>
            <a:chOff x="4389120" y="979020"/>
            <a:chExt cx="7306056" cy="5009686"/>
          </a:xfrm>
        </p:grpSpPr>
        <p:sp>
          <p:nvSpPr>
            <p:cNvPr id="7" name="Freeform: Shape 6">
              <a:extLst>
                <a:ext uri="{FF2B5EF4-FFF2-40B4-BE49-F238E27FC236}">
                  <a16:creationId xmlns:a16="http://schemas.microsoft.com/office/drawing/2014/main" id="{FF7EF0A8-F5E1-E269-A893-5AF115EDA3B5}"/>
                </a:ext>
              </a:extLst>
            </p:cNvPr>
            <p:cNvSpPr/>
            <p:nvPr/>
          </p:nvSpPr>
          <p:spPr>
            <a:xfrm>
              <a:off x="4389120" y="979020"/>
              <a:ext cx="7306056"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19046" cap="flat">
              <a:solidFill>
                <a:srgbClr val="00BAC8"/>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Freeform: Shape 7">
              <a:extLst>
                <a:ext uri="{FF2B5EF4-FFF2-40B4-BE49-F238E27FC236}">
                  <a16:creationId xmlns:a16="http://schemas.microsoft.com/office/drawing/2014/main" id="{CC1F9DB9-B2D1-A4A6-7D46-821AF679ED5A}"/>
                </a:ext>
              </a:extLst>
            </p:cNvPr>
            <p:cNvSpPr/>
            <p:nvPr/>
          </p:nvSpPr>
          <p:spPr>
            <a:xfrm>
              <a:off x="4389120" y="979020"/>
              <a:ext cx="7306056" cy="715673"/>
            </a:xfrm>
            <a:custGeom>
              <a:avLst/>
              <a:gdLst>
                <a:gd name="f0" fmla="val 10800000"/>
                <a:gd name="f1" fmla="val 5400000"/>
                <a:gd name="f2" fmla="val 180"/>
                <a:gd name="f3" fmla="val w"/>
                <a:gd name="f4" fmla="val h"/>
                <a:gd name="f5" fmla="val 0"/>
                <a:gd name="f6" fmla="val 7306056"/>
                <a:gd name="f7" fmla="val 715669"/>
                <a:gd name="f8" fmla="+- 0 0 -90"/>
                <a:gd name="f9" fmla="*/ f3 1 7306056"/>
                <a:gd name="f10" fmla="*/ f4 1 715669"/>
                <a:gd name="f11" fmla="+- f7 0 f5"/>
                <a:gd name="f12" fmla="+- f6 0 f5"/>
                <a:gd name="f13" fmla="*/ f8 f0 1"/>
                <a:gd name="f14" fmla="*/ f12 1 7306056"/>
                <a:gd name="f15" fmla="*/ f11 1 715669"/>
                <a:gd name="f16" fmla="*/ 0 f12 1"/>
                <a:gd name="f17" fmla="*/ 0 f11 1"/>
                <a:gd name="f18" fmla="*/ 7306056 f12 1"/>
                <a:gd name="f19" fmla="*/ 715669 f11 1"/>
                <a:gd name="f20" fmla="*/ f13 1 f2"/>
                <a:gd name="f21" fmla="*/ f16 1 7306056"/>
                <a:gd name="f22" fmla="*/ f17 1 715669"/>
                <a:gd name="f23" fmla="*/ f18 1 7306056"/>
                <a:gd name="f24" fmla="*/ f19 1 715669"/>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7306056" h="715669">
                  <a:moveTo>
                    <a:pt x="f5" y="f5"/>
                  </a:moveTo>
                  <a:lnTo>
                    <a:pt x="f6" y="f5"/>
                  </a:lnTo>
                  <a:lnTo>
                    <a:pt x="f6" y="f7"/>
                  </a:lnTo>
                  <a:lnTo>
                    <a:pt x="f5" y="f7"/>
                  </a:lnTo>
                  <a:lnTo>
                    <a:pt x="f5" y="f5"/>
                  </a:lnTo>
                  <a:close/>
                </a:path>
              </a:pathLst>
            </a:custGeom>
            <a:noFill/>
            <a:ln cap="flat">
              <a:noFill/>
              <a:prstDash val="solid"/>
            </a:ln>
          </p:spPr>
          <p:txBody>
            <a:bodyPr vert="horz" wrap="square" lIns="68580" tIns="68580" rIns="68580" bIns="68580" anchor="t" anchorCtr="0" compatLnSpc="1">
              <a:noAutofit/>
            </a:bodyPr>
            <a:lstStyle/>
            <a:p>
              <a:pPr marL="0" marR="0" lvl="0" indent="0" algn="l"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Bierstadt"/>
                </a:rPr>
                <a:t>Research areas reviewed:</a:t>
              </a:r>
              <a:endParaRPr lang="en-US" sz="1800" b="1" i="0" u="none" strike="noStrike" kern="1200" cap="none" spc="0" baseline="0">
                <a:solidFill>
                  <a:srgbClr val="000000"/>
                </a:solidFill>
                <a:uFillTx/>
                <a:latin typeface="Bierstadt"/>
              </a:endParaRPr>
            </a:p>
          </p:txBody>
        </p:sp>
        <p:sp>
          <p:nvSpPr>
            <p:cNvPr id="9" name="Freeform: Shape 8">
              <a:extLst>
                <a:ext uri="{FF2B5EF4-FFF2-40B4-BE49-F238E27FC236}">
                  <a16:creationId xmlns:a16="http://schemas.microsoft.com/office/drawing/2014/main" id="{36B16850-5E9E-494E-4310-4BA8D2D1E82D}"/>
                </a:ext>
              </a:extLst>
            </p:cNvPr>
            <p:cNvSpPr/>
            <p:nvPr/>
          </p:nvSpPr>
          <p:spPr>
            <a:xfrm>
              <a:off x="4389120" y="1694684"/>
              <a:ext cx="7306056"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19046" cap="flat">
              <a:solidFill>
                <a:srgbClr val="04CF7C"/>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0" name="Freeform: Shape 9">
              <a:extLst>
                <a:ext uri="{FF2B5EF4-FFF2-40B4-BE49-F238E27FC236}">
                  <a16:creationId xmlns:a16="http://schemas.microsoft.com/office/drawing/2014/main" id="{8C22B939-BEDB-601C-8660-400EF71DF551}"/>
                </a:ext>
              </a:extLst>
            </p:cNvPr>
            <p:cNvSpPr/>
            <p:nvPr/>
          </p:nvSpPr>
          <p:spPr>
            <a:xfrm>
              <a:off x="4389120" y="1694684"/>
              <a:ext cx="7306056" cy="715673"/>
            </a:xfrm>
            <a:custGeom>
              <a:avLst/>
              <a:gdLst>
                <a:gd name="f0" fmla="val 10800000"/>
                <a:gd name="f1" fmla="val 5400000"/>
                <a:gd name="f2" fmla="val 180"/>
                <a:gd name="f3" fmla="val w"/>
                <a:gd name="f4" fmla="val h"/>
                <a:gd name="f5" fmla="val 0"/>
                <a:gd name="f6" fmla="val 7306056"/>
                <a:gd name="f7" fmla="val 715669"/>
                <a:gd name="f8" fmla="+- 0 0 -90"/>
                <a:gd name="f9" fmla="*/ f3 1 7306056"/>
                <a:gd name="f10" fmla="*/ f4 1 715669"/>
                <a:gd name="f11" fmla="+- f7 0 f5"/>
                <a:gd name="f12" fmla="+- f6 0 f5"/>
                <a:gd name="f13" fmla="*/ f8 f0 1"/>
                <a:gd name="f14" fmla="*/ f12 1 7306056"/>
                <a:gd name="f15" fmla="*/ f11 1 715669"/>
                <a:gd name="f16" fmla="*/ 0 f12 1"/>
                <a:gd name="f17" fmla="*/ 0 f11 1"/>
                <a:gd name="f18" fmla="*/ 7306056 f12 1"/>
                <a:gd name="f19" fmla="*/ 715669 f11 1"/>
                <a:gd name="f20" fmla="*/ f13 1 f2"/>
                <a:gd name="f21" fmla="*/ f16 1 7306056"/>
                <a:gd name="f22" fmla="*/ f17 1 715669"/>
                <a:gd name="f23" fmla="*/ f18 1 7306056"/>
                <a:gd name="f24" fmla="*/ f19 1 715669"/>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7306056" h="715669">
                  <a:moveTo>
                    <a:pt x="f5" y="f5"/>
                  </a:moveTo>
                  <a:lnTo>
                    <a:pt x="f6" y="f5"/>
                  </a:lnTo>
                  <a:lnTo>
                    <a:pt x="f6" y="f7"/>
                  </a:lnTo>
                  <a:lnTo>
                    <a:pt x="f5" y="f7"/>
                  </a:lnTo>
                  <a:lnTo>
                    <a:pt x="f5" y="f5"/>
                  </a:lnTo>
                  <a:close/>
                </a:path>
              </a:pathLst>
            </a:custGeom>
            <a:noFill/>
            <a:ln cap="flat">
              <a:noFill/>
              <a:prstDash val="solid"/>
            </a:ln>
          </p:spPr>
          <p:txBody>
            <a:bodyPr vert="horz" wrap="square" lIns="57150" tIns="57150" rIns="57150" bIns="57150" anchor="t" anchorCtr="0" compatLnSpc="1">
              <a:noAutofit/>
            </a:bodyPr>
            <a:lstStyle/>
            <a:p>
              <a:pPr marL="0" marR="0" lvl="0" indent="0" algn="l" defTabSz="666753"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500" b="0" i="0" u="none" strike="noStrike" kern="1200" cap="none" spc="0" baseline="0">
                  <a:solidFill>
                    <a:srgbClr val="000000"/>
                  </a:solidFill>
                  <a:uFillTx/>
                  <a:latin typeface="Bierstadt"/>
                </a:rPr>
                <a:t>- Football match prediction using machine learning</a:t>
              </a:r>
              <a:endParaRPr lang="en-US" sz="1500" b="0" i="0" u="none" strike="noStrike" kern="1200" cap="none" spc="0" baseline="0">
                <a:solidFill>
                  <a:srgbClr val="000000"/>
                </a:solidFill>
                <a:uFillTx/>
                <a:latin typeface="Bierstadt"/>
              </a:endParaRPr>
            </a:p>
          </p:txBody>
        </p:sp>
        <p:sp>
          <p:nvSpPr>
            <p:cNvPr id="11" name="Freeform: Shape 10">
              <a:extLst>
                <a:ext uri="{FF2B5EF4-FFF2-40B4-BE49-F238E27FC236}">
                  <a16:creationId xmlns:a16="http://schemas.microsoft.com/office/drawing/2014/main" id="{9D5061D2-8DE5-D650-1EBB-BEDDC7D32485}"/>
                </a:ext>
              </a:extLst>
            </p:cNvPr>
            <p:cNvSpPr/>
            <p:nvPr/>
          </p:nvSpPr>
          <p:spPr>
            <a:xfrm>
              <a:off x="4389120" y="2410358"/>
              <a:ext cx="7306056"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19046" cap="flat">
              <a:solidFill>
                <a:srgbClr val="08D61E"/>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2" name="Freeform: Shape 11">
              <a:extLst>
                <a:ext uri="{FF2B5EF4-FFF2-40B4-BE49-F238E27FC236}">
                  <a16:creationId xmlns:a16="http://schemas.microsoft.com/office/drawing/2014/main" id="{1BD7FA0F-E73D-AD49-18AB-CE14415D2AEF}"/>
                </a:ext>
              </a:extLst>
            </p:cNvPr>
            <p:cNvSpPr/>
            <p:nvPr/>
          </p:nvSpPr>
          <p:spPr>
            <a:xfrm>
              <a:off x="4389120" y="2410358"/>
              <a:ext cx="7306056" cy="715673"/>
            </a:xfrm>
            <a:custGeom>
              <a:avLst/>
              <a:gdLst>
                <a:gd name="f0" fmla="val 10800000"/>
                <a:gd name="f1" fmla="val 5400000"/>
                <a:gd name="f2" fmla="val 180"/>
                <a:gd name="f3" fmla="val w"/>
                <a:gd name="f4" fmla="val h"/>
                <a:gd name="f5" fmla="val 0"/>
                <a:gd name="f6" fmla="val 7306056"/>
                <a:gd name="f7" fmla="val 715669"/>
                <a:gd name="f8" fmla="+- 0 0 -90"/>
                <a:gd name="f9" fmla="*/ f3 1 7306056"/>
                <a:gd name="f10" fmla="*/ f4 1 715669"/>
                <a:gd name="f11" fmla="+- f7 0 f5"/>
                <a:gd name="f12" fmla="+- f6 0 f5"/>
                <a:gd name="f13" fmla="*/ f8 f0 1"/>
                <a:gd name="f14" fmla="*/ f12 1 7306056"/>
                <a:gd name="f15" fmla="*/ f11 1 715669"/>
                <a:gd name="f16" fmla="*/ 0 f12 1"/>
                <a:gd name="f17" fmla="*/ 0 f11 1"/>
                <a:gd name="f18" fmla="*/ 7306056 f12 1"/>
                <a:gd name="f19" fmla="*/ 715669 f11 1"/>
                <a:gd name="f20" fmla="*/ f13 1 f2"/>
                <a:gd name="f21" fmla="*/ f16 1 7306056"/>
                <a:gd name="f22" fmla="*/ f17 1 715669"/>
                <a:gd name="f23" fmla="*/ f18 1 7306056"/>
                <a:gd name="f24" fmla="*/ f19 1 715669"/>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7306056" h="715669">
                  <a:moveTo>
                    <a:pt x="f5" y="f5"/>
                  </a:moveTo>
                  <a:lnTo>
                    <a:pt x="f6" y="f5"/>
                  </a:lnTo>
                  <a:lnTo>
                    <a:pt x="f6" y="f7"/>
                  </a:lnTo>
                  <a:lnTo>
                    <a:pt x="f5" y="f7"/>
                  </a:lnTo>
                  <a:lnTo>
                    <a:pt x="f5" y="f5"/>
                  </a:lnTo>
                  <a:close/>
                </a:path>
              </a:pathLst>
            </a:custGeom>
            <a:noFill/>
            <a:ln cap="flat">
              <a:noFill/>
              <a:prstDash val="solid"/>
            </a:ln>
          </p:spPr>
          <p:txBody>
            <a:bodyPr vert="horz" wrap="square" lIns="57150" tIns="57150" rIns="57150" bIns="57150" anchor="t" anchorCtr="0" compatLnSpc="1">
              <a:noAutofit/>
            </a:bodyPr>
            <a:lstStyle/>
            <a:p>
              <a:pPr marL="0" marR="0" lvl="0" indent="0" algn="l" defTabSz="666753"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500" b="0" i="0" u="none" strike="noStrike" kern="1200" cap="none" spc="0" baseline="0">
                  <a:solidFill>
                    <a:srgbClr val="000000"/>
                  </a:solidFill>
                  <a:uFillTx/>
                  <a:latin typeface="Bierstadt"/>
                </a:rPr>
                <a:t>- Statistical models for football scores</a:t>
              </a:r>
              <a:endParaRPr lang="en-US" sz="1500" b="0" i="0" u="none" strike="noStrike" kern="1200" cap="none" spc="0" baseline="0">
                <a:solidFill>
                  <a:srgbClr val="000000"/>
                </a:solidFill>
                <a:uFillTx/>
                <a:latin typeface="Bierstadt"/>
              </a:endParaRPr>
            </a:p>
          </p:txBody>
        </p:sp>
        <p:sp>
          <p:nvSpPr>
            <p:cNvPr id="13" name="Freeform: Shape 12">
              <a:extLst>
                <a:ext uri="{FF2B5EF4-FFF2-40B4-BE49-F238E27FC236}">
                  <a16:creationId xmlns:a16="http://schemas.microsoft.com/office/drawing/2014/main" id="{73C11385-6FA7-4A1B-D996-9F11A5277CEF}"/>
                </a:ext>
              </a:extLst>
            </p:cNvPr>
            <p:cNvSpPr/>
            <p:nvPr/>
          </p:nvSpPr>
          <p:spPr>
            <a:xfrm>
              <a:off x="4389120" y="3126031"/>
              <a:ext cx="7306056"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19046" cap="flat">
              <a:solidFill>
                <a:srgbClr val="59DD0C"/>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4" name="Freeform: Shape 13">
              <a:extLst>
                <a:ext uri="{FF2B5EF4-FFF2-40B4-BE49-F238E27FC236}">
                  <a16:creationId xmlns:a16="http://schemas.microsoft.com/office/drawing/2014/main" id="{60744072-7AB0-7C2B-3A18-C2D4E0689160}"/>
                </a:ext>
              </a:extLst>
            </p:cNvPr>
            <p:cNvSpPr/>
            <p:nvPr/>
          </p:nvSpPr>
          <p:spPr>
            <a:xfrm>
              <a:off x="4389120" y="3126031"/>
              <a:ext cx="7306056" cy="715673"/>
            </a:xfrm>
            <a:custGeom>
              <a:avLst/>
              <a:gdLst>
                <a:gd name="f0" fmla="val 10800000"/>
                <a:gd name="f1" fmla="val 5400000"/>
                <a:gd name="f2" fmla="val 180"/>
                <a:gd name="f3" fmla="val w"/>
                <a:gd name="f4" fmla="val h"/>
                <a:gd name="f5" fmla="val 0"/>
                <a:gd name="f6" fmla="val 7306056"/>
                <a:gd name="f7" fmla="val 715669"/>
                <a:gd name="f8" fmla="+- 0 0 -90"/>
                <a:gd name="f9" fmla="*/ f3 1 7306056"/>
                <a:gd name="f10" fmla="*/ f4 1 715669"/>
                <a:gd name="f11" fmla="+- f7 0 f5"/>
                <a:gd name="f12" fmla="+- f6 0 f5"/>
                <a:gd name="f13" fmla="*/ f8 f0 1"/>
                <a:gd name="f14" fmla="*/ f12 1 7306056"/>
                <a:gd name="f15" fmla="*/ f11 1 715669"/>
                <a:gd name="f16" fmla="*/ 0 f12 1"/>
                <a:gd name="f17" fmla="*/ 0 f11 1"/>
                <a:gd name="f18" fmla="*/ 7306056 f12 1"/>
                <a:gd name="f19" fmla="*/ 715669 f11 1"/>
                <a:gd name="f20" fmla="*/ f13 1 f2"/>
                <a:gd name="f21" fmla="*/ f16 1 7306056"/>
                <a:gd name="f22" fmla="*/ f17 1 715669"/>
                <a:gd name="f23" fmla="*/ f18 1 7306056"/>
                <a:gd name="f24" fmla="*/ f19 1 715669"/>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7306056" h="715669">
                  <a:moveTo>
                    <a:pt x="f5" y="f5"/>
                  </a:moveTo>
                  <a:lnTo>
                    <a:pt x="f6" y="f5"/>
                  </a:lnTo>
                  <a:lnTo>
                    <a:pt x="f6" y="f7"/>
                  </a:lnTo>
                  <a:lnTo>
                    <a:pt x="f5" y="f7"/>
                  </a:lnTo>
                  <a:lnTo>
                    <a:pt x="f5" y="f5"/>
                  </a:lnTo>
                  <a:close/>
                </a:path>
              </a:pathLst>
            </a:custGeom>
            <a:noFill/>
            <a:ln cap="flat">
              <a:noFill/>
              <a:prstDash val="solid"/>
            </a:ln>
          </p:spPr>
          <p:txBody>
            <a:bodyPr vert="horz" wrap="square" lIns="57150" tIns="57150" rIns="57150" bIns="57150" anchor="t" anchorCtr="0" compatLnSpc="1">
              <a:noAutofit/>
            </a:bodyPr>
            <a:lstStyle/>
            <a:p>
              <a:pPr marL="0" marR="0" lvl="0" indent="0" algn="l" defTabSz="666753"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500" b="0" i="0" u="none" strike="noStrike" kern="1200" cap="none" spc="0" baseline="0">
                  <a:solidFill>
                    <a:srgbClr val="000000"/>
                  </a:solidFill>
                  <a:uFillTx/>
                  <a:latin typeface="Bierstadt"/>
                </a:rPr>
                <a:t>- Use of player and contextual data in sports analytics</a:t>
              </a:r>
              <a:endParaRPr lang="en-US" sz="1500" b="0" i="0" u="none" strike="noStrike" kern="1200" cap="none" spc="0" baseline="0">
                <a:solidFill>
                  <a:srgbClr val="000000"/>
                </a:solidFill>
                <a:uFillTx/>
                <a:latin typeface="Bierstadt"/>
              </a:endParaRPr>
            </a:p>
          </p:txBody>
        </p:sp>
        <p:sp>
          <p:nvSpPr>
            <p:cNvPr id="15" name="Freeform: Shape 14">
              <a:extLst>
                <a:ext uri="{FF2B5EF4-FFF2-40B4-BE49-F238E27FC236}">
                  <a16:creationId xmlns:a16="http://schemas.microsoft.com/office/drawing/2014/main" id="{47CD87AB-FB01-456B-E7C2-62CC62369495}"/>
                </a:ext>
              </a:extLst>
            </p:cNvPr>
            <p:cNvSpPr/>
            <p:nvPr/>
          </p:nvSpPr>
          <p:spPr>
            <a:xfrm>
              <a:off x="4389120" y="3841696"/>
              <a:ext cx="7306056"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19046" cap="flat">
              <a:solidFill>
                <a:srgbClr val="C3E311"/>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6" name="Freeform: Shape 15">
              <a:extLst>
                <a:ext uri="{FF2B5EF4-FFF2-40B4-BE49-F238E27FC236}">
                  <a16:creationId xmlns:a16="http://schemas.microsoft.com/office/drawing/2014/main" id="{8CD3CAA0-8F6E-ABF9-9D6C-15EBFF5163A2}"/>
                </a:ext>
              </a:extLst>
            </p:cNvPr>
            <p:cNvSpPr/>
            <p:nvPr/>
          </p:nvSpPr>
          <p:spPr>
            <a:xfrm>
              <a:off x="4389120" y="3841696"/>
              <a:ext cx="7306056" cy="715673"/>
            </a:xfrm>
            <a:custGeom>
              <a:avLst/>
              <a:gdLst>
                <a:gd name="f0" fmla="val 10800000"/>
                <a:gd name="f1" fmla="val 5400000"/>
                <a:gd name="f2" fmla="val 180"/>
                <a:gd name="f3" fmla="val w"/>
                <a:gd name="f4" fmla="val h"/>
                <a:gd name="f5" fmla="val 0"/>
                <a:gd name="f6" fmla="val 7306056"/>
                <a:gd name="f7" fmla="val 715669"/>
                <a:gd name="f8" fmla="+- 0 0 -90"/>
                <a:gd name="f9" fmla="*/ f3 1 7306056"/>
                <a:gd name="f10" fmla="*/ f4 1 715669"/>
                <a:gd name="f11" fmla="+- f7 0 f5"/>
                <a:gd name="f12" fmla="+- f6 0 f5"/>
                <a:gd name="f13" fmla="*/ f8 f0 1"/>
                <a:gd name="f14" fmla="*/ f12 1 7306056"/>
                <a:gd name="f15" fmla="*/ f11 1 715669"/>
                <a:gd name="f16" fmla="*/ 0 f12 1"/>
                <a:gd name="f17" fmla="*/ 0 f11 1"/>
                <a:gd name="f18" fmla="*/ 7306056 f12 1"/>
                <a:gd name="f19" fmla="*/ 715669 f11 1"/>
                <a:gd name="f20" fmla="*/ f13 1 f2"/>
                <a:gd name="f21" fmla="*/ f16 1 7306056"/>
                <a:gd name="f22" fmla="*/ f17 1 715669"/>
                <a:gd name="f23" fmla="*/ f18 1 7306056"/>
                <a:gd name="f24" fmla="*/ f19 1 715669"/>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7306056" h="715669">
                  <a:moveTo>
                    <a:pt x="f5" y="f5"/>
                  </a:moveTo>
                  <a:lnTo>
                    <a:pt x="f6" y="f5"/>
                  </a:lnTo>
                  <a:lnTo>
                    <a:pt x="f6" y="f7"/>
                  </a:lnTo>
                  <a:lnTo>
                    <a:pt x="f5" y="f7"/>
                  </a:lnTo>
                  <a:lnTo>
                    <a:pt x="f5" y="f5"/>
                  </a:lnTo>
                  <a:close/>
                </a:path>
              </a:pathLst>
            </a:custGeom>
            <a:noFill/>
            <a:ln cap="flat">
              <a:noFill/>
              <a:prstDash val="solid"/>
            </a:ln>
          </p:spPr>
          <p:txBody>
            <a:bodyPr vert="horz" wrap="square" lIns="57150" tIns="57150" rIns="57150" bIns="57150" anchor="t" anchorCtr="0" compatLnSpc="1">
              <a:noAutofit/>
            </a:bodyPr>
            <a:lstStyle/>
            <a:p>
              <a:pPr marL="0" marR="0" lvl="0" indent="0" algn="l" defTabSz="666753"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US" sz="1500" b="0" i="0" u="none" strike="noStrike" kern="0" cap="none" spc="0" baseline="0">
                  <a:solidFill>
                    <a:srgbClr val="000000"/>
                  </a:solidFill>
                  <a:uFillTx/>
                  <a:latin typeface="Bierstadt"/>
                </a:rPr>
                <a:t>Explainable decision-support systems</a:t>
              </a:r>
              <a:endParaRPr lang="en-US" sz="1500" b="0" i="0" u="none" strike="noStrike" kern="1200" cap="none" spc="0" baseline="0">
                <a:solidFill>
                  <a:srgbClr val="000000"/>
                </a:solidFill>
                <a:uFillTx/>
                <a:latin typeface="Bierstadt"/>
              </a:endParaRPr>
            </a:p>
          </p:txBody>
        </p:sp>
        <p:sp>
          <p:nvSpPr>
            <p:cNvPr id="17" name="Freeform: Shape 16">
              <a:extLst>
                <a:ext uri="{FF2B5EF4-FFF2-40B4-BE49-F238E27FC236}">
                  <a16:creationId xmlns:a16="http://schemas.microsoft.com/office/drawing/2014/main" id="{6C8CB97F-BD57-FC40-CF82-4B7B21DE3E25}"/>
                </a:ext>
              </a:extLst>
            </p:cNvPr>
            <p:cNvSpPr/>
            <p:nvPr/>
          </p:nvSpPr>
          <p:spPr>
            <a:xfrm>
              <a:off x="4389120" y="4557369"/>
              <a:ext cx="7306056"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19046" cap="flat">
              <a:solidFill>
                <a:srgbClr val="E9A316"/>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8" name="Freeform: Shape 17">
              <a:extLst>
                <a:ext uri="{FF2B5EF4-FFF2-40B4-BE49-F238E27FC236}">
                  <a16:creationId xmlns:a16="http://schemas.microsoft.com/office/drawing/2014/main" id="{7C812B63-DB8E-A28D-C7C3-739D46763822}"/>
                </a:ext>
              </a:extLst>
            </p:cNvPr>
            <p:cNvSpPr/>
            <p:nvPr/>
          </p:nvSpPr>
          <p:spPr>
            <a:xfrm>
              <a:off x="4389120" y="4557369"/>
              <a:ext cx="7306056" cy="715673"/>
            </a:xfrm>
            <a:custGeom>
              <a:avLst/>
              <a:gdLst>
                <a:gd name="f0" fmla="val 10800000"/>
                <a:gd name="f1" fmla="val 5400000"/>
                <a:gd name="f2" fmla="val 180"/>
                <a:gd name="f3" fmla="val w"/>
                <a:gd name="f4" fmla="val h"/>
                <a:gd name="f5" fmla="val 0"/>
                <a:gd name="f6" fmla="val 7306056"/>
                <a:gd name="f7" fmla="val 715669"/>
                <a:gd name="f8" fmla="+- 0 0 -90"/>
                <a:gd name="f9" fmla="*/ f3 1 7306056"/>
                <a:gd name="f10" fmla="*/ f4 1 715669"/>
                <a:gd name="f11" fmla="+- f7 0 f5"/>
                <a:gd name="f12" fmla="+- f6 0 f5"/>
                <a:gd name="f13" fmla="*/ f8 f0 1"/>
                <a:gd name="f14" fmla="*/ f12 1 7306056"/>
                <a:gd name="f15" fmla="*/ f11 1 715669"/>
                <a:gd name="f16" fmla="*/ 0 f12 1"/>
                <a:gd name="f17" fmla="*/ 0 f11 1"/>
                <a:gd name="f18" fmla="*/ 7306056 f12 1"/>
                <a:gd name="f19" fmla="*/ 715669 f11 1"/>
                <a:gd name="f20" fmla="*/ f13 1 f2"/>
                <a:gd name="f21" fmla="*/ f16 1 7306056"/>
                <a:gd name="f22" fmla="*/ f17 1 715669"/>
                <a:gd name="f23" fmla="*/ f18 1 7306056"/>
                <a:gd name="f24" fmla="*/ f19 1 715669"/>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7306056" h="715669">
                  <a:moveTo>
                    <a:pt x="f5" y="f5"/>
                  </a:moveTo>
                  <a:lnTo>
                    <a:pt x="f6" y="f5"/>
                  </a:lnTo>
                  <a:lnTo>
                    <a:pt x="f6" y="f7"/>
                  </a:lnTo>
                  <a:lnTo>
                    <a:pt x="f5" y="f7"/>
                  </a:lnTo>
                  <a:lnTo>
                    <a:pt x="f5" y="f5"/>
                  </a:lnTo>
                  <a:close/>
                </a:path>
              </a:pathLst>
            </a:custGeom>
            <a:noFill/>
            <a:ln cap="flat">
              <a:noFill/>
              <a:prstDash val="solid"/>
            </a:ln>
          </p:spPr>
          <p:txBody>
            <a:bodyPr vert="horz" wrap="square" lIns="57150" tIns="57150" rIns="57150" bIns="57150" anchor="t" anchorCtr="0" compatLnSpc="1">
              <a:noAutofit/>
            </a:bodyPr>
            <a:lstStyle/>
            <a:p>
              <a:pPr marL="0" marR="0" lvl="0" indent="0" algn="l" defTabSz="666753"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500" b="1" i="0" u="none" strike="noStrike" kern="1200" cap="none" spc="0" baseline="0">
                  <a:solidFill>
                    <a:srgbClr val="000000"/>
                  </a:solidFill>
                  <a:uFillTx/>
                  <a:latin typeface="Bierstadt"/>
                </a:rPr>
                <a:t>Main idea from the literature:</a:t>
              </a:r>
              <a:endParaRPr lang="en-US" sz="1500" b="0" i="0" u="none" strike="noStrike" kern="1200" cap="none" spc="0" baseline="0">
                <a:solidFill>
                  <a:srgbClr val="000000"/>
                </a:solidFill>
                <a:uFillTx/>
                <a:latin typeface="Bierstadt"/>
              </a:endParaRPr>
            </a:p>
          </p:txBody>
        </p:sp>
        <p:sp>
          <p:nvSpPr>
            <p:cNvPr id="19" name="Freeform: Shape 18">
              <a:extLst>
                <a:ext uri="{FF2B5EF4-FFF2-40B4-BE49-F238E27FC236}">
                  <a16:creationId xmlns:a16="http://schemas.microsoft.com/office/drawing/2014/main" id="{DBBCB36C-CB05-641F-384A-18020337854D}"/>
                </a:ext>
              </a:extLst>
            </p:cNvPr>
            <p:cNvSpPr/>
            <p:nvPr/>
          </p:nvSpPr>
          <p:spPr>
            <a:xfrm>
              <a:off x="4389120" y="5273033"/>
              <a:ext cx="7306056"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19046" cap="flat">
              <a:solidFill>
                <a:srgbClr val="E64823"/>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20" name="Freeform: Shape 19">
              <a:extLst>
                <a:ext uri="{FF2B5EF4-FFF2-40B4-BE49-F238E27FC236}">
                  <a16:creationId xmlns:a16="http://schemas.microsoft.com/office/drawing/2014/main" id="{BA616CEF-AAF6-167D-01FA-F1535358ADD5}"/>
                </a:ext>
              </a:extLst>
            </p:cNvPr>
            <p:cNvSpPr/>
            <p:nvPr/>
          </p:nvSpPr>
          <p:spPr>
            <a:xfrm>
              <a:off x="4389120" y="5273033"/>
              <a:ext cx="7306056" cy="715673"/>
            </a:xfrm>
            <a:custGeom>
              <a:avLst/>
              <a:gdLst>
                <a:gd name="f0" fmla="val 10800000"/>
                <a:gd name="f1" fmla="val 5400000"/>
                <a:gd name="f2" fmla="val 180"/>
                <a:gd name="f3" fmla="val w"/>
                <a:gd name="f4" fmla="val h"/>
                <a:gd name="f5" fmla="val 0"/>
                <a:gd name="f6" fmla="val 7306056"/>
                <a:gd name="f7" fmla="val 715669"/>
                <a:gd name="f8" fmla="+- 0 0 -90"/>
                <a:gd name="f9" fmla="*/ f3 1 7306056"/>
                <a:gd name="f10" fmla="*/ f4 1 715669"/>
                <a:gd name="f11" fmla="+- f7 0 f5"/>
                <a:gd name="f12" fmla="+- f6 0 f5"/>
                <a:gd name="f13" fmla="*/ f8 f0 1"/>
                <a:gd name="f14" fmla="*/ f12 1 7306056"/>
                <a:gd name="f15" fmla="*/ f11 1 715669"/>
                <a:gd name="f16" fmla="*/ 0 f12 1"/>
                <a:gd name="f17" fmla="*/ 0 f11 1"/>
                <a:gd name="f18" fmla="*/ 7306056 f12 1"/>
                <a:gd name="f19" fmla="*/ 715669 f11 1"/>
                <a:gd name="f20" fmla="*/ f13 1 f2"/>
                <a:gd name="f21" fmla="*/ f16 1 7306056"/>
                <a:gd name="f22" fmla="*/ f17 1 715669"/>
                <a:gd name="f23" fmla="*/ f18 1 7306056"/>
                <a:gd name="f24" fmla="*/ f19 1 715669"/>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7306056" h="715669">
                  <a:moveTo>
                    <a:pt x="f5" y="f5"/>
                  </a:moveTo>
                  <a:lnTo>
                    <a:pt x="f6" y="f5"/>
                  </a:lnTo>
                  <a:lnTo>
                    <a:pt x="f6" y="f7"/>
                  </a:lnTo>
                  <a:lnTo>
                    <a:pt x="f5" y="f7"/>
                  </a:lnTo>
                  <a:lnTo>
                    <a:pt x="f5" y="f5"/>
                  </a:lnTo>
                  <a:close/>
                </a:path>
              </a:pathLst>
            </a:custGeom>
            <a:noFill/>
            <a:ln cap="flat">
              <a:noFill/>
              <a:prstDash val="solid"/>
            </a:ln>
          </p:spPr>
          <p:txBody>
            <a:bodyPr vert="horz" wrap="square" lIns="57150" tIns="57150" rIns="57150" bIns="57150" anchor="t" anchorCtr="0" compatLnSpc="1">
              <a:noAutofit/>
            </a:bodyPr>
            <a:lstStyle/>
            <a:p>
              <a:pPr marL="0" marR="0" lvl="0" indent="0" algn="l" defTabSz="666753"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500" b="1" i="0" u="none" strike="noStrike" kern="1200" cap="none" spc="0" baseline="0">
                  <a:solidFill>
                    <a:srgbClr val="000000"/>
                  </a:solidFill>
                  <a:uFillTx/>
                  <a:latin typeface="Bierstadt"/>
                </a:rPr>
                <a:t>Football prediction is difficult because match outcomes depend on many factors, including team form, player availability, injuries, tactics and randomness.</a:t>
              </a:r>
              <a:endParaRPr lang="en-US" sz="1500" b="0" i="0" u="none" strike="noStrike" kern="1200" cap="none" spc="0" baseline="0">
                <a:solidFill>
                  <a:srgbClr val="000000"/>
                </a:solidFill>
                <a:uFillTx/>
                <a:latin typeface="Bierstadt"/>
              </a:endParaRPr>
            </a:p>
          </p:txBody>
        </p:sp>
      </p:gr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BDDC2-0484-3857-3A57-86AF0E11E08A}"/>
              </a:ext>
            </a:extLst>
          </p:cNvPr>
          <p:cNvSpPr txBox="1">
            <a:spLocks noGrp="1"/>
          </p:cNvSpPr>
          <p:nvPr>
            <p:ph type="title"/>
          </p:nvPr>
        </p:nvSpPr>
        <p:spPr/>
        <p:txBody>
          <a:bodyPr/>
          <a:lstStyle/>
          <a:p>
            <a:pPr lvl="0"/>
            <a:r>
              <a:rPr lang="en-GB"/>
              <a:t>Key Findings and Research Gap</a:t>
            </a:r>
          </a:p>
        </p:txBody>
      </p:sp>
      <p:grpSp>
        <p:nvGrpSpPr>
          <p:cNvPr id="3" name="Content Placeholder 2">
            <a:extLst>
              <a:ext uri="{FF2B5EF4-FFF2-40B4-BE49-F238E27FC236}">
                <a16:creationId xmlns:a16="http://schemas.microsoft.com/office/drawing/2014/main" id="{66926322-4286-43EC-1093-5A95EC2BAE09}"/>
              </a:ext>
            </a:extLst>
          </p:cNvPr>
          <p:cNvGrpSpPr/>
          <p:nvPr/>
        </p:nvGrpSpPr>
        <p:grpSpPr>
          <a:xfrm>
            <a:off x="521208" y="2734769"/>
            <a:ext cx="11155680" cy="3455005"/>
            <a:chOff x="521208" y="2734769"/>
            <a:chExt cx="11155680" cy="3455005"/>
          </a:xfrm>
        </p:grpSpPr>
        <p:sp>
          <p:nvSpPr>
            <p:cNvPr id="4" name="Freeform: Shape 3">
              <a:extLst>
                <a:ext uri="{FF2B5EF4-FFF2-40B4-BE49-F238E27FC236}">
                  <a16:creationId xmlns:a16="http://schemas.microsoft.com/office/drawing/2014/main" id="{5DE733DB-ADD1-A193-173E-868E00C26F48}"/>
                </a:ext>
              </a:extLst>
            </p:cNvPr>
            <p:cNvSpPr/>
            <p:nvPr/>
          </p:nvSpPr>
          <p:spPr>
            <a:xfrm>
              <a:off x="521208" y="2734769"/>
              <a:ext cx="11155680" cy="311801"/>
            </a:xfrm>
            <a:custGeom>
              <a:avLst/>
              <a:gdLst>
                <a:gd name="f0" fmla="val 10800000"/>
                <a:gd name="f1" fmla="val 5400000"/>
                <a:gd name="f2" fmla="val 180"/>
                <a:gd name="f3" fmla="val w"/>
                <a:gd name="f4" fmla="val h"/>
                <a:gd name="f5" fmla="val 0"/>
                <a:gd name="f6" fmla="val 11155680"/>
                <a:gd name="f7" fmla="val 311805"/>
                <a:gd name="f8" fmla="val 51969"/>
                <a:gd name="f9" fmla="val 23267"/>
                <a:gd name="f10" fmla="val 11103711"/>
                <a:gd name="f11" fmla="val 11132413"/>
                <a:gd name="f12" fmla="val 259836"/>
                <a:gd name="f13" fmla="val 288538"/>
                <a:gd name="f14" fmla="+- 0 0 -90"/>
                <a:gd name="f15" fmla="*/ f3 1 11155680"/>
                <a:gd name="f16" fmla="*/ f4 1 311805"/>
                <a:gd name="f17" fmla="+- f7 0 f5"/>
                <a:gd name="f18" fmla="+- f6 0 f5"/>
                <a:gd name="f19" fmla="*/ f14 f0 1"/>
                <a:gd name="f20" fmla="*/ f18 1 11155680"/>
                <a:gd name="f21" fmla="*/ f17 1 311805"/>
                <a:gd name="f22" fmla="*/ 0 f18 1"/>
                <a:gd name="f23" fmla="*/ 51969 f17 1"/>
                <a:gd name="f24" fmla="*/ 51969 f18 1"/>
                <a:gd name="f25" fmla="*/ 0 f17 1"/>
                <a:gd name="f26" fmla="*/ 11103711 f18 1"/>
                <a:gd name="f27" fmla="*/ 11155680 f18 1"/>
                <a:gd name="f28" fmla="*/ 259836 f17 1"/>
                <a:gd name="f29" fmla="*/ 311805 f17 1"/>
                <a:gd name="f30" fmla="*/ f19 1 f2"/>
                <a:gd name="f31" fmla="*/ f22 1 11155680"/>
                <a:gd name="f32" fmla="*/ f23 1 311805"/>
                <a:gd name="f33" fmla="*/ f24 1 11155680"/>
                <a:gd name="f34" fmla="*/ f25 1 311805"/>
                <a:gd name="f35" fmla="*/ f26 1 11155680"/>
                <a:gd name="f36" fmla="*/ f27 1 11155680"/>
                <a:gd name="f37" fmla="*/ f28 1 311805"/>
                <a:gd name="f38" fmla="*/ f29 1 311805"/>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1155680" h="311805">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EBA000"/>
            </a:solidFill>
            <a:ln w="19046" cap="flat">
              <a:solidFill>
                <a:srgbClr val="FFFFFF"/>
              </a:solidFill>
              <a:prstDash val="solid"/>
              <a:miter/>
            </a:ln>
          </p:spPr>
          <p:txBody>
            <a:bodyPr vert="horz" wrap="square" lIns="64748" tIns="64748" rIns="64748" bIns="64748" anchor="ctr" anchorCtr="0" compatLnSpc="1">
              <a:noAutofit/>
            </a:bodyPr>
            <a:lstStyle/>
            <a:p>
              <a:pPr marL="0" marR="0" lvl="0" indent="0" algn="l" defTabSz="577845"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300" b="1" i="0" u="none" strike="noStrike" kern="1200" cap="none" spc="0" baseline="0">
                  <a:solidFill>
                    <a:srgbClr val="FFFFFF"/>
                  </a:solidFill>
                  <a:uFillTx/>
                  <a:latin typeface="Bierstadt"/>
                </a:rPr>
                <a:t>What previous research does well:</a:t>
              </a:r>
              <a:endParaRPr lang="en-US" sz="1300" b="0" i="0" u="none" strike="noStrike" kern="1200" cap="none" spc="0" baseline="0">
                <a:solidFill>
                  <a:srgbClr val="FFFFFF"/>
                </a:solidFill>
                <a:uFillTx/>
                <a:latin typeface="Bierstadt"/>
              </a:endParaRPr>
            </a:p>
          </p:txBody>
        </p:sp>
        <p:sp>
          <p:nvSpPr>
            <p:cNvPr id="5" name="Freeform: Shape 4">
              <a:extLst>
                <a:ext uri="{FF2B5EF4-FFF2-40B4-BE49-F238E27FC236}">
                  <a16:creationId xmlns:a16="http://schemas.microsoft.com/office/drawing/2014/main" id="{D09FB505-4087-BB18-E191-52EF99213773}"/>
                </a:ext>
              </a:extLst>
            </p:cNvPr>
            <p:cNvSpPr/>
            <p:nvPr/>
          </p:nvSpPr>
          <p:spPr>
            <a:xfrm>
              <a:off x="521208" y="3084015"/>
              <a:ext cx="11155680" cy="311801"/>
            </a:xfrm>
            <a:custGeom>
              <a:avLst/>
              <a:gdLst>
                <a:gd name="f0" fmla="val 10800000"/>
                <a:gd name="f1" fmla="val 5400000"/>
                <a:gd name="f2" fmla="val 180"/>
                <a:gd name="f3" fmla="val w"/>
                <a:gd name="f4" fmla="val h"/>
                <a:gd name="f5" fmla="val 0"/>
                <a:gd name="f6" fmla="val 11155680"/>
                <a:gd name="f7" fmla="val 311805"/>
                <a:gd name="f8" fmla="val 51969"/>
                <a:gd name="f9" fmla="val 23267"/>
                <a:gd name="f10" fmla="val 11103711"/>
                <a:gd name="f11" fmla="val 11132413"/>
                <a:gd name="f12" fmla="val 259836"/>
                <a:gd name="f13" fmla="val 288538"/>
                <a:gd name="f14" fmla="+- 0 0 -90"/>
                <a:gd name="f15" fmla="*/ f3 1 11155680"/>
                <a:gd name="f16" fmla="*/ f4 1 311805"/>
                <a:gd name="f17" fmla="+- f7 0 f5"/>
                <a:gd name="f18" fmla="+- f6 0 f5"/>
                <a:gd name="f19" fmla="*/ f14 f0 1"/>
                <a:gd name="f20" fmla="*/ f18 1 11155680"/>
                <a:gd name="f21" fmla="*/ f17 1 311805"/>
                <a:gd name="f22" fmla="*/ 0 f18 1"/>
                <a:gd name="f23" fmla="*/ 51969 f17 1"/>
                <a:gd name="f24" fmla="*/ 51969 f18 1"/>
                <a:gd name="f25" fmla="*/ 0 f17 1"/>
                <a:gd name="f26" fmla="*/ 11103711 f18 1"/>
                <a:gd name="f27" fmla="*/ 11155680 f18 1"/>
                <a:gd name="f28" fmla="*/ 259836 f17 1"/>
                <a:gd name="f29" fmla="*/ 311805 f17 1"/>
                <a:gd name="f30" fmla="*/ f19 1 f2"/>
                <a:gd name="f31" fmla="*/ f22 1 11155680"/>
                <a:gd name="f32" fmla="*/ f23 1 311805"/>
                <a:gd name="f33" fmla="*/ f24 1 11155680"/>
                <a:gd name="f34" fmla="*/ f25 1 311805"/>
                <a:gd name="f35" fmla="*/ f26 1 11155680"/>
                <a:gd name="f36" fmla="*/ f27 1 11155680"/>
                <a:gd name="f37" fmla="*/ f28 1 311805"/>
                <a:gd name="f38" fmla="*/ f29 1 311805"/>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1155680" h="311805">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EBA000"/>
            </a:solidFill>
            <a:ln w="19046" cap="flat">
              <a:solidFill>
                <a:srgbClr val="FFFFFF"/>
              </a:solidFill>
              <a:prstDash val="solid"/>
              <a:miter/>
            </a:ln>
          </p:spPr>
          <p:txBody>
            <a:bodyPr vert="horz" wrap="square" lIns="64748" tIns="64748" rIns="64748" bIns="64748" anchor="ctr" anchorCtr="0" compatLnSpc="1">
              <a:noAutofit/>
            </a:bodyPr>
            <a:lstStyle/>
            <a:p>
              <a:pPr marL="0" marR="0" lvl="0" indent="0" algn="l" defTabSz="577845"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300" b="0" i="0" u="none" strike="noStrike" kern="1200" cap="none" spc="0" baseline="0">
                  <a:solidFill>
                    <a:srgbClr val="FFFFFF"/>
                  </a:solidFill>
                  <a:uFillTx/>
                  <a:latin typeface="Bierstadt"/>
                </a:rPr>
                <a:t>- Uses historical match data</a:t>
              </a:r>
              <a:endParaRPr lang="en-US" sz="1300" b="0" i="0" u="none" strike="noStrike" kern="1200" cap="none" spc="0" baseline="0">
                <a:solidFill>
                  <a:srgbClr val="FFFFFF"/>
                </a:solidFill>
                <a:uFillTx/>
                <a:latin typeface="Bierstadt"/>
              </a:endParaRPr>
            </a:p>
          </p:txBody>
        </p:sp>
        <p:sp>
          <p:nvSpPr>
            <p:cNvPr id="6" name="Freeform: Shape 5">
              <a:extLst>
                <a:ext uri="{FF2B5EF4-FFF2-40B4-BE49-F238E27FC236}">
                  <a16:creationId xmlns:a16="http://schemas.microsoft.com/office/drawing/2014/main" id="{85FBB3F7-C0E2-3EB0-5786-D9689F8B5FA5}"/>
                </a:ext>
              </a:extLst>
            </p:cNvPr>
            <p:cNvSpPr/>
            <p:nvPr/>
          </p:nvSpPr>
          <p:spPr>
            <a:xfrm>
              <a:off x="521208" y="3433251"/>
              <a:ext cx="11155680" cy="311801"/>
            </a:xfrm>
            <a:custGeom>
              <a:avLst/>
              <a:gdLst>
                <a:gd name="f0" fmla="val 10800000"/>
                <a:gd name="f1" fmla="val 5400000"/>
                <a:gd name="f2" fmla="val 180"/>
                <a:gd name="f3" fmla="val w"/>
                <a:gd name="f4" fmla="val h"/>
                <a:gd name="f5" fmla="val 0"/>
                <a:gd name="f6" fmla="val 11155680"/>
                <a:gd name="f7" fmla="val 311805"/>
                <a:gd name="f8" fmla="val 51969"/>
                <a:gd name="f9" fmla="val 23267"/>
                <a:gd name="f10" fmla="val 11103711"/>
                <a:gd name="f11" fmla="val 11132413"/>
                <a:gd name="f12" fmla="val 259836"/>
                <a:gd name="f13" fmla="val 288538"/>
                <a:gd name="f14" fmla="+- 0 0 -90"/>
                <a:gd name="f15" fmla="*/ f3 1 11155680"/>
                <a:gd name="f16" fmla="*/ f4 1 311805"/>
                <a:gd name="f17" fmla="+- f7 0 f5"/>
                <a:gd name="f18" fmla="+- f6 0 f5"/>
                <a:gd name="f19" fmla="*/ f14 f0 1"/>
                <a:gd name="f20" fmla="*/ f18 1 11155680"/>
                <a:gd name="f21" fmla="*/ f17 1 311805"/>
                <a:gd name="f22" fmla="*/ 0 f18 1"/>
                <a:gd name="f23" fmla="*/ 51969 f17 1"/>
                <a:gd name="f24" fmla="*/ 51969 f18 1"/>
                <a:gd name="f25" fmla="*/ 0 f17 1"/>
                <a:gd name="f26" fmla="*/ 11103711 f18 1"/>
                <a:gd name="f27" fmla="*/ 11155680 f18 1"/>
                <a:gd name="f28" fmla="*/ 259836 f17 1"/>
                <a:gd name="f29" fmla="*/ 311805 f17 1"/>
                <a:gd name="f30" fmla="*/ f19 1 f2"/>
                <a:gd name="f31" fmla="*/ f22 1 11155680"/>
                <a:gd name="f32" fmla="*/ f23 1 311805"/>
                <a:gd name="f33" fmla="*/ f24 1 11155680"/>
                <a:gd name="f34" fmla="*/ f25 1 311805"/>
                <a:gd name="f35" fmla="*/ f26 1 11155680"/>
                <a:gd name="f36" fmla="*/ f27 1 11155680"/>
                <a:gd name="f37" fmla="*/ f28 1 311805"/>
                <a:gd name="f38" fmla="*/ f29 1 311805"/>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1155680" h="311805">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EBA000"/>
            </a:solidFill>
            <a:ln w="19046" cap="flat">
              <a:solidFill>
                <a:srgbClr val="FFFFFF"/>
              </a:solidFill>
              <a:prstDash val="solid"/>
              <a:miter/>
            </a:ln>
          </p:spPr>
          <p:txBody>
            <a:bodyPr vert="horz" wrap="square" lIns="64748" tIns="64748" rIns="64748" bIns="64748" anchor="ctr" anchorCtr="0" compatLnSpc="1">
              <a:noAutofit/>
            </a:bodyPr>
            <a:lstStyle/>
            <a:p>
              <a:pPr marL="0" marR="0" lvl="0" indent="0" algn="l" defTabSz="577845"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300" b="0" i="0" u="none" strike="noStrike" kern="1200" cap="none" spc="0" baseline="0">
                  <a:solidFill>
                    <a:srgbClr val="FFFFFF"/>
                  </a:solidFill>
                  <a:uFillTx/>
                  <a:latin typeface="Bierstadt"/>
                </a:rPr>
                <a:t>- Applies statistical and machine learning models</a:t>
              </a:r>
              <a:endParaRPr lang="en-US" sz="1300" b="0" i="0" u="none" strike="noStrike" kern="1200" cap="none" spc="0" baseline="0">
                <a:solidFill>
                  <a:srgbClr val="FFFFFF"/>
                </a:solidFill>
                <a:uFillTx/>
                <a:latin typeface="Bierstadt"/>
              </a:endParaRPr>
            </a:p>
          </p:txBody>
        </p:sp>
        <p:sp>
          <p:nvSpPr>
            <p:cNvPr id="7" name="Freeform: Shape 6">
              <a:extLst>
                <a:ext uri="{FF2B5EF4-FFF2-40B4-BE49-F238E27FC236}">
                  <a16:creationId xmlns:a16="http://schemas.microsoft.com/office/drawing/2014/main" id="{7ABE0CF8-032D-8C4F-CA98-799F641E6B4B}"/>
                </a:ext>
              </a:extLst>
            </p:cNvPr>
            <p:cNvSpPr/>
            <p:nvPr/>
          </p:nvSpPr>
          <p:spPr>
            <a:xfrm>
              <a:off x="521208" y="3782497"/>
              <a:ext cx="11155680" cy="311801"/>
            </a:xfrm>
            <a:custGeom>
              <a:avLst/>
              <a:gdLst>
                <a:gd name="f0" fmla="val 10800000"/>
                <a:gd name="f1" fmla="val 5400000"/>
                <a:gd name="f2" fmla="val 180"/>
                <a:gd name="f3" fmla="val w"/>
                <a:gd name="f4" fmla="val h"/>
                <a:gd name="f5" fmla="val 0"/>
                <a:gd name="f6" fmla="val 11155680"/>
                <a:gd name="f7" fmla="val 311805"/>
                <a:gd name="f8" fmla="val 51969"/>
                <a:gd name="f9" fmla="val 23267"/>
                <a:gd name="f10" fmla="val 11103711"/>
                <a:gd name="f11" fmla="val 11132413"/>
                <a:gd name="f12" fmla="val 259836"/>
                <a:gd name="f13" fmla="val 288538"/>
                <a:gd name="f14" fmla="+- 0 0 -90"/>
                <a:gd name="f15" fmla="*/ f3 1 11155680"/>
                <a:gd name="f16" fmla="*/ f4 1 311805"/>
                <a:gd name="f17" fmla="+- f7 0 f5"/>
                <a:gd name="f18" fmla="+- f6 0 f5"/>
                <a:gd name="f19" fmla="*/ f14 f0 1"/>
                <a:gd name="f20" fmla="*/ f18 1 11155680"/>
                <a:gd name="f21" fmla="*/ f17 1 311805"/>
                <a:gd name="f22" fmla="*/ 0 f18 1"/>
                <a:gd name="f23" fmla="*/ 51969 f17 1"/>
                <a:gd name="f24" fmla="*/ 51969 f18 1"/>
                <a:gd name="f25" fmla="*/ 0 f17 1"/>
                <a:gd name="f26" fmla="*/ 11103711 f18 1"/>
                <a:gd name="f27" fmla="*/ 11155680 f18 1"/>
                <a:gd name="f28" fmla="*/ 259836 f17 1"/>
                <a:gd name="f29" fmla="*/ 311805 f17 1"/>
                <a:gd name="f30" fmla="*/ f19 1 f2"/>
                <a:gd name="f31" fmla="*/ f22 1 11155680"/>
                <a:gd name="f32" fmla="*/ f23 1 311805"/>
                <a:gd name="f33" fmla="*/ f24 1 11155680"/>
                <a:gd name="f34" fmla="*/ f25 1 311805"/>
                <a:gd name="f35" fmla="*/ f26 1 11155680"/>
                <a:gd name="f36" fmla="*/ f27 1 11155680"/>
                <a:gd name="f37" fmla="*/ f28 1 311805"/>
                <a:gd name="f38" fmla="*/ f29 1 311805"/>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1155680" h="311805">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EBA000"/>
            </a:solidFill>
            <a:ln w="19046" cap="flat">
              <a:solidFill>
                <a:srgbClr val="FFFFFF"/>
              </a:solidFill>
              <a:prstDash val="solid"/>
              <a:miter/>
            </a:ln>
          </p:spPr>
          <p:txBody>
            <a:bodyPr vert="horz" wrap="square" lIns="64748" tIns="64748" rIns="64748" bIns="64748" anchor="ctr" anchorCtr="0" compatLnSpc="1">
              <a:noAutofit/>
            </a:bodyPr>
            <a:lstStyle/>
            <a:p>
              <a:pPr marL="0" marR="0" lvl="0" indent="0" algn="l" defTabSz="577845"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300" b="0" i="0" u="none" strike="noStrike" kern="1200" cap="none" spc="0" baseline="0">
                  <a:solidFill>
                    <a:srgbClr val="FFFFFF"/>
                  </a:solidFill>
                  <a:uFillTx/>
                  <a:latin typeface="Bierstadt"/>
                </a:rPr>
                <a:t>- Evaluates predictions against real outcomes</a:t>
              </a:r>
              <a:endParaRPr lang="en-US" sz="1300" b="0" i="0" u="none" strike="noStrike" kern="1200" cap="none" spc="0" baseline="0">
                <a:solidFill>
                  <a:srgbClr val="FFFFFF"/>
                </a:solidFill>
                <a:uFillTx/>
                <a:latin typeface="Bierstadt"/>
              </a:endParaRPr>
            </a:p>
          </p:txBody>
        </p:sp>
        <p:sp>
          <p:nvSpPr>
            <p:cNvPr id="8" name="Freeform: Shape 7">
              <a:extLst>
                <a:ext uri="{FF2B5EF4-FFF2-40B4-BE49-F238E27FC236}">
                  <a16:creationId xmlns:a16="http://schemas.microsoft.com/office/drawing/2014/main" id="{AE6355C1-D080-2738-6309-68A0BC982B01}"/>
                </a:ext>
              </a:extLst>
            </p:cNvPr>
            <p:cNvSpPr/>
            <p:nvPr/>
          </p:nvSpPr>
          <p:spPr>
            <a:xfrm>
              <a:off x="521208" y="4131743"/>
              <a:ext cx="11155680" cy="311801"/>
            </a:xfrm>
            <a:custGeom>
              <a:avLst/>
              <a:gdLst>
                <a:gd name="f0" fmla="val 10800000"/>
                <a:gd name="f1" fmla="val 5400000"/>
                <a:gd name="f2" fmla="val 180"/>
                <a:gd name="f3" fmla="val w"/>
                <a:gd name="f4" fmla="val h"/>
                <a:gd name="f5" fmla="val 0"/>
                <a:gd name="f6" fmla="val 11155680"/>
                <a:gd name="f7" fmla="val 311805"/>
                <a:gd name="f8" fmla="val 51969"/>
                <a:gd name="f9" fmla="val 23267"/>
                <a:gd name="f10" fmla="val 11103711"/>
                <a:gd name="f11" fmla="val 11132413"/>
                <a:gd name="f12" fmla="val 259836"/>
                <a:gd name="f13" fmla="val 288538"/>
                <a:gd name="f14" fmla="+- 0 0 -90"/>
                <a:gd name="f15" fmla="*/ f3 1 11155680"/>
                <a:gd name="f16" fmla="*/ f4 1 311805"/>
                <a:gd name="f17" fmla="+- f7 0 f5"/>
                <a:gd name="f18" fmla="+- f6 0 f5"/>
                <a:gd name="f19" fmla="*/ f14 f0 1"/>
                <a:gd name="f20" fmla="*/ f18 1 11155680"/>
                <a:gd name="f21" fmla="*/ f17 1 311805"/>
                <a:gd name="f22" fmla="*/ 0 f18 1"/>
                <a:gd name="f23" fmla="*/ 51969 f17 1"/>
                <a:gd name="f24" fmla="*/ 51969 f18 1"/>
                <a:gd name="f25" fmla="*/ 0 f17 1"/>
                <a:gd name="f26" fmla="*/ 11103711 f18 1"/>
                <a:gd name="f27" fmla="*/ 11155680 f18 1"/>
                <a:gd name="f28" fmla="*/ 259836 f17 1"/>
                <a:gd name="f29" fmla="*/ 311805 f17 1"/>
                <a:gd name="f30" fmla="*/ f19 1 f2"/>
                <a:gd name="f31" fmla="*/ f22 1 11155680"/>
                <a:gd name="f32" fmla="*/ f23 1 311805"/>
                <a:gd name="f33" fmla="*/ f24 1 11155680"/>
                <a:gd name="f34" fmla="*/ f25 1 311805"/>
                <a:gd name="f35" fmla="*/ f26 1 11155680"/>
                <a:gd name="f36" fmla="*/ f27 1 11155680"/>
                <a:gd name="f37" fmla="*/ f28 1 311805"/>
                <a:gd name="f38" fmla="*/ f29 1 311805"/>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1155680" h="311805">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EBA000"/>
            </a:solidFill>
            <a:ln w="19046" cap="flat">
              <a:solidFill>
                <a:srgbClr val="FFFFFF"/>
              </a:solidFill>
              <a:prstDash val="solid"/>
              <a:miter/>
            </a:ln>
          </p:spPr>
          <p:txBody>
            <a:bodyPr vert="horz" wrap="square" lIns="64748" tIns="64748" rIns="64748" bIns="64748" anchor="ctr" anchorCtr="0" compatLnSpc="1">
              <a:noAutofit/>
            </a:bodyPr>
            <a:lstStyle/>
            <a:p>
              <a:pPr marL="0" marR="0" lvl="0" indent="0" algn="l" defTabSz="577845"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300" b="1" i="0" u="none" strike="noStrike" kern="1200" cap="none" spc="0" baseline="0">
                  <a:solidFill>
                    <a:srgbClr val="FFFFFF"/>
                  </a:solidFill>
                  <a:uFillTx/>
                  <a:latin typeface="Bierstadt"/>
                </a:rPr>
                <a:t>Limitations identified</a:t>
              </a:r>
              <a:r>
                <a:rPr lang="en-GB" sz="1300" b="0" i="0" u="none" strike="noStrike" kern="1200" cap="none" spc="0" baseline="0">
                  <a:solidFill>
                    <a:srgbClr val="FFFFFF"/>
                  </a:solidFill>
                  <a:uFillTx/>
                  <a:latin typeface="Bierstadt"/>
                </a:rPr>
                <a:t>:</a:t>
              </a:r>
              <a:endParaRPr lang="en-US" sz="1300" b="0" i="0" u="none" strike="noStrike" kern="1200" cap="none" spc="0" baseline="0">
                <a:solidFill>
                  <a:srgbClr val="FFFFFF"/>
                </a:solidFill>
                <a:uFillTx/>
                <a:latin typeface="Bierstadt"/>
              </a:endParaRPr>
            </a:p>
          </p:txBody>
        </p:sp>
        <p:sp>
          <p:nvSpPr>
            <p:cNvPr id="9" name="Freeform: Shape 8">
              <a:extLst>
                <a:ext uri="{FF2B5EF4-FFF2-40B4-BE49-F238E27FC236}">
                  <a16:creationId xmlns:a16="http://schemas.microsoft.com/office/drawing/2014/main" id="{490D0929-F6EB-F9E5-A8D1-F978300AEC90}"/>
                </a:ext>
              </a:extLst>
            </p:cNvPr>
            <p:cNvSpPr/>
            <p:nvPr/>
          </p:nvSpPr>
          <p:spPr>
            <a:xfrm>
              <a:off x="521208" y="4480989"/>
              <a:ext cx="11155680" cy="311801"/>
            </a:xfrm>
            <a:custGeom>
              <a:avLst/>
              <a:gdLst>
                <a:gd name="f0" fmla="val 10800000"/>
                <a:gd name="f1" fmla="val 5400000"/>
                <a:gd name="f2" fmla="val 180"/>
                <a:gd name="f3" fmla="val w"/>
                <a:gd name="f4" fmla="val h"/>
                <a:gd name="f5" fmla="val 0"/>
                <a:gd name="f6" fmla="val 11155680"/>
                <a:gd name="f7" fmla="val 311805"/>
                <a:gd name="f8" fmla="val 51969"/>
                <a:gd name="f9" fmla="val 23267"/>
                <a:gd name="f10" fmla="val 11103711"/>
                <a:gd name="f11" fmla="val 11132413"/>
                <a:gd name="f12" fmla="val 259836"/>
                <a:gd name="f13" fmla="val 288538"/>
                <a:gd name="f14" fmla="+- 0 0 -90"/>
                <a:gd name="f15" fmla="*/ f3 1 11155680"/>
                <a:gd name="f16" fmla="*/ f4 1 311805"/>
                <a:gd name="f17" fmla="+- f7 0 f5"/>
                <a:gd name="f18" fmla="+- f6 0 f5"/>
                <a:gd name="f19" fmla="*/ f14 f0 1"/>
                <a:gd name="f20" fmla="*/ f18 1 11155680"/>
                <a:gd name="f21" fmla="*/ f17 1 311805"/>
                <a:gd name="f22" fmla="*/ 0 f18 1"/>
                <a:gd name="f23" fmla="*/ 51969 f17 1"/>
                <a:gd name="f24" fmla="*/ 51969 f18 1"/>
                <a:gd name="f25" fmla="*/ 0 f17 1"/>
                <a:gd name="f26" fmla="*/ 11103711 f18 1"/>
                <a:gd name="f27" fmla="*/ 11155680 f18 1"/>
                <a:gd name="f28" fmla="*/ 259836 f17 1"/>
                <a:gd name="f29" fmla="*/ 311805 f17 1"/>
                <a:gd name="f30" fmla="*/ f19 1 f2"/>
                <a:gd name="f31" fmla="*/ f22 1 11155680"/>
                <a:gd name="f32" fmla="*/ f23 1 311805"/>
                <a:gd name="f33" fmla="*/ f24 1 11155680"/>
                <a:gd name="f34" fmla="*/ f25 1 311805"/>
                <a:gd name="f35" fmla="*/ f26 1 11155680"/>
                <a:gd name="f36" fmla="*/ f27 1 11155680"/>
                <a:gd name="f37" fmla="*/ f28 1 311805"/>
                <a:gd name="f38" fmla="*/ f29 1 311805"/>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1155680" h="311805">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EBA000"/>
            </a:solidFill>
            <a:ln w="19046" cap="flat">
              <a:solidFill>
                <a:srgbClr val="FFFFFF"/>
              </a:solidFill>
              <a:prstDash val="solid"/>
              <a:miter/>
            </a:ln>
          </p:spPr>
          <p:txBody>
            <a:bodyPr vert="horz" wrap="square" lIns="64748" tIns="64748" rIns="64748" bIns="64748" anchor="ctr" anchorCtr="0" compatLnSpc="1">
              <a:noAutofit/>
            </a:bodyPr>
            <a:lstStyle/>
            <a:p>
              <a:pPr marL="0" marR="0" lvl="0" indent="0" algn="l" defTabSz="577845"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300" b="0" i="0" u="none" strike="noStrike" kern="1200" cap="none" spc="0" baseline="0">
                  <a:solidFill>
                    <a:srgbClr val="FFFFFF"/>
                  </a:solidFill>
                  <a:uFillTx/>
                  <a:latin typeface="Bierstadt"/>
                </a:rPr>
                <a:t>- Some models rely mainly on historical results</a:t>
              </a:r>
              <a:endParaRPr lang="en-US" sz="1300" b="0" i="0" u="none" strike="noStrike" kern="1200" cap="none" spc="0" baseline="0">
                <a:solidFill>
                  <a:srgbClr val="FFFFFF"/>
                </a:solidFill>
                <a:uFillTx/>
                <a:latin typeface="Bierstadt"/>
              </a:endParaRPr>
            </a:p>
          </p:txBody>
        </p:sp>
        <p:sp>
          <p:nvSpPr>
            <p:cNvPr id="10" name="Freeform: Shape 9">
              <a:extLst>
                <a:ext uri="{FF2B5EF4-FFF2-40B4-BE49-F238E27FC236}">
                  <a16:creationId xmlns:a16="http://schemas.microsoft.com/office/drawing/2014/main" id="{54D1ED82-CBA5-8592-2993-B5E42294B848}"/>
                </a:ext>
              </a:extLst>
            </p:cNvPr>
            <p:cNvSpPr/>
            <p:nvPr/>
          </p:nvSpPr>
          <p:spPr>
            <a:xfrm>
              <a:off x="521208" y="4830235"/>
              <a:ext cx="11155680" cy="311801"/>
            </a:xfrm>
            <a:custGeom>
              <a:avLst/>
              <a:gdLst>
                <a:gd name="f0" fmla="val 10800000"/>
                <a:gd name="f1" fmla="val 5400000"/>
                <a:gd name="f2" fmla="val 180"/>
                <a:gd name="f3" fmla="val w"/>
                <a:gd name="f4" fmla="val h"/>
                <a:gd name="f5" fmla="val 0"/>
                <a:gd name="f6" fmla="val 11155680"/>
                <a:gd name="f7" fmla="val 311805"/>
                <a:gd name="f8" fmla="val 51969"/>
                <a:gd name="f9" fmla="val 23267"/>
                <a:gd name="f10" fmla="val 11103711"/>
                <a:gd name="f11" fmla="val 11132413"/>
                <a:gd name="f12" fmla="val 259836"/>
                <a:gd name="f13" fmla="val 288538"/>
                <a:gd name="f14" fmla="+- 0 0 -90"/>
                <a:gd name="f15" fmla="*/ f3 1 11155680"/>
                <a:gd name="f16" fmla="*/ f4 1 311805"/>
                <a:gd name="f17" fmla="+- f7 0 f5"/>
                <a:gd name="f18" fmla="+- f6 0 f5"/>
                <a:gd name="f19" fmla="*/ f14 f0 1"/>
                <a:gd name="f20" fmla="*/ f18 1 11155680"/>
                <a:gd name="f21" fmla="*/ f17 1 311805"/>
                <a:gd name="f22" fmla="*/ 0 f18 1"/>
                <a:gd name="f23" fmla="*/ 51969 f17 1"/>
                <a:gd name="f24" fmla="*/ 51969 f18 1"/>
                <a:gd name="f25" fmla="*/ 0 f17 1"/>
                <a:gd name="f26" fmla="*/ 11103711 f18 1"/>
                <a:gd name="f27" fmla="*/ 11155680 f18 1"/>
                <a:gd name="f28" fmla="*/ 259836 f17 1"/>
                <a:gd name="f29" fmla="*/ 311805 f17 1"/>
                <a:gd name="f30" fmla="*/ f19 1 f2"/>
                <a:gd name="f31" fmla="*/ f22 1 11155680"/>
                <a:gd name="f32" fmla="*/ f23 1 311805"/>
                <a:gd name="f33" fmla="*/ f24 1 11155680"/>
                <a:gd name="f34" fmla="*/ f25 1 311805"/>
                <a:gd name="f35" fmla="*/ f26 1 11155680"/>
                <a:gd name="f36" fmla="*/ f27 1 11155680"/>
                <a:gd name="f37" fmla="*/ f28 1 311805"/>
                <a:gd name="f38" fmla="*/ f29 1 311805"/>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1155680" h="311805">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EBA000"/>
            </a:solidFill>
            <a:ln w="19046" cap="flat">
              <a:solidFill>
                <a:srgbClr val="FFFFFF"/>
              </a:solidFill>
              <a:prstDash val="solid"/>
              <a:miter/>
            </a:ln>
          </p:spPr>
          <p:txBody>
            <a:bodyPr vert="horz" wrap="square" lIns="64748" tIns="64748" rIns="64748" bIns="64748" anchor="ctr" anchorCtr="0" compatLnSpc="1">
              <a:noAutofit/>
            </a:bodyPr>
            <a:lstStyle/>
            <a:p>
              <a:pPr marL="0" marR="0" lvl="0" indent="0" algn="l" defTabSz="577845"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300" b="0" i="0" u="none" strike="noStrike" kern="1200" cap="none" spc="0" baseline="0">
                  <a:solidFill>
                    <a:srgbClr val="FFFFFF"/>
                  </a:solidFill>
                  <a:uFillTx/>
                  <a:latin typeface="Bierstadt"/>
                </a:rPr>
                <a:t>- Player availability and injuries are not always deeply considered</a:t>
              </a:r>
              <a:endParaRPr lang="en-US" sz="1300" b="0" i="0" u="none" strike="noStrike" kern="1200" cap="none" spc="0" baseline="0">
                <a:solidFill>
                  <a:srgbClr val="FFFFFF"/>
                </a:solidFill>
                <a:uFillTx/>
                <a:latin typeface="Bierstadt"/>
              </a:endParaRPr>
            </a:p>
          </p:txBody>
        </p:sp>
        <p:sp>
          <p:nvSpPr>
            <p:cNvPr id="11" name="Freeform: Shape 10">
              <a:extLst>
                <a:ext uri="{FF2B5EF4-FFF2-40B4-BE49-F238E27FC236}">
                  <a16:creationId xmlns:a16="http://schemas.microsoft.com/office/drawing/2014/main" id="{52953CEA-BB95-B51C-D17E-5185EF969587}"/>
                </a:ext>
              </a:extLst>
            </p:cNvPr>
            <p:cNvSpPr/>
            <p:nvPr/>
          </p:nvSpPr>
          <p:spPr>
            <a:xfrm>
              <a:off x="521208" y="5179481"/>
              <a:ext cx="11155680" cy="311801"/>
            </a:xfrm>
            <a:custGeom>
              <a:avLst/>
              <a:gdLst>
                <a:gd name="f0" fmla="val 10800000"/>
                <a:gd name="f1" fmla="val 5400000"/>
                <a:gd name="f2" fmla="val 180"/>
                <a:gd name="f3" fmla="val w"/>
                <a:gd name="f4" fmla="val h"/>
                <a:gd name="f5" fmla="val 0"/>
                <a:gd name="f6" fmla="val 11155680"/>
                <a:gd name="f7" fmla="val 311805"/>
                <a:gd name="f8" fmla="val 51969"/>
                <a:gd name="f9" fmla="val 23267"/>
                <a:gd name="f10" fmla="val 11103711"/>
                <a:gd name="f11" fmla="val 11132413"/>
                <a:gd name="f12" fmla="val 259836"/>
                <a:gd name="f13" fmla="val 288538"/>
                <a:gd name="f14" fmla="+- 0 0 -90"/>
                <a:gd name="f15" fmla="*/ f3 1 11155680"/>
                <a:gd name="f16" fmla="*/ f4 1 311805"/>
                <a:gd name="f17" fmla="+- f7 0 f5"/>
                <a:gd name="f18" fmla="+- f6 0 f5"/>
                <a:gd name="f19" fmla="*/ f14 f0 1"/>
                <a:gd name="f20" fmla="*/ f18 1 11155680"/>
                <a:gd name="f21" fmla="*/ f17 1 311805"/>
                <a:gd name="f22" fmla="*/ 0 f18 1"/>
                <a:gd name="f23" fmla="*/ 51969 f17 1"/>
                <a:gd name="f24" fmla="*/ 51969 f18 1"/>
                <a:gd name="f25" fmla="*/ 0 f17 1"/>
                <a:gd name="f26" fmla="*/ 11103711 f18 1"/>
                <a:gd name="f27" fmla="*/ 11155680 f18 1"/>
                <a:gd name="f28" fmla="*/ 259836 f17 1"/>
                <a:gd name="f29" fmla="*/ 311805 f17 1"/>
                <a:gd name="f30" fmla="*/ f19 1 f2"/>
                <a:gd name="f31" fmla="*/ f22 1 11155680"/>
                <a:gd name="f32" fmla="*/ f23 1 311805"/>
                <a:gd name="f33" fmla="*/ f24 1 11155680"/>
                <a:gd name="f34" fmla="*/ f25 1 311805"/>
                <a:gd name="f35" fmla="*/ f26 1 11155680"/>
                <a:gd name="f36" fmla="*/ f27 1 11155680"/>
                <a:gd name="f37" fmla="*/ f28 1 311805"/>
                <a:gd name="f38" fmla="*/ f29 1 311805"/>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1155680" h="311805">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EBA000"/>
            </a:solidFill>
            <a:ln w="19046" cap="flat">
              <a:solidFill>
                <a:srgbClr val="FFFFFF"/>
              </a:solidFill>
              <a:prstDash val="solid"/>
              <a:miter/>
            </a:ln>
          </p:spPr>
          <p:txBody>
            <a:bodyPr vert="horz" wrap="square" lIns="64748" tIns="64748" rIns="64748" bIns="64748" anchor="ctr" anchorCtr="0" compatLnSpc="1">
              <a:noAutofit/>
            </a:bodyPr>
            <a:lstStyle/>
            <a:p>
              <a:pPr marL="0" marR="0" lvl="0" indent="0" algn="l" defTabSz="577845"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300" b="0" i="0" u="none" strike="noStrike" kern="1200" cap="none" spc="0" baseline="0">
                  <a:solidFill>
                    <a:srgbClr val="FFFFFF"/>
                  </a:solidFill>
                  <a:uFillTx/>
                  <a:latin typeface="Bierstadt"/>
                </a:rPr>
                <a:t>- Many systems predict outcomes but do not clearly explain why</a:t>
              </a:r>
              <a:endParaRPr lang="en-US" sz="1300" b="0" i="0" u="none" strike="noStrike" kern="1200" cap="none" spc="0" baseline="0">
                <a:solidFill>
                  <a:srgbClr val="FFFFFF"/>
                </a:solidFill>
                <a:uFillTx/>
                <a:latin typeface="Bierstadt"/>
              </a:endParaRPr>
            </a:p>
          </p:txBody>
        </p:sp>
        <p:sp>
          <p:nvSpPr>
            <p:cNvPr id="12" name="Freeform: Shape 11">
              <a:extLst>
                <a:ext uri="{FF2B5EF4-FFF2-40B4-BE49-F238E27FC236}">
                  <a16:creationId xmlns:a16="http://schemas.microsoft.com/office/drawing/2014/main" id="{8223F4C7-352C-BADE-96C6-BEA59061A9C5}"/>
                </a:ext>
              </a:extLst>
            </p:cNvPr>
            <p:cNvSpPr/>
            <p:nvPr/>
          </p:nvSpPr>
          <p:spPr>
            <a:xfrm>
              <a:off x="521208" y="5528727"/>
              <a:ext cx="11155680" cy="311801"/>
            </a:xfrm>
            <a:custGeom>
              <a:avLst/>
              <a:gdLst>
                <a:gd name="f0" fmla="val 10800000"/>
                <a:gd name="f1" fmla="val 5400000"/>
                <a:gd name="f2" fmla="val 180"/>
                <a:gd name="f3" fmla="val w"/>
                <a:gd name="f4" fmla="val h"/>
                <a:gd name="f5" fmla="val 0"/>
                <a:gd name="f6" fmla="val 11155680"/>
                <a:gd name="f7" fmla="val 311805"/>
                <a:gd name="f8" fmla="val 51969"/>
                <a:gd name="f9" fmla="val 23267"/>
                <a:gd name="f10" fmla="val 11103711"/>
                <a:gd name="f11" fmla="val 11132413"/>
                <a:gd name="f12" fmla="val 259836"/>
                <a:gd name="f13" fmla="val 288538"/>
                <a:gd name="f14" fmla="+- 0 0 -90"/>
                <a:gd name="f15" fmla="*/ f3 1 11155680"/>
                <a:gd name="f16" fmla="*/ f4 1 311805"/>
                <a:gd name="f17" fmla="+- f7 0 f5"/>
                <a:gd name="f18" fmla="+- f6 0 f5"/>
                <a:gd name="f19" fmla="*/ f14 f0 1"/>
                <a:gd name="f20" fmla="*/ f18 1 11155680"/>
                <a:gd name="f21" fmla="*/ f17 1 311805"/>
                <a:gd name="f22" fmla="*/ 0 f18 1"/>
                <a:gd name="f23" fmla="*/ 51969 f17 1"/>
                <a:gd name="f24" fmla="*/ 51969 f18 1"/>
                <a:gd name="f25" fmla="*/ 0 f17 1"/>
                <a:gd name="f26" fmla="*/ 11103711 f18 1"/>
                <a:gd name="f27" fmla="*/ 11155680 f18 1"/>
                <a:gd name="f28" fmla="*/ 259836 f17 1"/>
                <a:gd name="f29" fmla="*/ 311805 f17 1"/>
                <a:gd name="f30" fmla="*/ f19 1 f2"/>
                <a:gd name="f31" fmla="*/ f22 1 11155680"/>
                <a:gd name="f32" fmla="*/ f23 1 311805"/>
                <a:gd name="f33" fmla="*/ f24 1 11155680"/>
                <a:gd name="f34" fmla="*/ f25 1 311805"/>
                <a:gd name="f35" fmla="*/ f26 1 11155680"/>
                <a:gd name="f36" fmla="*/ f27 1 11155680"/>
                <a:gd name="f37" fmla="*/ f28 1 311805"/>
                <a:gd name="f38" fmla="*/ f29 1 311805"/>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1155680" h="311805">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EBA000"/>
            </a:solidFill>
            <a:ln w="19046" cap="flat">
              <a:solidFill>
                <a:srgbClr val="FFFFFF"/>
              </a:solidFill>
              <a:prstDash val="solid"/>
              <a:miter/>
            </a:ln>
          </p:spPr>
          <p:txBody>
            <a:bodyPr vert="horz" wrap="square" lIns="64748" tIns="64748" rIns="64748" bIns="64748" anchor="ctr" anchorCtr="0" compatLnSpc="1">
              <a:noAutofit/>
            </a:bodyPr>
            <a:lstStyle/>
            <a:p>
              <a:pPr marL="0" marR="0" lvl="0" indent="0" algn="l" defTabSz="577845"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300" b="1" i="0" u="none" strike="noStrike" kern="1200" cap="none" spc="0" baseline="0">
                  <a:solidFill>
                    <a:srgbClr val="FFFFFF"/>
                  </a:solidFill>
                  <a:uFillTx/>
                  <a:latin typeface="Bierstadt"/>
                </a:rPr>
                <a:t>My project gap:</a:t>
              </a:r>
              <a:endParaRPr lang="en-US" sz="1300" b="0" i="0" u="none" strike="noStrike" kern="1200" cap="none" spc="0" baseline="0">
                <a:solidFill>
                  <a:srgbClr val="FFFFFF"/>
                </a:solidFill>
                <a:uFillTx/>
                <a:latin typeface="Bierstadt"/>
              </a:endParaRPr>
            </a:p>
          </p:txBody>
        </p:sp>
        <p:sp>
          <p:nvSpPr>
            <p:cNvPr id="13" name="Freeform: Shape 12">
              <a:extLst>
                <a:ext uri="{FF2B5EF4-FFF2-40B4-BE49-F238E27FC236}">
                  <a16:creationId xmlns:a16="http://schemas.microsoft.com/office/drawing/2014/main" id="{C601EFEA-2916-EB63-2B96-540C56B9C918}"/>
                </a:ext>
              </a:extLst>
            </p:cNvPr>
            <p:cNvSpPr/>
            <p:nvPr/>
          </p:nvSpPr>
          <p:spPr>
            <a:xfrm>
              <a:off x="521208" y="5877973"/>
              <a:ext cx="11155680" cy="311801"/>
            </a:xfrm>
            <a:custGeom>
              <a:avLst/>
              <a:gdLst>
                <a:gd name="f0" fmla="val 10800000"/>
                <a:gd name="f1" fmla="val 5400000"/>
                <a:gd name="f2" fmla="val 180"/>
                <a:gd name="f3" fmla="val w"/>
                <a:gd name="f4" fmla="val h"/>
                <a:gd name="f5" fmla="val 0"/>
                <a:gd name="f6" fmla="val 11155680"/>
                <a:gd name="f7" fmla="val 311805"/>
                <a:gd name="f8" fmla="val 51969"/>
                <a:gd name="f9" fmla="val 23267"/>
                <a:gd name="f10" fmla="val 11103711"/>
                <a:gd name="f11" fmla="val 11132413"/>
                <a:gd name="f12" fmla="val 259836"/>
                <a:gd name="f13" fmla="val 288538"/>
                <a:gd name="f14" fmla="+- 0 0 -90"/>
                <a:gd name="f15" fmla="*/ f3 1 11155680"/>
                <a:gd name="f16" fmla="*/ f4 1 311805"/>
                <a:gd name="f17" fmla="+- f7 0 f5"/>
                <a:gd name="f18" fmla="+- f6 0 f5"/>
                <a:gd name="f19" fmla="*/ f14 f0 1"/>
                <a:gd name="f20" fmla="*/ f18 1 11155680"/>
                <a:gd name="f21" fmla="*/ f17 1 311805"/>
                <a:gd name="f22" fmla="*/ 0 f18 1"/>
                <a:gd name="f23" fmla="*/ 51969 f17 1"/>
                <a:gd name="f24" fmla="*/ 51969 f18 1"/>
                <a:gd name="f25" fmla="*/ 0 f17 1"/>
                <a:gd name="f26" fmla="*/ 11103711 f18 1"/>
                <a:gd name="f27" fmla="*/ 11155680 f18 1"/>
                <a:gd name="f28" fmla="*/ 259836 f17 1"/>
                <a:gd name="f29" fmla="*/ 311805 f17 1"/>
                <a:gd name="f30" fmla="*/ f19 1 f2"/>
                <a:gd name="f31" fmla="*/ f22 1 11155680"/>
                <a:gd name="f32" fmla="*/ f23 1 311805"/>
                <a:gd name="f33" fmla="*/ f24 1 11155680"/>
                <a:gd name="f34" fmla="*/ f25 1 311805"/>
                <a:gd name="f35" fmla="*/ f26 1 11155680"/>
                <a:gd name="f36" fmla="*/ f27 1 11155680"/>
                <a:gd name="f37" fmla="*/ f28 1 311805"/>
                <a:gd name="f38" fmla="*/ f29 1 311805"/>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1155680" h="311805">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EBA000"/>
            </a:solidFill>
            <a:ln w="19046" cap="flat">
              <a:solidFill>
                <a:srgbClr val="FFFFFF"/>
              </a:solidFill>
              <a:prstDash val="solid"/>
              <a:miter/>
            </a:ln>
          </p:spPr>
          <p:txBody>
            <a:bodyPr vert="horz" wrap="square" lIns="64748" tIns="64748" rIns="64748" bIns="64748" anchor="ctr" anchorCtr="0" compatLnSpc="1">
              <a:noAutofit/>
            </a:bodyPr>
            <a:lstStyle/>
            <a:p>
              <a:pPr marL="0" marR="0" lvl="0" indent="0" algn="l" defTabSz="577845"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300" b="0" i="0" u="none" strike="noStrike" kern="1200" cap="none" spc="0" baseline="0">
                  <a:solidFill>
                    <a:srgbClr val="FFFFFF"/>
                  </a:solidFill>
                  <a:uFillTx/>
                  <a:latin typeface="Bierstadt"/>
                </a:rPr>
                <a:t>To build an explainable decision-support system that combines team data, player importance, injuries, lineups, standings and odds into context scores.</a:t>
              </a:r>
              <a:endParaRPr lang="en-US" sz="1300" b="0" i="0" u="none" strike="noStrike" kern="1200" cap="none" spc="0" baseline="0">
                <a:solidFill>
                  <a:srgbClr val="FFFFFF"/>
                </a:solidFill>
                <a:uFillTx/>
                <a:latin typeface="Bierstadt"/>
              </a:endParaRPr>
            </a:p>
          </p:txBody>
        </p:sp>
      </p:gr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39229E-B40F-5E4C-026B-2046D6A1B0DB}"/>
              </a:ext>
            </a:extLst>
          </p:cNvPr>
          <p:cNvSpPr txBox="1">
            <a:spLocks noGrp="1"/>
          </p:cNvSpPr>
          <p:nvPr>
            <p:ph type="title"/>
          </p:nvPr>
        </p:nvSpPr>
        <p:spPr/>
        <p:txBody>
          <a:bodyPr/>
          <a:lstStyle/>
          <a:p>
            <a:pPr lvl="0"/>
            <a:r>
              <a:rPr lang="en-GB"/>
              <a:t>Methodology</a:t>
            </a:r>
          </a:p>
        </p:txBody>
      </p:sp>
      <p:sp>
        <p:nvSpPr>
          <p:cNvPr id="3" name="Content Placeholder 2">
            <a:extLst>
              <a:ext uri="{FF2B5EF4-FFF2-40B4-BE49-F238E27FC236}">
                <a16:creationId xmlns:a16="http://schemas.microsoft.com/office/drawing/2014/main" id="{0946BEF4-A298-4736-1BE0-B0581E9EA4BC}"/>
              </a:ext>
            </a:extLst>
          </p:cNvPr>
          <p:cNvSpPr txBox="1">
            <a:spLocks noGrp="1"/>
          </p:cNvSpPr>
          <p:nvPr>
            <p:ph idx="1"/>
          </p:nvPr>
        </p:nvSpPr>
        <p:spPr/>
        <p:txBody>
          <a:bodyPr/>
          <a:lstStyle/>
          <a:p>
            <a:pPr lvl="0">
              <a:lnSpc>
                <a:spcPct val="90000"/>
              </a:lnSpc>
            </a:pPr>
            <a:r>
              <a:rPr lang="en-GB" sz="1500" b="1"/>
              <a:t>Agile Approach</a:t>
            </a:r>
          </a:p>
          <a:p>
            <a:pPr lvl="0">
              <a:lnSpc>
                <a:spcPct val="90000"/>
              </a:lnSpc>
            </a:pPr>
            <a:r>
              <a:rPr lang="en-GB" sz="1500"/>
              <a:t>The project is developed in small stages: data collection, storage, analysis, testing and improvement.</a:t>
            </a:r>
          </a:p>
          <a:p>
            <a:pPr marL="0" lvl="0" indent="0">
              <a:lnSpc>
                <a:spcPct val="90000"/>
              </a:lnSpc>
              <a:buNone/>
            </a:pPr>
            <a:endParaRPr lang="en-GB" sz="1500"/>
          </a:p>
          <a:p>
            <a:pPr lvl="0">
              <a:lnSpc>
                <a:spcPct val="90000"/>
              </a:lnSpc>
            </a:pPr>
            <a:r>
              <a:rPr lang="en-GB" sz="1500" b="1"/>
              <a:t>Primary Sources</a:t>
            </a:r>
          </a:p>
          <a:p>
            <a:pPr lvl="0">
              <a:lnSpc>
                <a:spcPct val="90000"/>
              </a:lnSpc>
            </a:pPr>
            <a:r>
              <a:rPr lang="en-GB" sz="1500"/>
              <a:t>API-Football data, database records, terminal outputs and system test results.</a:t>
            </a:r>
          </a:p>
          <a:p>
            <a:pPr lvl="0">
              <a:lnSpc>
                <a:spcPct val="90000"/>
              </a:lnSpc>
            </a:pPr>
            <a:endParaRPr lang="en-GB" sz="1500"/>
          </a:p>
          <a:p>
            <a:pPr lvl="0">
              <a:lnSpc>
                <a:spcPct val="90000"/>
              </a:lnSpc>
            </a:pPr>
            <a:r>
              <a:rPr lang="en-GB" sz="1500" b="1"/>
              <a:t>Secondary Sources</a:t>
            </a:r>
          </a:p>
          <a:p>
            <a:pPr lvl="0">
              <a:lnSpc>
                <a:spcPct val="90000"/>
              </a:lnSpc>
            </a:pPr>
            <a:r>
              <a:rPr lang="en-GB" sz="1500"/>
              <a:t>Academic papers, football analytics research and API documentation.</a:t>
            </a:r>
          </a:p>
          <a:p>
            <a:pPr lvl="0">
              <a:lnSpc>
                <a:spcPct val="90000"/>
              </a:lnSpc>
            </a:pPr>
            <a:endParaRPr lang="en-GB" sz="1500"/>
          </a:p>
          <a:p>
            <a:pPr lvl="0">
              <a:lnSpc>
                <a:spcPct val="90000"/>
              </a:lnSpc>
            </a:pPr>
            <a:r>
              <a:rPr lang="en-GB" sz="1500" b="1"/>
              <a:t>Tools</a:t>
            </a:r>
          </a:p>
          <a:p>
            <a:pPr lvl="0">
              <a:lnSpc>
                <a:spcPct val="90000"/>
              </a:lnSpc>
            </a:pPr>
            <a:r>
              <a:rPr lang="en-GB" sz="1500"/>
              <a:t>Python, SQLite, API-Football, PyCharm and PowerPoint.</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F7861-0F69-7430-2EF3-FFF9B22C805E}"/>
              </a:ext>
            </a:extLst>
          </p:cNvPr>
          <p:cNvSpPr txBox="1">
            <a:spLocks noGrp="1"/>
          </p:cNvSpPr>
          <p:nvPr>
            <p:ph type="title"/>
          </p:nvPr>
        </p:nvSpPr>
        <p:spPr>
          <a:xfrm>
            <a:off x="2683727" y="978408"/>
            <a:ext cx="6824542" cy="683120"/>
          </a:xfrm>
        </p:spPr>
        <p:txBody>
          <a:bodyPr/>
          <a:lstStyle/>
          <a:p>
            <a:pPr lvl="0"/>
            <a:r>
              <a:rPr lang="en-GB" sz="2800"/>
              <a:t>Design Overview: System Architecture</a:t>
            </a:r>
          </a:p>
        </p:txBody>
      </p:sp>
      <p:sp>
        <p:nvSpPr>
          <p:cNvPr id="3" name="TextBox 3">
            <a:extLst>
              <a:ext uri="{FF2B5EF4-FFF2-40B4-BE49-F238E27FC236}">
                <a16:creationId xmlns:a16="http://schemas.microsoft.com/office/drawing/2014/main" id="{5BE550BB-E0F6-9D90-2AA2-60EA65CCC6AD}"/>
              </a:ext>
            </a:extLst>
          </p:cNvPr>
          <p:cNvSpPr txBox="1"/>
          <p:nvPr/>
        </p:nvSpPr>
        <p:spPr>
          <a:xfrm>
            <a:off x="613315" y="1582341"/>
            <a:ext cx="9258300" cy="369331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API-Football</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Python Data Fetchers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SQLite Database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Analysis Builders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Context Score Tables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Final Decision Engine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Recommendation / Rejection</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Rectangle: Rounded Corners 3">
            <a:extLst>
              <a:ext uri="{FF2B5EF4-FFF2-40B4-BE49-F238E27FC236}">
                <a16:creationId xmlns:a16="http://schemas.microsoft.com/office/drawing/2014/main" id="{40E04ACB-E007-E3FC-0B1C-2E84591D8F06}"/>
              </a:ext>
            </a:extLst>
          </p:cNvPr>
          <p:cNvSpPr/>
          <p:nvPr/>
        </p:nvSpPr>
        <p:spPr>
          <a:xfrm>
            <a:off x="3611139" y="435830"/>
            <a:ext cx="3557235" cy="858639"/>
          </a:xfrm>
          <a:custGeom>
            <a:avLst>
              <a:gd name="f0" fmla="val 360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Design Overview: Decision Engines</a:t>
            </a:r>
          </a:p>
        </p:txBody>
      </p:sp>
      <p:sp>
        <p:nvSpPr>
          <p:cNvPr id="3" name="Rectangle: Rounded Corners 7">
            <a:extLst>
              <a:ext uri="{FF2B5EF4-FFF2-40B4-BE49-F238E27FC236}">
                <a16:creationId xmlns:a16="http://schemas.microsoft.com/office/drawing/2014/main" id="{FACB10CE-11FE-7E71-67D5-6A9CE9055000}"/>
              </a:ext>
            </a:extLst>
          </p:cNvPr>
          <p:cNvSpPr/>
          <p:nvPr/>
        </p:nvSpPr>
        <p:spPr>
          <a:xfrm>
            <a:off x="1066803" y="1325139"/>
            <a:ext cx="1438506" cy="858639"/>
          </a:xfrm>
          <a:custGeom>
            <a:avLst>
              <a:gd name="f0" fmla="val 360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Team DNA Engine</a:t>
            </a:r>
          </a:p>
        </p:txBody>
      </p:sp>
      <p:sp>
        <p:nvSpPr>
          <p:cNvPr id="4" name="Rectangle: Rounded Corners 9">
            <a:extLst>
              <a:ext uri="{FF2B5EF4-FFF2-40B4-BE49-F238E27FC236}">
                <a16:creationId xmlns:a16="http://schemas.microsoft.com/office/drawing/2014/main" id="{C2525C84-22EB-436A-4A1F-A17887A7A1D6}"/>
              </a:ext>
            </a:extLst>
          </p:cNvPr>
          <p:cNvSpPr/>
          <p:nvPr/>
        </p:nvSpPr>
        <p:spPr>
          <a:xfrm>
            <a:off x="1343719" y="3349081"/>
            <a:ext cx="1438506" cy="858639"/>
          </a:xfrm>
          <a:custGeom>
            <a:avLst>
              <a:gd name="f0" fmla="val 360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000000"/>
          </a:solidFill>
          <a:ln w="19046"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Player Importance Engine</a:t>
            </a:r>
          </a:p>
        </p:txBody>
      </p:sp>
      <p:sp>
        <p:nvSpPr>
          <p:cNvPr id="5" name="Rectangle: Rounded Corners 11">
            <a:extLst>
              <a:ext uri="{FF2B5EF4-FFF2-40B4-BE49-F238E27FC236}">
                <a16:creationId xmlns:a16="http://schemas.microsoft.com/office/drawing/2014/main" id="{84D5B795-BF1B-8360-2CF1-FF25C45B6431}"/>
              </a:ext>
            </a:extLst>
          </p:cNvPr>
          <p:cNvSpPr/>
          <p:nvPr/>
        </p:nvSpPr>
        <p:spPr>
          <a:xfrm>
            <a:off x="1260088" y="5389757"/>
            <a:ext cx="1438506" cy="858639"/>
          </a:xfrm>
          <a:custGeom>
            <a:avLst>
              <a:gd name="f0" fmla="val 360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000000"/>
          </a:solidFill>
          <a:ln w="19046"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Injury Context Engine</a:t>
            </a:r>
          </a:p>
        </p:txBody>
      </p:sp>
      <p:sp>
        <p:nvSpPr>
          <p:cNvPr id="6" name="Rectangle: Rounded Corners 13">
            <a:extLst>
              <a:ext uri="{FF2B5EF4-FFF2-40B4-BE49-F238E27FC236}">
                <a16:creationId xmlns:a16="http://schemas.microsoft.com/office/drawing/2014/main" id="{F207A151-0650-62EC-7E7E-A6D24BB3D697}"/>
              </a:ext>
            </a:extLst>
          </p:cNvPr>
          <p:cNvSpPr/>
          <p:nvPr/>
        </p:nvSpPr>
        <p:spPr>
          <a:xfrm>
            <a:off x="8229600" y="5389757"/>
            <a:ext cx="1438506" cy="858639"/>
          </a:xfrm>
          <a:custGeom>
            <a:avLst>
              <a:gd name="f0" fmla="val 360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000000"/>
          </a:solidFill>
          <a:ln w="19046"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Odds Value Engine</a:t>
            </a:r>
          </a:p>
        </p:txBody>
      </p:sp>
      <p:sp>
        <p:nvSpPr>
          <p:cNvPr id="7" name="Rectangle: Rounded Corners 15">
            <a:extLst>
              <a:ext uri="{FF2B5EF4-FFF2-40B4-BE49-F238E27FC236}">
                <a16:creationId xmlns:a16="http://schemas.microsoft.com/office/drawing/2014/main" id="{21428BC3-A1CD-586C-82BC-280320079FB8}"/>
              </a:ext>
            </a:extLst>
          </p:cNvPr>
          <p:cNvSpPr/>
          <p:nvPr/>
        </p:nvSpPr>
        <p:spPr>
          <a:xfrm>
            <a:off x="8216588" y="3347225"/>
            <a:ext cx="1438506" cy="858639"/>
          </a:xfrm>
          <a:custGeom>
            <a:avLst>
              <a:gd name="f0" fmla="val 360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000000"/>
          </a:solidFill>
          <a:ln w="19046"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Standings / Motivation Engine</a:t>
            </a:r>
          </a:p>
        </p:txBody>
      </p:sp>
      <p:sp>
        <p:nvSpPr>
          <p:cNvPr id="8" name="Rectangle: Rounded Corners 19">
            <a:extLst>
              <a:ext uri="{FF2B5EF4-FFF2-40B4-BE49-F238E27FC236}">
                <a16:creationId xmlns:a16="http://schemas.microsoft.com/office/drawing/2014/main" id="{923A48A8-8DBB-F8DC-17F9-0C5F8097DC16}"/>
              </a:ext>
            </a:extLst>
          </p:cNvPr>
          <p:cNvSpPr/>
          <p:nvPr/>
        </p:nvSpPr>
        <p:spPr>
          <a:xfrm>
            <a:off x="8147825" y="1468242"/>
            <a:ext cx="1438506" cy="858639"/>
          </a:xfrm>
          <a:custGeom>
            <a:avLst>
              <a:gd name="f0" fmla="val 360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000000"/>
          </a:solidFill>
          <a:ln w="19046"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Lineup / Formation Engine</a:t>
            </a:r>
          </a:p>
        </p:txBody>
      </p:sp>
      <p:sp>
        <p:nvSpPr>
          <p:cNvPr id="9" name="Hexagon 20">
            <a:extLst>
              <a:ext uri="{FF2B5EF4-FFF2-40B4-BE49-F238E27FC236}">
                <a16:creationId xmlns:a16="http://schemas.microsoft.com/office/drawing/2014/main" id="{F0EC254F-A73E-CA15-0AFF-43B11C16BE03}"/>
              </a:ext>
            </a:extLst>
          </p:cNvPr>
          <p:cNvSpPr/>
          <p:nvPr/>
        </p:nvSpPr>
        <p:spPr>
          <a:xfrm>
            <a:off x="4495803" y="3172519"/>
            <a:ext cx="1973768" cy="1538871"/>
          </a:xfrm>
          <a:custGeom>
            <a:avLst>
              <a:gd name="f11" fmla="val 25000"/>
            </a:avLst>
            <a:gdLst>
              <a:gd name="f1" fmla="val 10800000"/>
              <a:gd name="f2" fmla="val 5400000"/>
              <a:gd name="f3" fmla="val 180"/>
              <a:gd name="f4" fmla="val w"/>
              <a:gd name="f5" fmla="val h"/>
              <a:gd name="f6" fmla="val ss"/>
              <a:gd name="f7" fmla="val 0"/>
              <a:gd name="f8" fmla="*/ 5419351 1 1725033"/>
              <a:gd name="f9" fmla="+- 0 0 1"/>
              <a:gd name="f10" fmla="val 115470"/>
              <a:gd name="f11" fmla="val 25000"/>
              <a:gd name="f12" fmla="+- 0 0 -180"/>
              <a:gd name="f13" fmla="+- 0 0 -360"/>
              <a:gd name="f14" fmla="abs f4"/>
              <a:gd name="f15" fmla="abs f5"/>
              <a:gd name="f16" fmla="abs f6"/>
              <a:gd name="f17" fmla="val f7"/>
              <a:gd name="f18" fmla="val f11"/>
              <a:gd name="f19" fmla="+- 3600000 f2 0"/>
              <a:gd name="f20" fmla="*/ f12 f1 1"/>
              <a:gd name="f21" fmla="*/ f13 f1 1"/>
              <a:gd name="f22" fmla="?: f14 f4 1"/>
              <a:gd name="f23" fmla="?: f15 f5 1"/>
              <a:gd name="f24" fmla="?: f16 f6 1"/>
              <a:gd name="f25" fmla="*/ f19 f8 1"/>
              <a:gd name="f26" fmla="*/ f20 1 f3"/>
              <a:gd name="f27" fmla="*/ f21 1 f3"/>
              <a:gd name="f28" fmla="*/ f22 1 21600"/>
              <a:gd name="f29" fmla="*/ f23 1 21600"/>
              <a:gd name="f30" fmla="*/ 21600 f22 1"/>
              <a:gd name="f31" fmla="*/ 21600 f23 1"/>
              <a:gd name="f32" fmla="*/ f25 1 f1"/>
              <a:gd name="f33" fmla="+- f26 0 f2"/>
              <a:gd name="f34" fmla="+- f27 0 f2"/>
              <a:gd name="f35" fmla="min f29 f28"/>
              <a:gd name="f36" fmla="*/ f30 1 f24"/>
              <a:gd name="f37" fmla="*/ f31 1 f24"/>
              <a:gd name="f38" fmla="+- 0 0 f32"/>
              <a:gd name="f39" fmla="val f36"/>
              <a:gd name="f40" fmla="val f37"/>
              <a:gd name="f41" fmla="+- 0 0 f38"/>
              <a:gd name="f42" fmla="*/ f17 f35 1"/>
              <a:gd name="f43" fmla="+- f40 0 f17"/>
              <a:gd name="f44" fmla="+- f39 0 f17"/>
              <a:gd name="f45" fmla="*/ f41 f1 1"/>
              <a:gd name="f46" fmla="*/ f39 f35 1"/>
              <a:gd name="f47" fmla="*/ f43 1 2"/>
              <a:gd name="f48" fmla="min f44 f43"/>
              <a:gd name="f49" fmla="*/ 50000 f44 1"/>
              <a:gd name="f50" fmla="*/ f45 1 f8"/>
              <a:gd name="f51" fmla="+- f17 f47 0"/>
              <a:gd name="f52" fmla="*/ f49 1 f48"/>
              <a:gd name="f53" fmla="*/ f47 f10 1"/>
              <a:gd name="f54" fmla="*/ f48 f18 1"/>
              <a:gd name="f55" fmla="+- f50 0 f2"/>
              <a:gd name="f56" fmla="*/ f53 1 100000"/>
              <a:gd name="f57" fmla="*/ f54 1 100000"/>
              <a:gd name="f58" fmla="sin 1 f55"/>
              <a:gd name="f59" fmla="*/ f52 f9 1"/>
              <a:gd name="f60" fmla="*/ f51 f35 1"/>
              <a:gd name="f61" fmla="+- f39 0 f57"/>
              <a:gd name="f62" fmla="+- 0 0 f58"/>
              <a:gd name="f63" fmla="*/ f59 1 2"/>
              <a:gd name="f64" fmla="*/ f57 f35 1"/>
              <a:gd name="f65" fmla="+- 0 0 f62"/>
              <a:gd name="f66" fmla="+- f18 f63 0"/>
              <a:gd name="f67" fmla="*/ f61 f35 1"/>
              <a:gd name="f68" fmla="*/ f65 f56 1"/>
              <a:gd name="f69" fmla="?: f66 4 2"/>
              <a:gd name="f70" fmla="?: f66 3 2"/>
              <a:gd name="f71" fmla="?: f66 f63 0"/>
              <a:gd name="f72" fmla="+- f51 0 f68"/>
              <a:gd name="f73" fmla="+- f51 f68 0"/>
              <a:gd name="f74" fmla="+- f18 f71 0"/>
              <a:gd name="f75" fmla="*/ f74 1 f63"/>
              <a:gd name="f76" fmla="*/ f72 f35 1"/>
              <a:gd name="f77" fmla="*/ f73 f35 1"/>
              <a:gd name="f78" fmla="*/ f75 f70 1"/>
              <a:gd name="f79" fmla="*/ f78 1 f9"/>
              <a:gd name="f80" fmla="+- f69 f79 0"/>
              <a:gd name="f81" fmla="*/ f44 f80 1"/>
              <a:gd name="f82" fmla="*/ f43 f80 1"/>
              <a:gd name="f83" fmla="*/ f81 1 24"/>
              <a:gd name="f84" fmla="*/ f82 1 24"/>
              <a:gd name="f85" fmla="+- f39 0 f83"/>
              <a:gd name="f86" fmla="+- f40 0 f84"/>
              <a:gd name="f87" fmla="*/ f83 f35 1"/>
              <a:gd name="f88" fmla="*/ f84 f35 1"/>
              <a:gd name="f89" fmla="*/ f85 f35 1"/>
              <a:gd name="f90" fmla="*/ f86 f35 1"/>
            </a:gdLst>
            <a:ahLst/>
            <a:cxnLst>
              <a:cxn ang="3cd4">
                <a:pos x="hc" y="t"/>
              </a:cxn>
              <a:cxn ang="0">
                <a:pos x="r" y="vc"/>
              </a:cxn>
              <a:cxn ang="cd4">
                <a:pos x="hc" y="b"/>
              </a:cxn>
              <a:cxn ang="cd2">
                <a:pos x="l" y="vc"/>
              </a:cxn>
              <a:cxn ang="f33">
                <a:pos x="f67" y="f77"/>
              </a:cxn>
              <a:cxn ang="f33">
                <a:pos x="f64" y="f77"/>
              </a:cxn>
              <a:cxn ang="f34">
                <a:pos x="f64" y="f76"/>
              </a:cxn>
              <a:cxn ang="f34">
                <a:pos x="f67" y="f76"/>
              </a:cxn>
            </a:cxnLst>
            <a:rect l="f87" t="f88" r="f89" b="f90"/>
            <a:pathLst>
              <a:path>
                <a:moveTo>
                  <a:pt x="f42" y="f60"/>
                </a:moveTo>
                <a:lnTo>
                  <a:pt x="f64" y="f76"/>
                </a:lnTo>
                <a:lnTo>
                  <a:pt x="f67" y="f76"/>
                </a:lnTo>
                <a:lnTo>
                  <a:pt x="f46" y="f60"/>
                </a:lnTo>
                <a:lnTo>
                  <a:pt x="f67" y="f77"/>
                </a:lnTo>
                <a:lnTo>
                  <a:pt x="f64" y="f77"/>
                </a:lnTo>
                <a:close/>
              </a:path>
            </a:pathLst>
          </a:custGeom>
          <a:solidFill>
            <a:srgbClr val="196B24"/>
          </a:solidFill>
          <a:ln w="19046" cap="flat">
            <a:solidFill>
              <a:srgbClr val="052909"/>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Final Decision Engine</a:t>
            </a:r>
          </a:p>
        </p:txBody>
      </p:sp>
      <p:cxnSp>
        <p:nvCxnSpPr>
          <p:cNvPr id="10" name="Straight Arrow Connector 22">
            <a:extLst>
              <a:ext uri="{FF2B5EF4-FFF2-40B4-BE49-F238E27FC236}">
                <a16:creationId xmlns:a16="http://schemas.microsoft.com/office/drawing/2014/main" id="{E412F090-94A2-E381-CB40-64B2380D8612}"/>
              </a:ext>
            </a:extLst>
          </p:cNvPr>
          <p:cNvCxnSpPr/>
          <p:nvPr/>
        </p:nvCxnSpPr>
        <p:spPr>
          <a:xfrm>
            <a:off x="2698595" y="2183779"/>
            <a:ext cx="1561173" cy="1163446"/>
          </a:xfrm>
          <a:prstGeom prst="straightConnector1">
            <a:avLst/>
          </a:prstGeom>
          <a:noFill/>
          <a:ln w="19046" cap="flat">
            <a:solidFill>
              <a:srgbClr val="156082"/>
            </a:solidFill>
            <a:prstDash val="solid"/>
            <a:miter/>
            <a:tailEnd type="arrow"/>
          </a:ln>
        </p:spPr>
      </p:cxnSp>
      <p:cxnSp>
        <p:nvCxnSpPr>
          <p:cNvPr id="11" name="Straight Arrow Connector 23">
            <a:extLst>
              <a:ext uri="{FF2B5EF4-FFF2-40B4-BE49-F238E27FC236}">
                <a16:creationId xmlns:a16="http://schemas.microsoft.com/office/drawing/2014/main" id="{302B51A8-116B-ABA1-0F12-129D1BE1F9C8}"/>
              </a:ext>
            </a:extLst>
          </p:cNvPr>
          <p:cNvCxnSpPr/>
          <p:nvPr/>
        </p:nvCxnSpPr>
        <p:spPr>
          <a:xfrm>
            <a:off x="2845420" y="3765398"/>
            <a:ext cx="1313984" cy="74341"/>
          </a:xfrm>
          <a:prstGeom prst="straightConnector1">
            <a:avLst/>
          </a:prstGeom>
          <a:noFill/>
          <a:ln w="19046" cap="flat">
            <a:solidFill>
              <a:srgbClr val="156082"/>
            </a:solidFill>
            <a:prstDash val="solid"/>
            <a:miter/>
            <a:tailEnd type="arrow"/>
          </a:ln>
        </p:spPr>
      </p:cxnSp>
      <p:cxnSp>
        <p:nvCxnSpPr>
          <p:cNvPr id="12" name="Straight Arrow Connector 24">
            <a:extLst>
              <a:ext uri="{FF2B5EF4-FFF2-40B4-BE49-F238E27FC236}">
                <a16:creationId xmlns:a16="http://schemas.microsoft.com/office/drawing/2014/main" id="{DD99D785-6F98-C04D-A20F-A0E6507218DB}"/>
              </a:ext>
            </a:extLst>
          </p:cNvPr>
          <p:cNvCxnSpPr/>
          <p:nvPr/>
        </p:nvCxnSpPr>
        <p:spPr>
          <a:xfrm flipH="1">
            <a:off x="6820829" y="3757964"/>
            <a:ext cx="1204338" cy="44604"/>
          </a:xfrm>
          <a:prstGeom prst="straightConnector1">
            <a:avLst/>
          </a:prstGeom>
          <a:noFill/>
          <a:ln w="19046" cap="flat">
            <a:solidFill>
              <a:srgbClr val="156082"/>
            </a:solidFill>
            <a:prstDash val="solid"/>
            <a:miter/>
            <a:tailEnd type="arrow"/>
          </a:ln>
        </p:spPr>
      </p:cxnSp>
      <p:cxnSp>
        <p:nvCxnSpPr>
          <p:cNvPr id="13" name="Straight Arrow Connector 25">
            <a:extLst>
              <a:ext uri="{FF2B5EF4-FFF2-40B4-BE49-F238E27FC236}">
                <a16:creationId xmlns:a16="http://schemas.microsoft.com/office/drawing/2014/main" id="{22BAB24C-92C9-C812-E766-36B0C3088445}"/>
              </a:ext>
            </a:extLst>
          </p:cNvPr>
          <p:cNvCxnSpPr/>
          <p:nvPr/>
        </p:nvCxnSpPr>
        <p:spPr>
          <a:xfrm flipH="1">
            <a:off x="6378497" y="1897562"/>
            <a:ext cx="1646670" cy="1258233"/>
          </a:xfrm>
          <a:prstGeom prst="straightConnector1">
            <a:avLst/>
          </a:prstGeom>
          <a:noFill/>
          <a:ln w="19046" cap="flat">
            <a:solidFill>
              <a:srgbClr val="156082"/>
            </a:solidFill>
            <a:prstDash val="solid"/>
            <a:miter/>
            <a:tailEnd type="arrow"/>
          </a:ln>
        </p:spPr>
      </p:cxnSp>
      <p:cxnSp>
        <p:nvCxnSpPr>
          <p:cNvPr id="14" name="Straight Arrow Connector 26">
            <a:extLst>
              <a:ext uri="{FF2B5EF4-FFF2-40B4-BE49-F238E27FC236}">
                <a16:creationId xmlns:a16="http://schemas.microsoft.com/office/drawing/2014/main" id="{0B882924-3999-C508-46F8-4C68B4A131DD}"/>
              </a:ext>
            </a:extLst>
          </p:cNvPr>
          <p:cNvCxnSpPr/>
          <p:nvPr/>
        </p:nvCxnSpPr>
        <p:spPr>
          <a:xfrm flipV="1">
            <a:off x="2720897" y="4635194"/>
            <a:ext cx="1691265" cy="1059360"/>
          </a:xfrm>
          <a:prstGeom prst="straightConnector1">
            <a:avLst/>
          </a:prstGeom>
          <a:noFill/>
          <a:ln w="19046" cap="flat">
            <a:solidFill>
              <a:srgbClr val="156082"/>
            </a:solidFill>
            <a:prstDash val="solid"/>
            <a:miter/>
            <a:tailEnd type="arrow"/>
          </a:ln>
        </p:spPr>
      </p:cxnSp>
      <p:cxnSp>
        <p:nvCxnSpPr>
          <p:cNvPr id="15" name="Straight Arrow Connector 29">
            <a:extLst>
              <a:ext uri="{FF2B5EF4-FFF2-40B4-BE49-F238E27FC236}">
                <a16:creationId xmlns:a16="http://schemas.microsoft.com/office/drawing/2014/main" id="{BF3917E1-0222-8594-07FF-740755D2B78E}"/>
              </a:ext>
            </a:extLst>
          </p:cNvPr>
          <p:cNvCxnSpPr/>
          <p:nvPr/>
        </p:nvCxnSpPr>
        <p:spPr>
          <a:xfrm flipH="1" flipV="1">
            <a:off x="6623822" y="4728115"/>
            <a:ext cx="1419926" cy="1090962"/>
          </a:xfrm>
          <a:prstGeom prst="straightConnector1">
            <a:avLst/>
          </a:prstGeom>
          <a:noFill/>
          <a:ln w="19046" cap="flat">
            <a:solidFill>
              <a:srgbClr val="156082"/>
            </a:solidFill>
            <a:prstDash val="solid"/>
            <a:miter/>
            <a:tailEnd type="arrow"/>
          </a:ln>
        </p:spPr>
      </p:cxnSp>
      <p:sp>
        <p:nvSpPr>
          <p:cNvPr id="16" name="TextBox 34">
            <a:extLst>
              <a:ext uri="{FF2B5EF4-FFF2-40B4-BE49-F238E27FC236}">
                <a16:creationId xmlns:a16="http://schemas.microsoft.com/office/drawing/2014/main" id="{A4DFB101-49C5-073F-7F7E-6F52CBAE4A9B}"/>
              </a:ext>
            </a:extLst>
          </p:cNvPr>
          <p:cNvSpPr txBox="1"/>
          <p:nvPr/>
        </p:nvSpPr>
        <p:spPr>
          <a:xfrm>
            <a:off x="167271" y="6435437"/>
            <a:ext cx="11073164"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Aptos"/>
              </a:rPr>
              <a:t>Each engine creates a context score. The final engine combines the scores and rejects weak matches.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88D7D835-082C-4492-EE61-2C13EB172B65}"/>
              </a:ext>
            </a:extLst>
          </p:cNvPr>
          <p:cNvGraphicFramePr>
            <a:graphicFrameLocks noGrp="1"/>
          </p:cNvGraphicFramePr>
          <p:nvPr/>
        </p:nvGraphicFramePr>
        <p:xfrm>
          <a:off x="2046866" y="726801"/>
          <a:ext cx="6526676" cy="3203874"/>
        </p:xfrm>
        <a:graphic>
          <a:graphicData uri="http://schemas.openxmlformats.org/drawingml/2006/table">
            <a:tbl>
              <a:tblPr firstRow="1" bandRow="1">
                <a:effectLst/>
                <a:tableStyleId>{5C22544A-7EE6-4342-B048-85BDC9FD1C3A}</a:tableStyleId>
              </a:tblPr>
              <a:tblGrid>
                <a:gridCol w="1677512">
                  <a:extLst>
                    <a:ext uri="{9D8B030D-6E8A-4147-A177-3AD203B41FA5}">
                      <a16:colId xmlns:a16="http://schemas.microsoft.com/office/drawing/2014/main" val="1219273812"/>
                    </a:ext>
                  </a:extLst>
                </a:gridCol>
                <a:gridCol w="1173778">
                  <a:extLst>
                    <a:ext uri="{9D8B030D-6E8A-4147-A177-3AD203B41FA5}">
                      <a16:colId xmlns:a16="http://schemas.microsoft.com/office/drawing/2014/main" val="657425580"/>
                    </a:ext>
                  </a:extLst>
                </a:gridCol>
                <a:gridCol w="1313764">
                  <a:extLst>
                    <a:ext uri="{9D8B030D-6E8A-4147-A177-3AD203B41FA5}">
                      <a16:colId xmlns:a16="http://schemas.microsoft.com/office/drawing/2014/main" val="550970007"/>
                    </a:ext>
                  </a:extLst>
                </a:gridCol>
                <a:gridCol w="1240319">
                  <a:extLst>
                    <a:ext uri="{9D8B030D-6E8A-4147-A177-3AD203B41FA5}">
                      <a16:colId xmlns:a16="http://schemas.microsoft.com/office/drawing/2014/main" val="1218639769"/>
                    </a:ext>
                  </a:extLst>
                </a:gridCol>
                <a:gridCol w="1121301">
                  <a:extLst>
                    <a:ext uri="{9D8B030D-6E8A-4147-A177-3AD203B41FA5}">
                      <a16:colId xmlns:a16="http://schemas.microsoft.com/office/drawing/2014/main" val="1285501658"/>
                    </a:ext>
                  </a:extLst>
                </a:gridCol>
              </a:tblGrid>
              <a:tr h="433608">
                <a:tc>
                  <a:txBody>
                    <a:bodyPr/>
                    <a:lstStyle/>
                    <a:p>
                      <a:pPr lvl="0"/>
                      <a:r>
                        <a:rPr lang="en-GB"/>
                        <a:t>Task </a:t>
                      </a:r>
                    </a:p>
                  </a:txBody>
                  <a:tcPr/>
                </a:tc>
                <a:tc>
                  <a:txBody>
                    <a:bodyPr/>
                    <a:lstStyle/>
                    <a:p>
                      <a:pPr lvl="0"/>
                      <a:r>
                        <a:rPr lang="en-GB"/>
                        <a:t>May</a:t>
                      </a:r>
                    </a:p>
                  </a:txBody>
                  <a:tcPr/>
                </a:tc>
                <a:tc>
                  <a:txBody>
                    <a:bodyPr/>
                    <a:lstStyle/>
                    <a:p>
                      <a:pPr lvl="0"/>
                      <a:r>
                        <a:rPr lang="en-GB"/>
                        <a:t>June</a:t>
                      </a:r>
                    </a:p>
                  </a:txBody>
                  <a:tcPr/>
                </a:tc>
                <a:tc>
                  <a:txBody>
                    <a:bodyPr/>
                    <a:lstStyle/>
                    <a:p>
                      <a:pPr lvl="0"/>
                      <a:r>
                        <a:rPr lang="en-GB"/>
                        <a:t>July</a:t>
                      </a:r>
                    </a:p>
                  </a:txBody>
                  <a:tcPr/>
                </a:tc>
                <a:tc>
                  <a:txBody>
                    <a:bodyPr/>
                    <a:lstStyle/>
                    <a:p>
                      <a:pPr lvl="0"/>
                      <a:r>
                        <a:rPr lang="en-GB"/>
                        <a:t>August</a:t>
                      </a:r>
                    </a:p>
                  </a:txBody>
                  <a:tcPr/>
                </a:tc>
                <a:extLst>
                  <a:ext uri="{0D108BD9-81ED-4DB2-BD59-A6C34878D82A}">
                    <a16:rowId xmlns:a16="http://schemas.microsoft.com/office/drawing/2014/main" val="245616607"/>
                  </a:ext>
                </a:extLst>
              </a:tr>
              <a:tr h="505873">
                <a:tc>
                  <a:txBody>
                    <a:bodyPr/>
                    <a:lstStyle/>
                    <a:p>
                      <a:pPr lvl="0"/>
                      <a:r>
                        <a:rPr lang="en-GB" sz="1100"/>
                        <a:t>Research &amp; literature review</a:t>
                      </a:r>
                    </a:p>
                  </a:txBody>
                  <a:tcPr/>
                </a:tc>
                <a:tc>
                  <a:txBody>
                    <a:bodyPr/>
                    <a:lstStyle/>
                    <a:p>
                      <a:pPr lvl="0"/>
                      <a:endParaRPr lang="en-GB"/>
                    </a:p>
                  </a:txBody>
                  <a:tcPr/>
                </a:tc>
                <a:tc>
                  <a:txBody>
                    <a:bodyPr/>
                    <a:lstStyle/>
                    <a:p>
                      <a:pPr lvl="0"/>
                      <a:endParaRPr lang="en-GB"/>
                    </a:p>
                  </a:txBody>
                  <a:tcPr/>
                </a:tc>
                <a:tc>
                  <a:txBody>
                    <a:bodyPr/>
                    <a:lstStyle/>
                    <a:p>
                      <a:pPr lvl="0"/>
                      <a:endParaRPr lang="en-GB"/>
                    </a:p>
                  </a:txBody>
                  <a:tcPr/>
                </a:tc>
                <a:tc>
                  <a:txBody>
                    <a:bodyPr/>
                    <a:lstStyle/>
                    <a:p>
                      <a:pPr lvl="0"/>
                      <a:endParaRPr lang="en-GB"/>
                    </a:p>
                  </a:txBody>
                  <a:tcPr/>
                </a:tc>
                <a:extLst>
                  <a:ext uri="{0D108BD9-81ED-4DB2-BD59-A6C34878D82A}">
                    <a16:rowId xmlns:a16="http://schemas.microsoft.com/office/drawing/2014/main" val="920168536"/>
                  </a:ext>
                </a:extLst>
              </a:tr>
              <a:tr h="439634">
                <a:tc>
                  <a:txBody>
                    <a:bodyPr/>
                    <a:lstStyle/>
                    <a:p>
                      <a:pPr lvl="0"/>
                      <a:r>
                        <a:rPr lang="en-GB" sz="1100"/>
                        <a:t>API data collection</a:t>
                      </a:r>
                    </a:p>
                  </a:txBody>
                  <a:tcPr/>
                </a:tc>
                <a:tc>
                  <a:txBody>
                    <a:bodyPr/>
                    <a:lstStyle/>
                    <a:p>
                      <a:pPr lvl="0"/>
                      <a:endParaRPr lang="en-GB"/>
                    </a:p>
                  </a:txBody>
                  <a:tcPr/>
                </a:tc>
                <a:tc>
                  <a:txBody>
                    <a:bodyPr/>
                    <a:lstStyle/>
                    <a:p>
                      <a:pPr lvl="0"/>
                      <a:endParaRPr lang="en-GB"/>
                    </a:p>
                  </a:txBody>
                  <a:tcPr/>
                </a:tc>
                <a:tc>
                  <a:txBody>
                    <a:bodyPr/>
                    <a:lstStyle/>
                    <a:p>
                      <a:pPr lvl="0"/>
                      <a:endParaRPr lang="en-GB"/>
                    </a:p>
                  </a:txBody>
                  <a:tcPr/>
                </a:tc>
                <a:tc>
                  <a:txBody>
                    <a:bodyPr/>
                    <a:lstStyle/>
                    <a:p>
                      <a:pPr lvl="0"/>
                      <a:endParaRPr lang="en-GB"/>
                    </a:p>
                  </a:txBody>
                  <a:tcPr/>
                </a:tc>
                <a:extLst>
                  <a:ext uri="{0D108BD9-81ED-4DB2-BD59-A6C34878D82A}">
                    <a16:rowId xmlns:a16="http://schemas.microsoft.com/office/drawing/2014/main" val="1281839725"/>
                  </a:ext>
                </a:extLst>
              </a:tr>
              <a:tr h="439634">
                <a:tc>
                  <a:txBody>
                    <a:bodyPr/>
                    <a:lstStyle/>
                    <a:p>
                      <a:pPr lvl="0"/>
                      <a:r>
                        <a:rPr lang="en-GB" sz="1100"/>
                        <a:t>Database implementation</a:t>
                      </a:r>
                    </a:p>
                  </a:txBody>
                  <a:tcPr/>
                </a:tc>
                <a:tc>
                  <a:txBody>
                    <a:bodyPr/>
                    <a:lstStyle/>
                    <a:p>
                      <a:pPr lvl="0"/>
                      <a:endParaRPr lang="en-GB"/>
                    </a:p>
                  </a:txBody>
                  <a:tcPr/>
                </a:tc>
                <a:tc>
                  <a:txBody>
                    <a:bodyPr/>
                    <a:lstStyle/>
                    <a:p>
                      <a:pPr lvl="0"/>
                      <a:endParaRPr lang="en-GB"/>
                    </a:p>
                  </a:txBody>
                  <a:tcPr/>
                </a:tc>
                <a:tc>
                  <a:txBody>
                    <a:bodyPr/>
                    <a:lstStyle/>
                    <a:p>
                      <a:pPr lvl="0"/>
                      <a:endParaRPr lang="en-GB"/>
                    </a:p>
                  </a:txBody>
                  <a:tcPr/>
                </a:tc>
                <a:tc>
                  <a:txBody>
                    <a:bodyPr/>
                    <a:lstStyle/>
                    <a:p>
                      <a:pPr lvl="0"/>
                      <a:endParaRPr lang="en-GB"/>
                    </a:p>
                  </a:txBody>
                  <a:tcPr/>
                </a:tc>
                <a:extLst>
                  <a:ext uri="{0D108BD9-81ED-4DB2-BD59-A6C34878D82A}">
                    <a16:rowId xmlns:a16="http://schemas.microsoft.com/office/drawing/2014/main" val="896738104"/>
                  </a:ext>
                </a:extLst>
              </a:tr>
              <a:tr h="439634">
                <a:tc>
                  <a:txBody>
                    <a:bodyPr/>
                    <a:lstStyle/>
                    <a:p>
                      <a:pPr lvl="0"/>
                      <a:r>
                        <a:rPr lang="en-GB" sz="1100"/>
                        <a:t>System architecture &amp; engines</a:t>
                      </a:r>
                    </a:p>
                  </a:txBody>
                  <a:tcPr/>
                </a:tc>
                <a:tc>
                  <a:txBody>
                    <a:bodyPr/>
                    <a:lstStyle/>
                    <a:p>
                      <a:pPr lvl="0"/>
                      <a:endParaRPr lang="en-GB"/>
                    </a:p>
                  </a:txBody>
                  <a:tcPr/>
                </a:tc>
                <a:tc>
                  <a:txBody>
                    <a:bodyPr/>
                    <a:lstStyle/>
                    <a:p>
                      <a:pPr lvl="0"/>
                      <a:endParaRPr lang="en-GB"/>
                    </a:p>
                  </a:txBody>
                  <a:tcPr/>
                </a:tc>
                <a:tc>
                  <a:txBody>
                    <a:bodyPr/>
                    <a:lstStyle/>
                    <a:p>
                      <a:pPr lvl="0"/>
                      <a:endParaRPr lang="en-GB"/>
                    </a:p>
                  </a:txBody>
                  <a:tcPr/>
                </a:tc>
                <a:tc>
                  <a:txBody>
                    <a:bodyPr/>
                    <a:lstStyle/>
                    <a:p>
                      <a:pPr lvl="0"/>
                      <a:endParaRPr lang="en-GB"/>
                    </a:p>
                  </a:txBody>
                  <a:tcPr/>
                </a:tc>
                <a:extLst>
                  <a:ext uri="{0D108BD9-81ED-4DB2-BD59-A6C34878D82A}">
                    <a16:rowId xmlns:a16="http://schemas.microsoft.com/office/drawing/2014/main" val="2562220793"/>
                  </a:ext>
                </a:extLst>
              </a:tr>
              <a:tr h="439634">
                <a:tc>
                  <a:txBody>
                    <a:bodyPr/>
                    <a:lstStyle/>
                    <a:p>
                      <a:pPr lvl="0"/>
                      <a:r>
                        <a:rPr lang="en-GB" sz="1100"/>
                        <a:t>Testing &amp; evaluation</a:t>
                      </a:r>
                    </a:p>
                  </a:txBody>
                  <a:tcPr/>
                </a:tc>
                <a:tc>
                  <a:txBody>
                    <a:bodyPr/>
                    <a:lstStyle/>
                    <a:p>
                      <a:pPr lvl="0"/>
                      <a:endParaRPr lang="en-GB"/>
                    </a:p>
                  </a:txBody>
                  <a:tcPr/>
                </a:tc>
                <a:tc>
                  <a:txBody>
                    <a:bodyPr/>
                    <a:lstStyle/>
                    <a:p>
                      <a:pPr lvl="0"/>
                      <a:endParaRPr lang="en-GB"/>
                    </a:p>
                  </a:txBody>
                  <a:tcPr/>
                </a:tc>
                <a:tc>
                  <a:txBody>
                    <a:bodyPr/>
                    <a:lstStyle/>
                    <a:p>
                      <a:pPr lvl="0"/>
                      <a:endParaRPr lang="en-GB"/>
                    </a:p>
                  </a:txBody>
                  <a:tcPr/>
                </a:tc>
                <a:tc>
                  <a:txBody>
                    <a:bodyPr/>
                    <a:lstStyle/>
                    <a:p>
                      <a:pPr lvl="0"/>
                      <a:endParaRPr lang="en-GB"/>
                    </a:p>
                  </a:txBody>
                  <a:tcPr/>
                </a:tc>
                <a:extLst>
                  <a:ext uri="{0D108BD9-81ED-4DB2-BD59-A6C34878D82A}">
                    <a16:rowId xmlns:a16="http://schemas.microsoft.com/office/drawing/2014/main" val="1445170828"/>
                  </a:ext>
                </a:extLst>
              </a:tr>
              <a:tr h="505873">
                <a:tc>
                  <a:txBody>
                    <a:bodyPr/>
                    <a:lstStyle/>
                    <a:p>
                      <a:pPr lvl="0"/>
                      <a:r>
                        <a:rPr lang="en-GB" sz="1100"/>
                        <a:t>Final improvements &amp; report</a:t>
                      </a:r>
                    </a:p>
                  </a:txBody>
                  <a:tcPr/>
                </a:tc>
                <a:tc>
                  <a:txBody>
                    <a:bodyPr/>
                    <a:lstStyle/>
                    <a:p>
                      <a:pPr lvl="0"/>
                      <a:endParaRPr lang="en-GB"/>
                    </a:p>
                  </a:txBody>
                  <a:tcPr/>
                </a:tc>
                <a:tc>
                  <a:txBody>
                    <a:bodyPr/>
                    <a:lstStyle/>
                    <a:p>
                      <a:pPr lvl="0"/>
                      <a:endParaRPr lang="en-GB"/>
                    </a:p>
                  </a:txBody>
                  <a:tcPr/>
                </a:tc>
                <a:tc>
                  <a:txBody>
                    <a:bodyPr/>
                    <a:lstStyle/>
                    <a:p>
                      <a:pPr lvl="0"/>
                      <a:endParaRPr lang="en-GB"/>
                    </a:p>
                  </a:txBody>
                  <a:tcPr/>
                </a:tc>
                <a:tc>
                  <a:txBody>
                    <a:bodyPr/>
                    <a:lstStyle/>
                    <a:p>
                      <a:pPr lvl="0"/>
                      <a:endParaRPr lang="en-GB"/>
                    </a:p>
                  </a:txBody>
                  <a:tcPr/>
                </a:tc>
                <a:extLst>
                  <a:ext uri="{0D108BD9-81ED-4DB2-BD59-A6C34878D82A}">
                    <a16:rowId xmlns:a16="http://schemas.microsoft.com/office/drawing/2014/main" val="2821235881"/>
                  </a:ext>
                </a:extLst>
              </a:tr>
            </a:tbl>
          </a:graphicData>
        </a:graphic>
      </p:graphicFrame>
      <p:sp>
        <p:nvSpPr>
          <p:cNvPr id="3" name="Star: 5 Points 2">
            <a:extLst>
              <a:ext uri="{FF2B5EF4-FFF2-40B4-BE49-F238E27FC236}">
                <a16:creationId xmlns:a16="http://schemas.microsoft.com/office/drawing/2014/main" id="{50FA1B34-AE40-907B-6B28-7F6C72B159DD}"/>
              </a:ext>
            </a:extLst>
          </p:cNvPr>
          <p:cNvSpPr/>
          <p:nvPr/>
        </p:nvSpPr>
        <p:spPr>
          <a:xfrm>
            <a:off x="4103653" y="1248933"/>
            <a:ext cx="345688" cy="278782"/>
          </a:xfrm>
          <a:custGeom>
            <a:avLst>
              <a:gd name="f11" fmla="val 19098"/>
            </a:avLst>
            <a:gdLst>
              <a:gd name="f1" fmla="val 10800000"/>
              <a:gd name="f2" fmla="val 5400000"/>
              <a:gd name="f3" fmla="val 180"/>
              <a:gd name="f4" fmla="val w"/>
              <a:gd name="f5" fmla="val h"/>
              <a:gd name="f6" fmla="val ss"/>
              <a:gd name="f7" fmla="val 0"/>
              <a:gd name="f8" fmla="*/ 5419351 1 1725033"/>
              <a:gd name="f9" fmla="val 105146"/>
              <a:gd name="f10" fmla="val 110557"/>
              <a:gd name="f11" fmla="val 19098"/>
              <a:gd name="f12" fmla="+- 0 0 -270"/>
              <a:gd name="f13" fmla="+- 0 0 -180"/>
              <a:gd name="f14" fmla="+- 0 0 -90"/>
              <a:gd name="f15" fmla="abs f4"/>
              <a:gd name="f16" fmla="abs f5"/>
              <a:gd name="f17" fmla="abs f6"/>
              <a:gd name="f18" fmla="val f7"/>
              <a:gd name="f19" fmla="val f11"/>
              <a:gd name="f20" fmla="+- 1080000 f2 0"/>
              <a:gd name="f21" fmla="+- 18360000 f2 0"/>
              <a:gd name="f22" fmla="+- 20520000 f2 0"/>
              <a:gd name="f23" fmla="+- 3240000 f2 0"/>
              <a:gd name="f24" fmla="*/ f12 f1 1"/>
              <a:gd name="f25" fmla="*/ f13 f1 1"/>
              <a:gd name="f26" fmla="*/ f14 f1 1"/>
              <a:gd name="f27" fmla="?: f15 f4 1"/>
              <a:gd name="f28" fmla="?: f16 f5 1"/>
              <a:gd name="f29" fmla="?: f17 f6 1"/>
              <a:gd name="f30" fmla="*/ f20 f8 1"/>
              <a:gd name="f31" fmla="*/ f21 f8 1"/>
              <a:gd name="f32" fmla="*/ f22 f8 1"/>
              <a:gd name="f33" fmla="*/ f23 f8 1"/>
              <a:gd name="f34" fmla="*/ f24 1 f3"/>
              <a:gd name="f35" fmla="*/ f25 1 f3"/>
              <a:gd name="f36" fmla="*/ f26 1 f3"/>
              <a:gd name="f37" fmla="*/ f27 1 21600"/>
              <a:gd name="f38" fmla="*/ f28 1 21600"/>
              <a:gd name="f39" fmla="*/ 21600 f27 1"/>
              <a:gd name="f40" fmla="*/ 21600 f28 1"/>
              <a:gd name="f41" fmla="*/ f30 1 f1"/>
              <a:gd name="f42" fmla="*/ f31 1 f1"/>
              <a:gd name="f43" fmla="*/ f32 1 f1"/>
              <a:gd name="f44" fmla="*/ f33 1 f1"/>
              <a:gd name="f45" fmla="+- f34 0 f2"/>
              <a:gd name="f46" fmla="+- f35 0 f2"/>
              <a:gd name="f47" fmla="+- f36 0 f2"/>
              <a:gd name="f48" fmla="min f38 f37"/>
              <a:gd name="f49" fmla="*/ f39 1 f29"/>
              <a:gd name="f50" fmla="*/ f40 1 f29"/>
              <a:gd name="f51" fmla="+- 0 0 f41"/>
              <a:gd name="f52" fmla="+- 0 0 f42"/>
              <a:gd name="f53" fmla="+- 0 0 f43"/>
              <a:gd name="f54" fmla="+- 0 0 f44"/>
              <a:gd name="f55" fmla="val f49"/>
              <a:gd name="f56" fmla="val f50"/>
              <a:gd name="f57" fmla="+- 0 0 f51"/>
              <a:gd name="f58" fmla="+- 0 0 f52"/>
              <a:gd name="f59" fmla="+- 0 0 f53"/>
              <a:gd name="f60" fmla="+- 0 0 f54"/>
              <a:gd name="f61" fmla="*/ f18 f48 1"/>
              <a:gd name="f62" fmla="+- f56 0 f18"/>
              <a:gd name="f63" fmla="+- f55 0 f18"/>
              <a:gd name="f64" fmla="*/ f57 f1 1"/>
              <a:gd name="f65" fmla="*/ f58 f1 1"/>
              <a:gd name="f66" fmla="*/ f59 f1 1"/>
              <a:gd name="f67" fmla="*/ f60 f1 1"/>
              <a:gd name="f68" fmla="*/ f62 1 2"/>
              <a:gd name="f69" fmla="*/ f63 1 2"/>
              <a:gd name="f70" fmla="*/ f64 1 f8"/>
              <a:gd name="f71" fmla="*/ f65 1 f8"/>
              <a:gd name="f72" fmla="*/ f66 1 f8"/>
              <a:gd name="f73" fmla="*/ f67 1 f8"/>
              <a:gd name="f74" fmla="+- f18 f68 0"/>
              <a:gd name="f75" fmla="+- f18 f69 0"/>
              <a:gd name="f76" fmla="*/ f69 f9 1"/>
              <a:gd name="f77" fmla="*/ f68 f10 1"/>
              <a:gd name="f78" fmla="+- f70 0 f2"/>
              <a:gd name="f79" fmla="+- f71 0 f2"/>
              <a:gd name="f80" fmla="+- f72 0 f2"/>
              <a:gd name="f81" fmla="+- f73 0 f2"/>
              <a:gd name="f82" fmla="*/ f76 1 100000"/>
              <a:gd name="f83" fmla="*/ f77 1 100000"/>
              <a:gd name="f84" fmla="*/ f74 f10 1"/>
              <a:gd name="f85" fmla="cos 1 f78"/>
              <a:gd name="f86" fmla="cos 1 f79"/>
              <a:gd name="f87" fmla="sin 1 f78"/>
              <a:gd name="f88" fmla="sin 1 f79"/>
              <a:gd name="f89" fmla="cos 1 f80"/>
              <a:gd name="f90" fmla="cos 1 f81"/>
              <a:gd name="f91" fmla="sin 1 f81"/>
              <a:gd name="f92" fmla="sin 1 f80"/>
              <a:gd name="f93" fmla="*/ f75 f48 1"/>
              <a:gd name="f94" fmla="*/ f84 1 100000"/>
              <a:gd name="f95" fmla="+- 0 0 f85"/>
              <a:gd name="f96" fmla="+- 0 0 f86"/>
              <a:gd name="f97" fmla="+- 0 0 f87"/>
              <a:gd name="f98" fmla="+- 0 0 f88"/>
              <a:gd name="f99" fmla="*/ f82 f19 1"/>
              <a:gd name="f100" fmla="*/ f83 f19 1"/>
              <a:gd name="f101" fmla="+- 0 0 f89"/>
              <a:gd name="f102" fmla="+- 0 0 f90"/>
              <a:gd name="f103" fmla="+- 0 0 f91"/>
              <a:gd name="f104" fmla="+- 0 0 f92"/>
              <a:gd name="f105" fmla="+- 0 0 f95"/>
              <a:gd name="f106" fmla="+- 0 0 f96"/>
              <a:gd name="f107" fmla="+- 0 0 f97"/>
              <a:gd name="f108" fmla="+- 0 0 f98"/>
              <a:gd name="f109" fmla="*/ f99 1 50000"/>
              <a:gd name="f110" fmla="*/ f100 1 50000"/>
              <a:gd name="f111" fmla="+- 0 0 f101"/>
              <a:gd name="f112" fmla="+- 0 0 f102"/>
              <a:gd name="f113" fmla="+- 0 0 f103"/>
              <a:gd name="f114" fmla="+- 0 0 f104"/>
              <a:gd name="f115" fmla="*/ f105 f82 1"/>
              <a:gd name="f116" fmla="*/ f106 f82 1"/>
              <a:gd name="f117" fmla="*/ f107 f83 1"/>
              <a:gd name="f118" fmla="*/ f108 f83 1"/>
              <a:gd name="f119" fmla="*/ f111 f109 1"/>
              <a:gd name="f120" fmla="*/ f112 f109 1"/>
              <a:gd name="f121" fmla="*/ f113 f110 1"/>
              <a:gd name="f122" fmla="*/ f114 f110 1"/>
              <a:gd name="f123" fmla="+- f94 f110 0"/>
              <a:gd name="f124" fmla="+- f75 0 f115"/>
              <a:gd name="f125" fmla="+- f75 0 f116"/>
              <a:gd name="f126" fmla="+- f75 f116 0"/>
              <a:gd name="f127" fmla="+- f75 f115 0"/>
              <a:gd name="f128" fmla="+- f94 0 f117"/>
              <a:gd name="f129" fmla="+- f94 0 f118"/>
              <a:gd name="f130" fmla="+- f75 0 f119"/>
              <a:gd name="f131" fmla="+- f75 0 f120"/>
              <a:gd name="f132" fmla="+- f75 f120 0"/>
              <a:gd name="f133" fmla="+- f75 f119 0"/>
              <a:gd name="f134" fmla="+- f94 0 f121"/>
              <a:gd name="f135" fmla="+- f94 0 f122"/>
              <a:gd name="f136" fmla="*/ f123 f48 1"/>
              <a:gd name="f137" fmla="*/ f130 f48 1"/>
              <a:gd name="f138" fmla="*/ f134 f48 1"/>
              <a:gd name="f139" fmla="*/ f133 f48 1"/>
              <a:gd name="f140" fmla="*/ f124 f48 1"/>
              <a:gd name="f141" fmla="*/ f128 f48 1"/>
              <a:gd name="f142" fmla="*/ f131 f48 1"/>
              <a:gd name="f143" fmla="*/ f132 f48 1"/>
              <a:gd name="f144" fmla="*/ f127 f48 1"/>
              <a:gd name="f145" fmla="*/ f135 f48 1"/>
              <a:gd name="f146" fmla="*/ f126 f48 1"/>
              <a:gd name="f147" fmla="*/ f129 f48 1"/>
              <a:gd name="f148" fmla="*/ f125 f48 1"/>
            </a:gdLst>
            <a:ahLst/>
            <a:cxnLst>
              <a:cxn ang="3cd4">
                <a:pos x="hc" y="t"/>
              </a:cxn>
              <a:cxn ang="0">
                <a:pos x="r" y="vc"/>
              </a:cxn>
              <a:cxn ang="cd4">
                <a:pos x="hc" y="b"/>
              </a:cxn>
              <a:cxn ang="cd2">
                <a:pos x="l" y="vc"/>
              </a:cxn>
              <a:cxn ang="f45">
                <a:pos x="f140" y="f141"/>
              </a:cxn>
              <a:cxn ang="f46">
                <a:pos x="f148" y="f147"/>
              </a:cxn>
              <a:cxn ang="f46">
                <a:pos x="f146" y="f147"/>
              </a:cxn>
              <a:cxn ang="f47">
                <a:pos x="f144" y="f141"/>
              </a:cxn>
            </a:cxnLst>
            <a:rect l="f137" t="f138" r="f139" b="f136"/>
            <a:pathLst>
              <a:path>
                <a:moveTo>
                  <a:pt x="f140" y="f141"/>
                </a:moveTo>
                <a:lnTo>
                  <a:pt x="f142" y="f138"/>
                </a:lnTo>
                <a:lnTo>
                  <a:pt x="f93" y="f61"/>
                </a:lnTo>
                <a:lnTo>
                  <a:pt x="f143" y="f138"/>
                </a:lnTo>
                <a:lnTo>
                  <a:pt x="f144" y="f141"/>
                </a:lnTo>
                <a:lnTo>
                  <a:pt x="f139" y="f145"/>
                </a:lnTo>
                <a:lnTo>
                  <a:pt x="f146" y="f147"/>
                </a:lnTo>
                <a:lnTo>
                  <a:pt x="f93" y="f136"/>
                </a:lnTo>
                <a:lnTo>
                  <a:pt x="f148" y="f147"/>
                </a:lnTo>
                <a:lnTo>
                  <a:pt x="f137" y="f145"/>
                </a:lnTo>
                <a:close/>
              </a:path>
            </a:pathLst>
          </a:custGeom>
          <a:solidFill>
            <a:srgbClr val="156082"/>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ptos"/>
            </a:endParaRPr>
          </a:p>
        </p:txBody>
      </p:sp>
      <p:sp>
        <p:nvSpPr>
          <p:cNvPr id="4" name="Star: 5 Points 4">
            <a:extLst>
              <a:ext uri="{FF2B5EF4-FFF2-40B4-BE49-F238E27FC236}">
                <a16:creationId xmlns:a16="http://schemas.microsoft.com/office/drawing/2014/main" id="{3989A38A-A0BC-9547-2B5B-D2B1CA7A47C1}"/>
              </a:ext>
            </a:extLst>
          </p:cNvPr>
          <p:cNvSpPr/>
          <p:nvPr/>
        </p:nvSpPr>
        <p:spPr>
          <a:xfrm>
            <a:off x="6536103" y="2616820"/>
            <a:ext cx="345688" cy="278782"/>
          </a:xfrm>
          <a:custGeom>
            <a:avLst>
              <a:gd name="f11" fmla="val 19098"/>
            </a:avLst>
            <a:gdLst>
              <a:gd name="f1" fmla="val 10800000"/>
              <a:gd name="f2" fmla="val 5400000"/>
              <a:gd name="f3" fmla="val 180"/>
              <a:gd name="f4" fmla="val w"/>
              <a:gd name="f5" fmla="val h"/>
              <a:gd name="f6" fmla="val ss"/>
              <a:gd name="f7" fmla="val 0"/>
              <a:gd name="f8" fmla="*/ 5419351 1 1725033"/>
              <a:gd name="f9" fmla="val 105146"/>
              <a:gd name="f10" fmla="val 110557"/>
              <a:gd name="f11" fmla="val 19098"/>
              <a:gd name="f12" fmla="+- 0 0 -270"/>
              <a:gd name="f13" fmla="+- 0 0 -180"/>
              <a:gd name="f14" fmla="+- 0 0 -90"/>
              <a:gd name="f15" fmla="abs f4"/>
              <a:gd name="f16" fmla="abs f5"/>
              <a:gd name="f17" fmla="abs f6"/>
              <a:gd name="f18" fmla="val f7"/>
              <a:gd name="f19" fmla="val f11"/>
              <a:gd name="f20" fmla="+- 1080000 f2 0"/>
              <a:gd name="f21" fmla="+- 18360000 f2 0"/>
              <a:gd name="f22" fmla="+- 20520000 f2 0"/>
              <a:gd name="f23" fmla="+- 3240000 f2 0"/>
              <a:gd name="f24" fmla="*/ f12 f1 1"/>
              <a:gd name="f25" fmla="*/ f13 f1 1"/>
              <a:gd name="f26" fmla="*/ f14 f1 1"/>
              <a:gd name="f27" fmla="?: f15 f4 1"/>
              <a:gd name="f28" fmla="?: f16 f5 1"/>
              <a:gd name="f29" fmla="?: f17 f6 1"/>
              <a:gd name="f30" fmla="*/ f20 f8 1"/>
              <a:gd name="f31" fmla="*/ f21 f8 1"/>
              <a:gd name="f32" fmla="*/ f22 f8 1"/>
              <a:gd name="f33" fmla="*/ f23 f8 1"/>
              <a:gd name="f34" fmla="*/ f24 1 f3"/>
              <a:gd name="f35" fmla="*/ f25 1 f3"/>
              <a:gd name="f36" fmla="*/ f26 1 f3"/>
              <a:gd name="f37" fmla="*/ f27 1 21600"/>
              <a:gd name="f38" fmla="*/ f28 1 21600"/>
              <a:gd name="f39" fmla="*/ 21600 f27 1"/>
              <a:gd name="f40" fmla="*/ 21600 f28 1"/>
              <a:gd name="f41" fmla="*/ f30 1 f1"/>
              <a:gd name="f42" fmla="*/ f31 1 f1"/>
              <a:gd name="f43" fmla="*/ f32 1 f1"/>
              <a:gd name="f44" fmla="*/ f33 1 f1"/>
              <a:gd name="f45" fmla="+- f34 0 f2"/>
              <a:gd name="f46" fmla="+- f35 0 f2"/>
              <a:gd name="f47" fmla="+- f36 0 f2"/>
              <a:gd name="f48" fmla="min f38 f37"/>
              <a:gd name="f49" fmla="*/ f39 1 f29"/>
              <a:gd name="f50" fmla="*/ f40 1 f29"/>
              <a:gd name="f51" fmla="+- 0 0 f41"/>
              <a:gd name="f52" fmla="+- 0 0 f42"/>
              <a:gd name="f53" fmla="+- 0 0 f43"/>
              <a:gd name="f54" fmla="+- 0 0 f44"/>
              <a:gd name="f55" fmla="val f49"/>
              <a:gd name="f56" fmla="val f50"/>
              <a:gd name="f57" fmla="+- 0 0 f51"/>
              <a:gd name="f58" fmla="+- 0 0 f52"/>
              <a:gd name="f59" fmla="+- 0 0 f53"/>
              <a:gd name="f60" fmla="+- 0 0 f54"/>
              <a:gd name="f61" fmla="*/ f18 f48 1"/>
              <a:gd name="f62" fmla="+- f56 0 f18"/>
              <a:gd name="f63" fmla="+- f55 0 f18"/>
              <a:gd name="f64" fmla="*/ f57 f1 1"/>
              <a:gd name="f65" fmla="*/ f58 f1 1"/>
              <a:gd name="f66" fmla="*/ f59 f1 1"/>
              <a:gd name="f67" fmla="*/ f60 f1 1"/>
              <a:gd name="f68" fmla="*/ f62 1 2"/>
              <a:gd name="f69" fmla="*/ f63 1 2"/>
              <a:gd name="f70" fmla="*/ f64 1 f8"/>
              <a:gd name="f71" fmla="*/ f65 1 f8"/>
              <a:gd name="f72" fmla="*/ f66 1 f8"/>
              <a:gd name="f73" fmla="*/ f67 1 f8"/>
              <a:gd name="f74" fmla="+- f18 f68 0"/>
              <a:gd name="f75" fmla="+- f18 f69 0"/>
              <a:gd name="f76" fmla="*/ f69 f9 1"/>
              <a:gd name="f77" fmla="*/ f68 f10 1"/>
              <a:gd name="f78" fmla="+- f70 0 f2"/>
              <a:gd name="f79" fmla="+- f71 0 f2"/>
              <a:gd name="f80" fmla="+- f72 0 f2"/>
              <a:gd name="f81" fmla="+- f73 0 f2"/>
              <a:gd name="f82" fmla="*/ f76 1 100000"/>
              <a:gd name="f83" fmla="*/ f77 1 100000"/>
              <a:gd name="f84" fmla="*/ f74 f10 1"/>
              <a:gd name="f85" fmla="cos 1 f78"/>
              <a:gd name="f86" fmla="cos 1 f79"/>
              <a:gd name="f87" fmla="sin 1 f78"/>
              <a:gd name="f88" fmla="sin 1 f79"/>
              <a:gd name="f89" fmla="cos 1 f80"/>
              <a:gd name="f90" fmla="cos 1 f81"/>
              <a:gd name="f91" fmla="sin 1 f81"/>
              <a:gd name="f92" fmla="sin 1 f80"/>
              <a:gd name="f93" fmla="*/ f75 f48 1"/>
              <a:gd name="f94" fmla="*/ f84 1 100000"/>
              <a:gd name="f95" fmla="+- 0 0 f85"/>
              <a:gd name="f96" fmla="+- 0 0 f86"/>
              <a:gd name="f97" fmla="+- 0 0 f87"/>
              <a:gd name="f98" fmla="+- 0 0 f88"/>
              <a:gd name="f99" fmla="*/ f82 f19 1"/>
              <a:gd name="f100" fmla="*/ f83 f19 1"/>
              <a:gd name="f101" fmla="+- 0 0 f89"/>
              <a:gd name="f102" fmla="+- 0 0 f90"/>
              <a:gd name="f103" fmla="+- 0 0 f91"/>
              <a:gd name="f104" fmla="+- 0 0 f92"/>
              <a:gd name="f105" fmla="+- 0 0 f95"/>
              <a:gd name="f106" fmla="+- 0 0 f96"/>
              <a:gd name="f107" fmla="+- 0 0 f97"/>
              <a:gd name="f108" fmla="+- 0 0 f98"/>
              <a:gd name="f109" fmla="*/ f99 1 50000"/>
              <a:gd name="f110" fmla="*/ f100 1 50000"/>
              <a:gd name="f111" fmla="+- 0 0 f101"/>
              <a:gd name="f112" fmla="+- 0 0 f102"/>
              <a:gd name="f113" fmla="+- 0 0 f103"/>
              <a:gd name="f114" fmla="+- 0 0 f104"/>
              <a:gd name="f115" fmla="*/ f105 f82 1"/>
              <a:gd name="f116" fmla="*/ f106 f82 1"/>
              <a:gd name="f117" fmla="*/ f107 f83 1"/>
              <a:gd name="f118" fmla="*/ f108 f83 1"/>
              <a:gd name="f119" fmla="*/ f111 f109 1"/>
              <a:gd name="f120" fmla="*/ f112 f109 1"/>
              <a:gd name="f121" fmla="*/ f113 f110 1"/>
              <a:gd name="f122" fmla="*/ f114 f110 1"/>
              <a:gd name="f123" fmla="+- f94 f110 0"/>
              <a:gd name="f124" fmla="+- f75 0 f115"/>
              <a:gd name="f125" fmla="+- f75 0 f116"/>
              <a:gd name="f126" fmla="+- f75 f116 0"/>
              <a:gd name="f127" fmla="+- f75 f115 0"/>
              <a:gd name="f128" fmla="+- f94 0 f117"/>
              <a:gd name="f129" fmla="+- f94 0 f118"/>
              <a:gd name="f130" fmla="+- f75 0 f119"/>
              <a:gd name="f131" fmla="+- f75 0 f120"/>
              <a:gd name="f132" fmla="+- f75 f120 0"/>
              <a:gd name="f133" fmla="+- f75 f119 0"/>
              <a:gd name="f134" fmla="+- f94 0 f121"/>
              <a:gd name="f135" fmla="+- f94 0 f122"/>
              <a:gd name="f136" fmla="*/ f123 f48 1"/>
              <a:gd name="f137" fmla="*/ f130 f48 1"/>
              <a:gd name="f138" fmla="*/ f134 f48 1"/>
              <a:gd name="f139" fmla="*/ f133 f48 1"/>
              <a:gd name="f140" fmla="*/ f124 f48 1"/>
              <a:gd name="f141" fmla="*/ f128 f48 1"/>
              <a:gd name="f142" fmla="*/ f131 f48 1"/>
              <a:gd name="f143" fmla="*/ f132 f48 1"/>
              <a:gd name="f144" fmla="*/ f127 f48 1"/>
              <a:gd name="f145" fmla="*/ f135 f48 1"/>
              <a:gd name="f146" fmla="*/ f126 f48 1"/>
              <a:gd name="f147" fmla="*/ f129 f48 1"/>
              <a:gd name="f148" fmla="*/ f125 f48 1"/>
            </a:gdLst>
            <a:ahLst/>
            <a:cxnLst>
              <a:cxn ang="3cd4">
                <a:pos x="hc" y="t"/>
              </a:cxn>
              <a:cxn ang="0">
                <a:pos x="r" y="vc"/>
              </a:cxn>
              <a:cxn ang="cd4">
                <a:pos x="hc" y="b"/>
              </a:cxn>
              <a:cxn ang="cd2">
                <a:pos x="l" y="vc"/>
              </a:cxn>
              <a:cxn ang="f45">
                <a:pos x="f140" y="f141"/>
              </a:cxn>
              <a:cxn ang="f46">
                <a:pos x="f148" y="f147"/>
              </a:cxn>
              <a:cxn ang="f46">
                <a:pos x="f146" y="f147"/>
              </a:cxn>
              <a:cxn ang="f47">
                <a:pos x="f144" y="f141"/>
              </a:cxn>
            </a:cxnLst>
            <a:rect l="f137" t="f138" r="f139" b="f136"/>
            <a:pathLst>
              <a:path>
                <a:moveTo>
                  <a:pt x="f140" y="f141"/>
                </a:moveTo>
                <a:lnTo>
                  <a:pt x="f142" y="f138"/>
                </a:lnTo>
                <a:lnTo>
                  <a:pt x="f93" y="f61"/>
                </a:lnTo>
                <a:lnTo>
                  <a:pt x="f143" y="f138"/>
                </a:lnTo>
                <a:lnTo>
                  <a:pt x="f144" y="f141"/>
                </a:lnTo>
                <a:lnTo>
                  <a:pt x="f139" y="f145"/>
                </a:lnTo>
                <a:lnTo>
                  <a:pt x="f146" y="f147"/>
                </a:lnTo>
                <a:lnTo>
                  <a:pt x="f93" y="f136"/>
                </a:lnTo>
                <a:lnTo>
                  <a:pt x="f148" y="f147"/>
                </a:lnTo>
                <a:lnTo>
                  <a:pt x="f137" y="f145"/>
                </a:lnTo>
                <a:close/>
              </a:path>
            </a:pathLst>
          </a:custGeom>
          <a:solidFill>
            <a:srgbClr val="156082"/>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ptos"/>
            </a:endParaRPr>
          </a:p>
        </p:txBody>
      </p:sp>
      <p:sp>
        <p:nvSpPr>
          <p:cNvPr id="5" name="Star: 5 Points 6">
            <a:extLst>
              <a:ext uri="{FF2B5EF4-FFF2-40B4-BE49-F238E27FC236}">
                <a16:creationId xmlns:a16="http://schemas.microsoft.com/office/drawing/2014/main" id="{2417BD37-9F52-20B4-722B-55A9607AB536}"/>
              </a:ext>
            </a:extLst>
          </p:cNvPr>
          <p:cNvSpPr/>
          <p:nvPr/>
        </p:nvSpPr>
        <p:spPr>
          <a:xfrm>
            <a:off x="6549481" y="3047996"/>
            <a:ext cx="345688" cy="278782"/>
          </a:xfrm>
          <a:custGeom>
            <a:avLst>
              <a:gd name="f11" fmla="val 19098"/>
            </a:avLst>
            <a:gdLst>
              <a:gd name="f1" fmla="val 10800000"/>
              <a:gd name="f2" fmla="val 5400000"/>
              <a:gd name="f3" fmla="val 180"/>
              <a:gd name="f4" fmla="val w"/>
              <a:gd name="f5" fmla="val h"/>
              <a:gd name="f6" fmla="val ss"/>
              <a:gd name="f7" fmla="val 0"/>
              <a:gd name="f8" fmla="*/ 5419351 1 1725033"/>
              <a:gd name="f9" fmla="val 105146"/>
              <a:gd name="f10" fmla="val 110557"/>
              <a:gd name="f11" fmla="val 19098"/>
              <a:gd name="f12" fmla="+- 0 0 -270"/>
              <a:gd name="f13" fmla="+- 0 0 -180"/>
              <a:gd name="f14" fmla="+- 0 0 -90"/>
              <a:gd name="f15" fmla="abs f4"/>
              <a:gd name="f16" fmla="abs f5"/>
              <a:gd name="f17" fmla="abs f6"/>
              <a:gd name="f18" fmla="val f7"/>
              <a:gd name="f19" fmla="val f11"/>
              <a:gd name="f20" fmla="+- 1080000 f2 0"/>
              <a:gd name="f21" fmla="+- 18360000 f2 0"/>
              <a:gd name="f22" fmla="+- 20520000 f2 0"/>
              <a:gd name="f23" fmla="+- 3240000 f2 0"/>
              <a:gd name="f24" fmla="*/ f12 f1 1"/>
              <a:gd name="f25" fmla="*/ f13 f1 1"/>
              <a:gd name="f26" fmla="*/ f14 f1 1"/>
              <a:gd name="f27" fmla="?: f15 f4 1"/>
              <a:gd name="f28" fmla="?: f16 f5 1"/>
              <a:gd name="f29" fmla="?: f17 f6 1"/>
              <a:gd name="f30" fmla="*/ f20 f8 1"/>
              <a:gd name="f31" fmla="*/ f21 f8 1"/>
              <a:gd name="f32" fmla="*/ f22 f8 1"/>
              <a:gd name="f33" fmla="*/ f23 f8 1"/>
              <a:gd name="f34" fmla="*/ f24 1 f3"/>
              <a:gd name="f35" fmla="*/ f25 1 f3"/>
              <a:gd name="f36" fmla="*/ f26 1 f3"/>
              <a:gd name="f37" fmla="*/ f27 1 21600"/>
              <a:gd name="f38" fmla="*/ f28 1 21600"/>
              <a:gd name="f39" fmla="*/ 21600 f27 1"/>
              <a:gd name="f40" fmla="*/ 21600 f28 1"/>
              <a:gd name="f41" fmla="*/ f30 1 f1"/>
              <a:gd name="f42" fmla="*/ f31 1 f1"/>
              <a:gd name="f43" fmla="*/ f32 1 f1"/>
              <a:gd name="f44" fmla="*/ f33 1 f1"/>
              <a:gd name="f45" fmla="+- f34 0 f2"/>
              <a:gd name="f46" fmla="+- f35 0 f2"/>
              <a:gd name="f47" fmla="+- f36 0 f2"/>
              <a:gd name="f48" fmla="min f38 f37"/>
              <a:gd name="f49" fmla="*/ f39 1 f29"/>
              <a:gd name="f50" fmla="*/ f40 1 f29"/>
              <a:gd name="f51" fmla="+- 0 0 f41"/>
              <a:gd name="f52" fmla="+- 0 0 f42"/>
              <a:gd name="f53" fmla="+- 0 0 f43"/>
              <a:gd name="f54" fmla="+- 0 0 f44"/>
              <a:gd name="f55" fmla="val f49"/>
              <a:gd name="f56" fmla="val f50"/>
              <a:gd name="f57" fmla="+- 0 0 f51"/>
              <a:gd name="f58" fmla="+- 0 0 f52"/>
              <a:gd name="f59" fmla="+- 0 0 f53"/>
              <a:gd name="f60" fmla="+- 0 0 f54"/>
              <a:gd name="f61" fmla="*/ f18 f48 1"/>
              <a:gd name="f62" fmla="+- f56 0 f18"/>
              <a:gd name="f63" fmla="+- f55 0 f18"/>
              <a:gd name="f64" fmla="*/ f57 f1 1"/>
              <a:gd name="f65" fmla="*/ f58 f1 1"/>
              <a:gd name="f66" fmla="*/ f59 f1 1"/>
              <a:gd name="f67" fmla="*/ f60 f1 1"/>
              <a:gd name="f68" fmla="*/ f62 1 2"/>
              <a:gd name="f69" fmla="*/ f63 1 2"/>
              <a:gd name="f70" fmla="*/ f64 1 f8"/>
              <a:gd name="f71" fmla="*/ f65 1 f8"/>
              <a:gd name="f72" fmla="*/ f66 1 f8"/>
              <a:gd name="f73" fmla="*/ f67 1 f8"/>
              <a:gd name="f74" fmla="+- f18 f68 0"/>
              <a:gd name="f75" fmla="+- f18 f69 0"/>
              <a:gd name="f76" fmla="*/ f69 f9 1"/>
              <a:gd name="f77" fmla="*/ f68 f10 1"/>
              <a:gd name="f78" fmla="+- f70 0 f2"/>
              <a:gd name="f79" fmla="+- f71 0 f2"/>
              <a:gd name="f80" fmla="+- f72 0 f2"/>
              <a:gd name="f81" fmla="+- f73 0 f2"/>
              <a:gd name="f82" fmla="*/ f76 1 100000"/>
              <a:gd name="f83" fmla="*/ f77 1 100000"/>
              <a:gd name="f84" fmla="*/ f74 f10 1"/>
              <a:gd name="f85" fmla="cos 1 f78"/>
              <a:gd name="f86" fmla="cos 1 f79"/>
              <a:gd name="f87" fmla="sin 1 f78"/>
              <a:gd name="f88" fmla="sin 1 f79"/>
              <a:gd name="f89" fmla="cos 1 f80"/>
              <a:gd name="f90" fmla="cos 1 f81"/>
              <a:gd name="f91" fmla="sin 1 f81"/>
              <a:gd name="f92" fmla="sin 1 f80"/>
              <a:gd name="f93" fmla="*/ f75 f48 1"/>
              <a:gd name="f94" fmla="*/ f84 1 100000"/>
              <a:gd name="f95" fmla="+- 0 0 f85"/>
              <a:gd name="f96" fmla="+- 0 0 f86"/>
              <a:gd name="f97" fmla="+- 0 0 f87"/>
              <a:gd name="f98" fmla="+- 0 0 f88"/>
              <a:gd name="f99" fmla="*/ f82 f19 1"/>
              <a:gd name="f100" fmla="*/ f83 f19 1"/>
              <a:gd name="f101" fmla="+- 0 0 f89"/>
              <a:gd name="f102" fmla="+- 0 0 f90"/>
              <a:gd name="f103" fmla="+- 0 0 f91"/>
              <a:gd name="f104" fmla="+- 0 0 f92"/>
              <a:gd name="f105" fmla="+- 0 0 f95"/>
              <a:gd name="f106" fmla="+- 0 0 f96"/>
              <a:gd name="f107" fmla="+- 0 0 f97"/>
              <a:gd name="f108" fmla="+- 0 0 f98"/>
              <a:gd name="f109" fmla="*/ f99 1 50000"/>
              <a:gd name="f110" fmla="*/ f100 1 50000"/>
              <a:gd name="f111" fmla="+- 0 0 f101"/>
              <a:gd name="f112" fmla="+- 0 0 f102"/>
              <a:gd name="f113" fmla="+- 0 0 f103"/>
              <a:gd name="f114" fmla="+- 0 0 f104"/>
              <a:gd name="f115" fmla="*/ f105 f82 1"/>
              <a:gd name="f116" fmla="*/ f106 f82 1"/>
              <a:gd name="f117" fmla="*/ f107 f83 1"/>
              <a:gd name="f118" fmla="*/ f108 f83 1"/>
              <a:gd name="f119" fmla="*/ f111 f109 1"/>
              <a:gd name="f120" fmla="*/ f112 f109 1"/>
              <a:gd name="f121" fmla="*/ f113 f110 1"/>
              <a:gd name="f122" fmla="*/ f114 f110 1"/>
              <a:gd name="f123" fmla="+- f94 f110 0"/>
              <a:gd name="f124" fmla="+- f75 0 f115"/>
              <a:gd name="f125" fmla="+- f75 0 f116"/>
              <a:gd name="f126" fmla="+- f75 f116 0"/>
              <a:gd name="f127" fmla="+- f75 f115 0"/>
              <a:gd name="f128" fmla="+- f94 0 f117"/>
              <a:gd name="f129" fmla="+- f94 0 f118"/>
              <a:gd name="f130" fmla="+- f75 0 f119"/>
              <a:gd name="f131" fmla="+- f75 0 f120"/>
              <a:gd name="f132" fmla="+- f75 f120 0"/>
              <a:gd name="f133" fmla="+- f75 f119 0"/>
              <a:gd name="f134" fmla="+- f94 0 f121"/>
              <a:gd name="f135" fmla="+- f94 0 f122"/>
              <a:gd name="f136" fmla="*/ f123 f48 1"/>
              <a:gd name="f137" fmla="*/ f130 f48 1"/>
              <a:gd name="f138" fmla="*/ f134 f48 1"/>
              <a:gd name="f139" fmla="*/ f133 f48 1"/>
              <a:gd name="f140" fmla="*/ f124 f48 1"/>
              <a:gd name="f141" fmla="*/ f128 f48 1"/>
              <a:gd name="f142" fmla="*/ f131 f48 1"/>
              <a:gd name="f143" fmla="*/ f132 f48 1"/>
              <a:gd name="f144" fmla="*/ f127 f48 1"/>
              <a:gd name="f145" fmla="*/ f135 f48 1"/>
              <a:gd name="f146" fmla="*/ f126 f48 1"/>
              <a:gd name="f147" fmla="*/ f129 f48 1"/>
              <a:gd name="f148" fmla="*/ f125 f48 1"/>
            </a:gdLst>
            <a:ahLst/>
            <a:cxnLst>
              <a:cxn ang="3cd4">
                <a:pos x="hc" y="t"/>
              </a:cxn>
              <a:cxn ang="0">
                <a:pos x="r" y="vc"/>
              </a:cxn>
              <a:cxn ang="cd4">
                <a:pos x="hc" y="b"/>
              </a:cxn>
              <a:cxn ang="cd2">
                <a:pos x="l" y="vc"/>
              </a:cxn>
              <a:cxn ang="f45">
                <a:pos x="f140" y="f141"/>
              </a:cxn>
              <a:cxn ang="f46">
                <a:pos x="f148" y="f147"/>
              </a:cxn>
              <a:cxn ang="f46">
                <a:pos x="f146" y="f147"/>
              </a:cxn>
              <a:cxn ang="f47">
                <a:pos x="f144" y="f141"/>
              </a:cxn>
            </a:cxnLst>
            <a:rect l="f137" t="f138" r="f139" b="f136"/>
            <a:pathLst>
              <a:path>
                <a:moveTo>
                  <a:pt x="f140" y="f141"/>
                </a:moveTo>
                <a:lnTo>
                  <a:pt x="f142" y="f138"/>
                </a:lnTo>
                <a:lnTo>
                  <a:pt x="f93" y="f61"/>
                </a:lnTo>
                <a:lnTo>
                  <a:pt x="f143" y="f138"/>
                </a:lnTo>
                <a:lnTo>
                  <a:pt x="f144" y="f141"/>
                </a:lnTo>
                <a:lnTo>
                  <a:pt x="f139" y="f145"/>
                </a:lnTo>
                <a:lnTo>
                  <a:pt x="f146" y="f147"/>
                </a:lnTo>
                <a:lnTo>
                  <a:pt x="f93" y="f136"/>
                </a:lnTo>
                <a:lnTo>
                  <a:pt x="f148" y="f147"/>
                </a:lnTo>
                <a:lnTo>
                  <a:pt x="f137" y="f145"/>
                </a:lnTo>
                <a:close/>
              </a:path>
            </a:pathLst>
          </a:custGeom>
          <a:solidFill>
            <a:srgbClr val="156082"/>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ptos"/>
            </a:endParaRPr>
          </a:p>
        </p:txBody>
      </p:sp>
      <p:sp>
        <p:nvSpPr>
          <p:cNvPr id="6" name="Star: 5 Points 8">
            <a:extLst>
              <a:ext uri="{FF2B5EF4-FFF2-40B4-BE49-F238E27FC236}">
                <a16:creationId xmlns:a16="http://schemas.microsoft.com/office/drawing/2014/main" id="{D7C38A93-0F1E-DFFB-7852-45CD8CA2865F}"/>
              </a:ext>
            </a:extLst>
          </p:cNvPr>
          <p:cNvSpPr/>
          <p:nvPr/>
        </p:nvSpPr>
        <p:spPr>
          <a:xfrm>
            <a:off x="5310204" y="2616820"/>
            <a:ext cx="345688" cy="278782"/>
          </a:xfrm>
          <a:custGeom>
            <a:avLst>
              <a:gd name="f11" fmla="val 19098"/>
            </a:avLst>
            <a:gdLst>
              <a:gd name="f1" fmla="val 10800000"/>
              <a:gd name="f2" fmla="val 5400000"/>
              <a:gd name="f3" fmla="val 180"/>
              <a:gd name="f4" fmla="val w"/>
              <a:gd name="f5" fmla="val h"/>
              <a:gd name="f6" fmla="val ss"/>
              <a:gd name="f7" fmla="val 0"/>
              <a:gd name="f8" fmla="*/ 5419351 1 1725033"/>
              <a:gd name="f9" fmla="val 105146"/>
              <a:gd name="f10" fmla="val 110557"/>
              <a:gd name="f11" fmla="val 19098"/>
              <a:gd name="f12" fmla="+- 0 0 -270"/>
              <a:gd name="f13" fmla="+- 0 0 -180"/>
              <a:gd name="f14" fmla="+- 0 0 -90"/>
              <a:gd name="f15" fmla="abs f4"/>
              <a:gd name="f16" fmla="abs f5"/>
              <a:gd name="f17" fmla="abs f6"/>
              <a:gd name="f18" fmla="val f7"/>
              <a:gd name="f19" fmla="val f11"/>
              <a:gd name="f20" fmla="+- 1080000 f2 0"/>
              <a:gd name="f21" fmla="+- 18360000 f2 0"/>
              <a:gd name="f22" fmla="+- 20520000 f2 0"/>
              <a:gd name="f23" fmla="+- 3240000 f2 0"/>
              <a:gd name="f24" fmla="*/ f12 f1 1"/>
              <a:gd name="f25" fmla="*/ f13 f1 1"/>
              <a:gd name="f26" fmla="*/ f14 f1 1"/>
              <a:gd name="f27" fmla="?: f15 f4 1"/>
              <a:gd name="f28" fmla="?: f16 f5 1"/>
              <a:gd name="f29" fmla="?: f17 f6 1"/>
              <a:gd name="f30" fmla="*/ f20 f8 1"/>
              <a:gd name="f31" fmla="*/ f21 f8 1"/>
              <a:gd name="f32" fmla="*/ f22 f8 1"/>
              <a:gd name="f33" fmla="*/ f23 f8 1"/>
              <a:gd name="f34" fmla="*/ f24 1 f3"/>
              <a:gd name="f35" fmla="*/ f25 1 f3"/>
              <a:gd name="f36" fmla="*/ f26 1 f3"/>
              <a:gd name="f37" fmla="*/ f27 1 21600"/>
              <a:gd name="f38" fmla="*/ f28 1 21600"/>
              <a:gd name="f39" fmla="*/ 21600 f27 1"/>
              <a:gd name="f40" fmla="*/ 21600 f28 1"/>
              <a:gd name="f41" fmla="*/ f30 1 f1"/>
              <a:gd name="f42" fmla="*/ f31 1 f1"/>
              <a:gd name="f43" fmla="*/ f32 1 f1"/>
              <a:gd name="f44" fmla="*/ f33 1 f1"/>
              <a:gd name="f45" fmla="+- f34 0 f2"/>
              <a:gd name="f46" fmla="+- f35 0 f2"/>
              <a:gd name="f47" fmla="+- f36 0 f2"/>
              <a:gd name="f48" fmla="min f38 f37"/>
              <a:gd name="f49" fmla="*/ f39 1 f29"/>
              <a:gd name="f50" fmla="*/ f40 1 f29"/>
              <a:gd name="f51" fmla="+- 0 0 f41"/>
              <a:gd name="f52" fmla="+- 0 0 f42"/>
              <a:gd name="f53" fmla="+- 0 0 f43"/>
              <a:gd name="f54" fmla="+- 0 0 f44"/>
              <a:gd name="f55" fmla="val f49"/>
              <a:gd name="f56" fmla="val f50"/>
              <a:gd name="f57" fmla="+- 0 0 f51"/>
              <a:gd name="f58" fmla="+- 0 0 f52"/>
              <a:gd name="f59" fmla="+- 0 0 f53"/>
              <a:gd name="f60" fmla="+- 0 0 f54"/>
              <a:gd name="f61" fmla="*/ f18 f48 1"/>
              <a:gd name="f62" fmla="+- f56 0 f18"/>
              <a:gd name="f63" fmla="+- f55 0 f18"/>
              <a:gd name="f64" fmla="*/ f57 f1 1"/>
              <a:gd name="f65" fmla="*/ f58 f1 1"/>
              <a:gd name="f66" fmla="*/ f59 f1 1"/>
              <a:gd name="f67" fmla="*/ f60 f1 1"/>
              <a:gd name="f68" fmla="*/ f62 1 2"/>
              <a:gd name="f69" fmla="*/ f63 1 2"/>
              <a:gd name="f70" fmla="*/ f64 1 f8"/>
              <a:gd name="f71" fmla="*/ f65 1 f8"/>
              <a:gd name="f72" fmla="*/ f66 1 f8"/>
              <a:gd name="f73" fmla="*/ f67 1 f8"/>
              <a:gd name="f74" fmla="+- f18 f68 0"/>
              <a:gd name="f75" fmla="+- f18 f69 0"/>
              <a:gd name="f76" fmla="*/ f69 f9 1"/>
              <a:gd name="f77" fmla="*/ f68 f10 1"/>
              <a:gd name="f78" fmla="+- f70 0 f2"/>
              <a:gd name="f79" fmla="+- f71 0 f2"/>
              <a:gd name="f80" fmla="+- f72 0 f2"/>
              <a:gd name="f81" fmla="+- f73 0 f2"/>
              <a:gd name="f82" fmla="*/ f76 1 100000"/>
              <a:gd name="f83" fmla="*/ f77 1 100000"/>
              <a:gd name="f84" fmla="*/ f74 f10 1"/>
              <a:gd name="f85" fmla="cos 1 f78"/>
              <a:gd name="f86" fmla="cos 1 f79"/>
              <a:gd name="f87" fmla="sin 1 f78"/>
              <a:gd name="f88" fmla="sin 1 f79"/>
              <a:gd name="f89" fmla="cos 1 f80"/>
              <a:gd name="f90" fmla="cos 1 f81"/>
              <a:gd name="f91" fmla="sin 1 f81"/>
              <a:gd name="f92" fmla="sin 1 f80"/>
              <a:gd name="f93" fmla="*/ f75 f48 1"/>
              <a:gd name="f94" fmla="*/ f84 1 100000"/>
              <a:gd name="f95" fmla="+- 0 0 f85"/>
              <a:gd name="f96" fmla="+- 0 0 f86"/>
              <a:gd name="f97" fmla="+- 0 0 f87"/>
              <a:gd name="f98" fmla="+- 0 0 f88"/>
              <a:gd name="f99" fmla="*/ f82 f19 1"/>
              <a:gd name="f100" fmla="*/ f83 f19 1"/>
              <a:gd name="f101" fmla="+- 0 0 f89"/>
              <a:gd name="f102" fmla="+- 0 0 f90"/>
              <a:gd name="f103" fmla="+- 0 0 f91"/>
              <a:gd name="f104" fmla="+- 0 0 f92"/>
              <a:gd name="f105" fmla="+- 0 0 f95"/>
              <a:gd name="f106" fmla="+- 0 0 f96"/>
              <a:gd name="f107" fmla="+- 0 0 f97"/>
              <a:gd name="f108" fmla="+- 0 0 f98"/>
              <a:gd name="f109" fmla="*/ f99 1 50000"/>
              <a:gd name="f110" fmla="*/ f100 1 50000"/>
              <a:gd name="f111" fmla="+- 0 0 f101"/>
              <a:gd name="f112" fmla="+- 0 0 f102"/>
              <a:gd name="f113" fmla="+- 0 0 f103"/>
              <a:gd name="f114" fmla="+- 0 0 f104"/>
              <a:gd name="f115" fmla="*/ f105 f82 1"/>
              <a:gd name="f116" fmla="*/ f106 f82 1"/>
              <a:gd name="f117" fmla="*/ f107 f83 1"/>
              <a:gd name="f118" fmla="*/ f108 f83 1"/>
              <a:gd name="f119" fmla="*/ f111 f109 1"/>
              <a:gd name="f120" fmla="*/ f112 f109 1"/>
              <a:gd name="f121" fmla="*/ f113 f110 1"/>
              <a:gd name="f122" fmla="*/ f114 f110 1"/>
              <a:gd name="f123" fmla="+- f94 f110 0"/>
              <a:gd name="f124" fmla="+- f75 0 f115"/>
              <a:gd name="f125" fmla="+- f75 0 f116"/>
              <a:gd name="f126" fmla="+- f75 f116 0"/>
              <a:gd name="f127" fmla="+- f75 f115 0"/>
              <a:gd name="f128" fmla="+- f94 0 f117"/>
              <a:gd name="f129" fmla="+- f94 0 f118"/>
              <a:gd name="f130" fmla="+- f75 0 f119"/>
              <a:gd name="f131" fmla="+- f75 0 f120"/>
              <a:gd name="f132" fmla="+- f75 f120 0"/>
              <a:gd name="f133" fmla="+- f75 f119 0"/>
              <a:gd name="f134" fmla="+- f94 0 f121"/>
              <a:gd name="f135" fmla="+- f94 0 f122"/>
              <a:gd name="f136" fmla="*/ f123 f48 1"/>
              <a:gd name="f137" fmla="*/ f130 f48 1"/>
              <a:gd name="f138" fmla="*/ f134 f48 1"/>
              <a:gd name="f139" fmla="*/ f133 f48 1"/>
              <a:gd name="f140" fmla="*/ f124 f48 1"/>
              <a:gd name="f141" fmla="*/ f128 f48 1"/>
              <a:gd name="f142" fmla="*/ f131 f48 1"/>
              <a:gd name="f143" fmla="*/ f132 f48 1"/>
              <a:gd name="f144" fmla="*/ f127 f48 1"/>
              <a:gd name="f145" fmla="*/ f135 f48 1"/>
              <a:gd name="f146" fmla="*/ f126 f48 1"/>
              <a:gd name="f147" fmla="*/ f129 f48 1"/>
              <a:gd name="f148" fmla="*/ f125 f48 1"/>
            </a:gdLst>
            <a:ahLst/>
            <a:cxnLst>
              <a:cxn ang="3cd4">
                <a:pos x="hc" y="t"/>
              </a:cxn>
              <a:cxn ang="0">
                <a:pos x="r" y="vc"/>
              </a:cxn>
              <a:cxn ang="cd4">
                <a:pos x="hc" y="b"/>
              </a:cxn>
              <a:cxn ang="cd2">
                <a:pos x="l" y="vc"/>
              </a:cxn>
              <a:cxn ang="f45">
                <a:pos x="f140" y="f141"/>
              </a:cxn>
              <a:cxn ang="f46">
                <a:pos x="f148" y="f147"/>
              </a:cxn>
              <a:cxn ang="f46">
                <a:pos x="f146" y="f147"/>
              </a:cxn>
              <a:cxn ang="f47">
                <a:pos x="f144" y="f141"/>
              </a:cxn>
            </a:cxnLst>
            <a:rect l="f137" t="f138" r="f139" b="f136"/>
            <a:pathLst>
              <a:path>
                <a:moveTo>
                  <a:pt x="f140" y="f141"/>
                </a:moveTo>
                <a:lnTo>
                  <a:pt x="f142" y="f138"/>
                </a:lnTo>
                <a:lnTo>
                  <a:pt x="f93" y="f61"/>
                </a:lnTo>
                <a:lnTo>
                  <a:pt x="f143" y="f138"/>
                </a:lnTo>
                <a:lnTo>
                  <a:pt x="f144" y="f141"/>
                </a:lnTo>
                <a:lnTo>
                  <a:pt x="f139" y="f145"/>
                </a:lnTo>
                <a:lnTo>
                  <a:pt x="f146" y="f147"/>
                </a:lnTo>
                <a:lnTo>
                  <a:pt x="f93" y="f136"/>
                </a:lnTo>
                <a:lnTo>
                  <a:pt x="f148" y="f147"/>
                </a:lnTo>
                <a:lnTo>
                  <a:pt x="f137" y="f145"/>
                </a:lnTo>
                <a:close/>
              </a:path>
            </a:pathLst>
          </a:custGeom>
          <a:solidFill>
            <a:srgbClr val="156082"/>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ptos"/>
            </a:endParaRPr>
          </a:p>
        </p:txBody>
      </p:sp>
      <p:sp>
        <p:nvSpPr>
          <p:cNvPr id="7" name="Star: 5 Points 10">
            <a:extLst>
              <a:ext uri="{FF2B5EF4-FFF2-40B4-BE49-F238E27FC236}">
                <a16:creationId xmlns:a16="http://schemas.microsoft.com/office/drawing/2014/main" id="{76E187F6-F414-1F45-0939-A92D2E0DE323}"/>
              </a:ext>
            </a:extLst>
          </p:cNvPr>
          <p:cNvSpPr/>
          <p:nvPr/>
        </p:nvSpPr>
        <p:spPr>
          <a:xfrm>
            <a:off x="5295336" y="2189357"/>
            <a:ext cx="345688" cy="278782"/>
          </a:xfrm>
          <a:custGeom>
            <a:avLst>
              <a:gd name="f11" fmla="val 19098"/>
            </a:avLst>
            <a:gdLst>
              <a:gd name="f1" fmla="val 10800000"/>
              <a:gd name="f2" fmla="val 5400000"/>
              <a:gd name="f3" fmla="val 180"/>
              <a:gd name="f4" fmla="val w"/>
              <a:gd name="f5" fmla="val h"/>
              <a:gd name="f6" fmla="val ss"/>
              <a:gd name="f7" fmla="val 0"/>
              <a:gd name="f8" fmla="*/ 5419351 1 1725033"/>
              <a:gd name="f9" fmla="val 105146"/>
              <a:gd name="f10" fmla="val 110557"/>
              <a:gd name="f11" fmla="val 19098"/>
              <a:gd name="f12" fmla="+- 0 0 -270"/>
              <a:gd name="f13" fmla="+- 0 0 -180"/>
              <a:gd name="f14" fmla="+- 0 0 -90"/>
              <a:gd name="f15" fmla="abs f4"/>
              <a:gd name="f16" fmla="abs f5"/>
              <a:gd name="f17" fmla="abs f6"/>
              <a:gd name="f18" fmla="val f7"/>
              <a:gd name="f19" fmla="val f11"/>
              <a:gd name="f20" fmla="+- 1080000 f2 0"/>
              <a:gd name="f21" fmla="+- 18360000 f2 0"/>
              <a:gd name="f22" fmla="+- 20520000 f2 0"/>
              <a:gd name="f23" fmla="+- 3240000 f2 0"/>
              <a:gd name="f24" fmla="*/ f12 f1 1"/>
              <a:gd name="f25" fmla="*/ f13 f1 1"/>
              <a:gd name="f26" fmla="*/ f14 f1 1"/>
              <a:gd name="f27" fmla="?: f15 f4 1"/>
              <a:gd name="f28" fmla="?: f16 f5 1"/>
              <a:gd name="f29" fmla="?: f17 f6 1"/>
              <a:gd name="f30" fmla="*/ f20 f8 1"/>
              <a:gd name="f31" fmla="*/ f21 f8 1"/>
              <a:gd name="f32" fmla="*/ f22 f8 1"/>
              <a:gd name="f33" fmla="*/ f23 f8 1"/>
              <a:gd name="f34" fmla="*/ f24 1 f3"/>
              <a:gd name="f35" fmla="*/ f25 1 f3"/>
              <a:gd name="f36" fmla="*/ f26 1 f3"/>
              <a:gd name="f37" fmla="*/ f27 1 21600"/>
              <a:gd name="f38" fmla="*/ f28 1 21600"/>
              <a:gd name="f39" fmla="*/ 21600 f27 1"/>
              <a:gd name="f40" fmla="*/ 21600 f28 1"/>
              <a:gd name="f41" fmla="*/ f30 1 f1"/>
              <a:gd name="f42" fmla="*/ f31 1 f1"/>
              <a:gd name="f43" fmla="*/ f32 1 f1"/>
              <a:gd name="f44" fmla="*/ f33 1 f1"/>
              <a:gd name="f45" fmla="+- f34 0 f2"/>
              <a:gd name="f46" fmla="+- f35 0 f2"/>
              <a:gd name="f47" fmla="+- f36 0 f2"/>
              <a:gd name="f48" fmla="min f38 f37"/>
              <a:gd name="f49" fmla="*/ f39 1 f29"/>
              <a:gd name="f50" fmla="*/ f40 1 f29"/>
              <a:gd name="f51" fmla="+- 0 0 f41"/>
              <a:gd name="f52" fmla="+- 0 0 f42"/>
              <a:gd name="f53" fmla="+- 0 0 f43"/>
              <a:gd name="f54" fmla="+- 0 0 f44"/>
              <a:gd name="f55" fmla="val f49"/>
              <a:gd name="f56" fmla="val f50"/>
              <a:gd name="f57" fmla="+- 0 0 f51"/>
              <a:gd name="f58" fmla="+- 0 0 f52"/>
              <a:gd name="f59" fmla="+- 0 0 f53"/>
              <a:gd name="f60" fmla="+- 0 0 f54"/>
              <a:gd name="f61" fmla="*/ f18 f48 1"/>
              <a:gd name="f62" fmla="+- f56 0 f18"/>
              <a:gd name="f63" fmla="+- f55 0 f18"/>
              <a:gd name="f64" fmla="*/ f57 f1 1"/>
              <a:gd name="f65" fmla="*/ f58 f1 1"/>
              <a:gd name="f66" fmla="*/ f59 f1 1"/>
              <a:gd name="f67" fmla="*/ f60 f1 1"/>
              <a:gd name="f68" fmla="*/ f62 1 2"/>
              <a:gd name="f69" fmla="*/ f63 1 2"/>
              <a:gd name="f70" fmla="*/ f64 1 f8"/>
              <a:gd name="f71" fmla="*/ f65 1 f8"/>
              <a:gd name="f72" fmla="*/ f66 1 f8"/>
              <a:gd name="f73" fmla="*/ f67 1 f8"/>
              <a:gd name="f74" fmla="+- f18 f68 0"/>
              <a:gd name="f75" fmla="+- f18 f69 0"/>
              <a:gd name="f76" fmla="*/ f69 f9 1"/>
              <a:gd name="f77" fmla="*/ f68 f10 1"/>
              <a:gd name="f78" fmla="+- f70 0 f2"/>
              <a:gd name="f79" fmla="+- f71 0 f2"/>
              <a:gd name="f80" fmla="+- f72 0 f2"/>
              <a:gd name="f81" fmla="+- f73 0 f2"/>
              <a:gd name="f82" fmla="*/ f76 1 100000"/>
              <a:gd name="f83" fmla="*/ f77 1 100000"/>
              <a:gd name="f84" fmla="*/ f74 f10 1"/>
              <a:gd name="f85" fmla="cos 1 f78"/>
              <a:gd name="f86" fmla="cos 1 f79"/>
              <a:gd name="f87" fmla="sin 1 f78"/>
              <a:gd name="f88" fmla="sin 1 f79"/>
              <a:gd name="f89" fmla="cos 1 f80"/>
              <a:gd name="f90" fmla="cos 1 f81"/>
              <a:gd name="f91" fmla="sin 1 f81"/>
              <a:gd name="f92" fmla="sin 1 f80"/>
              <a:gd name="f93" fmla="*/ f75 f48 1"/>
              <a:gd name="f94" fmla="*/ f84 1 100000"/>
              <a:gd name="f95" fmla="+- 0 0 f85"/>
              <a:gd name="f96" fmla="+- 0 0 f86"/>
              <a:gd name="f97" fmla="+- 0 0 f87"/>
              <a:gd name="f98" fmla="+- 0 0 f88"/>
              <a:gd name="f99" fmla="*/ f82 f19 1"/>
              <a:gd name="f100" fmla="*/ f83 f19 1"/>
              <a:gd name="f101" fmla="+- 0 0 f89"/>
              <a:gd name="f102" fmla="+- 0 0 f90"/>
              <a:gd name="f103" fmla="+- 0 0 f91"/>
              <a:gd name="f104" fmla="+- 0 0 f92"/>
              <a:gd name="f105" fmla="+- 0 0 f95"/>
              <a:gd name="f106" fmla="+- 0 0 f96"/>
              <a:gd name="f107" fmla="+- 0 0 f97"/>
              <a:gd name="f108" fmla="+- 0 0 f98"/>
              <a:gd name="f109" fmla="*/ f99 1 50000"/>
              <a:gd name="f110" fmla="*/ f100 1 50000"/>
              <a:gd name="f111" fmla="+- 0 0 f101"/>
              <a:gd name="f112" fmla="+- 0 0 f102"/>
              <a:gd name="f113" fmla="+- 0 0 f103"/>
              <a:gd name="f114" fmla="+- 0 0 f104"/>
              <a:gd name="f115" fmla="*/ f105 f82 1"/>
              <a:gd name="f116" fmla="*/ f106 f82 1"/>
              <a:gd name="f117" fmla="*/ f107 f83 1"/>
              <a:gd name="f118" fmla="*/ f108 f83 1"/>
              <a:gd name="f119" fmla="*/ f111 f109 1"/>
              <a:gd name="f120" fmla="*/ f112 f109 1"/>
              <a:gd name="f121" fmla="*/ f113 f110 1"/>
              <a:gd name="f122" fmla="*/ f114 f110 1"/>
              <a:gd name="f123" fmla="+- f94 f110 0"/>
              <a:gd name="f124" fmla="+- f75 0 f115"/>
              <a:gd name="f125" fmla="+- f75 0 f116"/>
              <a:gd name="f126" fmla="+- f75 f116 0"/>
              <a:gd name="f127" fmla="+- f75 f115 0"/>
              <a:gd name="f128" fmla="+- f94 0 f117"/>
              <a:gd name="f129" fmla="+- f94 0 f118"/>
              <a:gd name="f130" fmla="+- f75 0 f119"/>
              <a:gd name="f131" fmla="+- f75 0 f120"/>
              <a:gd name="f132" fmla="+- f75 f120 0"/>
              <a:gd name="f133" fmla="+- f75 f119 0"/>
              <a:gd name="f134" fmla="+- f94 0 f121"/>
              <a:gd name="f135" fmla="+- f94 0 f122"/>
              <a:gd name="f136" fmla="*/ f123 f48 1"/>
              <a:gd name="f137" fmla="*/ f130 f48 1"/>
              <a:gd name="f138" fmla="*/ f134 f48 1"/>
              <a:gd name="f139" fmla="*/ f133 f48 1"/>
              <a:gd name="f140" fmla="*/ f124 f48 1"/>
              <a:gd name="f141" fmla="*/ f128 f48 1"/>
              <a:gd name="f142" fmla="*/ f131 f48 1"/>
              <a:gd name="f143" fmla="*/ f132 f48 1"/>
              <a:gd name="f144" fmla="*/ f127 f48 1"/>
              <a:gd name="f145" fmla="*/ f135 f48 1"/>
              <a:gd name="f146" fmla="*/ f126 f48 1"/>
              <a:gd name="f147" fmla="*/ f129 f48 1"/>
              <a:gd name="f148" fmla="*/ f125 f48 1"/>
            </a:gdLst>
            <a:ahLst/>
            <a:cxnLst>
              <a:cxn ang="3cd4">
                <a:pos x="hc" y="t"/>
              </a:cxn>
              <a:cxn ang="0">
                <a:pos x="r" y="vc"/>
              </a:cxn>
              <a:cxn ang="cd4">
                <a:pos x="hc" y="b"/>
              </a:cxn>
              <a:cxn ang="cd2">
                <a:pos x="l" y="vc"/>
              </a:cxn>
              <a:cxn ang="f45">
                <a:pos x="f140" y="f141"/>
              </a:cxn>
              <a:cxn ang="f46">
                <a:pos x="f148" y="f147"/>
              </a:cxn>
              <a:cxn ang="f46">
                <a:pos x="f146" y="f147"/>
              </a:cxn>
              <a:cxn ang="f47">
                <a:pos x="f144" y="f141"/>
              </a:cxn>
            </a:cxnLst>
            <a:rect l="f137" t="f138" r="f139" b="f136"/>
            <a:pathLst>
              <a:path>
                <a:moveTo>
                  <a:pt x="f140" y="f141"/>
                </a:moveTo>
                <a:lnTo>
                  <a:pt x="f142" y="f138"/>
                </a:lnTo>
                <a:lnTo>
                  <a:pt x="f93" y="f61"/>
                </a:lnTo>
                <a:lnTo>
                  <a:pt x="f143" y="f138"/>
                </a:lnTo>
                <a:lnTo>
                  <a:pt x="f144" y="f141"/>
                </a:lnTo>
                <a:lnTo>
                  <a:pt x="f139" y="f145"/>
                </a:lnTo>
                <a:lnTo>
                  <a:pt x="f146" y="f147"/>
                </a:lnTo>
                <a:lnTo>
                  <a:pt x="f93" y="f136"/>
                </a:lnTo>
                <a:lnTo>
                  <a:pt x="f148" y="f147"/>
                </a:lnTo>
                <a:lnTo>
                  <a:pt x="f137" y="f145"/>
                </a:lnTo>
                <a:close/>
              </a:path>
            </a:pathLst>
          </a:custGeom>
          <a:solidFill>
            <a:srgbClr val="156082"/>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ptos"/>
            </a:endParaRPr>
          </a:p>
        </p:txBody>
      </p:sp>
      <p:sp>
        <p:nvSpPr>
          <p:cNvPr id="8" name="Star: 5 Points 12">
            <a:extLst>
              <a:ext uri="{FF2B5EF4-FFF2-40B4-BE49-F238E27FC236}">
                <a16:creationId xmlns:a16="http://schemas.microsoft.com/office/drawing/2014/main" id="{25FC0587-A267-9C26-2FF9-4728821C6A90}"/>
              </a:ext>
            </a:extLst>
          </p:cNvPr>
          <p:cNvSpPr/>
          <p:nvPr/>
        </p:nvSpPr>
        <p:spPr>
          <a:xfrm>
            <a:off x="5298691" y="1732157"/>
            <a:ext cx="345688" cy="278782"/>
          </a:xfrm>
          <a:custGeom>
            <a:avLst>
              <a:gd name="f11" fmla="val 19098"/>
            </a:avLst>
            <a:gdLst>
              <a:gd name="f1" fmla="val 10800000"/>
              <a:gd name="f2" fmla="val 5400000"/>
              <a:gd name="f3" fmla="val 180"/>
              <a:gd name="f4" fmla="val w"/>
              <a:gd name="f5" fmla="val h"/>
              <a:gd name="f6" fmla="val ss"/>
              <a:gd name="f7" fmla="val 0"/>
              <a:gd name="f8" fmla="*/ 5419351 1 1725033"/>
              <a:gd name="f9" fmla="val 105146"/>
              <a:gd name="f10" fmla="val 110557"/>
              <a:gd name="f11" fmla="val 19098"/>
              <a:gd name="f12" fmla="+- 0 0 -270"/>
              <a:gd name="f13" fmla="+- 0 0 -180"/>
              <a:gd name="f14" fmla="+- 0 0 -90"/>
              <a:gd name="f15" fmla="abs f4"/>
              <a:gd name="f16" fmla="abs f5"/>
              <a:gd name="f17" fmla="abs f6"/>
              <a:gd name="f18" fmla="val f7"/>
              <a:gd name="f19" fmla="val f11"/>
              <a:gd name="f20" fmla="+- 1080000 f2 0"/>
              <a:gd name="f21" fmla="+- 18360000 f2 0"/>
              <a:gd name="f22" fmla="+- 20520000 f2 0"/>
              <a:gd name="f23" fmla="+- 3240000 f2 0"/>
              <a:gd name="f24" fmla="*/ f12 f1 1"/>
              <a:gd name="f25" fmla="*/ f13 f1 1"/>
              <a:gd name="f26" fmla="*/ f14 f1 1"/>
              <a:gd name="f27" fmla="?: f15 f4 1"/>
              <a:gd name="f28" fmla="?: f16 f5 1"/>
              <a:gd name="f29" fmla="?: f17 f6 1"/>
              <a:gd name="f30" fmla="*/ f20 f8 1"/>
              <a:gd name="f31" fmla="*/ f21 f8 1"/>
              <a:gd name="f32" fmla="*/ f22 f8 1"/>
              <a:gd name="f33" fmla="*/ f23 f8 1"/>
              <a:gd name="f34" fmla="*/ f24 1 f3"/>
              <a:gd name="f35" fmla="*/ f25 1 f3"/>
              <a:gd name="f36" fmla="*/ f26 1 f3"/>
              <a:gd name="f37" fmla="*/ f27 1 21600"/>
              <a:gd name="f38" fmla="*/ f28 1 21600"/>
              <a:gd name="f39" fmla="*/ 21600 f27 1"/>
              <a:gd name="f40" fmla="*/ 21600 f28 1"/>
              <a:gd name="f41" fmla="*/ f30 1 f1"/>
              <a:gd name="f42" fmla="*/ f31 1 f1"/>
              <a:gd name="f43" fmla="*/ f32 1 f1"/>
              <a:gd name="f44" fmla="*/ f33 1 f1"/>
              <a:gd name="f45" fmla="+- f34 0 f2"/>
              <a:gd name="f46" fmla="+- f35 0 f2"/>
              <a:gd name="f47" fmla="+- f36 0 f2"/>
              <a:gd name="f48" fmla="min f38 f37"/>
              <a:gd name="f49" fmla="*/ f39 1 f29"/>
              <a:gd name="f50" fmla="*/ f40 1 f29"/>
              <a:gd name="f51" fmla="+- 0 0 f41"/>
              <a:gd name="f52" fmla="+- 0 0 f42"/>
              <a:gd name="f53" fmla="+- 0 0 f43"/>
              <a:gd name="f54" fmla="+- 0 0 f44"/>
              <a:gd name="f55" fmla="val f49"/>
              <a:gd name="f56" fmla="val f50"/>
              <a:gd name="f57" fmla="+- 0 0 f51"/>
              <a:gd name="f58" fmla="+- 0 0 f52"/>
              <a:gd name="f59" fmla="+- 0 0 f53"/>
              <a:gd name="f60" fmla="+- 0 0 f54"/>
              <a:gd name="f61" fmla="*/ f18 f48 1"/>
              <a:gd name="f62" fmla="+- f56 0 f18"/>
              <a:gd name="f63" fmla="+- f55 0 f18"/>
              <a:gd name="f64" fmla="*/ f57 f1 1"/>
              <a:gd name="f65" fmla="*/ f58 f1 1"/>
              <a:gd name="f66" fmla="*/ f59 f1 1"/>
              <a:gd name="f67" fmla="*/ f60 f1 1"/>
              <a:gd name="f68" fmla="*/ f62 1 2"/>
              <a:gd name="f69" fmla="*/ f63 1 2"/>
              <a:gd name="f70" fmla="*/ f64 1 f8"/>
              <a:gd name="f71" fmla="*/ f65 1 f8"/>
              <a:gd name="f72" fmla="*/ f66 1 f8"/>
              <a:gd name="f73" fmla="*/ f67 1 f8"/>
              <a:gd name="f74" fmla="+- f18 f68 0"/>
              <a:gd name="f75" fmla="+- f18 f69 0"/>
              <a:gd name="f76" fmla="*/ f69 f9 1"/>
              <a:gd name="f77" fmla="*/ f68 f10 1"/>
              <a:gd name="f78" fmla="+- f70 0 f2"/>
              <a:gd name="f79" fmla="+- f71 0 f2"/>
              <a:gd name="f80" fmla="+- f72 0 f2"/>
              <a:gd name="f81" fmla="+- f73 0 f2"/>
              <a:gd name="f82" fmla="*/ f76 1 100000"/>
              <a:gd name="f83" fmla="*/ f77 1 100000"/>
              <a:gd name="f84" fmla="*/ f74 f10 1"/>
              <a:gd name="f85" fmla="cos 1 f78"/>
              <a:gd name="f86" fmla="cos 1 f79"/>
              <a:gd name="f87" fmla="sin 1 f78"/>
              <a:gd name="f88" fmla="sin 1 f79"/>
              <a:gd name="f89" fmla="cos 1 f80"/>
              <a:gd name="f90" fmla="cos 1 f81"/>
              <a:gd name="f91" fmla="sin 1 f81"/>
              <a:gd name="f92" fmla="sin 1 f80"/>
              <a:gd name="f93" fmla="*/ f75 f48 1"/>
              <a:gd name="f94" fmla="*/ f84 1 100000"/>
              <a:gd name="f95" fmla="+- 0 0 f85"/>
              <a:gd name="f96" fmla="+- 0 0 f86"/>
              <a:gd name="f97" fmla="+- 0 0 f87"/>
              <a:gd name="f98" fmla="+- 0 0 f88"/>
              <a:gd name="f99" fmla="*/ f82 f19 1"/>
              <a:gd name="f100" fmla="*/ f83 f19 1"/>
              <a:gd name="f101" fmla="+- 0 0 f89"/>
              <a:gd name="f102" fmla="+- 0 0 f90"/>
              <a:gd name="f103" fmla="+- 0 0 f91"/>
              <a:gd name="f104" fmla="+- 0 0 f92"/>
              <a:gd name="f105" fmla="+- 0 0 f95"/>
              <a:gd name="f106" fmla="+- 0 0 f96"/>
              <a:gd name="f107" fmla="+- 0 0 f97"/>
              <a:gd name="f108" fmla="+- 0 0 f98"/>
              <a:gd name="f109" fmla="*/ f99 1 50000"/>
              <a:gd name="f110" fmla="*/ f100 1 50000"/>
              <a:gd name="f111" fmla="+- 0 0 f101"/>
              <a:gd name="f112" fmla="+- 0 0 f102"/>
              <a:gd name="f113" fmla="+- 0 0 f103"/>
              <a:gd name="f114" fmla="+- 0 0 f104"/>
              <a:gd name="f115" fmla="*/ f105 f82 1"/>
              <a:gd name="f116" fmla="*/ f106 f82 1"/>
              <a:gd name="f117" fmla="*/ f107 f83 1"/>
              <a:gd name="f118" fmla="*/ f108 f83 1"/>
              <a:gd name="f119" fmla="*/ f111 f109 1"/>
              <a:gd name="f120" fmla="*/ f112 f109 1"/>
              <a:gd name="f121" fmla="*/ f113 f110 1"/>
              <a:gd name="f122" fmla="*/ f114 f110 1"/>
              <a:gd name="f123" fmla="+- f94 f110 0"/>
              <a:gd name="f124" fmla="+- f75 0 f115"/>
              <a:gd name="f125" fmla="+- f75 0 f116"/>
              <a:gd name="f126" fmla="+- f75 f116 0"/>
              <a:gd name="f127" fmla="+- f75 f115 0"/>
              <a:gd name="f128" fmla="+- f94 0 f117"/>
              <a:gd name="f129" fmla="+- f94 0 f118"/>
              <a:gd name="f130" fmla="+- f75 0 f119"/>
              <a:gd name="f131" fmla="+- f75 0 f120"/>
              <a:gd name="f132" fmla="+- f75 f120 0"/>
              <a:gd name="f133" fmla="+- f75 f119 0"/>
              <a:gd name="f134" fmla="+- f94 0 f121"/>
              <a:gd name="f135" fmla="+- f94 0 f122"/>
              <a:gd name="f136" fmla="*/ f123 f48 1"/>
              <a:gd name="f137" fmla="*/ f130 f48 1"/>
              <a:gd name="f138" fmla="*/ f134 f48 1"/>
              <a:gd name="f139" fmla="*/ f133 f48 1"/>
              <a:gd name="f140" fmla="*/ f124 f48 1"/>
              <a:gd name="f141" fmla="*/ f128 f48 1"/>
              <a:gd name="f142" fmla="*/ f131 f48 1"/>
              <a:gd name="f143" fmla="*/ f132 f48 1"/>
              <a:gd name="f144" fmla="*/ f127 f48 1"/>
              <a:gd name="f145" fmla="*/ f135 f48 1"/>
              <a:gd name="f146" fmla="*/ f126 f48 1"/>
              <a:gd name="f147" fmla="*/ f129 f48 1"/>
              <a:gd name="f148" fmla="*/ f125 f48 1"/>
            </a:gdLst>
            <a:ahLst/>
            <a:cxnLst>
              <a:cxn ang="3cd4">
                <a:pos x="hc" y="t"/>
              </a:cxn>
              <a:cxn ang="0">
                <a:pos x="r" y="vc"/>
              </a:cxn>
              <a:cxn ang="cd4">
                <a:pos x="hc" y="b"/>
              </a:cxn>
              <a:cxn ang="cd2">
                <a:pos x="l" y="vc"/>
              </a:cxn>
              <a:cxn ang="f45">
                <a:pos x="f140" y="f141"/>
              </a:cxn>
              <a:cxn ang="f46">
                <a:pos x="f148" y="f147"/>
              </a:cxn>
              <a:cxn ang="f46">
                <a:pos x="f146" y="f147"/>
              </a:cxn>
              <a:cxn ang="f47">
                <a:pos x="f144" y="f141"/>
              </a:cxn>
            </a:cxnLst>
            <a:rect l="f137" t="f138" r="f139" b="f136"/>
            <a:pathLst>
              <a:path>
                <a:moveTo>
                  <a:pt x="f140" y="f141"/>
                </a:moveTo>
                <a:lnTo>
                  <a:pt x="f142" y="f138"/>
                </a:lnTo>
                <a:lnTo>
                  <a:pt x="f93" y="f61"/>
                </a:lnTo>
                <a:lnTo>
                  <a:pt x="f143" y="f138"/>
                </a:lnTo>
                <a:lnTo>
                  <a:pt x="f144" y="f141"/>
                </a:lnTo>
                <a:lnTo>
                  <a:pt x="f139" y="f145"/>
                </a:lnTo>
                <a:lnTo>
                  <a:pt x="f146" y="f147"/>
                </a:lnTo>
                <a:lnTo>
                  <a:pt x="f93" y="f136"/>
                </a:lnTo>
                <a:lnTo>
                  <a:pt x="f148" y="f147"/>
                </a:lnTo>
                <a:lnTo>
                  <a:pt x="f137" y="f145"/>
                </a:lnTo>
                <a:close/>
              </a:path>
            </a:pathLst>
          </a:custGeom>
          <a:solidFill>
            <a:srgbClr val="156082"/>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ptos"/>
            </a:endParaRPr>
          </a:p>
        </p:txBody>
      </p:sp>
      <p:sp>
        <p:nvSpPr>
          <p:cNvPr id="9" name="Star: 5 Points 14">
            <a:extLst>
              <a:ext uri="{FF2B5EF4-FFF2-40B4-BE49-F238E27FC236}">
                <a16:creationId xmlns:a16="http://schemas.microsoft.com/office/drawing/2014/main" id="{5E052607-848E-D830-9B68-C5627FF94334}"/>
              </a:ext>
            </a:extLst>
          </p:cNvPr>
          <p:cNvSpPr/>
          <p:nvPr/>
        </p:nvSpPr>
        <p:spPr>
          <a:xfrm>
            <a:off x="5295336" y="1274957"/>
            <a:ext cx="345688" cy="278782"/>
          </a:xfrm>
          <a:custGeom>
            <a:avLst>
              <a:gd name="f11" fmla="val 19098"/>
            </a:avLst>
            <a:gdLst>
              <a:gd name="f1" fmla="val 10800000"/>
              <a:gd name="f2" fmla="val 5400000"/>
              <a:gd name="f3" fmla="val 180"/>
              <a:gd name="f4" fmla="val w"/>
              <a:gd name="f5" fmla="val h"/>
              <a:gd name="f6" fmla="val ss"/>
              <a:gd name="f7" fmla="val 0"/>
              <a:gd name="f8" fmla="*/ 5419351 1 1725033"/>
              <a:gd name="f9" fmla="val 105146"/>
              <a:gd name="f10" fmla="val 110557"/>
              <a:gd name="f11" fmla="val 19098"/>
              <a:gd name="f12" fmla="+- 0 0 -270"/>
              <a:gd name="f13" fmla="+- 0 0 -180"/>
              <a:gd name="f14" fmla="+- 0 0 -90"/>
              <a:gd name="f15" fmla="abs f4"/>
              <a:gd name="f16" fmla="abs f5"/>
              <a:gd name="f17" fmla="abs f6"/>
              <a:gd name="f18" fmla="val f7"/>
              <a:gd name="f19" fmla="val f11"/>
              <a:gd name="f20" fmla="+- 1080000 f2 0"/>
              <a:gd name="f21" fmla="+- 18360000 f2 0"/>
              <a:gd name="f22" fmla="+- 20520000 f2 0"/>
              <a:gd name="f23" fmla="+- 3240000 f2 0"/>
              <a:gd name="f24" fmla="*/ f12 f1 1"/>
              <a:gd name="f25" fmla="*/ f13 f1 1"/>
              <a:gd name="f26" fmla="*/ f14 f1 1"/>
              <a:gd name="f27" fmla="?: f15 f4 1"/>
              <a:gd name="f28" fmla="?: f16 f5 1"/>
              <a:gd name="f29" fmla="?: f17 f6 1"/>
              <a:gd name="f30" fmla="*/ f20 f8 1"/>
              <a:gd name="f31" fmla="*/ f21 f8 1"/>
              <a:gd name="f32" fmla="*/ f22 f8 1"/>
              <a:gd name="f33" fmla="*/ f23 f8 1"/>
              <a:gd name="f34" fmla="*/ f24 1 f3"/>
              <a:gd name="f35" fmla="*/ f25 1 f3"/>
              <a:gd name="f36" fmla="*/ f26 1 f3"/>
              <a:gd name="f37" fmla="*/ f27 1 21600"/>
              <a:gd name="f38" fmla="*/ f28 1 21600"/>
              <a:gd name="f39" fmla="*/ 21600 f27 1"/>
              <a:gd name="f40" fmla="*/ 21600 f28 1"/>
              <a:gd name="f41" fmla="*/ f30 1 f1"/>
              <a:gd name="f42" fmla="*/ f31 1 f1"/>
              <a:gd name="f43" fmla="*/ f32 1 f1"/>
              <a:gd name="f44" fmla="*/ f33 1 f1"/>
              <a:gd name="f45" fmla="+- f34 0 f2"/>
              <a:gd name="f46" fmla="+- f35 0 f2"/>
              <a:gd name="f47" fmla="+- f36 0 f2"/>
              <a:gd name="f48" fmla="min f38 f37"/>
              <a:gd name="f49" fmla="*/ f39 1 f29"/>
              <a:gd name="f50" fmla="*/ f40 1 f29"/>
              <a:gd name="f51" fmla="+- 0 0 f41"/>
              <a:gd name="f52" fmla="+- 0 0 f42"/>
              <a:gd name="f53" fmla="+- 0 0 f43"/>
              <a:gd name="f54" fmla="+- 0 0 f44"/>
              <a:gd name="f55" fmla="val f49"/>
              <a:gd name="f56" fmla="val f50"/>
              <a:gd name="f57" fmla="+- 0 0 f51"/>
              <a:gd name="f58" fmla="+- 0 0 f52"/>
              <a:gd name="f59" fmla="+- 0 0 f53"/>
              <a:gd name="f60" fmla="+- 0 0 f54"/>
              <a:gd name="f61" fmla="*/ f18 f48 1"/>
              <a:gd name="f62" fmla="+- f56 0 f18"/>
              <a:gd name="f63" fmla="+- f55 0 f18"/>
              <a:gd name="f64" fmla="*/ f57 f1 1"/>
              <a:gd name="f65" fmla="*/ f58 f1 1"/>
              <a:gd name="f66" fmla="*/ f59 f1 1"/>
              <a:gd name="f67" fmla="*/ f60 f1 1"/>
              <a:gd name="f68" fmla="*/ f62 1 2"/>
              <a:gd name="f69" fmla="*/ f63 1 2"/>
              <a:gd name="f70" fmla="*/ f64 1 f8"/>
              <a:gd name="f71" fmla="*/ f65 1 f8"/>
              <a:gd name="f72" fmla="*/ f66 1 f8"/>
              <a:gd name="f73" fmla="*/ f67 1 f8"/>
              <a:gd name="f74" fmla="+- f18 f68 0"/>
              <a:gd name="f75" fmla="+- f18 f69 0"/>
              <a:gd name="f76" fmla="*/ f69 f9 1"/>
              <a:gd name="f77" fmla="*/ f68 f10 1"/>
              <a:gd name="f78" fmla="+- f70 0 f2"/>
              <a:gd name="f79" fmla="+- f71 0 f2"/>
              <a:gd name="f80" fmla="+- f72 0 f2"/>
              <a:gd name="f81" fmla="+- f73 0 f2"/>
              <a:gd name="f82" fmla="*/ f76 1 100000"/>
              <a:gd name="f83" fmla="*/ f77 1 100000"/>
              <a:gd name="f84" fmla="*/ f74 f10 1"/>
              <a:gd name="f85" fmla="cos 1 f78"/>
              <a:gd name="f86" fmla="cos 1 f79"/>
              <a:gd name="f87" fmla="sin 1 f78"/>
              <a:gd name="f88" fmla="sin 1 f79"/>
              <a:gd name="f89" fmla="cos 1 f80"/>
              <a:gd name="f90" fmla="cos 1 f81"/>
              <a:gd name="f91" fmla="sin 1 f81"/>
              <a:gd name="f92" fmla="sin 1 f80"/>
              <a:gd name="f93" fmla="*/ f75 f48 1"/>
              <a:gd name="f94" fmla="*/ f84 1 100000"/>
              <a:gd name="f95" fmla="+- 0 0 f85"/>
              <a:gd name="f96" fmla="+- 0 0 f86"/>
              <a:gd name="f97" fmla="+- 0 0 f87"/>
              <a:gd name="f98" fmla="+- 0 0 f88"/>
              <a:gd name="f99" fmla="*/ f82 f19 1"/>
              <a:gd name="f100" fmla="*/ f83 f19 1"/>
              <a:gd name="f101" fmla="+- 0 0 f89"/>
              <a:gd name="f102" fmla="+- 0 0 f90"/>
              <a:gd name="f103" fmla="+- 0 0 f91"/>
              <a:gd name="f104" fmla="+- 0 0 f92"/>
              <a:gd name="f105" fmla="+- 0 0 f95"/>
              <a:gd name="f106" fmla="+- 0 0 f96"/>
              <a:gd name="f107" fmla="+- 0 0 f97"/>
              <a:gd name="f108" fmla="+- 0 0 f98"/>
              <a:gd name="f109" fmla="*/ f99 1 50000"/>
              <a:gd name="f110" fmla="*/ f100 1 50000"/>
              <a:gd name="f111" fmla="+- 0 0 f101"/>
              <a:gd name="f112" fmla="+- 0 0 f102"/>
              <a:gd name="f113" fmla="+- 0 0 f103"/>
              <a:gd name="f114" fmla="+- 0 0 f104"/>
              <a:gd name="f115" fmla="*/ f105 f82 1"/>
              <a:gd name="f116" fmla="*/ f106 f82 1"/>
              <a:gd name="f117" fmla="*/ f107 f83 1"/>
              <a:gd name="f118" fmla="*/ f108 f83 1"/>
              <a:gd name="f119" fmla="*/ f111 f109 1"/>
              <a:gd name="f120" fmla="*/ f112 f109 1"/>
              <a:gd name="f121" fmla="*/ f113 f110 1"/>
              <a:gd name="f122" fmla="*/ f114 f110 1"/>
              <a:gd name="f123" fmla="+- f94 f110 0"/>
              <a:gd name="f124" fmla="+- f75 0 f115"/>
              <a:gd name="f125" fmla="+- f75 0 f116"/>
              <a:gd name="f126" fmla="+- f75 f116 0"/>
              <a:gd name="f127" fmla="+- f75 f115 0"/>
              <a:gd name="f128" fmla="+- f94 0 f117"/>
              <a:gd name="f129" fmla="+- f94 0 f118"/>
              <a:gd name="f130" fmla="+- f75 0 f119"/>
              <a:gd name="f131" fmla="+- f75 0 f120"/>
              <a:gd name="f132" fmla="+- f75 f120 0"/>
              <a:gd name="f133" fmla="+- f75 f119 0"/>
              <a:gd name="f134" fmla="+- f94 0 f121"/>
              <a:gd name="f135" fmla="+- f94 0 f122"/>
              <a:gd name="f136" fmla="*/ f123 f48 1"/>
              <a:gd name="f137" fmla="*/ f130 f48 1"/>
              <a:gd name="f138" fmla="*/ f134 f48 1"/>
              <a:gd name="f139" fmla="*/ f133 f48 1"/>
              <a:gd name="f140" fmla="*/ f124 f48 1"/>
              <a:gd name="f141" fmla="*/ f128 f48 1"/>
              <a:gd name="f142" fmla="*/ f131 f48 1"/>
              <a:gd name="f143" fmla="*/ f132 f48 1"/>
              <a:gd name="f144" fmla="*/ f127 f48 1"/>
              <a:gd name="f145" fmla="*/ f135 f48 1"/>
              <a:gd name="f146" fmla="*/ f126 f48 1"/>
              <a:gd name="f147" fmla="*/ f129 f48 1"/>
              <a:gd name="f148" fmla="*/ f125 f48 1"/>
            </a:gdLst>
            <a:ahLst/>
            <a:cxnLst>
              <a:cxn ang="3cd4">
                <a:pos x="hc" y="t"/>
              </a:cxn>
              <a:cxn ang="0">
                <a:pos x="r" y="vc"/>
              </a:cxn>
              <a:cxn ang="cd4">
                <a:pos x="hc" y="b"/>
              </a:cxn>
              <a:cxn ang="cd2">
                <a:pos x="l" y="vc"/>
              </a:cxn>
              <a:cxn ang="f45">
                <a:pos x="f140" y="f141"/>
              </a:cxn>
              <a:cxn ang="f46">
                <a:pos x="f148" y="f147"/>
              </a:cxn>
              <a:cxn ang="f46">
                <a:pos x="f146" y="f147"/>
              </a:cxn>
              <a:cxn ang="f47">
                <a:pos x="f144" y="f141"/>
              </a:cxn>
            </a:cxnLst>
            <a:rect l="f137" t="f138" r="f139" b="f136"/>
            <a:pathLst>
              <a:path>
                <a:moveTo>
                  <a:pt x="f140" y="f141"/>
                </a:moveTo>
                <a:lnTo>
                  <a:pt x="f142" y="f138"/>
                </a:lnTo>
                <a:lnTo>
                  <a:pt x="f93" y="f61"/>
                </a:lnTo>
                <a:lnTo>
                  <a:pt x="f143" y="f138"/>
                </a:lnTo>
                <a:lnTo>
                  <a:pt x="f144" y="f141"/>
                </a:lnTo>
                <a:lnTo>
                  <a:pt x="f139" y="f145"/>
                </a:lnTo>
                <a:lnTo>
                  <a:pt x="f146" y="f147"/>
                </a:lnTo>
                <a:lnTo>
                  <a:pt x="f93" y="f136"/>
                </a:lnTo>
                <a:lnTo>
                  <a:pt x="f148" y="f147"/>
                </a:lnTo>
                <a:lnTo>
                  <a:pt x="f137" y="f145"/>
                </a:lnTo>
                <a:close/>
              </a:path>
            </a:pathLst>
          </a:custGeom>
          <a:solidFill>
            <a:srgbClr val="156082"/>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ptos"/>
            </a:endParaRPr>
          </a:p>
        </p:txBody>
      </p:sp>
      <p:sp>
        <p:nvSpPr>
          <p:cNvPr id="10" name="Star: 5 Points 16">
            <a:extLst>
              <a:ext uri="{FF2B5EF4-FFF2-40B4-BE49-F238E27FC236}">
                <a16:creationId xmlns:a16="http://schemas.microsoft.com/office/drawing/2014/main" id="{9B9B055E-5BE1-1E27-2975-B98B0BCB6E7A}"/>
              </a:ext>
            </a:extLst>
          </p:cNvPr>
          <p:cNvSpPr/>
          <p:nvPr/>
        </p:nvSpPr>
        <p:spPr>
          <a:xfrm>
            <a:off x="4101788" y="2182215"/>
            <a:ext cx="345688" cy="278782"/>
          </a:xfrm>
          <a:custGeom>
            <a:avLst>
              <a:gd name="f11" fmla="val 19098"/>
            </a:avLst>
            <a:gdLst>
              <a:gd name="f1" fmla="val 10800000"/>
              <a:gd name="f2" fmla="val 5400000"/>
              <a:gd name="f3" fmla="val 180"/>
              <a:gd name="f4" fmla="val w"/>
              <a:gd name="f5" fmla="val h"/>
              <a:gd name="f6" fmla="val ss"/>
              <a:gd name="f7" fmla="val 0"/>
              <a:gd name="f8" fmla="*/ 5419351 1 1725033"/>
              <a:gd name="f9" fmla="val 105146"/>
              <a:gd name="f10" fmla="val 110557"/>
              <a:gd name="f11" fmla="val 19098"/>
              <a:gd name="f12" fmla="+- 0 0 -270"/>
              <a:gd name="f13" fmla="+- 0 0 -180"/>
              <a:gd name="f14" fmla="+- 0 0 -90"/>
              <a:gd name="f15" fmla="abs f4"/>
              <a:gd name="f16" fmla="abs f5"/>
              <a:gd name="f17" fmla="abs f6"/>
              <a:gd name="f18" fmla="val f7"/>
              <a:gd name="f19" fmla="val f11"/>
              <a:gd name="f20" fmla="+- 1080000 f2 0"/>
              <a:gd name="f21" fmla="+- 18360000 f2 0"/>
              <a:gd name="f22" fmla="+- 20520000 f2 0"/>
              <a:gd name="f23" fmla="+- 3240000 f2 0"/>
              <a:gd name="f24" fmla="*/ f12 f1 1"/>
              <a:gd name="f25" fmla="*/ f13 f1 1"/>
              <a:gd name="f26" fmla="*/ f14 f1 1"/>
              <a:gd name="f27" fmla="?: f15 f4 1"/>
              <a:gd name="f28" fmla="?: f16 f5 1"/>
              <a:gd name="f29" fmla="?: f17 f6 1"/>
              <a:gd name="f30" fmla="*/ f20 f8 1"/>
              <a:gd name="f31" fmla="*/ f21 f8 1"/>
              <a:gd name="f32" fmla="*/ f22 f8 1"/>
              <a:gd name="f33" fmla="*/ f23 f8 1"/>
              <a:gd name="f34" fmla="*/ f24 1 f3"/>
              <a:gd name="f35" fmla="*/ f25 1 f3"/>
              <a:gd name="f36" fmla="*/ f26 1 f3"/>
              <a:gd name="f37" fmla="*/ f27 1 21600"/>
              <a:gd name="f38" fmla="*/ f28 1 21600"/>
              <a:gd name="f39" fmla="*/ 21600 f27 1"/>
              <a:gd name="f40" fmla="*/ 21600 f28 1"/>
              <a:gd name="f41" fmla="*/ f30 1 f1"/>
              <a:gd name="f42" fmla="*/ f31 1 f1"/>
              <a:gd name="f43" fmla="*/ f32 1 f1"/>
              <a:gd name="f44" fmla="*/ f33 1 f1"/>
              <a:gd name="f45" fmla="+- f34 0 f2"/>
              <a:gd name="f46" fmla="+- f35 0 f2"/>
              <a:gd name="f47" fmla="+- f36 0 f2"/>
              <a:gd name="f48" fmla="min f38 f37"/>
              <a:gd name="f49" fmla="*/ f39 1 f29"/>
              <a:gd name="f50" fmla="*/ f40 1 f29"/>
              <a:gd name="f51" fmla="+- 0 0 f41"/>
              <a:gd name="f52" fmla="+- 0 0 f42"/>
              <a:gd name="f53" fmla="+- 0 0 f43"/>
              <a:gd name="f54" fmla="+- 0 0 f44"/>
              <a:gd name="f55" fmla="val f49"/>
              <a:gd name="f56" fmla="val f50"/>
              <a:gd name="f57" fmla="+- 0 0 f51"/>
              <a:gd name="f58" fmla="+- 0 0 f52"/>
              <a:gd name="f59" fmla="+- 0 0 f53"/>
              <a:gd name="f60" fmla="+- 0 0 f54"/>
              <a:gd name="f61" fmla="*/ f18 f48 1"/>
              <a:gd name="f62" fmla="+- f56 0 f18"/>
              <a:gd name="f63" fmla="+- f55 0 f18"/>
              <a:gd name="f64" fmla="*/ f57 f1 1"/>
              <a:gd name="f65" fmla="*/ f58 f1 1"/>
              <a:gd name="f66" fmla="*/ f59 f1 1"/>
              <a:gd name="f67" fmla="*/ f60 f1 1"/>
              <a:gd name="f68" fmla="*/ f62 1 2"/>
              <a:gd name="f69" fmla="*/ f63 1 2"/>
              <a:gd name="f70" fmla="*/ f64 1 f8"/>
              <a:gd name="f71" fmla="*/ f65 1 f8"/>
              <a:gd name="f72" fmla="*/ f66 1 f8"/>
              <a:gd name="f73" fmla="*/ f67 1 f8"/>
              <a:gd name="f74" fmla="+- f18 f68 0"/>
              <a:gd name="f75" fmla="+- f18 f69 0"/>
              <a:gd name="f76" fmla="*/ f69 f9 1"/>
              <a:gd name="f77" fmla="*/ f68 f10 1"/>
              <a:gd name="f78" fmla="+- f70 0 f2"/>
              <a:gd name="f79" fmla="+- f71 0 f2"/>
              <a:gd name="f80" fmla="+- f72 0 f2"/>
              <a:gd name="f81" fmla="+- f73 0 f2"/>
              <a:gd name="f82" fmla="*/ f76 1 100000"/>
              <a:gd name="f83" fmla="*/ f77 1 100000"/>
              <a:gd name="f84" fmla="*/ f74 f10 1"/>
              <a:gd name="f85" fmla="cos 1 f78"/>
              <a:gd name="f86" fmla="cos 1 f79"/>
              <a:gd name="f87" fmla="sin 1 f78"/>
              <a:gd name="f88" fmla="sin 1 f79"/>
              <a:gd name="f89" fmla="cos 1 f80"/>
              <a:gd name="f90" fmla="cos 1 f81"/>
              <a:gd name="f91" fmla="sin 1 f81"/>
              <a:gd name="f92" fmla="sin 1 f80"/>
              <a:gd name="f93" fmla="*/ f75 f48 1"/>
              <a:gd name="f94" fmla="*/ f84 1 100000"/>
              <a:gd name="f95" fmla="+- 0 0 f85"/>
              <a:gd name="f96" fmla="+- 0 0 f86"/>
              <a:gd name="f97" fmla="+- 0 0 f87"/>
              <a:gd name="f98" fmla="+- 0 0 f88"/>
              <a:gd name="f99" fmla="*/ f82 f19 1"/>
              <a:gd name="f100" fmla="*/ f83 f19 1"/>
              <a:gd name="f101" fmla="+- 0 0 f89"/>
              <a:gd name="f102" fmla="+- 0 0 f90"/>
              <a:gd name="f103" fmla="+- 0 0 f91"/>
              <a:gd name="f104" fmla="+- 0 0 f92"/>
              <a:gd name="f105" fmla="+- 0 0 f95"/>
              <a:gd name="f106" fmla="+- 0 0 f96"/>
              <a:gd name="f107" fmla="+- 0 0 f97"/>
              <a:gd name="f108" fmla="+- 0 0 f98"/>
              <a:gd name="f109" fmla="*/ f99 1 50000"/>
              <a:gd name="f110" fmla="*/ f100 1 50000"/>
              <a:gd name="f111" fmla="+- 0 0 f101"/>
              <a:gd name="f112" fmla="+- 0 0 f102"/>
              <a:gd name="f113" fmla="+- 0 0 f103"/>
              <a:gd name="f114" fmla="+- 0 0 f104"/>
              <a:gd name="f115" fmla="*/ f105 f82 1"/>
              <a:gd name="f116" fmla="*/ f106 f82 1"/>
              <a:gd name="f117" fmla="*/ f107 f83 1"/>
              <a:gd name="f118" fmla="*/ f108 f83 1"/>
              <a:gd name="f119" fmla="*/ f111 f109 1"/>
              <a:gd name="f120" fmla="*/ f112 f109 1"/>
              <a:gd name="f121" fmla="*/ f113 f110 1"/>
              <a:gd name="f122" fmla="*/ f114 f110 1"/>
              <a:gd name="f123" fmla="+- f94 f110 0"/>
              <a:gd name="f124" fmla="+- f75 0 f115"/>
              <a:gd name="f125" fmla="+- f75 0 f116"/>
              <a:gd name="f126" fmla="+- f75 f116 0"/>
              <a:gd name="f127" fmla="+- f75 f115 0"/>
              <a:gd name="f128" fmla="+- f94 0 f117"/>
              <a:gd name="f129" fmla="+- f94 0 f118"/>
              <a:gd name="f130" fmla="+- f75 0 f119"/>
              <a:gd name="f131" fmla="+- f75 0 f120"/>
              <a:gd name="f132" fmla="+- f75 f120 0"/>
              <a:gd name="f133" fmla="+- f75 f119 0"/>
              <a:gd name="f134" fmla="+- f94 0 f121"/>
              <a:gd name="f135" fmla="+- f94 0 f122"/>
              <a:gd name="f136" fmla="*/ f123 f48 1"/>
              <a:gd name="f137" fmla="*/ f130 f48 1"/>
              <a:gd name="f138" fmla="*/ f134 f48 1"/>
              <a:gd name="f139" fmla="*/ f133 f48 1"/>
              <a:gd name="f140" fmla="*/ f124 f48 1"/>
              <a:gd name="f141" fmla="*/ f128 f48 1"/>
              <a:gd name="f142" fmla="*/ f131 f48 1"/>
              <a:gd name="f143" fmla="*/ f132 f48 1"/>
              <a:gd name="f144" fmla="*/ f127 f48 1"/>
              <a:gd name="f145" fmla="*/ f135 f48 1"/>
              <a:gd name="f146" fmla="*/ f126 f48 1"/>
              <a:gd name="f147" fmla="*/ f129 f48 1"/>
              <a:gd name="f148" fmla="*/ f125 f48 1"/>
            </a:gdLst>
            <a:ahLst/>
            <a:cxnLst>
              <a:cxn ang="3cd4">
                <a:pos x="hc" y="t"/>
              </a:cxn>
              <a:cxn ang="0">
                <a:pos x="r" y="vc"/>
              </a:cxn>
              <a:cxn ang="cd4">
                <a:pos x="hc" y="b"/>
              </a:cxn>
              <a:cxn ang="cd2">
                <a:pos x="l" y="vc"/>
              </a:cxn>
              <a:cxn ang="f45">
                <a:pos x="f140" y="f141"/>
              </a:cxn>
              <a:cxn ang="f46">
                <a:pos x="f148" y="f147"/>
              </a:cxn>
              <a:cxn ang="f46">
                <a:pos x="f146" y="f147"/>
              </a:cxn>
              <a:cxn ang="f47">
                <a:pos x="f144" y="f141"/>
              </a:cxn>
            </a:cxnLst>
            <a:rect l="f137" t="f138" r="f139" b="f136"/>
            <a:pathLst>
              <a:path>
                <a:moveTo>
                  <a:pt x="f140" y="f141"/>
                </a:moveTo>
                <a:lnTo>
                  <a:pt x="f142" y="f138"/>
                </a:lnTo>
                <a:lnTo>
                  <a:pt x="f93" y="f61"/>
                </a:lnTo>
                <a:lnTo>
                  <a:pt x="f143" y="f138"/>
                </a:lnTo>
                <a:lnTo>
                  <a:pt x="f144" y="f141"/>
                </a:lnTo>
                <a:lnTo>
                  <a:pt x="f139" y="f145"/>
                </a:lnTo>
                <a:lnTo>
                  <a:pt x="f146" y="f147"/>
                </a:lnTo>
                <a:lnTo>
                  <a:pt x="f93" y="f136"/>
                </a:lnTo>
                <a:lnTo>
                  <a:pt x="f148" y="f147"/>
                </a:lnTo>
                <a:lnTo>
                  <a:pt x="f137" y="f145"/>
                </a:lnTo>
                <a:close/>
              </a:path>
            </a:pathLst>
          </a:custGeom>
          <a:solidFill>
            <a:srgbClr val="156082"/>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ptos"/>
            </a:endParaRPr>
          </a:p>
        </p:txBody>
      </p:sp>
      <p:sp>
        <p:nvSpPr>
          <p:cNvPr id="11" name="Star: 5 Points 18">
            <a:extLst>
              <a:ext uri="{FF2B5EF4-FFF2-40B4-BE49-F238E27FC236}">
                <a16:creationId xmlns:a16="http://schemas.microsoft.com/office/drawing/2014/main" id="{EA946658-368D-9E0E-DCBB-F34C83BE2BFF}"/>
              </a:ext>
            </a:extLst>
          </p:cNvPr>
          <p:cNvSpPr/>
          <p:nvPr/>
        </p:nvSpPr>
        <p:spPr>
          <a:xfrm>
            <a:off x="4101788" y="1732157"/>
            <a:ext cx="345688" cy="278782"/>
          </a:xfrm>
          <a:custGeom>
            <a:avLst>
              <a:gd name="f11" fmla="val 19098"/>
            </a:avLst>
            <a:gdLst>
              <a:gd name="f1" fmla="val 10800000"/>
              <a:gd name="f2" fmla="val 5400000"/>
              <a:gd name="f3" fmla="val 180"/>
              <a:gd name="f4" fmla="val w"/>
              <a:gd name="f5" fmla="val h"/>
              <a:gd name="f6" fmla="val ss"/>
              <a:gd name="f7" fmla="val 0"/>
              <a:gd name="f8" fmla="*/ 5419351 1 1725033"/>
              <a:gd name="f9" fmla="val 105146"/>
              <a:gd name="f10" fmla="val 110557"/>
              <a:gd name="f11" fmla="val 19098"/>
              <a:gd name="f12" fmla="+- 0 0 -270"/>
              <a:gd name="f13" fmla="+- 0 0 -180"/>
              <a:gd name="f14" fmla="+- 0 0 -90"/>
              <a:gd name="f15" fmla="abs f4"/>
              <a:gd name="f16" fmla="abs f5"/>
              <a:gd name="f17" fmla="abs f6"/>
              <a:gd name="f18" fmla="val f7"/>
              <a:gd name="f19" fmla="val f11"/>
              <a:gd name="f20" fmla="+- 1080000 f2 0"/>
              <a:gd name="f21" fmla="+- 18360000 f2 0"/>
              <a:gd name="f22" fmla="+- 20520000 f2 0"/>
              <a:gd name="f23" fmla="+- 3240000 f2 0"/>
              <a:gd name="f24" fmla="*/ f12 f1 1"/>
              <a:gd name="f25" fmla="*/ f13 f1 1"/>
              <a:gd name="f26" fmla="*/ f14 f1 1"/>
              <a:gd name="f27" fmla="?: f15 f4 1"/>
              <a:gd name="f28" fmla="?: f16 f5 1"/>
              <a:gd name="f29" fmla="?: f17 f6 1"/>
              <a:gd name="f30" fmla="*/ f20 f8 1"/>
              <a:gd name="f31" fmla="*/ f21 f8 1"/>
              <a:gd name="f32" fmla="*/ f22 f8 1"/>
              <a:gd name="f33" fmla="*/ f23 f8 1"/>
              <a:gd name="f34" fmla="*/ f24 1 f3"/>
              <a:gd name="f35" fmla="*/ f25 1 f3"/>
              <a:gd name="f36" fmla="*/ f26 1 f3"/>
              <a:gd name="f37" fmla="*/ f27 1 21600"/>
              <a:gd name="f38" fmla="*/ f28 1 21600"/>
              <a:gd name="f39" fmla="*/ 21600 f27 1"/>
              <a:gd name="f40" fmla="*/ 21600 f28 1"/>
              <a:gd name="f41" fmla="*/ f30 1 f1"/>
              <a:gd name="f42" fmla="*/ f31 1 f1"/>
              <a:gd name="f43" fmla="*/ f32 1 f1"/>
              <a:gd name="f44" fmla="*/ f33 1 f1"/>
              <a:gd name="f45" fmla="+- f34 0 f2"/>
              <a:gd name="f46" fmla="+- f35 0 f2"/>
              <a:gd name="f47" fmla="+- f36 0 f2"/>
              <a:gd name="f48" fmla="min f38 f37"/>
              <a:gd name="f49" fmla="*/ f39 1 f29"/>
              <a:gd name="f50" fmla="*/ f40 1 f29"/>
              <a:gd name="f51" fmla="+- 0 0 f41"/>
              <a:gd name="f52" fmla="+- 0 0 f42"/>
              <a:gd name="f53" fmla="+- 0 0 f43"/>
              <a:gd name="f54" fmla="+- 0 0 f44"/>
              <a:gd name="f55" fmla="val f49"/>
              <a:gd name="f56" fmla="val f50"/>
              <a:gd name="f57" fmla="+- 0 0 f51"/>
              <a:gd name="f58" fmla="+- 0 0 f52"/>
              <a:gd name="f59" fmla="+- 0 0 f53"/>
              <a:gd name="f60" fmla="+- 0 0 f54"/>
              <a:gd name="f61" fmla="*/ f18 f48 1"/>
              <a:gd name="f62" fmla="+- f56 0 f18"/>
              <a:gd name="f63" fmla="+- f55 0 f18"/>
              <a:gd name="f64" fmla="*/ f57 f1 1"/>
              <a:gd name="f65" fmla="*/ f58 f1 1"/>
              <a:gd name="f66" fmla="*/ f59 f1 1"/>
              <a:gd name="f67" fmla="*/ f60 f1 1"/>
              <a:gd name="f68" fmla="*/ f62 1 2"/>
              <a:gd name="f69" fmla="*/ f63 1 2"/>
              <a:gd name="f70" fmla="*/ f64 1 f8"/>
              <a:gd name="f71" fmla="*/ f65 1 f8"/>
              <a:gd name="f72" fmla="*/ f66 1 f8"/>
              <a:gd name="f73" fmla="*/ f67 1 f8"/>
              <a:gd name="f74" fmla="+- f18 f68 0"/>
              <a:gd name="f75" fmla="+- f18 f69 0"/>
              <a:gd name="f76" fmla="*/ f69 f9 1"/>
              <a:gd name="f77" fmla="*/ f68 f10 1"/>
              <a:gd name="f78" fmla="+- f70 0 f2"/>
              <a:gd name="f79" fmla="+- f71 0 f2"/>
              <a:gd name="f80" fmla="+- f72 0 f2"/>
              <a:gd name="f81" fmla="+- f73 0 f2"/>
              <a:gd name="f82" fmla="*/ f76 1 100000"/>
              <a:gd name="f83" fmla="*/ f77 1 100000"/>
              <a:gd name="f84" fmla="*/ f74 f10 1"/>
              <a:gd name="f85" fmla="cos 1 f78"/>
              <a:gd name="f86" fmla="cos 1 f79"/>
              <a:gd name="f87" fmla="sin 1 f78"/>
              <a:gd name="f88" fmla="sin 1 f79"/>
              <a:gd name="f89" fmla="cos 1 f80"/>
              <a:gd name="f90" fmla="cos 1 f81"/>
              <a:gd name="f91" fmla="sin 1 f81"/>
              <a:gd name="f92" fmla="sin 1 f80"/>
              <a:gd name="f93" fmla="*/ f75 f48 1"/>
              <a:gd name="f94" fmla="*/ f84 1 100000"/>
              <a:gd name="f95" fmla="+- 0 0 f85"/>
              <a:gd name="f96" fmla="+- 0 0 f86"/>
              <a:gd name="f97" fmla="+- 0 0 f87"/>
              <a:gd name="f98" fmla="+- 0 0 f88"/>
              <a:gd name="f99" fmla="*/ f82 f19 1"/>
              <a:gd name="f100" fmla="*/ f83 f19 1"/>
              <a:gd name="f101" fmla="+- 0 0 f89"/>
              <a:gd name="f102" fmla="+- 0 0 f90"/>
              <a:gd name="f103" fmla="+- 0 0 f91"/>
              <a:gd name="f104" fmla="+- 0 0 f92"/>
              <a:gd name="f105" fmla="+- 0 0 f95"/>
              <a:gd name="f106" fmla="+- 0 0 f96"/>
              <a:gd name="f107" fmla="+- 0 0 f97"/>
              <a:gd name="f108" fmla="+- 0 0 f98"/>
              <a:gd name="f109" fmla="*/ f99 1 50000"/>
              <a:gd name="f110" fmla="*/ f100 1 50000"/>
              <a:gd name="f111" fmla="+- 0 0 f101"/>
              <a:gd name="f112" fmla="+- 0 0 f102"/>
              <a:gd name="f113" fmla="+- 0 0 f103"/>
              <a:gd name="f114" fmla="+- 0 0 f104"/>
              <a:gd name="f115" fmla="*/ f105 f82 1"/>
              <a:gd name="f116" fmla="*/ f106 f82 1"/>
              <a:gd name="f117" fmla="*/ f107 f83 1"/>
              <a:gd name="f118" fmla="*/ f108 f83 1"/>
              <a:gd name="f119" fmla="*/ f111 f109 1"/>
              <a:gd name="f120" fmla="*/ f112 f109 1"/>
              <a:gd name="f121" fmla="*/ f113 f110 1"/>
              <a:gd name="f122" fmla="*/ f114 f110 1"/>
              <a:gd name="f123" fmla="+- f94 f110 0"/>
              <a:gd name="f124" fmla="+- f75 0 f115"/>
              <a:gd name="f125" fmla="+- f75 0 f116"/>
              <a:gd name="f126" fmla="+- f75 f116 0"/>
              <a:gd name="f127" fmla="+- f75 f115 0"/>
              <a:gd name="f128" fmla="+- f94 0 f117"/>
              <a:gd name="f129" fmla="+- f94 0 f118"/>
              <a:gd name="f130" fmla="+- f75 0 f119"/>
              <a:gd name="f131" fmla="+- f75 0 f120"/>
              <a:gd name="f132" fmla="+- f75 f120 0"/>
              <a:gd name="f133" fmla="+- f75 f119 0"/>
              <a:gd name="f134" fmla="+- f94 0 f121"/>
              <a:gd name="f135" fmla="+- f94 0 f122"/>
              <a:gd name="f136" fmla="*/ f123 f48 1"/>
              <a:gd name="f137" fmla="*/ f130 f48 1"/>
              <a:gd name="f138" fmla="*/ f134 f48 1"/>
              <a:gd name="f139" fmla="*/ f133 f48 1"/>
              <a:gd name="f140" fmla="*/ f124 f48 1"/>
              <a:gd name="f141" fmla="*/ f128 f48 1"/>
              <a:gd name="f142" fmla="*/ f131 f48 1"/>
              <a:gd name="f143" fmla="*/ f132 f48 1"/>
              <a:gd name="f144" fmla="*/ f127 f48 1"/>
              <a:gd name="f145" fmla="*/ f135 f48 1"/>
              <a:gd name="f146" fmla="*/ f126 f48 1"/>
              <a:gd name="f147" fmla="*/ f129 f48 1"/>
              <a:gd name="f148" fmla="*/ f125 f48 1"/>
            </a:gdLst>
            <a:ahLst/>
            <a:cxnLst>
              <a:cxn ang="3cd4">
                <a:pos x="hc" y="t"/>
              </a:cxn>
              <a:cxn ang="0">
                <a:pos x="r" y="vc"/>
              </a:cxn>
              <a:cxn ang="cd4">
                <a:pos x="hc" y="b"/>
              </a:cxn>
              <a:cxn ang="cd2">
                <a:pos x="l" y="vc"/>
              </a:cxn>
              <a:cxn ang="f45">
                <a:pos x="f140" y="f141"/>
              </a:cxn>
              <a:cxn ang="f46">
                <a:pos x="f148" y="f147"/>
              </a:cxn>
              <a:cxn ang="f46">
                <a:pos x="f146" y="f147"/>
              </a:cxn>
              <a:cxn ang="f47">
                <a:pos x="f144" y="f141"/>
              </a:cxn>
            </a:cxnLst>
            <a:rect l="f137" t="f138" r="f139" b="f136"/>
            <a:pathLst>
              <a:path>
                <a:moveTo>
                  <a:pt x="f140" y="f141"/>
                </a:moveTo>
                <a:lnTo>
                  <a:pt x="f142" y="f138"/>
                </a:lnTo>
                <a:lnTo>
                  <a:pt x="f93" y="f61"/>
                </a:lnTo>
                <a:lnTo>
                  <a:pt x="f143" y="f138"/>
                </a:lnTo>
                <a:lnTo>
                  <a:pt x="f144" y="f141"/>
                </a:lnTo>
                <a:lnTo>
                  <a:pt x="f139" y="f145"/>
                </a:lnTo>
                <a:lnTo>
                  <a:pt x="f146" y="f147"/>
                </a:lnTo>
                <a:lnTo>
                  <a:pt x="f93" y="f136"/>
                </a:lnTo>
                <a:lnTo>
                  <a:pt x="f148" y="f147"/>
                </a:lnTo>
                <a:lnTo>
                  <a:pt x="f137" y="f145"/>
                </a:lnTo>
                <a:close/>
              </a:path>
            </a:pathLst>
          </a:custGeom>
          <a:solidFill>
            <a:srgbClr val="156082"/>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ptos"/>
            </a:endParaRPr>
          </a:p>
        </p:txBody>
      </p:sp>
      <p:sp>
        <p:nvSpPr>
          <p:cNvPr id="12" name="Star: 5 Points 20">
            <a:extLst>
              <a:ext uri="{FF2B5EF4-FFF2-40B4-BE49-F238E27FC236}">
                <a16:creationId xmlns:a16="http://schemas.microsoft.com/office/drawing/2014/main" id="{075D7EE2-0E90-5E1F-BA1A-7EBFB9C2CA13}"/>
              </a:ext>
            </a:extLst>
          </p:cNvPr>
          <p:cNvSpPr/>
          <p:nvPr/>
        </p:nvSpPr>
        <p:spPr>
          <a:xfrm>
            <a:off x="7779834" y="3531220"/>
            <a:ext cx="345688" cy="278782"/>
          </a:xfrm>
          <a:custGeom>
            <a:avLst>
              <a:gd name="f11" fmla="val 19098"/>
            </a:avLst>
            <a:gdLst>
              <a:gd name="f1" fmla="val 10800000"/>
              <a:gd name="f2" fmla="val 5400000"/>
              <a:gd name="f3" fmla="val 180"/>
              <a:gd name="f4" fmla="val w"/>
              <a:gd name="f5" fmla="val h"/>
              <a:gd name="f6" fmla="val ss"/>
              <a:gd name="f7" fmla="val 0"/>
              <a:gd name="f8" fmla="*/ 5419351 1 1725033"/>
              <a:gd name="f9" fmla="val 105146"/>
              <a:gd name="f10" fmla="val 110557"/>
              <a:gd name="f11" fmla="val 19098"/>
              <a:gd name="f12" fmla="+- 0 0 -270"/>
              <a:gd name="f13" fmla="+- 0 0 -180"/>
              <a:gd name="f14" fmla="+- 0 0 -90"/>
              <a:gd name="f15" fmla="abs f4"/>
              <a:gd name="f16" fmla="abs f5"/>
              <a:gd name="f17" fmla="abs f6"/>
              <a:gd name="f18" fmla="val f7"/>
              <a:gd name="f19" fmla="val f11"/>
              <a:gd name="f20" fmla="+- 1080000 f2 0"/>
              <a:gd name="f21" fmla="+- 18360000 f2 0"/>
              <a:gd name="f22" fmla="+- 20520000 f2 0"/>
              <a:gd name="f23" fmla="+- 3240000 f2 0"/>
              <a:gd name="f24" fmla="*/ f12 f1 1"/>
              <a:gd name="f25" fmla="*/ f13 f1 1"/>
              <a:gd name="f26" fmla="*/ f14 f1 1"/>
              <a:gd name="f27" fmla="?: f15 f4 1"/>
              <a:gd name="f28" fmla="?: f16 f5 1"/>
              <a:gd name="f29" fmla="?: f17 f6 1"/>
              <a:gd name="f30" fmla="*/ f20 f8 1"/>
              <a:gd name="f31" fmla="*/ f21 f8 1"/>
              <a:gd name="f32" fmla="*/ f22 f8 1"/>
              <a:gd name="f33" fmla="*/ f23 f8 1"/>
              <a:gd name="f34" fmla="*/ f24 1 f3"/>
              <a:gd name="f35" fmla="*/ f25 1 f3"/>
              <a:gd name="f36" fmla="*/ f26 1 f3"/>
              <a:gd name="f37" fmla="*/ f27 1 21600"/>
              <a:gd name="f38" fmla="*/ f28 1 21600"/>
              <a:gd name="f39" fmla="*/ 21600 f27 1"/>
              <a:gd name="f40" fmla="*/ 21600 f28 1"/>
              <a:gd name="f41" fmla="*/ f30 1 f1"/>
              <a:gd name="f42" fmla="*/ f31 1 f1"/>
              <a:gd name="f43" fmla="*/ f32 1 f1"/>
              <a:gd name="f44" fmla="*/ f33 1 f1"/>
              <a:gd name="f45" fmla="+- f34 0 f2"/>
              <a:gd name="f46" fmla="+- f35 0 f2"/>
              <a:gd name="f47" fmla="+- f36 0 f2"/>
              <a:gd name="f48" fmla="min f38 f37"/>
              <a:gd name="f49" fmla="*/ f39 1 f29"/>
              <a:gd name="f50" fmla="*/ f40 1 f29"/>
              <a:gd name="f51" fmla="+- 0 0 f41"/>
              <a:gd name="f52" fmla="+- 0 0 f42"/>
              <a:gd name="f53" fmla="+- 0 0 f43"/>
              <a:gd name="f54" fmla="+- 0 0 f44"/>
              <a:gd name="f55" fmla="val f49"/>
              <a:gd name="f56" fmla="val f50"/>
              <a:gd name="f57" fmla="+- 0 0 f51"/>
              <a:gd name="f58" fmla="+- 0 0 f52"/>
              <a:gd name="f59" fmla="+- 0 0 f53"/>
              <a:gd name="f60" fmla="+- 0 0 f54"/>
              <a:gd name="f61" fmla="*/ f18 f48 1"/>
              <a:gd name="f62" fmla="+- f56 0 f18"/>
              <a:gd name="f63" fmla="+- f55 0 f18"/>
              <a:gd name="f64" fmla="*/ f57 f1 1"/>
              <a:gd name="f65" fmla="*/ f58 f1 1"/>
              <a:gd name="f66" fmla="*/ f59 f1 1"/>
              <a:gd name="f67" fmla="*/ f60 f1 1"/>
              <a:gd name="f68" fmla="*/ f62 1 2"/>
              <a:gd name="f69" fmla="*/ f63 1 2"/>
              <a:gd name="f70" fmla="*/ f64 1 f8"/>
              <a:gd name="f71" fmla="*/ f65 1 f8"/>
              <a:gd name="f72" fmla="*/ f66 1 f8"/>
              <a:gd name="f73" fmla="*/ f67 1 f8"/>
              <a:gd name="f74" fmla="+- f18 f68 0"/>
              <a:gd name="f75" fmla="+- f18 f69 0"/>
              <a:gd name="f76" fmla="*/ f69 f9 1"/>
              <a:gd name="f77" fmla="*/ f68 f10 1"/>
              <a:gd name="f78" fmla="+- f70 0 f2"/>
              <a:gd name="f79" fmla="+- f71 0 f2"/>
              <a:gd name="f80" fmla="+- f72 0 f2"/>
              <a:gd name="f81" fmla="+- f73 0 f2"/>
              <a:gd name="f82" fmla="*/ f76 1 100000"/>
              <a:gd name="f83" fmla="*/ f77 1 100000"/>
              <a:gd name="f84" fmla="*/ f74 f10 1"/>
              <a:gd name="f85" fmla="cos 1 f78"/>
              <a:gd name="f86" fmla="cos 1 f79"/>
              <a:gd name="f87" fmla="sin 1 f78"/>
              <a:gd name="f88" fmla="sin 1 f79"/>
              <a:gd name="f89" fmla="cos 1 f80"/>
              <a:gd name="f90" fmla="cos 1 f81"/>
              <a:gd name="f91" fmla="sin 1 f81"/>
              <a:gd name="f92" fmla="sin 1 f80"/>
              <a:gd name="f93" fmla="*/ f75 f48 1"/>
              <a:gd name="f94" fmla="*/ f84 1 100000"/>
              <a:gd name="f95" fmla="+- 0 0 f85"/>
              <a:gd name="f96" fmla="+- 0 0 f86"/>
              <a:gd name="f97" fmla="+- 0 0 f87"/>
              <a:gd name="f98" fmla="+- 0 0 f88"/>
              <a:gd name="f99" fmla="*/ f82 f19 1"/>
              <a:gd name="f100" fmla="*/ f83 f19 1"/>
              <a:gd name="f101" fmla="+- 0 0 f89"/>
              <a:gd name="f102" fmla="+- 0 0 f90"/>
              <a:gd name="f103" fmla="+- 0 0 f91"/>
              <a:gd name="f104" fmla="+- 0 0 f92"/>
              <a:gd name="f105" fmla="+- 0 0 f95"/>
              <a:gd name="f106" fmla="+- 0 0 f96"/>
              <a:gd name="f107" fmla="+- 0 0 f97"/>
              <a:gd name="f108" fmla="+- 0 0 f98"/>
              <a:gd name="f109" fmla="*/ f99 1 50000"/>
              <a:gd name="f110" fmla="*/ f100 1 50000"/>
              <a:gd name="f111" fmla="+- 0 0 f101"/>
              <a:gd name="f112" fmla="+- 0 0 f102"/>
              <a:gd name="f113" fmla="+- 0 0 f103"/>
              <a:gd name="f114" fmla="+- 0 0 f104"/>
              <a:gd name="f115" fmla="*/ f105 f82 1"/>
              <a:gd name="f116" fmla="*/ f106 f82 1"/>
              <a:gd name="f117" fmla="*/ f107 f83 1"/>
              <a:gd name="f118" fmla="*/ f108 f83 1"/>
              <a:gd name="f119" fmla="*/ f111 f109 1"/>
              <a:gd name="f120" fmla="*/ f112 f109 1"/>
              <a:gd name="f121" fmla="*/ f113 f110 1"/>
              <a:gd name="f122" fmla="*/ f114 f110 1"/>
              <a:gd name="f123" fmla="+- f94 f110 0"/>
              <a:gd name="f124" fmla="+- f75 0 f115"/>
              <a:gd name="f125" fmla="+- f75 0 f116"/>
              <a:gd name="f126" fmla="+- f75 f116 0"/>
              <a:gd name="f127" fmla="+- f75 f115 0"/>
              <a:gd name="f128" fmla="+- f94 0 f117"/>
              <a:gd name="f129" fmla="+- f94 0 f118"/>
              <a:gd name="f130" fmla="+- f75 0 f119"/>
              <a:gd name="f131" fmla="+- f75 0 f120"/>
              <a:gd name="f132" fmla="+- f75 f120 0"/>
              <a:gd name="f133" fmla="+- f75 f119 0"/>
              <a:gd name="f134" fmla="+- f94 0 f121"/>
              <a:gd name="f135" fmla="+- f94 0 f122"/>
              <a:gd name="f136" fmla="*/ f123 f48 1"/>
              <a:gd name="f137" fmla="*/ f130 f48 1"/>
              <a:gd name="f138" fmla="*/ f134 f48 1"/>
              <a:gd name="f139" fmla="*/ f133 f48 1"/>
              <a:gd name="f140" fmla="*/ f124 f48 1"/>
              <a:gd name="f141" fmla="*/ f128 f48 1"/>
              <a:gd name="f142" fmla="*/ f131 f48 1"/>
              <a:gd name="f143" fmla="*/ f132 f48 1"/>
              <a:gd name="f144" fmla="*/ f127 f48 1"/>
              <a:gd name="f145" fmla="*/ f135 f48 1"/>
              <a:gd name="f146" fmla="*/ f126 f48 1"/>
              <a:gd name="f147" fmla="*/ f129 f48 1"/>
              <a:gd name="f148" fmla="*/ f125 f48 1"/>
            </a:gdLst>
            <a:ahLst/>
            <a:cxnLst>
              <a:cxn ang="3cd4">
                <a:pos x="hc" y="t"/>
              </a:cxn>
              <a:cxn ang="0">
                <a:pos x="r" y="vc"/>
              </a:cxn>
              <a:cxn ang="cd4">
                <a:pos x="hc" y="b"/>
              </a:cxn>
              <a:cxn ang="cd2">
                <a:pos x="l" y="vc"/>
              </a:cxn>
              <a:cxn ang="f45">
                <a:pos x="f140" y="f141"/>
              </a:cxn>
              <a:cxn ang="f46">
                <a:pos x="f148" y="f147"/>
              </a:cxn>
              <a:cxn ang="f46">
                <a:pos x="f146" y="f147"/>
              </a:cxn>
              <a:cxn ang="f47">
                <a:pos x="f144" y="f141"/>
              </a:cxn>
            </a:cxnLst>
            <a:rect l="f137" t="f138" r="f139" b="f136"/>
            <a:pathLst>
              <a:path>
                <a:moveTo>
                  <a:pt x="f140" y="f141"/>
                </a:moveTo>
                <a:lnTo>
                  <a:pt x="f142" y="f138"/>
                </a:lnTo>
                <a:lnTo>
                  <a:pt x="f93" y="f61"/>
                </a:lnTo>
                <a:lnTo>
                  <a:pt x="f143" y="f138"/>
                </a:lnTo>
                <a:lnTo>
                  <a:pt x="f144" y="f141"/>
                </a:lnTo>
                <a:lnTo>
                  <a:pt x="f139" y="f145"/>
                </a:lnTo>
                <a:lnTo>
                  <a:pt x="f146" y="f147"/>
                </a:lnTo>
                <a:lnTo>
                  <a:pt x="f93" y="f136"/>
                </a:lnTo>
                <a:lnTo>
                  <a:pt x="f148" y="f147"/>
                </a:lnTo>
                <a:lnTo>
                  <a:pt x="f137" y="f145"/>
                </a:lnTo>
                <a:close/>
              </a:path>
            </a:pathLst>
          </a:custGeom>
          <a:solidFill>
            <a:srgbClr val="156082"/>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ptos"/>
            </a:endParaRPr>
          </a:p>
        </p:txBody>
      </p:sp>
      <p:sp>
        <p:nvSpPr>
          <p:cNvPr id="13" name="Star: 5 Points 22">
            <a:extLst>
              <a:ext uri="{FF2B5EF4-FFF2-40B4-BE49-F238E27FC236}">
                <a16:creationId xmlns:a16="http://schemas.microsoft.com/office/drawing/2014/main" id="{11644E78-03DF-7B58-93E3-ED3ABD20ECEE}"/>
              </a:ext>
            </a:extLst>
          </p:cNvPr>
          <p:cNvSpPr/>
          <p:nvPr/>
        </p:nvSpPr>
        <p:spPr>
          <a:xfrm>
            <a:off x="6549481" y="3531220"/>
            <a:ext cx="345688" cy="278782"/>
          </a:xfrm>
          <a:custGeom>
            <a:avLst>
              <a:gd name="f11" fmla="val 19098"/>
            </a:avLst>
            <a:gdLst>
              <a:gd name="f1" fmla="val 10800000"/>
              <a:gd name="f2" fmla="val 5400000"/>
              <a:gd name="f3" fmla="val 180"/>
              <a:gd name="f4" fmla="val w"/>
              <a:gd name="f5" fmla="val h"/>
              <a:gd name="f6" fmla="val ss"/>
              <a:gd name="f7" fmla="val 0"/>
              <a:gd name="f8" fmla="*/ 5419351 1 1725033"/>
              <a:gd name="f9" fmla="val 105146"/>
              <a:gd name="f10" fmla="val 110557"/>
              <a:gd name="f11" fmla="val 19098"/>
              <a:gd name="f12" fmla="+- 0 0 -270"/>
              <a:gd name="f13" fmla="+- 0 0 -180"/>
              <a:gd name="f14" fmla="+- 0 0 -90"/>
              <a:gd name="f15" fmla="abs f4"/>
              <a:gd name="f16" fmla="abs f5"/>
              <a:gd name="f17" fmla="abs f6"/>
              <a:gd name="f18" fmla="val f7"/>
              <a:gd name="f19" fmla="val f11"/>
              <a:gd name="f20" fmla="+- 1080000 f2 0"/>
              <a:gd name="f21" fmla="+- 18360000 f2 0"/>
              <a:gd name="f22" fmla="+- 20520000 f2 0"/>
              <a:gd name="f23" fmla="+- 3240000 f2 0"/>
              <a:gd name="f24" fmla="*/ f12 f1 1"/>
              <a:gd name="f25" fmla="*/ f13 f1 1"/>
              <a:gd name="f26" fmla="*/ f14 f1 1"/>
              <a:gd name="f27" fmla="?: f15 f4 1"/>
              <a:gd name="f28" fmla="?: f16 f5 1"/>
              <a:gd name="f29" fmla="?: f17 f6 1"/>
              <a:gd name="f30" fmla="*/ f20 f8 1"/>
              <a:gd name="f31" fmla="*/ f21 f8 1"/>
              <a:gd name="f32" fmla="*/ f22 f8 1"/>
              <a:gd name="f33" fmla="*/ f23 f8 1"/>
              <a:gd name="f34" fmla="*/ f24 1 f3"/>
              <a:gd name="f35" fmla="*/ f25 1 f3"/>
              <a:gd name="f36" fmla="*/ f26 1 f3"/>
              <a:gd name="f37" fmla="*/ f27 1 21600"/>
              <a:gd name="f38" fmla="*/ f28 1 21600"/>
              <a:gd name="f39" fmla="*/ 21600 f27 1"/>
              <a:gd name="f40" fmla="*/ 21600 f28 1"/>
              <a:gd name="f41" fmla="*/ f30 1 f1"/>
              <a:gd name="f42" fmla="*/ f31 1 f1"/>
              <a:gd name="f43" fmla="*/ f32 1 f1"/>
              <a:gd name="f44" fmla="*/ f33 1 f1"/>
              <a:gd name="f45" fmla="+- f34 0 f2"/>
              <a:gd name="f46" fmla="+- f35 0 f2"/>
              <a:gd name="f47" fmla="+- f36 0 f2"/>
              <a:gd name="f48" fmla="min f38 f37"/>
              <a:gd name="f49" fmla="*/ f39 1 f29"/>
              <a:gd name="f50" fmla="*/ f40 1 f29"/>
              <a:gd name="f51" fmla="+- 0 0 f41"/>
              <a:gd name="f52" fmla="+- 0 0 f42"/>
              <a:gd name="f53" fmla="+- 0 0 f43"/>
              <a:gd name="f54" fmla="+- 0 0 f44"/>
              <a:gd name="f55" fmla="val f49"/>
              <a:gd name="f56" fmla="val f50"/>
              <a:gd name="f57" fmla="+- 0 0 f51"/>
              <a:gd name="f58" fmla="+- 0 0 f52"/>
              <a:gd name="f59" fmla="+- 0 0 f53"/>
              <a:gd name="f60" fmla="+- 0 0 f54"/>
              <a:gd name="f61" fmla="*/ f18 f48 1"/>
              <a:gd name="f62" fmla="+- f56 0 f18"/>
              <a:gd name="f63" fmla="+- f55 0 f18"/>
              <a:gd name="f64" fmla="*/ f57 f1 1"/>
              <a:gd name="f65" fmla="*/ f58 f1 1"/>
              <a:gd name="f66" fmla="*/ f59 f1 1"/>
              <a:gd name="f67" fmla="*/ f60 f1 1"/>
              <a:gd name="f68" fmla="*/ f62 1 2"/>
              <a:gd name="f69" fmla="*/ f63 1 2"/>
              <a:gd name="f70" fmla="*/ f64 1 f8"/>
              <a:gd name="f71" fmla="*/ f65 1 f8"/>
              <a:gd name="f72" fmla="*/ f66 1 f8"/>
              <a:gd name="f73" fmla="*/ f67 1 f8"/>
              <a:gd name="f74" fmla="+- f18 f68 0"/>
              <a:gd name="f75" fmla="+- f18 f69 0"/>
              <a:gd name="f76" fmla="*/ f69 f9 1"/>
              <a:gd name="f77" fmla="*/ f68 f10 1"/>
              <a:gd name="f78" fmla="+- f70 0 f2"/>
              <a:gd name="f79" fmla="+- f71 0 f2"/>
              <a:gd name="f80" fmla="+- f72 0 f2"/>
              <a:gd name="f81" fmla="+- f73 0 f2"/>
              <a:gd name="f82" fmla="*/ f76 1 100000"/>
              <a:gd name="f83" fmla="*/ f77 1 100000"/>
              <a:gd name="f84" fmla="*/ f74 f10 1"/>
              <a:gd name="f85" fmla="cos 1 f78"/>
              <a:gd name="f86" fmla="cos 1 f79"/>
              <a:gd name="f87" fmla="sin 1 f78"/>
              <a:gd name="f88" fmla="sin 1 f79"/>
              <a:gd name="f89" fmla="cos 1 f80"/>
              <a:gd name="f90" fmla="cos 1 f81"/>
              <a:gd name="f91" fmla="sin 1 f81"/>
              <a:gd name="f92" fmla="sin 1 f80"/>
              <a:gd name="f93" fmla="*/ f75 f48 1"/>
              <a:gd name="f94" fmla="*/ f84 1 100000"/>
              <a:gd name="f95" fmla="+- 0 0 f85"/>
              <a:gd name="f96" fmla="+- 0 0 f86"/>
              <a:gd name="f97" fmla="+- 0 0 f87"/>
              <a:gd name="f98" fmla="+- 0 0 f88"/>
              <a:gd name="f99" fmla="*/ f82 f19 1"/>
              <a:gd name="f100" fmla="*/ f83 f19 1"/>
              <a:gd name="f101" fmla="+- 0 0 f89"/>
              <a:gd name="f102" fmla="+- 0 0 f90"/>
              <a:gd name="f103" fmla="+- 0 0 f91"/>
              <a:gd name="f104" fmla="+- 0 0 f92"/>
              <a:gd name="f105" fmla="+- 0 0 f95"/>
              <a:gd name="f106" fmla="+- 0 0 f96"/>
              <a:gd name="f107" fmla="+- 0 0 f97"/>
              <a:gd name="f108" fmla="+- 0 0 f98"/>
              <a:gd name="f109" fmla="*/ f99 1 50000"/>
              <a:gd name="f110" fmla="*/ f100 1 50000"/>
              <a:gd name="f111" fmla="+- 0 0 f101"/>
              <a:gd name="f112" fmla="+- 0 0 f102"/>
              <a:gd name="f113" fmla="+- 0 0 f103"/>
              <a:gd name="f114" fmla="+- 0 0 f104"/>
              <a:gd name="f115" fmla="*/ f105 f82 1"/>
              <a:gd name="f116" fmla="*/ f106 f82 1"/>
              <a:gd name="f117" fmla="*/ f107 f83 1"/>
              <a:gd name="f118" fmla="*/ f108 f83 1"/>
              <a:gd name="f119" fmla="*/ f111 f109 1"/>
              <a:gd name="f120" fmla="*/ f112 f109 1"/>
              <a:gd name="f121" fmla="*/ f113 f110 1"/>
              <a:gd name="f122" fmla="*/ f114 f110 1"/>
              <a:gd name="f123" fmla="+- f94 f110 0"/>
              <a:gd name="f124" fmla="+- f75 0 f115"/>
              <a:gd name="f125" fmla="+- f75 0 f116"/>
              <a:gd name="f126" fmla="+- f75 f116 0"/>
              <a:gd name="f127" fmla="+- f75 f115 0"/>
              <a:gd name="f128" fmla="+- f94 0 f117"/>
              <a:gd name="f129" fmla="+- f94 0 f118"/>
              <a:gd name="f130" fmla="+- f75 0 f119"/>
              <a:gd name="f131" fmla="+- f75 0 f120"/>
              <a:gd name="f132" fmla="+- f75 f120 0"/>
              <a:gd name="f133" fmla="+- f75 f119 0"/>
              <a:gd name="f134" fmla="+- f94 0 f121"/>
              <a:gd name="f135" fmla="+- f94 0 f122"/>
              <a:gd name="f136" fmla="*/ f123 f48 1"/>
              <a:gd name="f137" fmla="*/ f130 f48 1"/>
              <a:gd name="f138" fmla="*/ f134 f48 1"/>
              <a:gd name="f139" fmla="*/ f133 f48 1"/>
              <a:gd name="f140" fmla="*/ f124 f48 1"/>
              <a:gd name="f141" fmla="*/ f128 f48 1"/>
              <a:gd name="f142" fmla="*/ f131 f48 1"/>
              <a:gd name="f143" fmla="*/ f132 f48 1"/>
              <a:gd name="f144" fmla="*/ f127 f48 1"/>
              <a:gd name="f145" fmla="*/ f135 f48 1"/>
              <a:gd name="f146" fmla="*/ f126 f48 1"/>
              <a:gd name="f147" fmla="*/ f129 f48 1"/>
              <a:gd name="f148" fmla="*/ f125 f48 1"/>
            </a:gdLst>
            <a:ahLst/>
            <a:cxnLst>
              <a:cxn ang="3cd4">
                <a:pos x="hc" y="t"/>
              </a:cxn>
              <a:cxn ang="0">
                <a:pos x="r" y="vc"/>
              </a:cxn>
              <a:cxn ang="cd4">
                <a:pos x="hc" y="b"/>
              </a:cxn>
              <a:cxn ang="cd2">
                <a:pos x="l" y="vc"/>
              </a:cxn>
              <a:cxn ang="f45">
                <a:pos x="f140" y="f141"/>
              </a:cxn>
              <a:cxn ang="f46">
                <a:pos x="f148" y="f147"/>
              </a:cxn>
              <a:cxn ang="f46">
                <a:pos x="f146" y="f147"/>
              </a:cxn>
              <a:cxn ang="f47">
                <a:pos x="f144" y="f141"/>
              </a:cxn>
            </a:cxnLst>
            <a:rect l="f137" t="f138" r="f139" b="f136"/>
            <a:pathLst>
              <a:path>
                <a:moveTo>
                  <a:pt x="f140" y="f141"/>
                </a:moveTo>
                <a:lnTo>
                  <a:pt x="f142" y="f138"/>
                </a:lnTo>
                <a:lnTo>
                  <a:pt x="f93" y="f61"/>
                </a:lnTo>
                <a:lnTo>
                  <a:pt x="f143" y="f138"/>
                </a:lnTo>
                <a:lnTo>
                  <a:pt x="f144" y="f141"/>
                </a:lnTo>
                <a:lnTo>
                  <a:pt x="f139" y="f145"/>
                </a:lnTo>
                <a:lnTo>
                  <a:pt x="f146" y="f147"/>
                </a:lnTo>
                <a:lnTo>
                  <a:pt x="f93" y="f136"/>
                </a:lnTo>
                <a:lnTo>
                  <a:pt x="f148" y="f147"/>
                </a:lnTo>
                <a:lnTo>
                  <a:pt x="f137" y="f145"/>
                </a:lnTo>
                <a:close/>
              </a:path>
            </a:pathLst>
          </a:custGeom>
          <a:solidFill>
            <a:srgbClr val="156082"/>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ptos"/>
            </a:endParaRPr>
          </a:p>
        </p:txBody>
      </p:sp>
      <p:sp>
        <p:nvSpPr>
          <p:cNvPr id="14" name="TextBox 23">
            <a:extLst>
              <a:ext uri="{FF2B5EF4-FFF2-40B4-BE49-F238E27FC236}">
                <a16:creationId xmlns:a16="http://schemas.microsoft.com/office/drawing/2014/main" id="{157328C6-F2F3-BCD1-3042-EFBDA6684822}"/>
              </a:ext>
            </a:extLst>
          </p:cNvPr>
          <p:cNvSpPr txBox="1"/>
          <p:nvPr/>
        </p:nvSpPr>
        <p:spPr>
          <a:xfrm>
            <a:off x="9010186" y="412595"/>
            <a:ext cx="1438506"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Gannt Chart</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A4AB1-0CDA-95ED-FCAE-FBD31D9C26C5}"/>
              </a:ext>
            </a:extLst>
          </p:cNvPr>
          <p:cNvSpPr txBox="1">
            <a:spLocks noGrp="1"/>
          </p:cNvSpPr>
          <p:nvPr>
            <p:ph type="title"/>
          </p:nvPr>
        </p:nvSpPr>
        <p:spPr/>
        <p:txBody>
          <a:bodyPr/>
          <a:lstStyle/>
          <a:p>
            <a:pPr lvl="0"/>
            <a:r>
              <a:rPr lang="en-GB"/>
              <a:t>Conclusion</a:t>
            </a:r>
          </a:p>
        </p:txBody>
      </p:sp>
      <p:sp>
        <p:nvSpPr>
          <p:cNvPr id="3" name="Content Placeholder 2">
            <a:extLst>
              <a:ext uri="{FF2B5EF4-FFF2-40B4-BE49-F238E27FC236}">
                <a16:creationId xmlns:a16="http://schemas.microsoft.com/office/drawing/2014/main" id="{3A57F341-773C-9C51-0BA7-15A0D69BBC36}"/>
              </a:ext>
            </a:extLst>
          </p:cNvPr>
          <p:cNvSpPr txBox="1">
            <a:spLocks noGrp="1"/>
          </p:cNvSpPr>
          <p:nvPr>
            <p:ph idx="1"/>
          </p:nvPr>
        </p:nvSpPr>
        <p:spPr>
          <a:xfrm>
            <a:off x="521208" y="2007217"/>
            <a:ext cx="11155680" cy="4338718"/>
          </a:xfrm>
        </p:spPr>
        <p:txBody>
          <a:bodyPr/>
          <a:lstStyle/>
          <a:p>
            <a:pPr lvl="0"/>
            <a:r>
              <a:rPr lang="en-GB"/>
              <a:t>This stage has focused on building the foundation of a Football Data Analytics Decision-Support System. So far, the project has collected football data from API-Football, stored it in a SQLite database, and started creating analysis and decision-context tables. The research has shown that football prediction is difficult because outcomes depend on many factors such as team form, player availability, injuries, lineups, tactics and randomness. The next stage of the project will focus on improving the final decision logic, evaluating the system using historical results, and making the recommendation process more reliable and explainable.</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289707D0-EFC6-C0FB-BB44-DDA6A00B8EBC}"/>
              </a:ext>
            </a:extLst>
          </p:cNvPr>
          <p:cNvSpPr txBox="1"/>
          <p:nvPr/>
        </p:nvSpPr>
        <p:spPr>
          <a:xfrm>
            <a:off x="501804" y="1502688"/>
            <a:ext cx="8684011" cy="452431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[1] API-Sports, “API-Football Documentation,” 2026. Available: https://api-sports.io/documentation/football/v3</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[2] API-Football, “Football API Coverage and Data Services,” 2026. Available: https://www.api-football.com/</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[3] M. J. Dixon and S. G. Coles, “Modelling association football scores and inefficiencies in the football betting market,” Journal of the Royal Statistical Society: Series C, vol. 46, no. 2, pp. 265–280, 1997.</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[4] R. Bunker, C. Yeung and K. Fujii, “Machine learning for soccer match result prediction,” arXiv, 2024.</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[5] R. Beal, S. E. Middleton, T. J. Norman and S. D. Ramchurn, “Combining machine learning and human experts to predict match outcomes in football: A baseline model,” arXiv, 2020.</a:t>
            </a:r>
          </a:p>
        </p:txBody>
      </p:sp>
      <p:sp>
        <p:nvSpPr>
          <p:cNvPr id="3" name="TextBox 3">
            <a:extLst>
              <a:ext uri="{FF2B5EF4-FFF2-40B4-BE49-F238E27FC236}">
                <a16:creationId xmlns:a16="http://schemas.microsoft.com/office/drawing/2014/main" id="{A96F7852-AED2-4481-B0E9-9FFDEDE62736}"/>
              </a:ext>
            </a:extLst>
          </p:cNvPr>
          <p:cNvSpPr txBox="1"/>
          <p:nvPr/>
        </p:nvSpPr>
        <p:spPr>
          <a:xfrm>
            <a:off x="490657" y="312231"/>
            <a:ext cx="3055431" cy="46166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a:solidFill>
                  <a:srgbClr val="000000"/>
                </a:solidFill>
                <a:uFillTx/>
                <a:latin typeface="Aptos"/>
              </a:rPr>
              <a:t>References</a:t>
            </a:r>
          </a:p>
        </p:txBody>
      </p:sp>
    </p:spTree>
  </p:cSld>
  <p:clrMapOvr>
    <a:masterClrMapping/>
  </p:clrMapOvr>
</p:sld>
</file>

<file path=ppt/theme/theme1.xml><?xml version="1.0" encoding="utf-8"?>
<a:theme xmlns:a="http://schemas.openxmlformats.org/drawingml/2006/main" name="GestaltVTI">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285</TotalTime>
  <Words>837</Words>
  <Application>Microsoft Office PowerPoint</Application>
  <PresentationFormat>Widescreen</PresentationFormat>
  <Paragraphs>112</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Aptos</vt:lpstr>
      <vt:lpstr>Arial</vt:lpstr>
      <vt:lpstr>Bierstadt</vt:lpstr>
      <vt:lpstr>GestaltVTI</vt:lpstr>
      <vt:lpstr>Football Data Analytics Decision-Support System</vt:lpstr>
      <vt:lpstr>Project Overview</vt:lpstr>
      <vt:lpstr>Aim, Objectives and Benefits</vt:lpstr>
      <vt:lpstr>Current Progress</vt:lpstr>
      <vt:lpstr>Literature Review</vt:lpstr>
      <vt:lpstr>Key Findings and Research Gap</vt:lpstr>
      <vt:lpstr>Methodology</vt:lpstr>
      <vt:lpstr>Design Overview: System Architecture</vt:lpstr>
      <vt:lpstr>PowerPoint Presentation</vt:lpstr>
      <vt:lpstr>PowerPoint Presentation</vt:lpstr>
      <vt:lpstr>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alexandru carp</dc:creator>
  <cp:lastModifiedBy>alexandru carp</cp:lastModifiedBy>
  <cp:revision>9</cp:revision>
  <dcterms:created xsi:type="dcterms:W3CDTF">2026-07-01T10:05:52Z</dcterms:created>
  <dcterms:modified xsi:type="dcterms:W3CDTF">2026-08-06T10:30:14Z</dcterms:modified>
</cp:coreProperties>
</file>