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8288000" cy="10287000"/>
  <p:notesSz cx="6858000" cy="9144000"/>
  <p:embeddedFontLst>
    <p:embeddedFont>
      <p:font typeface="Cloud" panose="02000000000000000000" pitchFamily="2" charset="0"/>
      <p:regular r:id="rId14"/>
    </p:embeddedFont>
    <p:embeddedFont>
      <p:font typeface="Cloud Bold" panose="02000000000000000000" pitchFamily="2" charset="0"/>
      <p:regular r:id="rId15"/>
    </p:embeddedFont>
    <p:embeddedFont>
      <p:font typeface="Scripter" pitchFamily="2" charset="77"/>
      <p:regular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4/10/26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4/10/26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4/10/26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4/10/26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 Id="rId9" Type="http://schemas.openxmlformats.org/officeDocument/2006/relationships/image" Target="../media/image10.svg"/></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1.sv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2.svg"/><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7.jpeg"/><Relationship Id="rId2" Type="http://schemas.openxmlformats.org/officeDocument/2006/relationships/image" Target="../media/image13.svg"/><Relationship Id="rId1" Type="http://schemas.openxmlformats.org/officeDocument/2006/relationships/slideLayout" Target="../slideLayouts/slideLayout7.xml"/><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8.svg"/><Relationship Id="rId1" Type="http://schemas.openxmlformats.org/officeDocument/2006/relationships/slideLayout" Target="../slideLayouts/slideLayout7.xml"/><Relationship Id="rId5" Type="http://schemas.openxmlformats.org/officeDocument/2006/relationships/image" Target="../media/image20.svg"/><Relationship Id="rId4" Type="http://schemas.openxmlformats.org/officeDocument/2006/relationships/image" Target="../media/image19.svg"/></Relationships>
</file>

<file path=ppt/slides/_rels/slide7.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Layout" Target="../slideLayouts/slideLayout7.xml"/><Relationship Id="rId4" Type="http://schemas.openxmlformats.org/officeDocument/2006/relationships/image" Target="../media/image23.sv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sv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8ED"/>
        </a:solidFill>
        <a:effectLst/>
      </p:bgPr>
    </p:bg>
    <p:spTree>
      <p:nvGrpSpPr>
        <p:cNvPr id="1" name=""/>
        <p:cNvGrpSpPr/>
        <p:nvPr/>
      </p:nvGrpSpPr>
      <p:grpSpPr>
        <a:xfrm>
          <a:off x="0" y="0"/>
          <a:ext cx="0" cy="0"/>
          <a:chOff x="0" y="0"/>
          <a:chExt cx="0" cy="0"/>
        </a:xfrm>
      </p:grpSpPr>
      <p:sp>
        <p:nvSpPr>
          <p:cNvPr id="2" name="Freeform 2"/>
          <p:cNvSpPr/>
          <p:nvPr/>
        </p:nvSpPr>
        <p:spPr>
          <a:xfrm rot="2981365">
            <a:off x="8040926" y="-6986160"/>
            <a:ext cx="8229600" cy="8229600"/>
          </a:xfrm>
          <a:custGeom>
            <a:avLst/>
            <a:gdLst/>
            <a:ahLst/>
            <a:cxnLst/>
            <a:rect l="l" t="t" r="r" b="b"/>
            <a:pathLst>
              <a:path w="8229600" h="8229600">
                <a:moveTo>
                  <a:pt x="0" y="0"/>
                </a:moveTo>
                <a:lnTo>
                  <a:pt x="8229600" y="0"/>
                </a:lnTo>
                <a:lnTo>
                  <a:pt x="8229600" y="8229600"/>
                </a:lnTo>
                <a:lnTo>
                  <a:pt x="0" y="8229600"/>
                </a:lnTo>
                <a:lnTo>
                  <a:pt x="0" y="0"/>
                </a:lnTo>
                <a:close/>
              </a:path>
            </a:pathLst>
          </a:custGeom>
          <a:blipFill>
            <a:blip r:embed="rId2"/>
            <a:stretch>
              <a:fillRect/>
            </a:stretch>
          </a:blipFill>
        </p:spPr>
        <p:txBody>
          <a:bodyPr/>
          <a:lstStyle/>
          <a:p>
            <a:endParaRPr lang="en-US"/>
          </a:p>
        </p:txBody>
      </p:sp>
      <p:sp>
        <p:nvSpPr>
          <p:cNvPr id="3" name="Freeform 3"/>
          <p:cNvSpPr/>
          <p:nvPr/>
        </p:nvSpPr>
        <p:spPr>
          <a:xfrm rot="-6921797">
            <a:off x="13930198" y="178506"/>
            <a:ext cx="8949257" cy="8949257"/>
          </a:xfrm>
          <a:custGeom>
            <a:avLst/>
            <a:gdLst/>
            <a:ahLst/>
            <a:cxnLst/>
            <a:rect l="l" t="t" r="r" b="b"/>
            <a:pathLst>
              <a:path w="8949257" h="8949257">
                <a:moveTo>
                  <a:pt x="0" y="0"/>
                </a:moveTo>
                <a:lnTo>
                  <a:pt x="8949256" y="0"/>
                </a:lnTo>
                <a:lnTo>
                  <a:pt x="8949256" y="8949256"/>
                </a:lnTo>
                <a:lnTo>
                  <a:pt x="0" y="8949256"/>
                </a:lnTo>
                <a:lnTo>
                  <a:pt x="0" y="0"/>
                </a:lnTo>
                <a:close/>
              </a:path>
            </a:pathLst>
          </a:custGeom>
          <a:blipFill>
            <a:blip r:embed="rId2">
              <a:alphaModFix amt="61000"/>
            </a:blip>
            <a:stretch>
              <a:fillRect/>
            </a:stretch>
          </a:blipFill>
        </p:spPr>
        <p:txBody>
          <a:bodyPr/>
          <a:lstStyle/>
          <a:p>
            <a:endParaRPr lang="en-US"/>
          </a:p>
        </p:txBody>
      </p:sp>
      <p:sp>
        <p:nvSpPr>
          <p:cNvPr id="4" name="Freeform 4"/>
          <p:cNvSpPr/>
          <p:nvPr/>
        </p:nvSpPr>
        <p:spPr>
          <a:xfrm rot="-6921797">
            <a:off x="-2560629" y="3132691"/>
            <a:ext cx="8229600" cy="8229600"/>
          </a:xfrm>
          <a:custGeom>
            <a:avLst/>
            <a:gdLst/>
            <a:ahLst/>
            <a:cxnLst/>
            <a:rect l="l" t="t" r="r" b="b"/>
            <a:pathLst>
              <a:path w="8229600" h="8229600">
                <a:moveTo>
                  <a:pt x="0" y="0"/>
                </a:moveTo>
                <a:lnTo>
                  <a:pt x="8229600" y="0"/>
                </a:lnTo>
                <a:lnTo>
                  <a:pt x="8229600" y="8229600"/>
                </a:lnTo>
                <a:lnTo>
                  <a:pt x="0" y="8229600"/>
                </a:lnTo>
                <a:lnTo>
                  <a:pt x="0" y="0"/>
                </a:lnTo>
                <a:close/>
              </a:path>
            </a:pathLst>
          </a:custGeom>
          <a:blipFill>
            <a:blip r:embed="rId2">
              <a:alphaModFix amt="53000"/>
            </a:blip>
            <a:stretch>
              <a:fillRect/>
            </a:stretch>
          </a:blipFill>
        </p:spPr>
        <p:txBody>
          <a:bodyPr/>
          <a:lstStyle/>
          <a:p>
            <a:endParaRPr lang="en-US"/>
          </a:p>
        </p:txBody>
      </p:sp>
      <p:sp>
        <p:nvSpPr>
          <p:cNvPr id="5" name="Freeform 5"/>
          <p:cNvSpPr/>
          <p:nvPr/>
        </p:nvSpPr>
        <p:spPr>
          <a:xfrm>
            <a:off x="1887483" y="3358606"/>
            <a:ext cx="1482804" cy="1350700"/>
          </a:xfrm>
          <a:custGeom>
            <a:avLst/>
            <a:gdLst/>
            <a:ahLst/>
            <a:cxnLst/>
            <a:rect l="l" t="t" r="r" b="b"/>
            <a:pathLst>
              <a:path w="1482804" h="1350700">
                <a:moveTo>
                  <a:pt x="0" y="0"/>
                </a:moveTo>
                <a:lnTo>
                  <a:pt x="1482804" y="0"/>
                </a:lnTo>
                <a:lnTo>
                  <a:pt x="1482804" y="1350699"/>
                </a:lnTo>
                <a:lnTo>
                  <a:pt x="0" y="135069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6"/>
          <p:cNvSpPr/>
          <p:nvPr/>
        </p:nvSpPr>
        <p:spPr>
          <a:xfrm rot="-6921797">
            <a:off x="2042295" y="-7966249"/>
            <a:ext cx="8229600" cy="8229600"/>
          </a:xfrm>
          <a:custGeom>
            <a:avLst/>
            <a:gdLst/>
            <a:ahLst/>
            <a:cxnLst/>
            <a:rect l="l" t="t" r="r" b="b"/>
            <a:pathLst>
              <a:path w="8229600" h="8229600">
                <a:moveTo>
                  <a:pt x="0" y="0"/>
                </a:moveTo>
                <a:lnTo>
                  <a:pt x="8229600" y="0"/>
                </a:lnTo>
                <a:lnTo>
                  <a:pt x="8229600" y="8229600"/>
                </a:lnTo>
                <a:lnTo>
                  <a:pt x="0" y="8229600"/>
                </a:lnTo>
                <a:lnTo>
                  <a:pt x="0" y="0"/>
                </a:lnTo>
                <a:close/>
              </a:path>
            </a:pathLst>
          </a:custGeom>
          <a:blipFill>
            <a:blip r:embed="rId2"/>
            <a:stretch>
              <a:fillRect/>
            </a:stretch>
          </a:blipFill>
        </p:spPr>
        <p:txBody>
          <a:bodyPr/>
          <a:lstStyle/>
          <a:p>
            <a:endParaRPr lang="en-US"/>
          </a:p>
        </p:txBody>
      </p:sp>
      <p:sp>
        <p:nvSpPr>
          <p:cNvPr id="7" name="Freeform 7"/>
          <p:cNvSpPr/>
          <p:nvPr/>
        </p:nvSpPr>
        <p:spPr>
          <a:xfrm rot="-6393762">
            <a:off x="11935854" y="7733791"/>
            <a:ext cx="1482804" cy="1350700"/>
          </a:xfrm>
          <a:custGeom>
            <a:avLst/>
            <a:gdLst/>
            <a:ahLst/>
            <a:cxnLst/>
            <a:rect l="l" t="t" r="r" b="b"/>
            <a:pathLst>
              <a:path w="1482804" h="1350700">
                <a:moveTo>
                  <a:pt x="0" y="0"/>
                </a:moveTo>
                <a:lnTo>
                  <a:pt x="1482804" y="0"/>
                </a:lnTo>
                <a:lnTo>
                  <a:pt x="1482804" y="1350700"/>
                </a:lnTo>
                <a:lnTo>
                  <a:pt x="0" y="13507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8" name="Freeform 8"/>
          <p:cNvSpPr/>
          <p:nvPr/>
        </p:nvSpPr>
        <p:spPr>
          <a:xfrm rot="-6393762">
            <a:off x="14768766" y="3597899"/>
            <a:ext cx="957410" cy="872114"/>
          </a:xfrm>
          <a:custGeom>
            <a:avLst/>
            <a:gdLst/>
            <a:ahLst/>
            <a:cxnLst/>
            <a:rect l="l" t="t" r="r" b="b"/>
            <a:pathLst>
              <a:path w="957410" h="872114">
                <a:moveTo>
                  <a:pt x="0" y="0"/>
                </a:moveTo>
                <a:lnTo>
                  <a:pt x="957410" y="0"/>
                </a:lnTo>
                <a:lnTo>
                  <a:pt x="957410" y="872114"/>
                </a:lnTo>
                <a:lnTo>
                  <a:pt x="0" y="87211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9" name="Group 9"/>
          <p:cNvGrpSpPr/>
          <p:nvPr/>
        </p:nvGrpSpPr>
        <p:grpSpPr>
          <a:xfrm>
            <a:off x="4204335" y="1334452"/>
            <a:ext cx="2021205" cy="1399223"/>
            <a:chOff x="0" y="0"/>
            <a:chExt cx="2694940" cy="1865630"/>
          </a:xfrm>
        </p:grpSpPr>
        <p:sp>
          <p:nvSpPr>
            <p:cNvPr id="10" name="Freeform 10"/>
            <p:cNvSpPr/>
            <p:nvPr/>
          </p:nvSpPr>
          <p:spPr>
            <a:xfrm>
              <a:off x="50403" y="50721"/>
              <a:ext cx="2597278" cy="1764343"/>
            </a:xfrm>
            <a:custGeom>
              <a:avLst/>
              <a:gdLst/>
              <a:ahLst/>
              <a:cxnLst/>
              <a:rect l="l" t="t" r="r" b="b"/>
              <a:pathLst>
                <a:path w="2597278" h="1764343">
                  <a:moveTo>
                    <a:pt x="2495947" y="259159"/>
                  </a:moveTo>
                  <a:cubicBezTo>
                    <a:pt x="2233057" y="184229"/>
                    <a:pt x="2177177" y="172799"/>
                    <a:pt x="2090817" y="165179"/>
                  </a:cubicBezTo>
                  <a:cubicBezTo>
                    <a:pt x="1956197" y="152479"/>
                    <a:pt x="1700927" y="142319"/>
                    <a:pt x="1573927" y="153749"/>
                  </a:cubicBezTo>
                  <a:cubicBezTo>
                    <a:pt x="1498997" y="160099"/>
                    <a:pt x="1450737" y="166449"/>
                    <a:pt x="1397397" y="188039"/>
                  </a:cubicBezTo>
                  <a:cubicBezTo>
                    <a:pt x="1346597" y="208359"/>
                    <a:pt x="1300877" y="240109"/>
                    <a:pt x="1258967" y="274399"/>
                  </a:cubicBezTo>
                  <a:cubicBezTo>
                    <a:pt x="1217057" y="308689"/>
                    <a:pt x="1178957" y="349329"/>
                    <a:pt x="1148477" y="395049"/>
                  </a:cubicBezTo>
                  <a:cubicBezTo>
                    <a:pt x="1116727" y="440769"/>
                    <a:pt x="1092597" y="499189"/>
                    <a:pt x="1072277" y="548719"/>
                  </a:cubicBezTo>
                  <a:cubicBezTo>
                    <a:pt x="1053227" y="594439"/>
                    <a:pt x="1039257" y="637619"/>
                    <a:pt x="1029097" y="682069"/>
                  </a:cubicBezTo>
                  <a:cubicBezTo>
                    <a:pt x="1020207" y="723979"/>
                    <a:pt x="1015127" y="767159"/>
                    <a:pt x="1013857" y="809069"/>
                  </a:cubicBezTo>
                  <a:cubicBezTo>
                    <a:pt x="1011317" y="847169"/>
                    <a:pt x="1004967" y="883999"/>
                    <a:pt x="1017667" y="922099"/>
                  </a:cubicBezTo>
                  <a:cubicBezTo>
                    <a:pt x="1034177" y="969089"/>
                    <a:pt x="1073547" y="1030049"/>
                    <a:pt x="1117997" y="1065609"/>
                  </a:cubicBezTo>
                  <a:cubicBezTo>
                    <a:pt x="1163717" y="1101169"/>
                    <a:pt x="1238647" y="1118949"/>
                    <a:pt x="1290717" y="1132919"/>
                  </a:cubicBezTo>
                  <a:cubicBezTo>
                    <a:pt x="1330087" y="1141809"/>
                    <a:pt x="1364377" y="1153239"/>
                    <a:pt x="1398667" y="1145619"/>
                  </a:cubicBezTo>
                  <a:cubicBezTo>
                    <a:pt x="1432957" y="1136729"/>
                    <a:pt x="1483757" y="1108789"/>
                    <a:pt x="1492647" y="1080849"/>
                  </a:cubicBezTo>
                  <a:cubicBezTo>
                    <a:pt x="1501537" y="1055449"/>
                    <a:pt x="1482487" y="1010999"/>
                    <a:pt x="1459627" y="989409"/>
                  </a:cubicBezTo>
                  <a:cubicBezTo>
                    <a:pt x="1432957" y="962739"/>
                    <a:pt x="1371997" y="956389"/>
                    <a:pt x="1328817" y="948769"/>
                  </a:cubicBezTo>
                  <a:cubicBezTo>
                    <a:pt x="1286907" y="941149"/>
                    <a:pt x="1248807" y="938609"/>
                    <a:pt x="1204357" y="939879"/>
                  </a:cubicBezTo>
                  <a:cubicBezTo>
                    <a:pt x="1152287" y="942419"/>
                    <a:pt x="1093867" y="952579"/>
                    <a:pt x="1035447" y="964009"/>
                  </a:cubicBezTo>
                  <a:cubicBezTo>
                    <a:pt x="971947" y="976709"/>
                    <a:pt x="902097" y="995759"/>
                    <a:pt x="838597" y="1017349"/>
                  </a:cubicBezTo>
                  <a:cubicBezTo>
                    <a:pt x="775097" y="1037669"/>
                    <a:pt x="716677" y="1064339"/>
                    <a:pt x="655717" y="1093549"/>
                  </a:cubicBezTo>
                  <a:cubicBezTo>
                    <a:pt x="592217" y="1122759"/>
                    <a:pt x="521097" y="1155779"/>
                    <a:pt x="465217" y="1192609"/>
                  </a:cubicBezTo>
                  <a:cubicBezTo>
                    <a:pt x="415687" y="1224359"/>
                    <a:pt x="376317" y="1252299"/>
                    <a:pt x="336947" y="1296749"/>
                  </a:cubicBezTo>
                  <a:cubicBezTo>
                    <a:pt x="287417" y="1350089"/>
                    <a:pt x="228997" y="1428829"/>
                    <a:pt x="199787" y="1499949"/>
                  </a:cubicBezTo>
                  <a:cubicBezTo>
                    <a:pt x="171847" y="1568529"/>
                    <a:pt x="182007" y="1675209"/>
                    <a:pt x="160417" y="1717119"/>
                  </a:cubicBezTo>
                  <a:cubicBezTo>
                    <a:pt x="150257" y="1737439"/>
                    <a:pt x="137557" y="1747599"/>
                    <a:pt x="122317" y="1755219"/>
                  </a:cubicBezTo>
                  <a:cubicBezTo>
                    <a:pt x="107077" y="1762839"/>
                    <a:pt x="86757" y="1765379"/>
                    <a:pt x="68977" y="1762839"/>
                  </a:cubicBezTo>
                  <a:cubicBezTo>
                    <a:pt x="52467" y="1760299"/>
                    <a:pt x="33417" y="1748869"/>
                    <a:pt x="21987" y="1736169"/>
                  </a:cubicBezTo>
                  <a:cubicBezTo>
                    <a:pt x="10557" y="1723469"/>
                    <a:pt x="397" y="1705689"/>
                    <a:pt x="397" y="1686639"/>
                  </a:cubicBezTo>
                  <a:cubicBezTo>
                    <a:pt x="397" y="1665049"/>
                    <a:pt x="15637" y="1629489"/>
                    <a:pt x="30877" y="1614249"/>
                  </a:cubicBezTo>
                  <a:cubicBezTo>
                    <a:pt x="44847" y="1601549"/>
                    <a:pt x="65167" y="1595199"/>
                    <a:pt x="81677" y="1595199"/>
                  </a:cubicBezTo>
                  <a:cubicBezTo>
                    <a:pt x="99457" y="1593929"/>
                    <a:pt x="119777" y="1599009"/>
                    <a:pt x="133747" y="1610439"/>
                  </a:cubicBezTo>
                  <a:cubicBezTo>
                    <a:pt x="150257" y="1624409"/>
                    <a:pt x="169307" y="1657429"/>
                    <a:pt x="169307" y="1681559"/>
                  </a:cubicBezTo>
                  <a:cubicBezTo>
                    <a:pt x="169307" y="1704419"/>
                    <a:pt x="147717" y="1737439"/>
                    <a:pt x="131207" y="1750139"/>
                  </a:cubicBezTo>
                  <a:cubicBezTo>
                    <a:pt x="115967" y="1761569"/>
                    <a:pt x="95647" y="1765379"/>
                    <a:pt x="79137" y="1764109"/>
                  </a:cubicBezTo>
                  <a:cubicBezTo>
                    <a:pt x="61357" y="1762839"/>
                    <a:pt x="41037" y="1753949"/>
                    <a:pt x="28337" y="1742519"/>
                  </a:cubicBezTo>
                  <a:cubicBezTo>
                    <a:pt x="15637" y="1731089"/>
                    <a:pt x="5477" y="1717119"/>
                    <a:pt x="1667" y="1695529"/>
                  </a:cubicBezTo>
                  <a:cubicBezTo>
                    <a:pt x="-5953" y="1658699"/>
                    <a:pt x="14367" y="1578689"/>
                    <a:pt x="25797" y="1529159"/>
                  </a:cubicBezTo>
                  <a:cubicBezTo>
                    <a:pt x="35957" y="1488519"/>
                    <a:pt x="46117" y="1456769"/>
                    <a:pt x="62627" y="1421209"/>
                  </a:cubicBezTo>
                  <a:cubicBezTo>
                    <a:pt x="80407" y="1381839"/>
                    <a:pt x="105807" y="1343739"/>
                    <a:pt x="133747" y="1305639"/>
                  </a:cubicBezTo>
                  <a:cubicBezTo>
                    <a:pt x="164227" y="1262459"/>
                    <a:pt x="199787" y="1218009"/>
                    <a:pt x="240427" y="1177369"/>
                  </a:cubicBezTo>
                  <a:cubicBezTo>
                    <a:pt x="284877" y="1134189"/>
                    <a:pt x="326787" y="1097359"/>
                    <a:pt x="392827" y="1056719"/>
                  </a:cubicBezTo>
                  <a:cubicBezTo>
                    <a:pt x="491887" y="993219"/>
                    <a:pt x="678577" y="904319"/>
                    <a:pt x="792877" y="858599"/>
                  </a:cubicBezTo>
                  <a:cubicBezTo>
                    <a:pt x="874157" y="826849"/>
                    <a:pt x="936387" y="811609"/>
                    <a:pt x="1007507" y="793829"/>
                  </a:cubicBezTo>
                  <a:cubicBezTo>
                    <a:pt x="1077357" y="777319"/>
                    <a:pt x="1143397" y="758269"/>
                    <a:pt x="1215787" y="758269"/>
                  </a:cubicBezTo>
                  <a:cubicBezTo>
                    <a:pt x="1295797" y="756999"/>
                    <a:pt x="1405017" y="777319"/>
                    <a:pt x="1465977" y="796369"/>
                  </a:cubicBezTo>
                  <a:cubicBezTo>
                    <a:pt x="1504077" y="807799"/>
                    <a:pt x="1528207" y="820499"/>
                    <a:pt x="1553607" y="839549"/>
                  </a:cubicBezTo>
                  <a:cubicBezTo>
                    <a:pt x="1580277" y="857329"/>
                    <a:pt x="1605677" y="882729"/>
                    <a:pt x="1622187" y="909399"/>
                  </a:cubicBezTo>
                  <a:cubicBezTo>
                    <a:pt x="1639967" y="936069"/>
                    <a:pt x="1651397" y="966549"/>
                    <a:pt x="1657747" y="999569"/>
                  </a:cubicBezTo>
                  <a:cubicBezTo>
                    <a:pt x="1665367" y="1033859"/>
                    <a:pt x="1670447" y="1078309"/>
                    <a:pt x="1662827" y="1113869"/>
                  </a:cubicBezTo>
                  <a:cubicBezTo>
                    <a:pt x="1653937" y="1146889"/>
                    <a:pt x="1636157" y="1179909"/>
                    <a:pt x="1613297" y="1206579"/>
                  </a:cubicBezTo>
                  <a:cubicBezTo>
                    <a:pt x="1587897" y="1235789"/>
                    <a:pt x="1552337" y="1264999"/>
                    <a:pt x="1515507" y="1282779"/>
                  </a:cubicBezTo>
                  <a:cubicBezTo>
                    <a:pt x="1476137" y="1300559"/>
                    <a:pt x="1426607" y="1310719"/>
                    <a:pt x="1382157" y="1313259"/>
                  </a:cubicBezTo>
                  <a:cubicBezTo>
                    <a:pt x="1336437" y="1314529"/>
                    <a:pt x="1290717" y="1304369"/>
                    <a:pt x="1243727" y="1294209"/>
                  </a:cubicBezTo>
                  <a:cubicBezTo>
                    <a:pt x="1192927" y="1282779"/>
                    <a:pt x="1135777" y="1268809"/>
                    <a:pt x="1091327" y="1244679"/>
                  </a:cubicBezTo>
                  <a:cubicBezTo>
                    <a:pt x="1051957" y="1224359"/>
                    <a:pt x="1017667" y="1196419"/>
                    <a:pt x="988457" y="1165939"/>
                  </a:cubicBezTo>
                  <a:cubicBezTo>
                    <a:pt x="959247" y="1134189"/>
                    <a:pt x="935117" y="1098629"/>
                    <a:pt x="914797" y="1060529"/>
                  </a:cubicBezTo>
                  <a:cubicBezTo>
                    <a:pt x="893207" y="1021159"/>
                    <a:pt x="871617" y="975439"/>
                    <a:pt x="862727" y="930989"/>
                  </a:cubicBezTo>
                  <a:cubicBezTo>
                    <a:pt x="853837" y="885269"/>
                    <a:pt x="858917" y="835739"/>
                    <a:pt x="862727" y="786209"/>
                  </a:cubicBezTo>
                  <a:cubicBezTo>
                    <a:pt x="866537" y="736679"/>
                    <a:pt x="875427" y="683339"/>
                    <a:pt x="888127" y="633809"/>
                  </a:cubicBezTo>
                  <a:cubicBezTo>
                    <a:pt x="902097" y="581739"/>
                    <a:pt x="919877" y="534749"/>
                    <a:pt x="942737" y="482679"/>
                  </a:cubicBezTo>
                  <a:cubicBezTo>
                    <a:pt x="969407" y="422989"/>
                    <a:pt x="1001157" y="351869"/>
                    <a:pt x="1041797" y="294719"/>
                  </a:cubicBezTo>
                  <a:cubicBezTo>
                    <a:pt x="1081167" y="240109"/>
                    <a:pt x="1129427" y="191849"/>
                    <a:pt x="1182767" y="149939"/>
                  </a:cubicBezTo>
                  <a:cubicBezTo>
                    <a:pt x="1237377" y="108029"/>
                    <a:pt x="1302147" y="69929"/>
                    <a:pt x="1366917" y="45799"/>
                  </a:cubicBezTo>
                  <a:cubicBezTo>
                    <a:pt x="1430417" y="21669"/>
                    <a:pt x="1498997" y="14049"/>
                    <a:pt x="1570117" y="6429"/>
                  </a:cubicBezTo>
                  <a:cubicBezTo>
                    <a:pt x="1645047" y="-1191"/>
                    <a:pt x="1722517" y="79"/>
                    <a:pt x="1806337" y="79"/>
                  </a:cubicBezTo>
                  <a:cubicBezTo>
                    <a:pt x="1902857" y="1349"/>
                    <a:pt x="2019697" y="6429"/>
                    <a:pt x="2114947" y="15319"/>
                  </a:cubicBezTo>
                  <a:cubicBezTo>
                    <a:pt x="2197497" y="24209"/>
                    <a:pt x="2269887" y="35639"/>
                    <a:pt x="2344817" y="52149"/>
                  </a:cubicBezTo>
                  <a:cubicBezTo>
                    <a:pt x="2418477" y="68659"/>
                    <a:pt x="2518807" y="88979"/>
                    <a:pt x="2558177" y="114379"/>
                  </a:cubicBezTo>
                  <a:cubicBezTo>
                    <a:pt x="2578497" y="128349"/>
                    <a:pt x="2588657" y="142319"/>
                    <a:pt x="2593737" y="158829"/>
                  </a:cubicBezTo>
                  <a:cubicBezTo>
                    <a:pt x="2598817" y="175339"/>
                    <a:pt x="2598817" y="198199"/>
                    <a:pt x="2591197" y="214709"/>
                  </a:cubicBezTo>
                  <a:cubicBezTo>
                    <a:pt x="2584847" y="231219"/>
                    <a:pt x="2568337" y="247729"/>
                    <a:pt x="2551827" y="255349"/>
                  </a:cubicBezTo>
                  <a:cubicBezTo>
                    <a:pt x="2536587" y="262969"/>
                    <a:pt x="2495947" y="259159"/>
                    <a:pt x="2495947" y="259159"/>
                  </a:cubicBezTo>
                </a:path>
              </a:pathLst>
            </a:custGeom>
            <a:solidFill>
              <a:srgbClr val="955306"/>
            </a:solidFill>
            <a:ln cap="sq">
              <a:noFill/>
              <a:prstDash val="solid"/>
              <a:miter/>
            </a:ln>
          </p:spPr>
          <p:txBody>
            <a:bodyPr/>
            <a:lstStyle/>
            <a:p>
              <a:endParaRPr lang="en-US"/>
            </a:p>
          </p:txBody>
        </p:sp>
      </p:grpSp>
      <p:grpSp>
        <p:nvGrpSpPr>
          <p:cNvPr id="11" name="Group 11"/>
          <p:cNvGrpSpPr/>
          <p:nvPr/>
        </p:nvGrpSpPr>
        <p:grpSpPr>
          <a:xfrm>
            <a:off x="4106228" y="2792730"/>
            <a:ext cx="218122" cy="218122"/>
            <a:chOff x="0" y="0"/>
            <a:chExt cx="290830" cy="290830"/>
          </a:xfrm>
        </p:grpSpPr>
        <p:sp>
          <p:nvSpPr>
            <p:cNvPr id="12" name="Freeform 12"/>
            <p:cNvSpPr/>
            <p:nvPr/>
          </p:nvSpPr>
          <p:spPr>
            <a:xfrm>
              <a:off x="50800" y="49530"/>
              <a:ext cx="186690" cy="190746"/>
            </a:xfrm>
            <a:custGeom>
              <a:avLst/>
              <a:gdLst/>
              <a:ahLst/>
              <a:cxnLst/>
              <a:rect l="l" t="t" r="r" b="b"/>
              <a:pathLst>
                <a:path w="186690" h="190746">
                  <a:moveTo>
                    <a:pt x="186690" y="67310"/>
                  </a:moveTo>
                  <a:cubicBezTo>
                    <a:pt x="186690" y="127000"/>
                    <a:pt x="179070" y="142240"/>
                    <a:pt x="170180" y="153670"/>
                  </a:cubicBezTo>
                  <a:cubicBezTo>
                    <a:pt x="161290" y="166370"/>
                    <a:pt x="148590" y="176530"/>
                    <a:pt x="134620" y="182880"/>
                  </a:cubicBezTo>
                  <a:cubicBezTo>
                    <a:pt x="120650" y="187960"/>
                    <a:pt x="104140" y="191770"/>
                    <a:pt x="90170" y="190500"/>
                  </a:cubicBezTo>
                  <a:cubicBezTo>
                    <a:pt x="74930" y="189230"/>
                    <a:pt x="58420" y="184150"/>
                    <a:pt x="45720" y="176530"/>
                  </a:cubicBezTo>
                  <a:cubicBezTo>
                    <a:pt x="33020" y="168910"/>
                    <a:pt x="21590" y="157480"/>
                    <a:pt x="13970" y="144780"/>
                  </a:cubicBezTo>
                  <a:cubicBezTo>
                    <a:pt x="6350" y="132080"/>
                    <a:pt x="1270" y="115570"/>
                    <a:pt x="0" y="101600"/>
                  </a:cubicBezTo>
                  <a:cubicBezTo>
                    <a:pt x="0" y="86360"/>
                    <a:pt x="2540" y="69850"/>
                    <a:pt x="8890" y="55880"/>
                  </a:cubicBezTo>
                  <a:cubicBezTo>
                    <a:pt x="15240" y="43180"/>
                    <a:pt x="25400" y="29210"/>
                    <a:pt x="36830" y="20320"/>
                  </a:cubicBezTo>
                  <a:cubicBezTo>
                    <a:pt x="48260" y="11430"/>
                    <a:pt x="63500" y="3810"/>
                    <a:pt x="78740" y="1270"/>
                  </a:cubicBezTo>
                  <a:cubicBezTo>
                    <a:pt x="92710" y="-1270"/>
                    <a:pt x="109220" y="0"/>
                    <a:pt x="123190" y="5080"/>
                  </a:cubicBezTo>
                  <a:cubicBezTo>
                    <a:pt x="138430" y="8890"/>
                    <a:pt x="162560" y="27940"/>
                    <a:pt x="162560" y="27940"/>
                  </a:cubicBezTo>
                </a:path>
              </a:pathLst>
            </a:custGeom>
            <a:solidFill>
              <a:srgbClr val="955306"/>
            </a:solidFill>
            <a:ln cap="sq">
              <a:noFill/>
              <a:prstDash val="solid"/>
              <a:miter/>
            </a:ln>
          </p:spPr>
          <p:txBody>
            <a:bodyPr/>
            <a:lstStyle/>
            <a:p>
              <a:endParaRPr lang="en-US"/>
            </a:p>
          </p:txBody>
        </p:sp>
      </p:grpSp>
      <p:grpSp>
        <p:nvGrpSpPr>
          <p:cNvPr id="13" name="Group 13"/>
          <p:cNvGrpSpPr/>
          <p:nvPr/>
        </p:nvGrpSpPr>
        <p:grpSpPr>
          <a:xfrm>
            <a:off x="12613957" y="2214562"/>
            <a:ext cx="1764983" cy="1259205"/>
            <a:chOff x="0" y="0"/>
            <a:chExt cx="2353310" cy="1678940"/>
          </a:xfrm>
        </p:grpSpPr>
        <p:sp>
          <p:nvSpPr>
            <p:cNvPr id="14" name="Freeform 14"/>
            <p:cNvSpPr/>
            <p:nvPr/>
          </p:nvSpPr>
          <p:spPr>
            <a:xfrm>
              <a:off x="50661" y="45928"/>
              <a:ext cx="2252195" cy="1583982"/>
            </a:xfrm>
            <a:custGeom>
              <a:avLst/>
              <a:gdLst/>
              <a:ahLst/>
              <a:cxnLst/>
              <a:rect l="l" t="t" r="r" b="b"/>
              <a:pathLst>
                <a:path w="2252195" h="1583982">
                  <a:moveTo>
                    <a:pt x="57289" y="92502"/>
                  </a:moveTo>
                  <a:cubicBezTo>
                    <a:pt x="299859" y="25192"/>
                    <a:pt x="348119" y="17572"/>
                    <a:pt x="411619" y="11222"/>
                  </a:cubicBezTo>
                  <a:cubicBezTo>
                    <a:pt x="491629" y="4872"/>
                    <a:pt x="605929" y="-6558"/>
                    <a:pt x="682129" y="4872"/>
                  </a:cubicBezTo>
                  <a:cubicBezTo>
                    <a:pt x="740549" y="13762"/>
                    <a:pt x="782459" y="35352"/>
                    <a:pt x="834529" y="58212"/>
                  </a:cubicBezTo>
                  <a:cubicBezTo>
                    <a:pt x="891679" y="83612"/>
                    <a:pt x="946289" y="109012"/>
                    <a:pt x="1011059" y="154732"/>
                  </a:cubicBezTo>
                  <a:cubicBezTo>
                    <a:pt x="1107579" y="222042"/>
                    <a:pt x="1266329" y="357932"/>
                    <a:pt x="1339989" y="445562"/>
                  </a:cubicBezTo>
                  <a:cubicBezTo>
                    <a:pt x="1388249" y="502712"/>
                    <a:pt x="1414919" y="549702"/>
                    <a:pt x="1440319" y="604312"/>
                  </a:cubicBezTo>
                  <a:cubicBezTo>
                    <a:pt x="1463179" y="657652"/>
                    <a:pt x="1480959" y="716072"/>
                    <a:pt x="1487309" y="766872"/>
                  </a:cubicBezTo>
                  <a:cubicBezTo>
                    <a:pt x="1492389" y="810052"/>
                    <a:pt x="1492389" y="849422"/>
                    <a:pt x="1483499" y="888792"/>
                  </a:cubicBezTo>
                  <a:cubicBezTo>
                    <a:pt x="1475879" y="925622"/>
                    <a:pt x="1460639" y="963722"/>
                    <a:pt x="1437779" y="994202"/>
                  </a:cubicBezTo>
                  <a:cubicBezTo>
                    <a:pt x="1413649" y="1027222"/>
                    <a:pt x="1378089" y="1057702"/>
                    <a:pt x="1341259" y="1078022"/>
                  </a:cubicBezTo>
                  <a:cubicBezTo>
                    <a:pt x="1306969" y="1097072"/>
                    <a:pt x="1267599" y="1105962"/>
                    <a:pt x="1226959" y="1114852"/>
                  </a:cubicBezTo>
                  <a:cubicBezTo>
                    <a:pt x="1182509" y="1125012"/>
                    <a:pt x="1129169" y="1135172"/>
                    <a:pt x="1085989" y="1135172"/>
                  </a:cubicBezTo>
                  <a:cubicBezTo>
                    <a:pt x="1047889" y="1135172"/>
                    <a:pt x="1009789" y="1136442"/>
                    <a:pt x="980579" y="1118662"/>
                  </a:cubicBezTo>
                  <a:cubicBezTo>
                    <a:pt x="945019" y="1097072"/>
                    <a:pt x="904379" y="1045002"/>
                    <a:pt x="898029" y="999282"/>
                  </a:cubicBezTo>
                  <a:cubicBezTo>
                    <a:pt x="890409" y="945942"/>
                    <a:pt x="928509" y="855772"/>
                    <a:pt x="961529" y="815132"/>
                  </a:cubicBezTo>
                  <a:cubicBezTo>
                    <a:pt x="986929" y="783382"/>
                    <a:pt x="1017409" y="774492"/>
                    <a:pt x="1058049" y="757982"/>
                  </a:cubicBezTo>
                  <a:cubicBezTo>
                    <a:pt x="1117739" y="731312"/>
                    <a:pt x="1215529" y="700832"/>
                    <a:pt x="1292999" y="690672"/>
                  </a:cubicBezTo>
                  <a:cubicBezTo>
                    <a:pt x="1364119" y="680512"/>
                    <a:pt x="1446669" y="681782"/>
                    <a:pt x="1503819" y="689402"/>
                  </a:cubicBezTo>
                  <a:cubicBezTo>
                    <a:pt x="1544459" y="695752"/>
                    <a:pt x="1564779" y="703372"/>
                    <a:pt x="1605419" y="719882"/>
                  </a:cubicBezTo>
                  <a:cubicBezTo>
                    <a:pt x="1675269" y="749092"/>
                    <a:pt x="1804809" y="824022"/>
                    <a:pt x="1874659" y="865932"/>
                  </a:cubicBezTo>
                  <a:cubicBezTo>
                    <a:pt x="1920379" y="893872"/>
                    <a:pt x="1952129" y="912922"/>
                    <a:pt x="1985149" y="940862"/>
                  </a:cubicBezTo>
                  <a:cubicBezTo>
                    <a:pt x="2018169" y="968802"/>
                    <a:pt x="2043569" y="994202"/>
                    <a:pt x="2072779" y="1032302"/>
                  </a:cubicBezTo>
                  <a:cubicBezTo>
                    <a:pt x="2110879" y="1081832"/>
                    <a:pt x="2155329" y="1160572"/>
                    <a:pt x="2183269" y="1222802"/>
                  </a:cubicBezTo>
                  <a:cubicBezTo>
                    <a:pt x="2208669" y="1277412"/>
                    <a:pt x="2227719" y="1332022"/>
                    <a:pt x="2239149" y="1382822"/>
                  </a:cubicBezTo>
                  <a:cubicBezTo>
                    <a:pt x="2248039" y="1427272"/>
                    <a:pt x="2256929" y="1479342"/>
                    <a:pt x="2249309" y="1511092"/>
                  </a:cubicBezTo>
                  <a:cubicBezTo>
                    <a:pt x="2242959" y="1532682"/>
                    <a:pt x="2227719" y="1550462"/>
                    <a:pt x="2216289" y="1561892"/>
                  </a:cubicBezTo>
                  <a:cubicBezTo>
                    <a:pt x="2208669" y="1569512"/>
                    <a:pt x="2201049" y="1574592"/>
                    <a:pt x="2189619" y="1577132"/>
                  </a:cubicBezTo>
                  <a:cubicBezTo>
                    <a:pt x="2174379" y="1580942"/>
                    <a:pt x="2145169" y="1582212"/>
                    <a:pt x="2129929" y="1578402"/>
                  </a:cubicBezTo>
                  <a:cubicBezTo>
                    <a:pt x="2118499" y="1577132"/>
                    <a:pt x="2110879" y="1573322"/>
                    <a:pt x="2101989" y="1565702"/>
                  </a:cubicBezTo>
                  <a:cubicBezTo>
                    <a:pt x="2089289" y="1555542"/>
                    <a:pt x="2072779" y="1531412"/>
                    <a:pt x="2066429" y="1516172"/>
                  </a:cubicBezTo>
                  <a:cubicBezTo>
                    <a:pt x="2062619" y="1506012"/>
                    <a:pt x="2061349" y="1497122"/>
                    <a:pt x="2062619" y="1485692"/>
                  </a:cubicBezTo>
                  <a:cubicBezTo>
                    <a:pt x="2063889" y="1470452"/>
                    <a:pt x="2071509" y="1443782"/>
                    <a:pt x="2082939" y="1429812"/>
                  </a:cubicBezTo>
                  <a:cubicBezTo>
                    <a:pt x="2094369" y="1414572"/>
                    <a:pt x="2114689" y="1400602"/>
                    <a:pt x="2133739" y="1396792"/>
                  </a:cubicBezTo>
                  <a:cubicBezTo>
                    <a:pt x="2152789" y="1391712"/>
                    <a:pt x="2178189" y="1395522"/>
                    <a:pt x="2194699" y="1400602"/>
                  </a:cubicBezTo>
                  <a:cubicBezTo>
                    <a:pt x="2204859" y="1404412"/>
                    <a:pt x="2212479" y="1410762"/>
                    <a:pt x="2220099" y="1417112"/>
                  </a:cubicBezTo>
                  <a:cubicBezTo>
                    <a:pt x="2227719" y="1424732"/>
                    <a:pt x="2234069" y="1431082"/>
                    <a:pt x="2239149" y="1441242"/>
                  </a:cubicBezTo>
                  <a:cubicBezTo>
                    <a:pt x="2245499" y="1456482"/>
                    <a:pt x="2253119" y="1481882"/>
                    <a:pt x="2250579" y="1500932"/>
                  </a:cubicBezTo>
                  <a:cubicBezTo>
                    <a:pt x="2248039" y="1519982"/>
                    <a:pt x="2237879" y="1541572"/>
                    <a:pt x="2223909" y="1555542"/>
                  </a:cubicBezTo>
                  <a:cubicBezTo>
                    <a:pt x="2209939" y="1568242"/>
                    <a:pt x="2185809" y="1578402"/>
                    <a:pt x="2169299" y="1582212"/>
                  </a:cubicBezTo>
                  <a:cubicBezTo>
                    <a:pt x="2159139" y="1584752"/>
                    <a:pt x="2150249" y="1584752"/>
                    <a:pt x="2138819" y="1580942"/>
                  </a:cubicBezTo>
                  <a:cubicBezTo>
                    <a:pt x="2123579" y="1577132"/>
                    <a:pt x="2099449" y="1565702"/>
                    <a:pt x="2086749" y="1551732"/>
                  </a:cubicBezTo>
                  <a:cubicBezTo>
                    <a:pt x="2074049" y="1537762"/>
                    <a:pt x="2068969" y="1518712"/>
                    <a:pt x="2062619" y="1495852"/>
                  </a:cubicBezTo>
                  <a:cubicBezTo>
                    <a:pt x="2053729" y="1464102"/>
                    <a:pt x="2061349" y="1414572"/>
                    <a:pt x="2049919" y="1373932"/>
                  </a:cubicBezTo>
                  <a:cubicBezTo>
                    <a:pt x="2035949" y="1325672"/>
                    <a:pt x="2006739" y="1274872"/>
                    <a:pt x="1980069" y="1227882"/>
                  </a:cubicBezTo>
                  <a:cubicBezTo>
                    <a:pt x="1952129" y="1180892"/>
                    <a:pt x="1927999" y="1131362"/>
                    <a:pt x="1886089" y="1089452"/>
                  </a:cubicBezTo>
                  <a:cubicBezTo>
                    <a:pt x="1835289" y="1041192"/>
                    <a:pt x="1750199" y="994202"/>
                    <a:pt x="1689239" y="961182"/>
                  </a:cubicBezTo>
                  <a:cubicBezTo>
                    <a:pt x="1639709" y="934512"/>
                    <a:pt x="1595259" y="916732"/>
                    <a:pt x="1548269" y="901492"/>
                  </a:cubicBezTo>
                  <a:cubicBezTo>
                    <a:pt x="1503819" y="886252"/>
                    <a:pt x="1460639" y="872282"/>
                    <a:pt x="1413649" y="869742"/>
                  </a:cubicBezTo>
                  <a:cubicBezTo>
                    <a:pt x="1361579" y="867202"/>
                    <a:pt x="1303159" y="874822"/>
                    <a:pt x="1247279" y="888792"/>
                  </a:cubicBezTo>
                  <a:cubicBezTo>
                    <a:pt x="1188859" y="902762"/>
                    <a:pt x="1070749" y="949752"/>
                    <a:pt x="1072019" y="957372"/>
                  </a:cubicBezTo>
                  <a:cubicBezTo>
                    <a:pt x="1073289" y="963722"/>
                    <a:pt x="1146949" y="956102"/>
                    <a:pt x="1183779" y="949752"/>
                  </a:cubicBezTo>
                  <a:cubicBezTo>
                    <a:pt x="1220609" y="942132"/>
                    <a:pt x="1270139" y="938322"/>
                    <a:pt x="1295539" y="914192"/>
                  </a:cubicBezTo>
                  <a:cubicBezTo>
                    <a:pt x="1320939" y="890062"/>
                    <a:pt x="1333639" y="841802"/>
                    <a:pt x="1336179" y="803702"/>
                  </a:cubicBezTo>
                  <a:cubicBezTo>
                    <a:pt x="1337449" y="764332"/>
                    <a:pt x="1323479" y="722422"/>
                    <a:pt x="1308239" y="683052"/>
                  </a:cubicBezTo>
                  <a:cubicBezTo>
                    <a:pt x="1290459" y="639872"/>
                    <a:pt x="1271409" y="601772"/>
                    <a:pt x="1232039" y="554782"/>
                  </a:cubicBezTo>
                  <a:cubicBezTo>
                    <a:pt x="1169809" y="478582"/>
                    <a:pt x="1037729" y="361742"/>
                    <a:pt x="937399" y="295702"/>
                  </a:cubicBezTo>
                  <a:cubicBezTo>
                    <a:pt x="849769" y="238552"/>
                    <a:pt x="739279" y="187752"/>
                    <a:pt x="669429" y="168702"/>
                  </a:cubicBezTo>
                  <a:cubicBezTo>
                    <a:pt x="627519" y="157272"/>
                    <a:pt x="608469" y="159812"/>
                    <a:pt x="566559" y="159812"/>
                  </a:cubicBezTo>
                  <a:cubicBezTo>
                    <a:pt x="496709" y="161082"/>
                    <a:pt x="376059" y="173782"/>
                    <a:pt x="289699" y="190292"/>
                  </a:cubicBezTo>
                  <a:cubicBezTo>
                    <a:pt x="210959" y="205532"/>
                    <a:pt x="114439" y="260142"/>
                    <a:pt x="67449" y="253792"/>
                  </a:cubicBezTo>
                  <a:cubicBezTo>
                    <a:pt x="43319" y="249982"/>
                    <a:pt x="28079" y="237282"/>
                    <a:pt x="16649" y="223312"/>
                  </a:cubicBezTo>
                  <a:cubicBezTo>
                    <a:pt x="6489" y="208072"/>
                    <a:pt x="-1131" y="185212"/>
                    <a:pt x="139" y="167432"/>
                  </a:cubicBezTo>
                  <a:cubicBezTo>
                    <a:pt x="139" y="148382"/>
                    <a:pt x="12839" y="125522"/>
                    <a:pt x="24269" y="112822"/>
                  </a:cubicBezTo>
                  <a:cubicBezTo>
                    <a:pt x="33159" y="102662"/>
                    <a:pt x="57289" y="92502"/>
                    <a:pt x="57289" y="92502"/>
                  </a:cubicBezTo>
                </a:path>
              </a:pathLst>
            </a:custGeom>
            <a:solidFill>
              <a:srgbClr val="955306"/>
            </a:solidFill>
            <a:ln cap="sq">
              <a:noFill/>
              <a:prstDash val="solid"/>
              <a:miter/>
            </a:ln>
          </p:spPr>
          <p:txBody>
            <a:bodyPr/>
            <a:lstStyle/>
            <a:p>
              <a:endParaRPr lang="en-US"/>
            </a:p>
          </p:txBody>
        </p:sp>
      </p:grpSp>
      <p:grpSp>
        <p:nvGrpSpPr>
          <p:cNvPr id="15" name="Group 15"/>
          <p:cNvGrpSpPr/>
          <p:nvPr/>
        </p:nvGrpSpPr>
        <p:grpSpPr>
          <a:xfrm>
            <a:off x="14250352" y="3481388"/>
            <a:ext cx="218122" cy="218122"/>
            <a:chOff x="0" y="0"/>
            <a:chExt cx="290830" cy="290830"/>
          </a:xfrm>
        </p:grpSpPr>
        <p:sp>
          <p:nvSpPr>
            <p:cNvPr id="16" name="Freeform 16"/>
            <p:cNvSpPr/>
            <p:nvPr/>
          </p:nvSpPr>
          <p:spPr>
            <a:xfrm>
              <a:off x="50483" y="49479"/>
              <a:ext cx="185737" cy="190551"/>
            </a:xfrm>
            <a:custGeom>
              <a:avLst/>
              <a:gdLst/>
              <a:ahLst/>
              <a:cxnLst/>
              <a:rect l="l" t="t" r="r" b="b"/>
              <a:pathLst>
                <a:path w="185737" h="190551">
                  <a:moveTo>
                    <a:pt x="185737" y="66091"/>
                  </a:moveTo>
                  <a:cubicBezTo>
                    <a:pt x="185737" y="127051"/>
                    <a:pt x="179387" y="142291"/>
                    <a:pt x="169227" y="153721"/>
                  </a:cubicBezTo>
                  <a:cubicBezTo>
                    <a:pt x="160337" y="165151"/>
                    <a:pt x="147637" y="175311"/>
                    <a:pt x="133667" y="181661"/>
                  </a:cubicBezTo>
                  <a:cubicBezTo>
                    <a:pt x="120967" y="188011"/>
                    <a:pt x="104457" y="190551"/>
                    <a:pt x="89217" y="190551"/>
                  </a:cubicBezTo>
                  <a:cubicBezTo>
                    <a:pt x="73977" y="189281"/>
                    <a:pt x="58737" y="184201"/>
                    <a:pt x="46037" y="176581"/>
                  </a:cubicBezTo>
                  <a:cubicBezTo>
                    <a:pt x="33337" y="168961"/>
                    <a:pt x="20637" y="156261"/>
                    <a:pt x="13017" y="143561"/>
                  </a:cubicBezTo>
                  <a:cubicBezTo>
                    <a:pt x="5397" y="132131"/>
                    <a:pt x="317" y="115621"/>
                    <a:pt x="317" y="100381"/>
                  </a:cubicBezTo>
                  <a:cubicBezTo>
                    <a:pt x="-953" y="86411"/>
                    <a:pt x="1587" y="68631"/>
                    <a:pt x="7937" y="55931"/>
                  </a:cubicBezTo>
                  <a:cubicBezTo>
                    <a:pt x="14287" y="41961"/>
                    <a:pt x="24447" y="29261"/>
                    <a:pt x="35877" y="20371"/>
                  </a:cubicBezTo>
                  <a:cubicBezTo>
                    <a:pt x="47307" y="10211"/>
                    <a:pt x="63817" y="3861"/>
                    <a:pt x="77787" y="1321"/>
                  </a:cubicBezTo>
                  <a:cubicBezTo>
                    <a:pt x="91757" y="-1219"/>
                    <a:pt x="109537" y="51"/>
                    <a:pt x="123507" y="3861"/>
                  </a:cubicBezTo>
                  <a:cubicBezTo>
                    <a:pt x="137477" y="8941"/>
                    <a:pt x="162877" y="27991"/>
                    <a:pt x="162877" y="27991"/>
                  </a:cubicBezTo>
                </a:path>
              </a:pathLst>
            </a:custGeom>
            <a:solidFill>
              <a:srgbClr val="955306"/>
            </a:solidFill>
            <a:ln cap="sq">
              <a:noFill/>
              <a:prstDash val="solid"/>
              <a:miter/>
            </a:ln>
          </p:spPr>
          <p:txBody>
            <a:bodyPr/>
            <a:lstStyle/>
            <a:p>
              <a:endParaRPr lang="en-US"/>
            </a:p>
          </p:txBody>
        </p:sp>
      </p:grpSp>
      <p:sp>
        <p:nvSpPr>
          <p:cNvPr id="17" name="Freeform 17"/>
          <p:cNvSpPr/>
          <p:nvPr/>
        </p:nvSpPr>
        <p:spPr>
          <a:xfrm rot="-2770055">
            <a:off x="8735491" y="238625"/>
            <a:ext cx="644640" cy="587209"/>
          </a:xfrm>
          <a:custGeom>
            <a:avLst/>
            <a:gdLst/>
            <a:ahLst/>
            <a:cxnLst/>
            <a:rect l="l" t="t" r="r" b="b"/>
            <a:pathLst>
              <a:path w="644640" h="587209">
                <a:moveTo>
                  <a:pt x="0" y="0"/>
                </a:moveTo>
                <a:lnTo>
                  <a:pt x="644640" y="0"/>
                </a:lnTo>
                <a:lnTo>
                  <a:pt x="644640" y="587209"/>
                </a:lnTo>
                <a:lnTo>
                  <a:pt x="0" y="58720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18" name="Freeform 18"/>
          <p:cNvSpPr/>
          <p:nvPr/>
        </p:nvSpPr>
        <p:spPr>
          <a:xfrm>
            <a:off x="2230869" y="2034064"/>
            <a:ext cx="12783845" cy="8229600"/>
          </a:xfrm>
          <a:custGeom>
            <a:avLst/>
            <a:gdLst/>
            <a:ahLst/>
            <a:cxnLst/>
            <a:rect l="l" t="t" r="r" b="b"/>
            <a:pathLst>
              <a:path w="12783845" h="8229600">
                <a:moveTo>
                  <a:pt x="0" y="0"/>
                </a:moveTo>
                <a:lnTo>
                  <a:pt x="12783844" y="0"/>
                </a:lnTo>
                <a:lnTo>
                  <a:pt x="12783844" y="8229600"/>
                </a:lnTo>
                <a:lnTo>
                  <a:pt x="0" y="8229600"/>
                </a:lnTo>
                <a:lnTo>
                  <a:pt x="0" y="0"/>
                </a:lnTo>
                <a:close/>
              </a:path>
            </a:pathLst>
          </a:custGeom>
          <a:blipFill>
            <a:blip r:embed="rId4">
              <a:alphaModFix amt="58000"/>
            </a:blip>
            <a:stretch>
              <a:fillRect/>
            </a:stretch>
          </a:blipFill>
        </p:spPr>
        <p:txBody>
          <a:bodyPr/>
          <a:lstStyle/>
          <a:p>
            <a:endParaRPr lang="en-US"/>
          </a:p>
        </p:txBody>
      </p:sp>
      <p:sp>
        <p:nvSpPr>
          <p:cNvPr id="19" name="TextBox 19"/>
          <p:cNvSpPr txBox="1"/>
          <p:nvPr/>
        </p:nvSpPr>
        <p:spPr>
          <a:xfrm>
            <a:off x="702484" y="259196"/>
            <a:ext cx="16255187" cy="6000593"/>
          </a:xfrm>
          <a:prstGeom prst="rect">
            <a:avLst/>
          </a:prstGeom>
        </p:spPr>
        <p:txBody>
          <a:bodyPr lIns="0" tIns="0" rIns="0" bIns="0" rtlCol="0" anchor="t">
            <a:spAutoFit/>
          </a:bodyPr>
          <a:lstStyle/>
          <a:p>
            <a:pPr algn="ctr">
              <a:lnSpc>
                <a:spcPts val="12406"/>
              </a:lnSpc>
            </a:pPr>
            <a:r>
              <a:rPr lang="en-US" sz="8861">
                <a:solidFill>
                  <a:srgbClr val="FBE6C5"/>
                </a:solidFill>
                <a:latin typeface="Scripter"/>
                <a:ea typeface="Scripter"/>
                <a:cs typeface="Scripter"/>
                <a:sym typeface="Scripter"/>
              </a:rPr>
              <a:t>EFFECTIVE TEAMWORK AND COMMUNICATION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8ED"/>
        </a:solidFill>
        <a:effectLst/>
      </p:bgPr>
    </p:bg>
    <p:spTree>
      <p:nvGrpSpPr>
        <p:cNvPr id="1" name=""/>
        <p:cNvGrpSpPr/>
        <p:nvPr/>
      </p:nvGrpSpPr>
      <p:grpSpPr>
        <a:xfrm>
          <a:off x="0" y="0"/>
          <a:ext cx="0" cy="0"/>
          <a:chOff x="0" y="0"/>
          <a:chExt cx="0" cy="0"/>
        </a:xfrm>
      </p:grpSpPr>
      <p:sp>
        <p:nvSpPr>
          <p:cNvPr id="2" name="Freeform 2"/>
          <p:cNvSpPr/>
          <p:nvPr/>
        </p:nvSpPr>
        <p:spPr>
          <a:xfrm rot="-7349342">
            <a:off x="12413832" y="-2177774"/>
            <a:ext cx="8229600" cy="8229600"/>
          </a:xfrm>
          <a:custGeom>
            <a:avLst/>
            <a:gdLst/>
            <a:ahLst/>
            <a:cxnLst/>
            <a:rect l="l" t="t" r="r" b="b"/>
            <a:pathLst>
              <a:path w="8229600" h="8229600">
                <a:moveTo>
                  <a:pt x="0" y="0"/>
                </a:moveTo>
                <a:lnTo>
                  <a:pt x="8229600" y="0"/>
                </a:lnTo>
                <a:lnTo>
                  <a:pt x="8229600" y="8229600"/>
                </a:lnTo>
                <a:lnTo>
                  <a:pt x="0" y="8229600"/>
                </a:lnTo>
                <a:lnTo>
                  <a:pt x="0" y="0"/>
                </a:lnTo>
                <a:close/>
              </a:path>
            </a:pathLst>
          </a:custGeom>
          <a:blipFill>
            <a:blip r:embed="rId2">
              <a:alphaModFix amt="18999"/>
            </a:blip>
            <a:stretch>
              <a:fillRect/>
            </a:stretch>
          </a:blipFill>
        </p:spPr>
        <p:txBody>
          <a:bodyPr/>
          <a:lstStyle/>
          <a:p>
            <a:endParaRPr lang="en-US"/>
          </a:p>
        </p:txBody>
      </p:sp>
      <p:sp>
        <p:nvSpPr>
          <p:cNvPr id="3" name="Freeform 3"/>
          <p:cNvSpPr/>
          <p:nvPr/>
        </p:nvSpPr>
        <p:spPr>
          <a:xfrm>
            <a:off x="13701922" y="5633169"/>
            <a:ext cx="5653420" cy="5499236"/>
          </a:xfrm>
          <a:custGeom>
            <a:avLst/>
            <a:gdLst/>
            <a:ahLst/>
            <a:cxnLst/>
            <a:rect l="l" t="t" r="r" b="b"/>
            <a:pathLst>
              <a:path w="5653420" h="5499236">
                <a:moveTo>
                  <a:pt x="0" y="0"/>
                </a:moveTo>
                <a:lnTo>
                  <a:pt x="5653420" y="0"/>
                </a:lnTo>
                <a:lnTo>
                  <a:pt x="5653420" y="5499236"/>
                </a:lnTo>
                <a:lnTo>
                  <a:pt x="0" y="5499236"/>
                </a:lnTo>
                <a:lnTo>
                  <a:pt x="0" y="0"/>
                </a:lnTo>
                <a:close/>
              </a:path>
            </a:pathLst>
          </a:custGeom>
          <a:blipFill>
            <a:blip>
              <a:alphaModFix amt="37000"/>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p:cNvSpPr/>
          <p:nvPr/>
        </p:nvSpPr>
        <p:spPr>
          <a:xfrm rot="-6921797">
            <a:off x="-2255956" y="3303001"/>
            <a:ext cx="8229600" cy="8229600"/>
          </a:xfrm>
          <a:custGeom>
            <a:avLst/>
            <a:gdLst/>
            <a:ahLst/>
            <a:cxnLst/>
            <a:rect l="l" t="t" r="r" b="b"/>
            <a:pathLst>
              <a:path w="8229600" h="8229600">
                <a:moveTo>
                  <a:pt x="0" y="0"/>
                </a:moveTo>
                <a:lnTo>
                  <a:pt x="8229600" y="0"/>
                </a:lnTo>
                <a:lnTo>
                  <a:pt x="8229600" y="8229600"/>
                </a:lnTo>
                <a:lnTo>
                  <a:pt x="0" y="8229600"/>
                </a:lnTo>
                <a:lnTo>
                  <a:pt x="0" y="0"/>
                </a:lnTo>
                <a:close/>
              </a:path>
            </a:pathLst>
          </a:custGeom>
          <a:blipFill>
            <a:blip r:embed="rId2">
              <a:alphaModFix amt="53000"/>
            </a:blip>
            <a:stretch>
              <a:fillRect/>
            </a:stretch>
          </a:blipFill>
        </p:spPr>
        <p:txBody>
          <a:bodyPr/>
          <a:lstStyle/>
          <a:p>
            <a:endParaRPr lang="en-US"/>
          </a:p>
        </p:txBody>
      </p:sp>
      <p:sp>
        <p:nvSpPr>
          <p:cNvPr id="5" name="Freeform 5"/>
          <p:cNvSpPr/>
          <p:nvPr/>
        </p:nvSpPr>
        <p:spPr>
          <a:xfrm>
            <a:off x="321466" y="4488603"/>
            <a:ext cx="2393579" cy="2289132"/>
          </a:xfrm>
          <a:custGeom>
            <a:avLst/>
            <a:gdLst/>
            <a:ahLst/>
            <a:cxnLst/>
            <a:rect l="l" t="t" r="r" b="b"/>
            <a:pathLst>
              <a:path w="2393579" h="2289132">
                <a:moveTo>
                  <a:pt x="0" y="0"/>
                </a:moveTo>
                <a:lnTo>
                  <a:pt x="2393579" y="0"/>
                </a:lnTo>
                <a:lnTo>
                  <a:pt x="2393579" y="2289132"/>
                </a:lnTo>
                <a:lnTo>
                  <a:pt x="0" y="2289132"/>
                </a:lnTo>
                <a:lnTo>
                  <a:pt x="0" y="0"/>
                </a:lnTo>
                <a:close/>
              </a:path>
            </a:pathLst>
          </a:custGeom>
          <a:blipFill>
            <a:blip>
              <a:alphaModFix amt="20999"/>
              <a:extLst>
                <a:ext uri="{96DAC541-7B7A-43D3-8B79-37D633B846F1}">
                  <asvg:svgBlip xmlns:asvg="http://schemas.microsoft.com/office/drawing/2016/SVG/main" r:embed="rId4"/>
                </a:ext>
              </a:extLst>
            </a:blip>
            <a:stretch>
              <a:fillRect/>
            </a:stretch>
          </a:blipFill>
        </p:spPr>
        <p:txBody>
          <a:bodyPr/>
          <a:lstStyle/>
          <a:p>
            <a:endParaRPr lang="en-US"/>
          </a:p>
        </p:txBody>
      </p:sp>
      <p:sp>
        <p:nvSpPr>
          <p:cNvPr id="6" name="Freeform 6"/>
          <p:cNvSpPr/>
          <p:nvPr/>
        </p:nvSpPr>
        <p:spPr>
          <a:xfrm>
            <a:off x="-1158620" y="-1175166"/>
            <a:ext cx="5704814" cy="5704814"/>
          </a:xfrm>
          <a:custGeom>
            <a:avLst/>
            <a:gdLst/>
            <a:ahLst/>
            <a:cxnLst/>
            <a:rect l="l" t="t" r="r" b="b"/>
            <a:pathLst>
              <a:path w="5704814" h="5704814">
                <a:moveTo>
                  <a:pt x="0" y="0"/>
                </a:moveTo>
                <a:lnTo>
                  <a:pt x="5704814" y="0"/>
                </a:lnTo>
                <a:lnTo>
                  <a:pt x="5704814" y="5704813"/>
                </a:lnTo>
                <a:lnTo>
                  <a:pt x="0" y="5704813"/>
                </a:lnTo>
                <a:lnTo>
                  <a:pt x="0" y="0"/>
                </a:lnTo>
                <a:close/>
              </a:path>
            </a:pathLst>
          </a:custGeom>
          <a:blipFill>
            <a:blip>
              <a:alphaModFix amt="21999"/>
              <a:extLst>
                <a:ext uri="{96DAC541-7B7A-43D3-8B79-37D633B846F1}">
                  <asvg:svgBlip xmlns:asvg="http://schemas.microsoft.com/office/drawing/2016/SVG/main" r:embed="rId5"/>
                </a:ext>
              </a:extLst>
            </a:blip>
            <a:stretch>
              <a:fillRect/>
            </a:stretch>
          </a:blipFill>
        </p:spPr>
        <p:txBody>
          <a:bodyPr/>
          <a:lstStyle/>
          <a:p>
            <a:endParaRPr lang="en-US"/>
          </a:p>
        </p:txBody>
      </p:sp>
      <p:sp>
        <p:nvSpPr>
          <p:cNvPr id="7" name="Freeform 7"/>
          <p:cNvSpPr/>
          <p:nvPr/>
        </p:nvSpPr>
        <p:spPr>
          <a:xfrm rot="3522491">
            <a:off x="4040546" y="-380160"/>
            <a:ext cx="2299939" cy="2057400"/>
          </a:xfrm>
          <a:custGeom>
            <a:avLst/>
            <a:gdLst/>
            <a:ahLst/>
            <a:cxnLst/>
            <a:rect l="l" t="t" r="r" b="b"/>
            <a:pathLst>
              <a:path w="2299939" h="2057400">
                <a:moveTo>
                  <a:pt x="0" y="0"/>
                </a:moveTo>
                <a:lnTo>
                  <a:pt x="2299939" y="0"/>
                </a:lnTo>
                <a:lnTo>
                  <a:pt x="2299939" y="2057400"/>
                </a:lnTo>
                <a:lnTo>
                  <a:pt x="0" y="2057400"/>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8" name="Freeform 8"/>
          <p:cNvSpPr/>
          <p:nvPr/>
        </p:nvSpPr>
        <p:spPr>
          <a:xfrm>
            <a:off x="9358577" y="8527122"/>
            <a:ext cx="3882791" cy="1877859"/>
          </a:xfrm>
          <a:custGeom>
            <a:avLst/>
            <a:gdLst/>
            <a:ahLst/>
            <a:cxnLst/>
            <a:rect l="l" t="t" r="r" b="b"/>
            <a:pathLst>
              <a:path w="3882791" h="1877859">
                <a:moveTo>
                  <a:pt x="0" y="0"/>
                </a:moveTo>
                <a:lnTo>
                  <a:pt x="3882791" y="0"/>
                </a:lnTo>
                <a:lnTo>
                  <a:pt x="3882791" y="1877859"/>
                </a:lnTo>
                <a:lnTo>
                  <a:pt x="0" y="1877859"/>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9" name="Freeform 9"/>
          <p:cNvSpPr/>
          <p:nvPr/>
        </p:nvSpPr>
        <p:spPr>
          <a:xfrm rot="9472419">
            <a:off x="2498738" y="4254318"/>
            <a:ext cx="831323" cy="1054563"/>
          </a:xfrm>
          <a:custGeom>
            <a:avLst/>
            <a:gdLst/>
            <a:ahLst/>
            <a:cxnLst/>
            <a:rect l="l" t="t" r="r" b="b"/>
            <a:pathLst>
              <a:path w="831323" h="1054563">
                <a:moveTo>
                  <a:pt x="0" y="0"/>
                </a:moveTo>
                <a:lnTo>
                  <a:pt x="831323" y="0"/>
                </a:lnTo>
                <a:lnTo>
                  <a:pt x="831323" y="1054563"/>
                </a:lnTo>
                <a:lnTo>
                  <a:pt x="0" y="1054563"/>
                </a:lnTo>
                <a:lnTo>
                  <a:pt x="0" y="0"/>
                </a:lnTo>
                <a:close/>
              </a:path>
            </a:pathLst>
          </a:custGeom>
          <a:blipFill>
            <a:blip>
              <a:extLst>
                <a:ext uri="{96DAC541-7B7A-43D3-8B79-37D633B846F1}">
                  <asvg:svgBlip xmlns:asvg="http://schemas.microsoft.com/office/drawing/2016/SVG/main" r:embed="rId6"/>
                </a:ext>
              </a:extLst>
            </a:blip>
            <a:stretch>
              <a:fillRect t="-55654" r="-120730"/>
            </a:stretch>
          </a:blipFill>
        </p:spPr>
        <p:txBody>
          <a:bodyPr/>
          <a:lstStyle/>
          <a:p>
            <a:endParaRPr lang="en-US"/>
          </a:p>
        </p:txBody>
      </p:sp>
      <p:sp>
        <p:nvSpPr>
          <p:cNvPr id="10" name="Freeform 10"/>
          <p:cNvSpPr/>
          <p:nvPr/>
        </p:nvSpPr>
        <p:spPr>
          <a:xfrm>
            <a:off x="14921011" y="648540"/>
            <a:ext cx="1334956" cy="2390842"/>
          </a:xfrm>
          <a:custGeom>
            <a:avLst/>
            <a:gdLst/>
            <a:ahLst/>
            <a:cxnLst/>
            <a:rect l="l" t="t" r="r" b="b"/>
            <a:pathLst>
              <a:path w="1334956" h="2390842">
                <a:moveTo>
                  <a:pt x="0" y="0"/>
                </a:moveTo>
                <a:lnTo>
                  <a:pt x="1334955" y="0"/>
                </a:lnTo>
                <a:lnTo>
                  <a:pt x="1334955" y="2390842"/>
                </a:lnTo>
                <a:lnTo>
                  <a:pt x="0" y="2390842"/>
                </a:lnTo>
                <a:lnTo>
                  <a:pt x="0" y="0"/>
                </a:lnTo>
                <a:close/>
              </a:path>
            </a:pathLst>
          </a:custGeom>
          <a:blipFill>
            <a:blip>
              <a:alphaModFix amt="39000"/>
              <a:extLst>
                <a:ext uri="{96DAC541-7B7A-43D3-8B79-37D633B846F1}">
                  <asvg:svgBlip xmlns:asvg="http://schemas.microsoft.com/office/drawing/2016/SVG/main" r:embed="rId7"/>
                </a:ext>
              </a:extLst>
            </a:blip>
            <a:stretch>
              <a:fillRect r="-270309"/>
            </a:stretch>
          </a:blipFill>
        </p:spPr>
        <p:txBody>
          <a:bodyPr/>
          <a:lstStyle/>
          <a:p>
            <a:endParaRPr lang="en-US"/>
          </a:p>
        </p:txBody>
      </p:sp>
      <p:sp>
        <p:nvSpPr>
          <p:cNvPr id="11" name="Freeform 11"/>
          <p:cNvSpPr/>
          <p:nvPr/>
        </p:nvSpPr>
        <p:spPr>
          <a:xfrm>
            <a:off x="15909544" y="2697323"/>
            <a:ext cx="2699511" cy="2729285"/>
          </a:xfrm>
          <a:custGeom>
            <a:avLst/>
            <a:gdLst/>
            <a:ahLst/>
            <a:cxnLst/>
            <a:rect l="l" t="t" r="r" b="b"/>
            <a:pathLst>
              <a:path w="2699511" h="2729285">
                <a:moveTo>
                  <a:pt x="0" y="0"/>
                </a:moveTo>
                <a:lnTo>
                  <a:pt x="2699512" y="0"/>
                </a:lnTo>
                <a:lnTo>
                  <a:pt x="2699512" y="2729286"/>
                </a:lnTo>
                <a:lnTo>
                  <a:pt x="0" y="2729286"/>
                </a:lnTo>
                <a:lnTo>
                  <a:pt x="0" y="0"/>
                </a:lnTo>
                <a:close/>
              </a:path>
            </a:pathLst>
          </a:custGeom>
          <a:blipFill>
            <a:blip>
              <a:alphaModFix amt="31000"/>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2" name="Freeform 12"/>
          <p:cNvSpPr/>
          <p:nvPr/>
        </p:nvSpPr>
        <p:spPr>
          <a:xfrm>
            <a:off x="2144217" y="6760418"/>
            <a:ext cx="1141655" cy="1314766"/>
          </a:xfrm>
          <a:custGeom>
            <a:avLst/>
            <a:gdLst/>
            <a:ahLst/>
            <a:cxnLst/>
            <a:rect l="l" t="t" r="r" b="b"/>
            <a:pathLst>
              <a:path w="1141655" h="1314766">
                <a:moveTo>
                  <a:pt x="0" y="0"/>
                </a:moveTo>
                <a:lnTo>
                  <a:pt x="1141656" y="0"/>
                </a:lnTo>
                <a:lnTo>
                  <a:pt x="1141656" y="1314766"/>
                </a:lnTo>
                <a:lnTo>
                  <a:pt x="0" y="1314766"/>
                </a:lnTo>
                <a:lnTo>
                  <a:pt x="0" y="0"/>
                </a:lnTo>
                <a:close/>
              </a:path>
            </a:pathLst>
          </a:custGeom>
          <a:blipFill>
            <a:blip>
              <a:alphaModFix amt="25000"/>
              <a:extLst>
                <a:ext uri="{96DAC541-7B7A-43D3-8B79-37D633B846F1}">
                  <asvg:svgBlip xmlns:asvg="http://schemas.microsoft.com/office/drawing/2016/SVG/main" r:embed="rId9"/>
                </a:ext>
              </a:extLst>
            </a:blip>
            <a:stretch>
              <a:fillRect l="-429691" t="-380022"/>
            </a:stretch>
          </a:blipFill>
        </p:spPr>
        <p:txBody>
          <a:bodyPr/>
          <a:lstStyle/>
          <a:p>
            <a:endParaRPr lang="en-US"/>
          </a:p>
        </p:txBody>
      </p:sp>
      <p:sp>
        <p:nvSpPr>
          <p:cNvPr id="13" name="Freeform 13"/>
          <p:cNvSpPr/>
          <p:nvPr/>
        </p:nvSpPr>
        <p:spPr>
          <a:xfrm>
            <a:off x="1293253" y="6956534"/>
            <a:ext cx="801067" cy="922533"/>
          </a:xfrm>
          <a:custGeom>
            <a:avLst/>
            <a:gdLst/>
            <a:ahLst/>
            <a:cxnLst/>
            <a:rect l="l" t="t" r="r" b="b"/>
            <a:pathLst>
              <a:path w="801067" h="922533">
                <a:moveTo>
                  <a:pt x="0" y="0"/>
                </a:moveTo>
                <a:lnTo>
                  <a:pt x="801067" y="0"/>
                </a:lnTo>
                <a:lnTo>
                  <a:pt x="801067" y="922534"/>
                </a:lnTo>
                <a:lnTo>
                  <a:pt x="0" y="922534"/>
                </a:lnTo>
                <a:lnTo>
                  <a:pt x="0" y="0"/>
                </a:lnTo>
                <a:close/>
              </a:path>
            </a:pathLst>
          </a:custGeom>
          <a:blipFill>
            <a:blip>
              <a:extLst>
                <a:ext uri="{96DAC541-7B7A-43D3-8B79-37D633B846F1}">
                  <asvg:svgBlip xmlns:asvg="http://schemas.microsoft.com/office/drawing/2016/SVG/main" r:embed="rId9"/>
                </a:ext>
              </a:extLst>
            </a:blip>
            <a:stretch>
              <a:fillRect l="-429691" t="-380022"/>
            </a:stretch>
          </a:blipFill>
        </p:spPr>
        <p:txBody>
          <a:bodyPr/>
          <a:lstStyle/>
          <a:p>
            <a:endParaRPr lang="en-US"/>
          </a:p>
        </p:txBody>
      </p:sp>
      <p:grpSp>
        <p:nvGrpSpPr>
          <p:cNvPr id="14" name="Group 14"/>
          <p:cNvGrpSpPr/>
          <p:nvPr/>
        </p:nvGrpSpPr>
        <p:grpSpPr>
          <a:xfrm>
            <a:off x="3940492" y="7671435"/>
            <a:ext cx="2636520" cy="1761173"/>
            <a:chOff x="0" y="0"/>
            <a:chExt cx="3515360" cy="2348230"/>
          </a:xfrm>
        </p:grpSpPr>
        <p:sp>
          <p:nvSpPr>
            <p:cNvPr id="15" name="Freeform 15"/>
            <p:cNvSpPr/>
            <p:nvPr/>
          </p:nvSpPr>
          <p:spPr>
            <a:xfrm>
              <a:off x="41112" y="46990"/>
              <a:ext cx="3423724" cy="2251383"/>
            </a:xfrm>
            <a:custGeom>
              <a:avLst/>
              <a:gdLst/>
              <a:ahLst/>
              <a:cxnLst/>
              <a:rect l="l" t="t" r="r" b="b"/>
              <a:pathLst>
                <a:path w="3423724" h="2251383">
                  <a:moveTo>
                    <a:pt x="132878" y="62230"/>
                  </a:moveTo>
                  <a:cubicBezTo>
                    <a:pt x="149388" y="516890"/>
                    <a:pt x="201458" y="708660"/>
                    <a:pt x="252258" y="824230"/>
                  </a:cubicBezTo>
                  <a:cubicBezTo>
                    <a:pt x="286548" y="905510"/>
                    <a:pt x="322108" y="953770"/>
                    <a:pt x="372908" y="1018540"/>
                  </a:cubicBezTo>
                  <a:cubicBezTo>
                    <a:pt x="432598" y="1097280"/>
                    <a:pt x="517688" y="1187450"/>
                    <a:pt x="597698" y="1257300"/>
                  </a:cubicBezTo>
                  <a:cubicBezTo>
                    <a:pt x="675168" y="1324610"/>
                    <a:pt x="757718" y="1389380"/>
                    <a:pt x="846618" y="1433830"/>
                  </a:cubicBezTo>
                  <a:cubicBezTo>
                    <a:pt x="932978" y="1478280"/>
                    <a:pt x="1028228" y="1503680"/>
                    <a:pt x="1120938" y="1525270"/>
                  </a:cubicBezTo>
                  <a:cubicBezTo>
                    <a:pt x="1211108" y="1546860"/>
                    <a:pt x="1305088" y="1559560"/>
                    <a:pt x="1392718" y="1564640"/>
                  </a:cubicBezTo>
                  <a:cubicBezTo>
                    <a:pt x="1472728" y="1569720"/>
                    <a:pt x="1548928" y="1573530"/>
                    <a:pt x="1622588" y="1562100"/>
                  </a:cubicBezTo>
                  <a:cubicBezTo>
                    <a:pt x="1693708" y="1551940"/>
                    <a:pt x="1767368" y="1529080"/>
                    <a:pt x="1828328" y="1503680"/>
                  </a:cubicBezTo>
                  <a:cubicBezTo>
                    <a:pt x="1881668" y="1482090"/>
                    <a:pt x="1932468" y="1457960"/>
                    <a:pt x="1968028" y="1424940"/>
                  </a:cubicBezTo>
                  <a:cubicBezTo>
                    <a:pt x="1998508" y="1397000"/>
                    <a:pt x="2018828" y="1363980"/>
                    <a:pt x="2035338" y="1324610"/>
                  </a:cubicBezTo>
                  <a:cubicBezTo>
                    <a:pt x="2056928" y="1276350"/>
                    <a:pt x="2084868" y="1200150"/>
                    <a:pt x="2073438" y="1153160"/>
                  </a:cubicBezTo>
                  <a:cubicBezTo>
                    <a:pt x="2064548" y="1115060"/>
                    <a:pt x="2031528" y="1078230"/>
                    <a:pt x="1998508" y="1059180"/>
                  </a:cubicBezTo>
                  <a:cubicBezTo>
                    <a:pt x="1966758" y="1038860"/>
                    <a:pt x="1914688" y="1040130"/>
                    <a:pt x="1877858" y="1036320"/>
                  </a:cubicBezTo>
                  <a:cubicBezTo>
                    <a:pt x="1847378" y="1032510"/>
                    <a:pt x="1813088" y="1018540"/>
                    <a:pt x="1795308" y="1032510"/>
                  </a:cubicBezTo>
                  <a:cubicBezTo>
                    <a:pt x="1772448" y="1051560"/>
                    <a:pt x="1778798" y="1113790"/>
                    <a:pt x="1773718" y="1164590"/>
                  </a:cubicBezTo>
                  <a:cubicBezTo>
                    <a:pt x="1767368" y="1231900"/>
                    <a:pt x="1757208" y="1329690"/>
                    <a:pt x="1766098" y="1403350"/>
                  </a:cubicBezTo>
                  <a:cubicBezTo>
                    <a:pt x="1773718" y="1469390"/>
                    <a:pt x="1790228" y="1518920"/>
                    <a:pt x="1818168" y="1588770"/>
                  </a:cubicBezTo>
                  <a:cubicBezTo>
                    <a:pt x="1858808" y="1687830"/>
                    <a:pt x="1947708" y="1864360"/>
                    <a:pt x="2006128" y="1938020"/>
                  </a:cubicBezTo>
                  <a:cubicBezTo>
                    <a:pt x="2040418" y="1978660"/>
                    <a:pt x="2068358" y="1996440"/>
                    <a:pt x="2103918" y="2019300"/>
                  </a:cubicBezTo>
                  <a:cubicBezTo>
                    <a:pt x="2138208" y="2042160"/>
                    <a:pt x="2175038" y="2057400"/>
                    <a:pt x="2216948" y="2071370"/>
                  </a:cubicBezTo>
                  <a:cubicBezTo>
                    <a:pt x="2265208" y="2089150"/>
                    <a:pt x="2321088" y="2104390"/>
                    <a:pt x="2378238" y="2114550"/>
                  </a:cubicBezTo>
                  <a:cubicBezTo>
                    <a:pt x="2441738" y="2125980"/>
                    <a:pt x="2511588" y="2131060"/>
                    <a:pt x="2581438" y="2133600"/>
                  </a:cubicBezTo>
                  <a:cubicBezTo>
                    <a:pt x="2658908" y="2134870"/>
                    <a:pt x="2736378" y="2142490"/>
                    <a:pt x="2822738" y="2122170"/>
                  </a:cubicBezTo>
                  <a:cubicBezTo>
                    <a:pt x="2930688" y="2095500"/>
                    <a:pt x="3093248" y="2006600"/>
                    <a:pt x="3174528" y="1963420"/>
                  </a:cubicBezTo>
                  <a:cubicBezTo>
                    <a:pt x="3220248" y="1939290"/>
                    <a:pt x="3257078" y="1925320"/>
                    <a:pt x="3277398" y="1898650"/>
                  </a:cubicBezTo>
                  <a:cubicBezTo>
                    <a:pt x="3295178" y="1877060"/>
                    <a:pt x="3288828" y="1837690"/>
                    <a:pt x="3301528" y="1819910"/>
                  </a:cubicBezTo>
                  <a:cubicBezTo>
                    <a:pt x="3311688" y="1807210"/>
                    <a:pt x="3324388" y="1799590"/>
                    <a:pt x="3337088" y="1795780"/>
                  </a:cubicBezTo>
                  <a:cubicBezTo>
                    <a:pt x="3351058" y="1791970"/>
                    <a:pt x="3367568" y="1791970"/>
                    <a:pt x="3380268" y="1797050"/>
                  </a:cubicBezTo>
                  <a:cubicBezTo>
                    <a:pt x="3392968" y="1802130"/>
                    <a:pt x="3406938" y="1812290"/>
                    <a:pt x="3413288" y="1824990"/>
                  </a:cubicBezTo>
                  <a:cubicBezTo>
                    <a:pt x="3420908" y="1840230"/>
                    <a:pt x="3423448" y="1871980"/>
                    <a:pt x="3417098" y="1887220"/>
                  </a:cubicBezTo>
                  <a:cubicBezTo>
                    <a:pt x="3412018" y="1901190"/>
                    <a:pt x="3400588" y="1912620"/>
                    <a:pt x="3387888" y="1918970"/>
                  </a:cubicBezTo>
                  <a:cubicBezTo>
                    <a:pt x="3376458" y="1925320"/>
                    <a:pt x="3359948" y="1930400"/>
                    <a:pt x="3345978" y="1926590"/>
                  </a:cubicBezTo>
                  <a:cubicBezTo>
                    <a:pt x="3329468" y="1922780"/>
                    <a:pt x="3302798" y="1906270"/>
                    <a:pt x="3295178" y="1889760"/>
                  </a:cubicBezTo>
                  <a:cubicBezTo>
                    <a:pt x="3287558" y="1871980"/>
                    <a:pt x="3290098" y="1841500"/>
                    <a:pt x="3297718" y="1826260"/>
                  </a:cubicBezTo>
                  <a:cubicBezTo>
                    <a:pt x="3304068" y="1813560"/>
                    <a:pt x="3316768" y="1802130"/>
                    <a:pt x="3330738" y="1798320"/>
                  </a:cubicBezTo>
                  <a:cubicBezTo>
                    <a:pt x="3347248" y="1793240"/>
                    <a:pt x="3377728" y="1794510"/>
                    <a:pt x="3392968" y="1804670"/>
                  </a:cubicBezTo>
                  <a:cubicBezTo>
                    <a:pt x="3408208" y="1814830"/>
                    <a:pt x="3420908" y="1837690"/>
                    <a:pt x="3423448" y="1859280"/>
                  </a:cubicBezTo>
                  <a:cubicBezTo>
                    <a:pt x="3425988" y="1887220"/>
                    <a:pt x="3410748" y="1930400"/>
                    <a:pt x="3389158" y="1959610"/>
                  </a:cubicBezTo>
                  <a:cubicBezTo>
                    <a:pt x="3366298" y="1992630"/>
                    <a:pt x="3326928" y="2012950"/>
                    <a:pt x="3281208" y="2040890"/>
                  </a:cubicBezTo>
                  <a:cubicBezTo>
                    <a:pt x="3213898" y="2082800"/>
                    <a:pt x="3094518" y="2134870"/>
                    <a:pt x="3013238" y="2169160"/>
                  </a:cubicBezTo>
                  <a:cubicBezTo>
                    <a:pt x="2945928" y="2197100"/>
                    <a:pt x="2897668" y="2223770"/>
                    <a:pt x="2829088" y="2237740"/>
                  </a:cubicBezTo>
                  <a:cubicBezTo>
                    <a:pt x="2751618" y="2254250"/>
                    <a:pt x="2653828" y="2251710"/>
                    <a:pt x="2571278" y="2250440"/>
                  </a:cubicBezTo>
                  <a:cubicBezTo>
                    <a:pt x="2493808" y="2247900"/>
                    <a:pt x="2418878" y="2241550"/>
                    <a:pt x="2349028" y="2228850"/>
                  </a:cubicBezTo>
                  <a:cubicBezTo>
                    <a:pt x="2284258" y="2217420"/>
                    <a:pt x="2220758" y="2202180"/>
                    <a:pt x="2164878" y="2180590"/>
                  </a:cubicBezTo>
                  <a:cubicBezTo>
                    <a:pt x="2114078" y="2161540"/>
                    <a:pt x="2068358" y="2139950"/>
                    <a:pt x="2025178" y="2110740"/>
                  </a:cubicBezTo>
                  <a:cubicBezTo>
                    <a:pt x="1979458" y="2078990"/>
                    <a:pt x="1942628" y="2051050"/>
                    <a:pt x="1900718" y="1997710"/>
                  </a:cubicBezTo>
                  <a:cubicBezTo>
                    <a:pt x="1834678" y="1912620"/>
                    <a:pt x="1740698" y="1734820"/>
                    <a:pt x="1696248" y="1624330"/>
                  </a:cubicBezTo>
                  <a:cubicBezTo>
                    <a:pt x="1661958" y="1543050"/>
                    <a:pt x="1642908" y="1487170"/>
                    <a:pt x="1632748" y="1402080"/>
                  </a:cubicBezTo>
                  <a:cubicBezTo>
                    <a:pt x="1620048" y="1294130"/>
                    <a:pt x="1625128" y="1107440"/>
                    <a:pt x="1647988" y="1026160"/>
                  </a:cubicBezTo>
                  <a:cubicBezTo>
                    <a:pt x="1660688" y="982980"/>
                    <a:pt x="1675928" y="953770"/>
                    <a:pt x="1701328" y="932180"/>
                  </a:cubicBezTo>
                  <a:cubicBezTo>
                    <a:pt x="1726728" y="911860"/>
                    <a:pt x="1766098" y="901700"/>
                    <a:pt x="1799118" y="896620"/>
                  </a:cubicBezTo>
                  <a:cubicBezTo>
                    <a:pt x="1832138" y="891540"/>
                    <a:pt x="1861348" y="896620"/>
                    <a:pt x="1898178" y="902970"/>
                  </a:cubicBezTo>
                  <a:cubicBezTo>
                    <a:pt x="1947708" y="911860"/>
                    <a:pt x="2023908" y="927100"/>
                    <a:pt x="2072168" y="953770"/>
                  </a:cubicBezTo>
                  <a:cubicBezTo>
                    <a:pt x="2114078" y="976630"/>
                    <a:pt x="2155988" y="1007110"/>
                    <a:pt x="2176308" y="1045210"/>
                  </a:cubicBezTo>
                  <a:cubicBezTo>
                    <a:pt x="2195358" y="1080770"/>
                    <a:pt x="2196628" y="1134110"/>
                    <a:pt x="2195358" y="1173480"/>
                  </a:cubicBezTo>
                  <a:cubicBezTo>
                    <a:pt x="2194088" y="1206500"/>
                    <a:pt x="2185198" y="1234440"/>
                    <a:pt x="2175038" y="1267460"/>
                  </a:cubicBezTo>
                  <a:cubicBezTo>
                    <a:pt x="2164878" y="1306830"/>
                    <a:pt x="2152178" y="1351280"/>
                    <a:pt x="2129318" y="1391920"/>
                  </a:cubicBezTo>
                  <a:cubicBezTo>
                    <a:pt x="2105188" y="1436370"/>
                    <a:pt x="2069628" y="1485900"/>
                    <a:pt x="2027718" y="1522730"/>
                  </a:cubicBezTo>
                  <a:cubicBezTo>
                    <a:pt x="1980728" y="1560830"/>
                    <a:pt x="1922308" y="1588770"/>
                    <a:pt x="1860078" y="1614170"/>
                  </a:cubicBezTo>
                  <a:cubicBezTo>
                    <a:pt x="1788958" y="1642110"/>
                    <a:pt x="1705138" y="1666240"/>
                    <a:pt x="1623858" y="1677670"/>
                  </a:cubicBezTo>
                  <a:cubicBezTo>
                    <a:pt x="1543848" y="1687830"/>
                    <a:pt x="1461298" y="1685290"/>
                    <a:pt x="1376208" y="1678940"/>
                  </a:cubicBezTo>
                  <a:cubicBezTo>
                    <a:pt x="1282228" y="1672590"/>
                    <a:pt x="1180628" y="1658620"/>
                    <a:pt x="1084108" y="1634490"/>
                  </a:cubicBezTo>
                  <a:cubicBezTo>
                    <a:pt x="982508" y="1609090"/>
                    <a:pt x="875828" y="1578610"/>
                    <a:pt x="780578" y="1529080"/>
                  </a:cubicBezTo>
                  <a:cubicBezTo>
                    <a:pt x="685328" y="1479550"/>
                    <a:pt x="596428" y="1409700"/>
                    <a:pt x="513878" y="1337310"/>
                  </a:cubicBezTo>
                  <a:cubicBezTo>
                    <a:pt x="427518" y="1261110"/>
                    <a:pt x="338618" y="1165860"/>
                    <a:pt x="272578" y="1080770"/>
                  </a:cubicBezTo>
                  <a:cubicBezTo>
                    <a:pt x="217968" y="1007110"/>
                    <a:pt x="173518" y="934720"/>
                    <a:pt x="139228" y="859790"/>
                  </a:cubicBezTo>
                  <a:cubicBezTo>
                    <a:pt x="107478" y="791210"/>
                    <a:pt x="93508" y="723900"/>
                    <a:pt x="71918" y="648970"/>
                  </a:cubicBezTo>
                  <a:cubicBezTo>
                    <a:pt x="49058" y="565150"/>
                    <a:pt x="19848" y="476250"/>
                    <a:pt x="9688" y="381000"/>
                  </a:cubicBezTo>
                  <a:cubicBezTo>
                    <a:pt x="-1742" y="273050"/>
                    <a:pt x="-6822" y="83820"/>
                    <a:pt x="16038" y="33020"/>
                  </a:cubicBezTo>
                  <a:cubicBezTo>
                    <a:pt x="23658" y="15240"/>
                    <a:pt x="36358" y="8890"/>
                    <a:pt x="49058" y="3810"/>
                  </a:cubicBezTo>
                  <a:cubicBezTo>
                    <a:pt x="61758" y="-1270"/>
                    <a:pt x="79538" y="-1270"/>
                    <a:pt x="93508" y="3810"/>
                  </a:cubicBezTo>
                  <a:cubicBezTo>
                    <a:pt x="106208" y="8890"/>
                    <a:pt x="118908" y="22860"/>
                    <a:pt x="126528" y="33020"/>
                  </a:cubicBezTo>
                  <a:cubicBezTo>
                    <a:pt x="131608" y="41910"/>
                    <a:pt x="132878" y="62230"/>
                    <a:pt x="132878" y="62230"/>
                  </a:cubicBezTo>
                </a:path>
              </a:pathLst>
            </a:custGeom>
            <a:solidFill>
              <a:srgbClr val="955306"/>
            </a:solidFill>
            <a:ln cap="sq">
              <a:noFill/>
              <a:prstDash val="solid"/>
              <a:miter/>
            </a:ln>
          </p:spPr>
          <p:txBody>
            <a:bodyPr/>
            <a:lstStyle/>
            <a:p>
              <a:endParaRPr lang="en-US"/>
            </a:p>
          </p:txBody>
        </p:sp>
      </p:grpSp>
      <p:grpSp>
        <p:nvGrpSpPr>
          <p:cNvPr id="16" name="Group 16"/>
          <p:cNvGrpSpPr/>
          <p:nvPr/>
        </p:nvGrpSpPr>
        <p:grpSpPr>
          <a:xfrm>
            <a:off x="6527482" y="8878252"/>
            <a:ext cx="184785" cy="184785"/>
            <a:chOff x="0" y="0"/>
            <a:chExt cx="246380" cy="246380"/>
          </a:xfrm>
        </p:grpSpPr>
        <p:sp>
          <p:nvSpPr>
            <p:cNvPr id="17" name="Freeform 17"/>
            <p:cNvSpPr/>
            <p:nvPr/>
          </p:nvSpPr>
          <p:spPr>
            <a:xfrm>
              <a:off x="48157" y="50746"/>
              <a:ext cx="144883" cy="148274"/>
            </a:xfrm>
            <a:custGeom>
              <a:avLst/>
              <a:gdLst/>
              <a:ahLst/>
              <a:cxnLst/>
              <a:rect l="l" t="t" r="r" b="b"/>
              <a:pathLst>
                <a:path w="144883" h="148274">
                  <a:moveTo>
                    <a:pt x="144883" y="52124"/>
                  </a:moveTo>
                  <a:cubicBezTo>
                    <a:pt x="142343" y="105464"/>
                    <a:pt x="123293" y="135944"/>
                    <a:pt x="104243" y="143564"/>
                  </a:cubicBezTo>
                  <a:cubicBezTo>
                    <a:pt x="85193" y="152454"/>
                    <a:pt x="49633" y="147374"/>
                    <a:pt x="33123" y="139754"/>
                  </a:cubicBezTo>
                  <a:cubicBezTo>
                    <a:pt x="21693" y="134674"/>
                    <a:pt x="12803" y="125784"/>
                    <a:pt x="7723" y="114354"/>
                  </a:cubicBezTo>
                  <a:cubicBezTo>
                    <a:pt x="103" y="96574"/>
                    <a:pt x="-2437" y="61014"/>
                    <a:pt x="2643" y="43234"/>
                  </a:cubicBezTo>
                  <a:cubicBezTo>
                    <a:pt x="7723" y="30534"/>
                    <a:pt x="16613" y="21644"/>
                    <a:pt x="25503" y="14024"/>
                  </a:cubicBezTo>
                  <a:cubicBezTo>
                    <a:pt x="34393" y="7674"/>
                    <a:pt x="45823" y="54"/>
                    <a:pt x="58523" y="54"/>
                  </a:cubicBezTo>
                  <a:cubicBezTo>
                    <a:pt x="77573" y="-1216"/>
                    <a:pt x="127103" y="20374"/>
                    <a:pt x="127103" y="20374"/>
                  </a:cubicBezTo>
                </a:path>
              </a:pathLst>
            </a:custGeom>
            <a:solidFill>
              <a:srgbClr val="955306"/>
            </a:solidFill>
            <a:ln cap="sq">
              <a:noFill/>
              <a:prstDash val="solid"/>
              <a:miter/>
            </a:ln>
          </p:spPr>
          <p:txBody>
            <a:bodyPr/>
            <a:lstStyle/>
            <a:p>
              <a:endParaRPr lang="en-US"/>
            </a:p>
          </p:txBody>
        </p:sp>
      </p:grpSp>
      <p:grpSp>
        <p:nvGrpSpPr>
          <p:cNvPr id="18" name="Group 18"/>
          <p:cNvGrpSpPr/>
          <p:nvPr/>
        </p:nvGrpSpPr>
        <p:grpSpPr>
          <a:xfrm>
            <a:off x="10968990" y="572452"/>
            <a:ext cx="3232785" cy="935355"/>
            <a:chOff x="0" y="0"/>
            <a:chExt cx="4310380" cy="1247140"/>
          </a:xfrm>
        </p:grpSpPr>
        <p:sp>
          <p:nvSpPr>
            <p:cNvPr id="19" name="Freeform 19"/>
            <p:cNvSpPr/>
            <p:nvPr/>
          </p:nvSpPr>
          <p:spPr>
            <a:xfrm>
              <a:off x="50132" y="47291"/>
              <a:ext cx="4208595" cy="1149130"/>
            </a:xfrm>
            <a:custGeom>
              <a:avLst/>
              <a:gdLst/>
              <a:ahLst/>
              <a:cxnLst/>
              <a:rect l="l" t="t" r="r" b="b"/>
              <a:pathLst>
                <a:path w="4208595" h="1149130">
                  <a:moveTo>
                    <a:pt x="22258" y="384509"/>
                  </a:moveTo>
                  <a:cubicBezTo>
                    <a:pt x="191168" y="253699"/>
                    <a:pt x="243238" y="224489"/>
                    <a:pt x="302928" y="197819"/>
                  </a:cubicBezTo>
                  <a:cubicBezTo>
                    <a:pt x="371508" y="167339"/>
                    <a:pt x="448978" y="143209"/>
                    <a:pt x="535338" y="120349"/>
                  </a:cubicBezTo>
                  <a:cubicBezTo>
                    <a:pt x="642018" y="91139"/>
                    <a:pt x="749968" y="65739"/>
                    <a:pt x="896018" y="46689"/>
                  </a:cubicBezTo>
                  <a:cubicBezTo>
                    <a:pt x="1115728" y="20019"/>
                    <a:pt x="1492918" y="-10461"/>
                    <a:pt x="1726598" y="3509"/>
                  </a:cubicBezTo>
                  <a:cubicBezTo>
                    <a:pt x="1899318" y="13669"/>
                    <a:pt x="2030128" y="36529"/>
                    <a:pt x="2172368" y="78439"/>
                  </a:cubicBezTo>
                  <a:cubicBezTo>
                    <a:pt x="2310798" y="120349"/>
                    <a:pt x="2447958" y="185119"/>
                    <a:pt x="2568608" y="253699"/>
                  </a:cubicBezTo>
                  <a:cubicBezTo>
                    <a:pt x="2682908" y="317199"/>
                    <a:pt x="2797208" y="397209"/>
                    <a:pt x="2881028" y="470869"/>
                  </a:cubicBezTo>
                  <a:cubicBezTo>
                    <a:pt x="2947068" y="529289"/>
                    <a:pt x="2995328" y="591519"/>
                    <a:pt x="3038508" y="649939"/>
                  </a:cubicBezTo>
                  <a:cubicBezTo>
                    <a:pt x="3075338" y="696929"/>
                    <a:pt x="3104548" y="743919"/>
                    <a:pt x="3127408" y="788369"/>
                  </a:cubicBezTo>
                  <a:cubicBezTo>
                    <a:pt x="3146458" y="827739"/>
                    <a:pt x="3166778" y="863299"/>
                    <a:pt x="3169318" y="901399"/>
                  </a:cubicBezTo>
                  <a:cubicBezTo>
                    <a:pt x="3173128" y="939499"/>
                    <a:pt x="3159158" y="981409"/>
                    <a:pt x="3147728" y="1013159"/>
                  </a:cubicBezTo>
                  <a:cubicBezTo>
                    <a:pt x="3138838" y="1039829"/>
                    <a:pt x="3132488" y="1062689"/>
                    <a:pt x="3112168" y="1083009"/>
                  </a:cubicBezTo>
                  <a:cubicBezTo>
                    <a:pt x="3084228" y="1109679"/>
                    <a:pt x="3021998" y="1141429"/>
                    <a:pt x="2981358" y="1147779"/>
                  </a:cubicBezTo>
                  <a:cubicBezTo>
                    <a:pt x="2949608" y="1152859"/>
                    <a:pt x="2919128" y="1142699"/>
                    <a:pt x="2892458" y="1132539"/>
                  </a:cubicBezTo>
                  <a:cubicBezTo>
                    <a:pt x="2865788" y="1123649"/>
                    <a:pt x="2840388" y="1110949"/>
                    <a:pt x="2821338" y="1091899"/>
                  </a:cubicBezTo>
                  <a:cubicBezTo>
                    <a:pt x="2801018" y="1072849"/>
                    <a:pt x="2788318" y="1048719"/>
                    <a:pt x="2776888" y="1013159"/>
                  </a:cubicBezTo>
                  <a:cubicBezTo>
                    <a:pt x="2757838" y="952199"/>
                    <a:pt x="2754028" y="817579"/>
                    <a:pt x="2757838" y="746459"/>
                  </a:cubicBezTo>
                  <a:cubicBezTo>
                    <a:pt x="2760378" y="698199"/>
                    <a:pt x="2764188" y="665179"/>
                    <a:pt x="2780698" y="627079"/>
                  </a:cubicBezTo>
                  <a:cubicBezTo>
                    <a:pt x="2797208" y="587709"/>
                    <a:pt x="2825148" y="554689"/>
                    <a:pt x="2861978" y="516589"/>
                  </a:cubicBezTo>
                  <a:cubicBezTo>
                    <a:pt x="2911508" y="465789"/>
                    <a:pt x="2982628" y="401019"/>
                    <a:pt x="3062638" y="360379"/>
                  </a:cubicBezTo>
                  <a:cubicBezTo>
                    <a:pt x="3155348" y="312119"/>
                    <a:pt x="3283618" y="282909"/>
                    <a:pt x="3394108" y="263859"/>
                  </a:cubicBezTo>
                  <a:cubicBezTo>
                    <a:pt x="3502058" y="243539"/>
                    <a:pt x="3630328" y="237189"/>
                    <a:pt x="3719228" y="238459"/>
                  </a:cubicBezTo>
                  <a:cubicBezTo>
                    <a:pt x="3778918" y="239729"/>
                    <a:pt x="3817018" y="242269"/>
                    <a:pt x="3871628" y="256239"/>
                  </a:cubicBezTo>
                  <a:cubicBezTo>
                    <a:pt x="3938938" y="274019"/>
                    <a:pt x="4029108" y="308309"/>
                    <a:pt x="4086258" y="347679"/>
                  </a:cubicBezTo>
                  <a:cubicBezTo>
                    <a:pt x="4134518" y="380699"/>
                    <a:pt x="4182778" y="436579"/>
                    <a:pt x="4199288" y="467059"/>
                  </a:cubicBezTo>
                  <a:cubicBezTo>
                    <a:pt x="4208178" y="483569"/>
                    <a:pt x="4209448" y="494999"/>
                    <a:pt x="4208178" y="508969"/>
                  </a:cubicBezTo>
                  <a:cubicBezTo>
                    <a:pt x="4206908" y="521669"/>
                    <a:pt x="4199288" y="536909"/>
                    <a:pt x="4190398" y="547069"/>
                  </a:cubicBezTo>
                  <a:cubicBezTo>
                    <a:pt x="4181508" y="557229"/>
                    <a:pt x="4166268" y="564849"/>
                    <a:pt x="4153568" y="566119"/>
                  </a:cubicBezTo>
                  <a:cubicBezTo>
                    <a:pt x="4139598" y="568659"/>
                    <a:pt x="4123088" y="566119"/>
                    <a:pt x="4111658" y="559769"/>
                  </a:cubicBezTo>
                  <a:cubicBezTo>
                    <a:pt x="4100228" y="553419"/>
                    <a:pt x="4087528" y="541989"/>
                    <a:pt x="4082448" y="529289"/>
                  </a:cubicBezTo>
                  <a:cubicBezTo>
                    <a:pt x="4076098" y="512779"/>
                    <a:pt x="4078638" y="482299"/>
                    <a:pt x="4086258" y="467059"/>
                  </a:cubicBezTo>
                  <a:cubicBezTo>
                    <a:pt x="4092608" y="454359"/>
                    <a:pt x="4105308" y="444199"/>
                    <a:pt x="4118008" y="440389"/>
                  </a:cubicBezTo>
                  <a:cubicBezTo>
                    <a:pt x="4130708" y="435309"/>
                    <a:pt x="4147218" y="434039"/>
                    <a:pt x="4159918" y="437849"/>
                  </a:cubicBezTo>
                  <a:cubicBezTo>
                    <a:pt x="4173888" y="441659"/>
                    <a:pt x="4187858" y="450549"/>
                    <a:pt x="4195478" y="461979"/>
                  </a:cubicBezTo>
                  <a:cubicBezTo>
                    <a:pt x="4203098" y="472139"/>
                    <a:pt x="4209448" y="487379"/>
                    <a:pt x="4208178" y="501349"/>
                  </a:cubicBezTo>
                  <a:cubicBezTo>
                    <a:pt x="4206908" y="519129"/>
                    <a:pt x="4192938" y="545799"/>
                    <a:pt x="4178968" y="555959"/>
                  </a:cubicBezTo>
                  <a:cubicBezTo>
                    <a:pt x="4168808" y="564849"/>
                    <a:pt x="4152298" y="568659"/>
                    <a:pt x="4138328" y="567389"/>
                  </a:cubicBezTo>
                  <a:cubicBezTo>
                    <a:pt x="4125628" y="566119"/>
                    <a:pt x="4110388" y="561039"/>
                    <a:pt x="4100228" y="552149"/>
                  </a:cubicBezTo>
                  <a:cubicBezTo>
                    <a:pt x="4084988" y="539449"/>
                    <a:pt x="4083718" y="508969"/>
                    <a:pt x="4065938" y="489919"/>
                  </a:cubicBezTo>
                  <a:cubicBezTo>
                    <a:pt x="4043078" y="464519"/>
                    <a:pt x="3998628" y="439119"/>
                    <a:pt x="3961798" y="420069"/>
                  </a:cubicBezTo>
                  <a:cubicBezTo>
                    <a:pt x="3928778" y="401019"/>
                    <a:pt x="3894488" y="385779"/>
                    <a:pt x="3856388" y="375619"/>
                  </a:cubicBezTo>
                  <a:cubicBezTo>
                    <a:pt x="3815748" y="365459"/>
                    <a:pt x="3777648" y="360379"/>
                    <a:pt x="3724308" y="360379"/>
                  </a:cubicBezTo>
                  <a:cubicBezTo>
                    <a:pt x="3645568" y="359109"/>
                    <a:pt x="3524918" y="366729"/>
                    <a:pt x="3428398" y="385779"/>
                  </a:cubicBezTo>
                  <a:cubicBezTo>
                    <a:pt x="3330608" y="403559"/>
                    <a:pt x="3227738" y="425149"/>
                    <a:pt x="3142648" y="472139"/>
                  </a:cubicBezTo>
                  <a:cubicBezTo>
                    <a:pt x="3057558" y="517859"/>
                    <a:pt x="2949608" y="606759"/>
                    <a:pt x="2917858" y="662639"/>
                  </a:cubicBezTo>
                  <a:cubicBezTo>
                    <a:pt x="2900078" y="691849"/>
                    <a:pt x="2903888" y="712169"/>
                    <a:pt x="2901348" y="743919"/>
                  </a:cubicBezTo>
                  <a:cubicBezTo>
                    <a:pt x="2897538" y="790909"/>
                    <a:pt x="2900078" y="870919"/>
                    <a:pt x="2906428" y="917909"/>
                  </a:cubicBezTo>
                  <a:cubicBezTo>
                    <a:pt x="2910238" y="950929"/>
                    <a:pt x="2908968" y="983949"/>
                    <a:pt x="2926748" y="1000459"/>
                  </a:cubicBezTo>
                  <a:cubicBezTo>
                    <a:pt x="2943258" y="1015699"/>
                    <a:pt x="2983898" y="1025859"/>
                    <a:pt x="3004218" y="1015699"/>
                  </a:cubicBezTo>
                  <a:cubicBezTo>
                    <a:pt x="3028348" y="1005539"/>
                    <a:pt x="3055018" y="957279"/>
                    <a:pt x="3057558" y="928069"/>
                  </a:cubicBezTo>
                  <a:cubicBezTo>
                    <a:pt x="3060098" y="901399"/>
                    <a:pt x="3043588" y="877269"/>
                    <a:pt x="3029618" y="849329"/>
                  </a:cubicBezTo>
                  <a:cubicBezTo>
                    <a:pt x="3011838" y="811229"/>
                    <a:pt x="2983898" y="768049"/>
                    <a:pt x="2952148" y="724869"/>
                  </a:cubicBezTo>
                  <a:cubicBezTo>
                    <a:pt x="2914048" y="674069"/>
                    <a:pt x="2872138" y="618189"/>
                    <a:pt x="2813718" y="564849"/>
                  </a:cubicBezTo>
                  <a:cubicBezTo>
                    <a:pt x="2737518" y="494999"/>
                    <a:pt x="2628298" y="418799"/>
                    <a:pt x="2521618" y="359109"/>
                  </a:cubicBezTo>
                  <a:cubicBezTo>
                    <a:pt x="2408588" y="294339"/>
                    <a:pt x="2281588" y="232109"/>
                    <a:pt x="2152048" y="192739"/>
                  </a:cubicBezTo>
                  <a:cubicBezTo>
                    <a:pt x="2018698" y="150829"/>
                    <a:pt x="1894238" y="129239"/>
                    <a:pt x="1730408" y="119079"/>
                  </a:cubicBezTo>
                  <a:cubicBezTo>
                    <a:pt x="1504348" y="106379"/>
                    <a:pt x="1132238" y="135589"/>
                    <a:pt x="918878" y="162259"/>
                  </a:cubicBezTo>
                  <a:cubicBezTo>
                    <a:pt x="779178" y="180039"/>
                    <a:pt x="673768" y="205439"/>
                    <a:pt x="573438" y="232109"/>
                  </a:cubicBezTo>
                  <a:cubicBezTo>
                    <a:pt x="492158" y="253699"/>
                    <a:pt x="422308" y="276559"/>
                    <a:pt x="360078" y="303229"/>
                  </a:cubicBezTo>
                  <a:cubicBezTo>
                    <a:pt x="306738" y="326089"/>
                    <a:pt x="266098" y="348949"/>
                    <a:pt x="220378" y="379429"/>
                  </a:cubicBezTo>
                  <a:cubicBezTo>
                    <a:pt x="170848" y="412449"/>
                    <a:pt x="111158" y="483569"/>
                    <a:pt x="75598" y="492459"/>
                  </a:cubicBezTo>
                  <a:cubicBezTo>
                    <a:pt x="57818" y="497539"/>
                    <a:pt x="42578" y="492459"/>
                    <a:pt x="31148" y="486109"/>
                  </a:cubicBezTo>
                  <a:cubicBezTo>
                    <a:pt x="22258" y="482299"/>
                    <a:pt x="14638" y="474679"/>
                    <a:pt x="9558" y="465789"/>
                  </a:cubicBezTo>
                  <a:cubicBezTo>
                    <a:pt x="3208" y="454359"/>
                    <a:pt x="-1872" y="436579"/>
                    <a:pt x="668" y="422609"/>
                  </a:cubicBezTo>
                  <a:cubicBezTo>
                    <a:pt x="3208" y="408639"/>
                    <a:pt x="22258" y="384509"/>
                    <a:pt x="22258" y="384509"/>
                  </a:cubicBezTo>
                </a:path>
              </a:pathLst>
            </a:custGeom>
            <a:solidFill>
              <a:srgbClr val="955306"/>
            </a:solidFill>
            <a:ln cap="sq">
              <a:noFill/>
              <a:prstDash val="solid"/>
              <a:miter/>
            </a:ln>
          </p:spPr>
          <p:txBody>
            <a:bodyPr/>
            <a:lstStyle/>
            <a:p>
              <a:endParaRPr lang="en-US"/>
            </a:p>
          </p:txBody>
        </p:sp>
      </p:grpSp>
      <p:grpSp>
        <p:nvGrpSpPr>
          <p:cNvPr id="20" name="Group 20"/>
          <p:cNvGrpSpPr/>
          <p:nvPr/>
        </p:nvGrpSpPr>
        <p:grpSpPr>
          <a:xfrm>
            <a:off x="14282738" y="993457"/>
            <a:ext cx="182880" cy="189548"/>
            <a:chOff x="0" y="0"/>
            <a:chExt cx="243840" cy="252730"/>
          </a:xfrm>
        </p:grpSpPr>
        <p:sp>
          <p:nvSpPr>
            <p:cNvPr id="21" name="Freeform 21"/>
            <p:cNvSpPr/>
            <p:nvPr/>
          </p:nvSpPr>
          <p:spPr>
            <a:xfrm>
              <a:off x="46950" y="50749"/>
              <a:ext cx="146090" cy="151865"/>
            </a:xfrm>
            <a:custGeom>
              <a:avLst/>
              <a:gdLst/>
              <a:ahLst/>
              <a:cxnLst/>
              <a:rect l="l" t="t" r="r" b="b"/>
              <a:pathLst>
                <a:path w="146090" h="151865">
                  <a:moveTo>
                    <a:pt x="146090" y="52121"/>
                  </a:moveTo>
                  <a:cubicBezTo>
                    <a:pt x="127040" y="133401"/>
                    <a:pt x="115610" y="139751"/>
                    <a:pt x="104180" y="144831"/>
                  </a:cubicBezTo>
                  <a:cubicBezTo>
                    <a:pt x="94020" y="148641"/>
                    <a:pt x="81320" y="153721"/>
                    <a:pt x="68620" y="151181"/>
                  </a:cubicBezTo>
                  <a:cubicBezTo>
                    <a:pt x="50840" y="147371"/>
                    <a:pt x="19090" y="132131"/>
                    <a:pt x="7660" y="114351"/>
                  </a:cubicBezTo>
                  <a:cubicBezTo>
                    <a:pt x="-2500" y="96571"/>
                    <a:pt x="-1230" y="61011"/>
                    <a:pt x="3850" y="43231"/>
                  </a:cubicBezTo>
                  <a:cubicBezTo>
                    <a:pt x="7660" y="30531"/>
                    <a:pt x="16550" y="21641"/>
                    <a:pt x="26710" y="15291"/>
                  </a:cubicBezTo>
                  <a:cubicBezTo>
                    <a:pt x="35600" y="7671"/>
                    <a:pt x="45760" y="1321"/>
                    <a:pt x="59730" y="51"/>
                  </a:cubicBezTo>
                  <a:cubicBezTo>
                    <a:pt x="77510" y="-1219"/>
                    <a:pt x="127040" y="21641"/>
                    <a:pt x="127040" y="21641"/>
                  </a:cubicBezTo>
                </a:path>
              </a:pathLst>
            </a:custGeom>
            <a:solidFill>
              <a:srgbClr val="955306"/>
            </a:solidFill>
            <a:ln cap="sq">
              <a:noFill/>
              <a:prstDash val="solid"/>
              <a:miter/>
            </a:ln>
          </p:spPr>
          <p:txBody>
            <a:bodyPr/>
            <a:lstStyle/>
            <a:p>
              <a:endParaRPr lang="en-US"/>
            </a:p>
          </p:txBody>
        </p:sp>
      </p:grpSp>
      <p:sp>
        <p:nvSpPr>
          <p:cNvPr id="22" name="TextBox 22"/>
          <p:cNvSpPr txBox="1"/>
          <p:nvPr/>
        </p:nvSpPr>
        <p:spPr>
          <a:xfrm>
            <a:off x="5190515" y="2545699"/>
            <a:ext cx="13641409" cy="5072354"/>
          </a:xfrm>
          <a:prstGeom prst="rect">
            <a:avLst/>
          </a:prstGeom>
        </p:spPr>
        <p:txBody>
          <a:bodyPr lIns="0" tIns="0" rIns="0" bIns="0" rtlCol="0" anchor="t">
            <a:spAutoFit/>
          </a:bodyPr>
          <a:lstStyle/>
          <a:p>
            <a:pPr marL="766666" lvl="1" indent="-383333" algn="just">
              <a:lnSpc>
                <a:spcPts val="4971"/>
              </a:lnSpc>
              <a:buFont typeface="Arial"/>
              <a:buChar char="•"/>
            </a:pPr>
            <a:r>
              <a:rPr lang="en-US" sz="3551" b="1">
                <a:solidFill>
                  <a:srgbClr val="955306"/>
                </a:solidFill>
                <a:latin typeface="Cloud Bold"/>
                <a:ea typeface="Cloud Bold"/>
                <a:cs typeface="Cloud Bold"/>
                <a:sym typeface="Cloud Bold"/>
              </a:rPr>
              <a:t>Maria Elena Monroy  ID No.2515854</a:t>
            </a:r>
          </a:p>
          <a:p>
            <a:pPr marL="766666" lvl="1" indent="-383333" algn="just">
              <a:lnSpc>
                <a:spcPts val="4971"/>
              </a:lnSpc>
              <a:buFont typeface="Arial"/>
              <a:buChar char="•"/>
            </a:pPr>
            <a:r>
              <a:rPr lang="en-US" sz="3551" b="1">
                <a:solidFill>
                  <a:srgbClr val="955306"/>
                </a:solidFill>
                <a:latin typeface="Cloud Bold"/>
                <a:ea typeface="Cloud Bold"/>
                <a:cs typeface="Cloud Bold"/>
                <a:sym typeface="Cloud Bold"/>
              </a:rPr>
              <a:t> Malachi Aniemeka   ID No.2512060</a:t>
            </a:r>
          </a:p>
          <a:p>
            <a:pPr marL="766666" lvl="1" indent="-383333" algn="just">
              <a:lnSpc>
                <a:spcPts val="4971"/>
              </a:lnSpc>
              <a:buFont typeface="Arial"/>
              <a:buChar char="•"/>
            </a:pPr>
            <a:r>
              <a:rPr lang="en-US" sz="3551" b="1">
                <a:solidFill>
                  <a:srgbClr val="955306"/>
                </a:solidFill>
                <a:latin typeface="Cloud Bold"/>
                <a:ea typeface="Cloud Bold"/>
                <a:cs typeface="Cloud Bold"/>
                <a:sym typeface="Cloud Bold"/>
              </a:rPr>
              <a:t>Edith Silva               ID No. 2515832</a:t>
            </a:r>
          </a:p>
          <a:p>
            <a:pPr marL="766666" lvl="1" indent="-383333" algn="just">
              <a:lnSpc>
                <a:spcPts val="4971"/>
              </a:lnSpc>
              <a:buFont typeface="Arial"/>
              <a:buChar char="•"/>
            </a:pPr>
            <a:r>
              <a:rPr lang="en-US" sz="3551" b="1">
                <a:solidFill>
                  <a:srgbClr val="955306"/>
                </a:solidFill>
                <a:latin typeface="Cloud Bold"/>
                <a:ea typeface="Cloud Bold"/>
                <a:cs typeface="Cloud Bold"/>
                <a:sym typeface="Cloud Bold"/>
              </a:rPr>
              <a:t>Isabela Avadanei     ID No. 2515143</a:t>
            </a:r>
          </a:p>
          <a:p>
            <a:pPr marL="766666" lvl="1" indent="-383333" algn="just">
              <a:lnSpc>
                <a:spcPts val="4971"/>
              </a:lnSpc>
              <a:buFont typeface="Arial"/>
              <a:buChar char="•"/>
            </a:pPr>
            <a:r>
              <a:rPr lang="en-US" sz="3551" b="1">
                <a:solidFill>
                  <a:srgbClr val="955306"/>
                </a:solidFill>
                <a:latin typeface="Cloud Bold"/>
                <a:ea typeface="Cloud Bold"/>
                <a:cs typeface="Cloud Bold"/>
                <a:sym typeface="Cloud Bold"/>
              </a:rPr>
              <a:t>Sol Osorio               ID No. 2325933 </a:t>
            </a:r>
          </a:p>
          <a:p>
            <a:pPr algn="just">
              <a:lnSpc>
                <a:spcPts val="4971"/>
              </a:lnSpc>
            </a:pPr>
            <a:r>
              <a:rPr lang="en-US" sz="3551" b="1">
                <a:solidFill>
                  <a:srgbClr val="955306"/>
                </a:solidFill>
                <a:latin typeface="Cloud Bold"/>
                <a:ea typeface="Cloud Bold"/>
                <a:cs typeface="Cloud Bold"/>
                <a:sym typeface="Cloud Bold"/>
              </a:rPr>
              <a:t>        </a:t>
            </a:r>
          </a:p>
          <a:p>
            <a:pPr algn="just">
              <a:lnSpc>
                <a:spcPts val="4971"/>
              </a:lnSpc>
            </a:pPr>
            <a:r>
              <a:rPr lang="en-US" sz="3551" b="1">
                <a:solidFill>
                  <a:srgbClr val="955306"/>
                </a:solidFill>
                <a:latin typeface="Cloud Bold"/>
                <a:ea typeface="Cloud Bold"/>
                <a:cs typeface="Cloud Bold"/>
                <a:sym typeface="Cloud Bold"/>
              </a:rPr>
              <a:t>           Tutor’s Name:Lloyd Beharry</a:t>
            </a:r>
          </a:p>
          <a:p>
            <a:pPr algn="ctr">
              <a:lnSpc>
                <a:spcPts val="4971"/>
              </a:lnSpc>
            </a:pPr>
            <a:endParaRPr lang="en-US" sz="3551" b="1">
              <a:solidFill>
                <a:srgbClr val="955306"/>
              </a:solidFill>
              <a:latin typeface="Cloud Bold"/>
              <a:ea typeface="Cloud Bold"/>
              <a:cs typeface="Cloud Bold"/>
              <a:sym typeface="Cloud Bold"/>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8ED"/>
        </a:solidFill>
        <a:effectLst/>
      </p:bgPr>
    </p:bg>
    <p:spTree>
      <p:nvGrpSpPr>
        <p:cNvPr id="1" name=""/>
        <p:cNvGrpSpPr/>
        <p:nvPr/>
      </p:nvGrpSpPr>
      <p:grpSpPr>
        <a:xfrm>
          <a:off x="0" y="0"/>
          <a:ext cx="0" cy="0"/>
          <a:chOff x="0" y="0"/>
          <a:chExt cx="0" cy="0"/>
        </a:xfrm>
      </p:grpSpPr>
      <p:sp>
        <p:nvSpPr>
          <p:cNvPr id="2" name="Freeform 2"/>
          <p:cNvSpPr/>
          <p:nvPr/>
        </p:nvSpPr>
        <p:spPr>
          <a:xfrm rot="9853040">
            <a:off x="7045372" y="-6528727"/>
            <a:ext cx="10299072" cy="10299072"/>
          </a:xfrm>
          <a:custGeom>
            <a:avLst/>
            <a:gdLst/>
            <a:ahLst/>
            <a:cxnLst/>
            <a:rect l="l" t="t" r="r" b="b"/>
            <a:pathLst>
              <a:path w="10299072" h="10299072">
                <a:moveTo>
                  <a:pt x="0" y="0"/>
                </a:moveTo>
                <a:lnTo>
                  <a:pt x="10299073" y="0"/>
                </a:lnTo>
                <a:lnTo>
                  <a:pt x="10299073" y="10299072"/>
                </a:lnTo>
                <a:lnTo>
                  <a:pt x="0" y="10299072"/>
                </a:lnTo>
                <a:lnTo>
                  <a:pt x="0" y="0"/>
                </a:lnTo>
                <a:close/>
              </a:path>
            </a:pathLst>
          </a:custGeom>
          <a:blipFill>
            <a:blip r:embed="rId2">
              <a:alphaModFix amt="53000"/>
            </a:blip>
            <a:stretch>
              <a:fillRect/>
            </a:stretch>
          </a:blipFill>
        </p:spPr>
        <p:txBody>
          <a:bodyPr/>
          <a:lstStyle/>
          <a:p>
            <a:endParaRPr lang="en-US"/>
          </a:p>
        </p:txBody>
      </p:sp>
      <p:sp>
        <p:nvSpPr>
          <p:cNvPr id="3" name="Freeform 3"/>
          <p:cNvSpPr/>
          <p:nvPr/>
        </p:nvSpPr>
        <p:spPr>
          <a:xfrm>
            <a:off x="5459633" y="3792800"/>
            <a:ext cx="1482804" cy="1350700"/>
          </a:xfrm>
          <a:custGeom>
            <a:avLst/>
            <a:gdLst/>
            <a:ahLst/>
            <a:cxnLst/>
            <a:rect l="l" t="t" r="r" b="b"/>
            <a:pathLst>
              <a:path w="1482804" h="1350700">
                <a:moveTo>
                  <a:pt x="0" y="0"/>
                </a:moveTo>
                <a:lnTo>
                  <a:pt x="1482804" y="0"/>
                </a:lnTo>
                <a:lnTo>
                  <a:pt x="1482804" y="1350700"/>
                </a:lnTo>
                <a:lnTo>
                  <a:pt x="0" y="13507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p:cNvSpPr/>
          <p:nvPr/>
        </p:nvSpPr>
        <p:spPr>
          <a:xfrm>
            <a:off x="0" y="7248491"/>
            <a:ext cx="1770102" cy="1612402"/>
          </a:xfrm>
          <a:custGeom>
            <a:avLst/>
            <a:gdLst/>
            <a:ahLst/>
            <a:cxnLst/>
            <a:rect l="l" t="t" r="r" b="b"/>
            <a:pathLst>
              <a:path w="1770102" h="1612402">
                <a:moveTo>
                  <a:pt x="0" y="0"/>
                </a:moveTo>
                <a:lnTo>
                  <a:pt x="1770102" y="0"/>
                </a:lnTo>
                <a:lnTo>
                  <a:pt x="1770102" y="1612402"/>
                </a:lnTo>
                <a:lnTo>
                  <a:pt x="0" y="161240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5"/>
          <p:cNvSpPr/>
          <p:nvPr/>
        </p:nvSpPr>
        <p:spPr>
          <a:xfrm>
            <a:off x="3281897" y="353350"/>
            <a:ext cx="1482804" cy="1350700"/>
          </a:xfrm>
          <a:custGeom>
            <a:avLst/>
            <a:gdLst/>
            <a:ahLst/>
            <a:cxnLst/>
            <a:rect l="l" t="t" r="r" b="b"/>
            <a:pathLst>
              <a:path w="1482804" h="1350700">
                <a:moveTo>
                  <a:pt x="0" y="0"/>
                </a:moveTo>
                <a:lnTo>
                  <a:pt x="1482804" y="0"/>
                </a:lnTo>
                <a:lnTo>
                  <a:pt x="1482804" y="1350700"/>
                </a:lnTo>
                <a:lnTo>
                  <a:pt x="0" y="13507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6"/>
          <p:cNvSpPr/>
          <p:nvPr/>
        </p:nvSpPr>
        <p:spPr>
          <a:xfrm>
            <a:off x="16209647" y="9255585"/>
            <a:ext cx="1482804" cy="1350700"/>
          </a:xfrm>
          <a:custGeom>
            <a:avLst/>
            <a:gdLst/>
            <a:ahLst/>
            <a:cxnLst/>
            <a:rect l="l" t="t" r="r" b="b"/>
            <a:pathLst>
              <a:path w="1482804" h="1350700">
                <a:moveTo>
                  <a:pt x="0" y="0"/>
                </a:moveTo>
                <a:lnTo>
                  <a:pt x="1482804" y="0"/>
                </a:lnTo>
                <a:lnTo>
                  <a:pt x="1482804" y="1350699"/>
                </a:lnTo>
                <a:lnTo>
                  <a:pt x="0" y="135069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7" name="Group 7"/>
          <p:cNvGrpSpPr/>
          <p:nvPr/>
        </p:nvGrpSpPr>
        <p:grpSpPr>
          <a:xfrm>
            <a:off x="9156382" y="1594485"/>
            <a:ext cx="8632507" cy="1127760"/>
            <a:chOff x="0" y="0"/>
            <a:chExt cx="11510010" cy="1503680"/>
          </a:xfrm>
        </p:grpSpPr>
        <p:sp>
          <p:nvSpPr>
            <p:cNvPr id="8" name="Freeform 8"/>
            <p:cNvSpPr/>
            <p:nvPr/>
          </p:nvSpPr>
          <p:spPr>
            <a:xfrm>
              <a:off x="46037" y="41118"/>
              <a:ext cx="11414034" cy="1419736"/>
            </a:xfrm>
            <a:custGeom>
              <a:avLst/>
              <a:gdLst/>
              <a:ahLst/>
              <a:cxnLst/>
              <a:rect l="l" t="t" r="r" b="b"/>
              <a:pathLst>
                <a:path w="11414034" h="1419736">
                  <a:moveTo>
                    <a:pt x="621983" y="87152"/>
                  </a:moveTo>
                  <a:cubicBezTo>
                    <a:pt x="2713673" y="136682"/>
                    <a:pt x="3173413" y="141762"/>
                    <a:pt x="3984943" y="135412"/>
                  </a:cubicBezTo>
                  <a:cubicBezTo>
                    <a:pt x="5530533" y="123982"/>
                    <a:pt x="10021252" y="-41118"/>
                    <a:pt x="10712133" y="9682"/>
                  </a:cubicBezTo>
                  <a:cubicBezTo>
                    <a:pt x="10839133" y="18572"/>
                    <a:pt x="10865803" y="22382"/>
                    <a:pt x="10936923" y="45242"/>
                  </a:cubicBezTo>
                  <a:cubicBezTo>
                    <a:pt x="11006773" y="69372"/>
                    <a:pt x="11077893" y="107472"/>
                    <a:pt x="11136313" y="151922"/>
                  </a:cubicBezTo>
                  <a:cubicBezTo>
                    <a:pt x="11196003" y="197642"/>
                    <a:pt x="11250613" y="254792"/>
                    <a:pt x="11292523" y="317022"/>
                  </a:cubicBezTo>
                  <a:cubicBezTo>
                    <a:pt x="11334433" y="377982"/>
                    <a:pt x="11368723" y="450372"/>
                    <a:pt x="11387773" y="522762"/>
                  </a:cubicBezTo>
                  <a:cubicBezTo>
                    <a:pt x="11408093" y="593882"/>
                    <a:pt x="11416983" y="673892"/>
                    <a:pt x="11413173" y="747552"/>
                  </a:cubicBezTo>
                  <a:cubicBezTo>
                    <a:pt x="11408093" y="822482"/>
                    <a:pt x="11391583" y="899952"/>
                    <a:pt x="11363643" y="969802"/>
                  </a:cubicBezTo>
                  <a:cubicBezTo>
                    <a:pt x="11335703" y="1038382"/>
                    <a:pt x="11295063" y="1106962"/>
                    <a:pt x="11246803" y="1164112"/>
                  </a:cubicBezTo>
                  <a:cubicBezTo>
                    <a:pt x="11198543" y="1219992"/>
                    <a:pt x="11137583" y="1272062"/>
                    <a:pt x="11074083" y="1310162"/>
                  </a:cubicBezTo>
                  <a:cubicBezTo>
                    <a:pt x="11010583" y="1349532"/>
                    <a:pt x="10935653" y="1378742"/>
                    <a:pt x="10863263" y="1393982"/>
                  </a:cubicBezTo>
                  <a:cubicBezTo>
                    <a:pt x="10790873" y="1410492"/>
                    <a:pt x="10710863" y="1414302"/>
                    <a:pt x="10637203" y="1406682"/>
                  </a:cubicBezTo>
                  <a:cubicBezTo>
                    <a:pt x="10562273" y="1399062"/>
                    <a:pt x="10486073" y="1377472"/>
                    <a:pt x="10418763" y="1345722"/>
                  </a:cubicBezTo>
                  <a:cubicBezTo>
                    <a:pt x="10350183" y="1315242"/>
                    <a:pt x="10285413" y="1269522"/>
                    <a:pt x="10230803" y="1218722"/>
                  </a:cubicBezTo>
                  <a:cubicBezTo>
                    <a:pt x="10176193" y="1167922"/>
                    <a:pt x="10127933" y="1104422"/>
                    <a:pt x="10093643" y="1038382"/>
                  </a:cubicBezTo>
                  <a:cubicBezTo>
                    <a:pt x="10058083" y="972342"/>
                    <a:pt x="10032683" y="897412"/>
                    <a:pt x="10021253" y="823752"/>
                  </a:cubicBezTo>
                  <a:cubicBezTo>
                    <a:pt x="10008553" y="750092"/>
                    <a:pt x="10008553" y="670082"/>
                    <a:pt x="10021253" y="596422"/>
                  </a:cubicBezTo>
                  <a:cubicBezTo>
                    <a:pt x="10032683" y="522762"/>
                    <a:pt x="10058083" y="447832"/>
                    <a:pt x="10093643" y="381792"/>
                  </a:cubicBezTo>
                  <a:cubicBezTo>
                    <a:pt x="10127933" y="315752"/>
                    <a:pt x="10176193" y="252252"/>
                    <a:pt x="10230803" y="201452"/>
                  </a:cubicBezTo>
                  <a:cubicBezTo>
                    <a:pt x="10285413" y="149382"/>
                    <a:pt x="10351453" y="104932"/>
                    <a:pt x="10418763" y="74452"/>
                  </a:cubicBezTo>
                  <a:cubicBezTo>
                    <a:pt x="10486073" y="42702"/>
                    <a:pt x="10563543" y="21112"/>
                    <a:pt x="10637203" y="13492"/>
                  </a:cubicBezTo>
                  <a:cubicBezTo>
                    <a:pt x="10710863" y="4602"/>
                    <a:pt x="10790873" y="9682"/>
                    <a:pt x="10863263" y="24922"/>
                  </a:cubicBezTo>
                  <a:cubicBezTo>
                    <a:pt x="10936923" y="41432"/>
                    <a:pt x="11010583" y="70642"/>
                    <a:pt x="11074083" y="110012"/>
                  </a:cubicBezTo>
                  <a:cubicBezTo>
                    <a:pt x="11137583" y="148112"/>
                    <a:pt x="11198543" y="198912"/>
                    <a:pt x="11246803" y="256062"/>
                  </a:cubicBezTo>
                  <a:cubicBezTo>
                    <a:pt x="11295063" y="313212"/>
                    <a:pt x="11335703" y="381792"/>
                    <a:pt x="11363643" y="450372"/>
                  </a:cubicBezTo>
                  <a:cubicBezTo>
                    <a:pt x="11391583" y="520222"/>
                    <a:pt x="11408093" y="597692"/>
                    <a:pt x="11413173" y="672622"/>
                  </a:cubicBezTo>
                  <a:cubicBezTo>
                    <a:pt x="11416983" y="746282"/>
                    <a:pt x="11408093" y="826292"/>
                    <a:pt x="11387773" y="897412"/>
                  </a:cubicBezTo>
                  <a:cubicBezTo>
                    <a:pt x="11367453" y="969802"/>
                    <a:pt x="11334433" y="1042192"/>
                    <a:pt x="11292523" y="1103152"/>
                  </a:cubicBezTo>
                  <a:cubicBezTo>
                    <a:pt x="11250613" y="1165382"/>
                    <a:pt x="11196003" y="1222532"/>
                    <a:pt x="11136313" y="1268252"/>
                  </a:cubicBezTo>
                  <a:cubicBezTo>
                    <a:pt x="11077893" y="1312702"/>
                    <a:pt x="11006773" y="1350802"/>
                    <a:pt x="10936923" y="1373662"/>
                  </a:cubicBezTo>
                  <a:cubicBezTo>
                    <a:pt x="10865803" y="1397792"/>
                    <a:pt x="10839133" y="1401602"/>
                    <a:pt x="10712133" y="1410492"/>
                  </a:cubicBezTo>
                  <a:cubicBezTo>
                    <a:pt x="10021253" y="1460022"/>
                    <a:pt x="5530533" y="1294922"/>
                    <a:pt x="3984943" y="1283492"/>
                  </a:cubicBezTo>
                  <a:cubicBezTo>
                    <a:pt x="3173413" y="1278412"/>
                    <a:pt x="2713673" y="1283492"/>
                    <a:pt x="2126933" y="1292382"/>
                  </a:cubicBezTo>
                  <a:cubicBezTo>
                    <a:pt x="1598613" y="1300002"/>
                    <a:pt x="862013" y="1343182"/>
                    <a:pt x="621983" y="1331752"/>
                  </a:cubicBezTo>
                  <a:cubicBezTo>
                    <a:pt x="547053" y="1329212"/>
                    <a:pt x="521653" y="1326672"/>
                    <a:pt x="473393" y="1313972"/>
                  </a:cubicBezTo>
                  <a:cubicBezTo>
                    <a:pt x="425133" y="1302542"/>
                    <a:pt x="376873" y="1283492"/>
                    <a:pt x="332423" y="1260632"/>
                  </a:cubicBezTo>
                  <a:cubicBezTo>
                    <a:pt x="289243" y="1237772"/>
                    <a:pt x="246063" y="1208562"/>
                    <a:pt x="209233" y="1175542"/>
                  </a:cubicBezTo>
                  <a:cubicBezTo>
                    <a:pt x="172403" y="1142522"/>
                    <a:pt x="138113" y="1104422"/>
                    <a:pt x="110173" y="1063782"/>
                  </a:cubicBezTo>
                  <a:cubicBezTo>
                    <a:pt x="82233" y="1023142"/>
                    <a:pt x="58103" y="977422"/>
                    <a:pt x="40323" y="930432"/>
                  </a:cubicBezTo>
                  <a:cubicBezTo>
                    <a:pt x="22543" y="884712"/>
                    <a:pt x="9843" y="833912"/>
                    <a:pt x="4763" y="784382"/>
                  </a:cubicBezTo>
                  <a:cubicBezTo>
                    <a:pt x="-1587" y="736122"/>
                    <a:pt x="-1587" y="684052"/>
                    <a:pt x="4763" y="634522"/>
                  </a:cubicBezTo>
                  <a:cubicBezTo>
                    <a:pt x="9843" y="584992"/>
                    <a:pt x="22543" y="535462"/>
                    <a:pt x="40323" y="489742"/>
                  </a:cubicBezTo>
                  <a:cubicBezTo>
                    <a:pt x="58103" y="442752"/>
                    <a:pt x="82233" y="397032"/>
                    <a:pt x="110173" y="356392"/>
                  </a:cubicBezTo>
                  <a:cubicBezTo>
                    <a:pt x="138113" y="315752"/>
                    <a:pt x="172403" y="276382"/>
                    <a:pt x="209233" y="244632"/>
                  </a:cubicBezTo>
                  <a:cubicBezTo>
                    <a:pt x="246063" y="211612"/>
                    <a:pt x="289243" y="182402"/>
                    <a:pt x="332423" y="158272"/>
                  </a:cubicBezTo>
                  <a:cubicBezTo>
                    <a:pt x="376873" y="135412"/>
                    <a:pt x="425133" y="117632"/>
                    <a:pt x="473393" y="106202"/>
                  </a:cubicBezTo>
                  <a:cubicBezTo>
                    <a:pt x="521653" y="93502"/>
                    <a:pt x="621983" y="87152"/>
                    <a:pt x="621983" y="87152"/>
                  </a:cubicBezTo>
                </a:path>
              </a:pathLst>
            </a:custGeom>
            <a:solidFill>
              <a:srgbClr val="FBE6C5"/>
            </a:solidFill>
            <a:ln cap="sq">
              <a:noFill/>
              <a:prstDash val="solid"/>
              <a:miter/>
            </a:ln>
          </p:spPr>
          <p:txBody>
            <a:bodyPr/>
            <a:lstStyle/>
            <a:p>
              <a:endParaRPr lang="en-US"/>
            </a:p>
          </p:txBody>
        </p:sp>
      </p:grpSp>
      <p:grpSp>
        <p:nvGrpSpPr>
          <p:cNvPr id="9" name="Group 9"/>
          <p:cNvGrpSpPr/>
          <p:nvPr/>
        </p:nvGrpSpPr>
        <p:grpSpPr>
          <a:xfrm>
            <a:off x="9795510" y="4365308"/>
            <a:ext cx="184785" cy="189548"/>
            <a:chOff x="0" y="0"/>
            <a:chExt cx="246380" cy="252730"/>
          </a:xfrm>
        </p:grpSpPr>
        <p:sp>
          <p:nvSpPr>
            <p:cNvPr id="10" name="Freeform 10"/>
            <p:cNvSpPr/>
            <p:nvPr/>
          </p:nvSpPr>
          <p:spPr>
            <a:xfrm>
              <a:off x="47065" y="50746"/>
              <a:ext cx="145975" cy="151613"/>
            </a:xfrm>
            <a:custGeom>
              <a:avLst/>
              <a:gdLst/>
              <a:ahLst/>
              <a:cxnLst/>
              <a:rect l="l" t="t" r="r" b="b"/>
              <a:pathLst>
                <a:path w="145975" h="151613">
                  <a:moveTo>
                    <a:pt x="145975" y="52124"/>
                  </a:moveTo>
                  <a:cubicBezTo>
                    <a:pt x="143435" y="105464"/>
                    <a:pt x="120575" y="134674"/>
                    <a:pt x="105335" y="143564"/>
                  </a:cubicBezTo>
                  <a:cubicBezTo>
                    <a:pt x="93905" y="151184"/>
                    <a:pt x="82475" y="152454"/>
                    <a:pt x="68505" y="151184"/>
                  </a:cubicBezTo>
                  <a:cubicBezTo>
                    <a:pt x="50725" y="147374"/>
                    <a:pt x="18975" y="132134"/>
                    <a:pt x="8815" y="114354"/>
                  </a:cubicBezTo>
                  <a:cubicBezTo>
                    <a:pt x="-2615" y="96574"/>
                    <a:pt x="-1345" y="61014"/>
                    <a:pt x="3735" y="43234"/>
                  </a:cubicBezTo>
                  <a:cubicBezTo>
                    <a:pt x="7545" y="30534"/>
                    <a:pt x="17705" y="21644"/>
                    <a:pt x="26595" y="14024"/>
                  </a:cubicBezTo>
                  <a:cubicBezTo>
                    <a:pt x="35485" y="7674"/>
                    <a:pt x="46915" y="54"/>
                    <a:pt x="59615" y="54"/>
                  </a:cubicBezTo>
                  <a:cubicBezTo>
                    <a:pt x="78665" y="-1216"/>
                    <a:pt x="126925" y="20374"/>
                    <a:pt x="126925" y="20374"/>
                  </a:cubicBezTo>
                </a:path>
              </a:pathLst>
            </a:custGeom>
            <a:solidFill>
              <a:srgbClr val="955306"/>
            </a:solidFill>
            <a:ln cap="sq">
              <a:noFill/>
              <a:prstDash val="solid"/>
              <a:miter/>
            </a:ln>
          </p:spPr>
          <p:txBody>
            <a:bodyPr/>
            <a:lstStyle/>
            <a:p>
              <a:endParaRPr lang="en-US"/>
            </a:p>
          </p:txBody>
        </p:sp>
      </p:grpSp>
      <p:sp>
        <p:nvSpPr>
          <p:cNvPr id="11" name="TextBox 11"/>
          <p:cNvSpPr txBox="1"/>
          <p:nvPr/>
        </p:nvSpPr>
        <p:spPr>
          <a:xfrm>
            <a:off x="7317928" y="3716600"/>
            <a:ext cx="10374523" cy="5221606"/>
          </a:xfrm>
          <a:prstGeom prst="rect">
            <a:avLst/>
          </a:prstGeom>
        </p:spPr>
        <p:txBody>
          <a:bodyPr lIns="0" tIns="0" rIns="0" bIns="0" rtlCol="0" anchor="t">
            <a:spAutoFit/>
          </a:bodyPr>
          <a:lstStyle/>
          <a:p>
            <a:pPr marL="712465" lvl="1" indent="-356233" algn="l">
              <a:lnSpc>
                <a:spcPts val="4619"/>
              </a:lnSpc>
              <a:buFont typeface="Arial"/>
              <a:buChar char="•"/>
            </a:pPr>
            <a:r>
              <a:rPr lang="en-US" sz="3299" b="1">
                <a:solidFill>
                  <a:srgbClr val="955306"/>
                </a:solidFill>
                <a:latin typeface="Cloud Bold"/>
                <a:ea typeface="Cloud Bold"/>
                <a:cs typeface="Cloud Bold"/>
                <a:sym typeface="Cloud Bold"/>
              </a:rPr>
              <a:t>1: Introduction Flight food ltd                  </a:t>
            </a:r>
          </a:p>
          <a:p>
            <a:pPr marL="712465" lvl="1" indent="-356233" algn="l">
              <a:lnSpc>
                <a:spcPts val="4619"/>
              </a:lnSpc>
              <a:buFont typeface="Arial"/>
              <a:buChar char="•"/>
            </a:pPr>
            <a:r>
              <a:rPr lang="en-US" sz="3299" b="1">
                <a:solidFill>
                  <a:srgbClr val="955306"/>
                </a:solidFill>
                <a:latin typeface="Cloud Bold"/>
                <a:ea typeface="Cloud Bold"/>
                <a:cs typeface="Cloud Bold"/>
                <a:sym typeface="Cloud Bold"/>
              </a:rPr>
              <a:t>2. Languages and communication barrier - Maria Elena Monroy    </a:t>
            </a:r>
          </a:p>
          <a:p>
            <a:pPr marL="712465" lvl="1" indent="-356233" algn="l">
              <a:lnSpc>
                <a:spcPts val="4619"/>
              </a:lnSpc>
              <a:buFont typeface="Arial"/>
              <a:buChar char="•"/>
            </a:pPr>
            <a:r>
              <a:rPr lang="en-US" sz="3299" b="1">
                <a:solidFill>
                  <a:srgbClr val="955306"/>
                </a:solidFill>
                <a:latin typeface="Cloud Bold"/>
                <a:ea typeface="Cloud Bold"/>
                <a:cs typeface="Cloud Bold"/>
                <a:sym typeface="Cloud Bold"/>
              </a:rPr>
              <a:t>3. Emotional Barrier - Edith silva                               </a:t>
            </a:r>
          </a:p>
          <a:p>
            <a:pPr marL="712465" lvl="1" indent="-356233" algn="l">
              <a:lnSpc>
                <a:spcPts val="4619"/>
              </a:lnSpc>
              <a:buFont typeface="Arial"/>
              <a:buChar char="•"/>
            </a:pPr>
            <a:r>
              <a:rPr lang="en-US" sz="3299" b="1">
                <a:solidFill>
                  <a:srgbClr val="955306"/>
                </a:solidFill>
                <a:latin typeface="Cloud Bold"/>
                <a:ea typeface="Cloud Bold"/>
                <a:cs typeface="Cloud Bold"/>
                <a:sym typeface="Cloud Bold"/>
              </a:rPr>
              <a:t>4. Barrier Age - generational - Sol Osorio</a:t>
            </a:r>
          </a:p>
          <a:p>
            <a:pPr marL="712465" lvl="1" indent="-356233" algn="l">
              <a:lnSpc>
                <a:spcPts val="4619"/>
              </a:lnSpc>
              <a:buFont typeface="Arial"/>
              <a:buChar char="•"/>
            </a:pPr>
            <a:r>
              <a:rPr lang="en-US" sz="3299" b="1">
                <a:solidFill>
                  <a:srgbClr val="955306"/>
                </a:solidFill>
                <a:latin typeface="Cloud Bold"/>
                <a:ea typeface="Cloud Bold"/>
                <a:cs typeface="Cloud Bold"/>
                <a:sym typeface="Cloud Bold"/>
              </a:rPr>
              <a:t>5. Environmental noise barrier-  Isabella avadanei</a:t>
            </a:r>
          </a:p>
          <a:p>
            <a:pPr marL="712465" lvl="1" indent="-356233" algn="l">
              <a:lnSpc>
                <a:spcPts val="4619"/>
              </a:lnSpc>
              <a:buFont typeface="Arial"/>
              <a:buChar char="•"/>
            </a:pPr>
            <a:r>
              <a:rPr lang="en-US" sz="3299" b="1">
                <a:solidFill>
                  <a:srgbClr val="955306"/>
                </a:solidFill>
                <a:latin typeface="Cloud Bold"/>
                <a:ea typeface="Cloud Bold"/>
                <a:cs typeface="Cloud Bold"/>
                <a:sym typeface="Cloud Bold"/>
              </a:rPr>
              <a:t>6. Cultural Barrier  -  Malachi Aniemeka</a:t>
            </a:r>
          </a:p>
          <a:p>
            <a:pPr algn="l">
              <a:lnSpc>
                <a:spcPts val="4619"/>
              </a:lnSpc>
            </a:pPr>
            <a:endParaRPr lang="en-US" sz="3299" b="1">
              <a:solidFill>
                <a:srgbClr val="955306"/>
              </a:solidFill>
              <a:latin typeface="Cloud Bold"/>
              <a:ea typeface="Cloud Bold"/>
              <a:cs typeface="Cloud Bold"/>
              <a:sym typeface="Cloud Bold"/>
            </a:endParaRPr>
          </a:p>
        </p:txBody>
      </p:sp>
      <p:sp>
        <p:nvSpPr>
          <p:cNvPr id="12" name="Freeform 12"/>
          <p:cNvSpPr/>
          <p:nvPr/>
        </p:nvSpPr>
        <p:spPr>
          <a:xfrm rot="584520">
            <a:off x="-231974" y="2319453"/>
            <a:ext cx="7745567" cy="7365331"/>
          </a:xfrm>
          <a:custGeom>
            <a:avLst/>
            <a:gdLst/>
            <a:ahLst/>
            <a:cxnLst/>
            <a:rect l="l" t="t" r="r" b="b"/>
            <a:pathLst>
              <a:path w="7745567" h="7365331">
                <a:moveTo>
                  <a:pt x="0" y="0"/>
                </a:moveTo>
                <a:lnTo>
                  <a:pt x="7745568" y="0"/>
                </a:lnTo>
                <a:lnTo>
                  <a:pt x="7745568" y="7365331"/>
                </a:lnTo>
                <a:lnTo>
                  <a:pt x="0" y="7365331"/>
                </a:lnTo>
                <a:lnTo>
                  <a:pt x="0" y="0"/>
                </a:lnTo>
                <a:close/>
              </a:path>
            </a:pathLst>
          </a:custGeom>
          <a:blipFill>
            <a:blip>
              <a:alphaModFix amt="55000"/>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3" name="TextBox 13"/>
          <p:cNvSpPr txBox="1"/>
          <p:nvPr/>
        </p:nvSpPr>
        <p:spPr>
          <a:xfrm>
            <a:off x="7390294" y="1078760"/>
            <a:ext cx="8115300" cy="1876012"/>
          </a:xfrm>
          <a:prstGeom prst="rect">
            <a:avLst/>
          </a:prstGeom>
        </p:spPr>
        <p:txBody>
          <a:bodyPr lIns="0" tIns="0" rIns="0" bIns="0" rtlCol="0" anchor="t">
            <a:spAutoFit/>
          </a:bodyPr>
          <a:lstStyle/>
          <a:p>
            <a:pPr algn="r">
              <a:lnSpc>
                <a:spcPts val="13923"/>
              </a:lnSpc>
            </a:pPr>
            <a:r>
              <a:rPr lang="en-US" sz="11412">
                <a:solidFill>
                  <a:srgbClr val="FFFFFF"/>
                </a:solidFill>
                <a:latin typeface="Scripter"/>
                <a:ea typeface="Scripter"/>
                <a:cs typeface="Scripter"/>
                <a:sym typeface="Scripter"/>
              </a:rPr>
              <a:t>OVERVIEW</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8ED"/>
        </a:solidFill>
        <a:effectLst/>
      </p:bgPr>
    </p:bg>
    <p:spTree>
      <p:nvGrpSpPr>
        <p:cNvPr id="1" name=""/>
        <p:cNvGrpSpPr/>
        <p:nvPr/>
      </p:nvGrpSpPr>
      <p:grpSpPr>
        <a:xfrm>
          <a:off x="0" y="0"/>
          <a:ext cx="0" cy="0"/>
          <a:chOff x="0" y="0"/>
          <a:chExt cx="0" cy="0"/>
        </a:xfrm>
      </p:grpSpPr>
      <p:sp>
        <p:nvSpPr>
          <p:cNvPr id="2" name="Freeform 2"/>
          <p:cNvSpPr/>
          <p:nvPr/>
        </p:nvSpPr>
        <p:spPr>
          <a:xfrm>
            <a:off x="7606724" y="-6108105"/>
            <a:ext cx="10467314" cy="7136805"/>
          </a:xfrm>
          <a:custGeom>
            <a:avLst/>
            <a:gdLst/>
            <a:ahLst/>
            <a:cxnLst/>
            <a:rect l="l" t="t" r="r" b="b"/>
            <a:pathLst>
              <a:path w="10467314" h="7136805">
                <a:moveTo>
                  <a:pt x="0" y="0"/>
                </a:moveTo>
                <a:lnTo>
                  <a:pt x="10467314" y="0"/>
                </a:lnTo>
                <a:lnTo>
                  <a:pt x="10467314" y="7136805"/>
                </a:lnTo>
                <a:lnTo>
                  <a:pt x="0" y="7136805"/>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3" name="Freeform 3"/>
          <p:cNvSpPr/>
          <p:nvPr/>
        </p:nvSpPr>
        <p:spPr>
          <a:xfrm rot="-6921797">
            <a:off x="10326052" y="1884135"/>
            <a:ext cx="8229600" cy="8229600"/>
          </a:xfrm>
          <a:custGeom>
            <a:avLst/>
            <a:gdLst/>
            <a:ahLst/>
            <a:cxnLst/>
            <a:rect l="l" t="t" r="r" b="b"/>
            <a:pathLst>
              <a:path w="8229600" h="8229600">
                <a:moveTo>
                  <a:pt x="0" y="0"/>
                </a:moveTo>
                <a:lnTo>
                  <a:pt x="8229600" y="0"/>
                </a:lnTo>
                <a:lnTo>
                  <a:pt x="8229600" y="8229600"/>
                </a:lnTo>
                <a:lnTo>
                  <a:pt x="0" y="8229600"/>
                </a:lnTo>
                <a:lnTo>
                  <a:pt x="0" y="0"/>
                </a:lnTo>
                <a:close/>
              </a:path>
            </a:pathLst>
          </a:custGeom>
          <a:blipFill>
            <a:blip r:embed="rId3">
              <a:alphaModFix amt="89000"/>
            </a:blip>
            <a:stretch>
              <a:fillRect/>
            </a:stretch>
          </a:blipFill>
        </p:spPr>
        <p:txBody>
          <a:bodyPr/>
          <a:lstStyle/>
          <a:p>
            <a:endParaRPr lang="en-US"/>
          </a:p>
        </p:txBody>
      </p:sp>
      <p:sp>
        <p:nvSpPr>
          <p:cNvPr id="4" name="Freeform 4"/>
          <p:cNvSpPr/>
          <p:nvPr/>
        </p:nvSpPr>
        <p:spPr>
          <a:xfrm rot="-6921797">
            <a:off x="6735906" y="-6354015"/>
            <a:ext cx="8229600" cy="8229600"/>
          </a:xfrm>
          <a:custGeom>
            <a:avLst/>
            <a:gdLst/>
            <a:ahLst/>
            <a:cxnLst/>
            <a:rect l="l" t="t" r="r" b="b"/>
            <a:pathLst>
              <a:path w="8229600" h="8229600">
                <a:moveTo>
                  <a:pt x="0" y="0"/>
                </a:moveTo>
                <a:lnTo>
                  <a:pt x="8229600" y="0"/>
                </a:lnTo>
                <a:lnTo>
                  <a:pt x="8229600" y="8229600"/>
                </a:lnTo>
                <a:lnTo>
                  <a:pt x="0" y="8229600"/>
                </a:lnTo>
                <a:lnTo>
                  <a:pt x="0" y="0"/>
                </a:lnTo>
                <a:close/>
              </a:path>
            </a:pathLst>
          </a:custGeom>
          <a:blipFill>
            <a:blip r:embed="rId3">
              <a:alphaModFix amt="53000"/>
            </a:blip>
            <a:stretch>
              <a:fillRect/>
            </a:stretch>
          </a:blipFill>
        </p:spPr>
        <p:txBody>
          <a:bodyPr/>
          <a:lstStyle/>
          <a:p>
            <a:endParaRPr lang="en-US"/>
          </a:p>
        </p:txBody>
      </p:sp>
      <p:grpSp>
        <p:nvGrpSpPr>
          <p:cNvPr id="5" name="Group 5"/>
          <p:cNvGrpSpPr/>
          <p:nvPr/>
        </p:nvGrpSpPr>
        <p:grpSpPr>
          <a:xfrm>
            <a:off x="366712" y="1633538"/>
            <a:ext cx="6599872" cy="1135380"/>
            <a:chOff x="0" y="0"/>
            <a:chExt cx="8799830" cy="1513840"/>
          </a:xfrm>
        </p:grpSpPr>
        <p:sp>
          <p:nvSpPr>
            <p:cNvPr id="6" name="Freeform 6"/>
            <p:cNvSpPr/>
            <p:nvPr/>
          </p:nvSpPr>
          <p:spPr>
            <a:xfrm>
              <a:off x="49938" y="41609"/>
              <a:ext cx="8702584" cy="1431102"/>
            </a:xfrm>
            <a:custGeom>
              <a:avLst/>
              <a:gdLst/>
              <a:ahLst/>
              <a:cxnLst/>
              <a:rect l="l" t="t" r="r" b="b"/>
              <a:pathLst>
                <a:path w="8702584" h="1431102">
                  <a:moveTo>
                    <a:pt x="8062822" y="1355391"/>
                  </a:moveTo>
                  <a:cubicBezTo>
                    <a:pt x="6724242" y="1326181"/>
                    <a:pt x="6615022" y="1324911"/>
                    <a:pt x="6254342" y="1328721"/>
                  </a:cubicBezTo>
                  <a:cubicBezTo>
                    <a:pt x="5265012" y="1336341"/>
                    <a:pt x="1325472" y="1467151"/>
                    <a:pt x="705712" y="1421431"/>
                  </a:cubicBezTo>
                  <a:cubicBezTo>
                    <a:pt x="579982" y="1412541"/>
                    <a:pt x="552042" y="1408731"/>
                    <a:pt x="480922" y="1384601"/>
                  </a:cubicBezTo>
                  <a:cubicBezTo>
                    <a:pt x="409802" y="1360471"/>
                    <a:pt x="338682" y="1323641"/>
                    <a:pt x="278992" y="1277921"/>
                  </a:cubicBezTo>
                  <a:cubicBezTo>
                    <a:pt x="219302" y="1232201"/>
                    <a:pt x="163422" y="1173781"/>
                    <a:pt x="121512" y="1111551"/>
                  </a:cubicBezTo>
                  <a:cubicBezTo>
                    <a:pt x="79602" y="1049321"/>
                    <a:pt x="45312" y="976931"/>
                    <a:pt x="26262" y="904541"/>
                  </a:cubicBezTo>
                  <a:cubicBezTo>
                    <a:pt x="5942" y="832151"/>
                    <a:pt x="-2948" y="752141"/>
                    <a:pt x="862" y="677211"/>
                  </a:cubicBezTo>
                  <a:cubicBezTo>
                    <a:pt x="4672" y="602281"/>
                    <a:pt x="22452" y="523541"/>
                    <a:pt x="50392" y="453691"/>
                  </a:cubicBezTo>
                  <a:cubicBezTo>
                    <a:pt x="78332" y="383841"/>
                    <a:pt x="118972" y="315261"/>
                    <a:pt x="168502" y="258111"/>
                  </a:cubicBezTo>
                  <a:cubicBezTo>
                    <a:pt x="216762" y="200961"/>
                    <a:pt x="277722" y="148891"/>
                    <a:pt x="342492" y="110791"/>
                  </a:cubicBezTo>
                  <a:cubicBezTo>
                    <a:pt x="405992" y="71421"/>
                    <a:pt x="480922" y="42211"/>
                    <a:pt x="554582" y="25701"/>
                  </a:cubicBezTo>
                  <a:cubicBezTo>
                    <a:pt x="628242" y="10461"/>
                    <a:pt x="708252" y="5381"/>
                    <a:pt x="781912" y="14271"/>
                  </a:cubicBezTo>
                  <a:cubicBezTo>
                    <a:pt x="856842" y="21891"/>
                    <a:pt x="934312" y="43481"/>
                    <a:pt x="1002892" y="75231"/>
                  </a:cubicBezTo>
                  <a:cubicBezTo>
                    <a:pt x="1070202" y="106981"/>
                    <a:pt x="1137512" y="151431"/>
                    <a:pt x="1192122" y="203501"/>
                  </a:cubicBezTo>
                  <a:cubicBezTo>
                    <a:pt x="1246732" y="254301"/>
                    <a:pt x="1294992" y="319071"/>
                    <a:pt x="1329282" y="385111"/>
                  </a:cubicBezTo>
                  <a:cubicBezTo>
                    <a:pt x="1364842" y="451151"/>
                    <a:pt x="1390242" y="527351"/>
                    <a:pt x="1402942" y="601011"/>
                  </a:cubicBezTo>
                  <a:cubicBezTo>
                    <a:pt x="1414372" y="675941"/>
                    <a:pt x="1414372" y="755951"/>
                    <a:pt x="1402942" y="829611"/>
                  </a:cubicBezTo>
                  <a:cubicBezTo>
                    <a:pt x="1390242" y="904541"/>
                    <a:pt x="1364842" y="979471"/>
                    <a:pt x="1329282" y="1046781"/>
                  </a:cubicBezTo>
                  <a:cubicBezTo>
                    <a:pt x="1294992" y="1112821"/>
                    <a:pt x="1245462" y="1176321"/>
                    <a:pt x="1190852" y="1228391"/>
                  </a:cubicBezTo>
                  <a:cubicBezTo>
                    <a:pt x="1137512" y="1280461"/>
                    <a:pt x="1070202" y="1324911"/>
                    <a:pt x="1002892" y="1356661"/>
                  </a:cubicBezTo>
                  <a:cubicBezTo>
                    <a:pt x="934312" y="1388411"/>
                    <a:pt x="856842" y="1408731"/>
                    <a:pt x="781912" y="1417621"/>
                  </a:cubicBezTo>
                  <a:cubicBezTo>
                    <a:pt x="706982" y="1425241"/>
                    <a:pt x="626972" y="1421431"/>
                    <a:pt x="554582" y="1404921"/>
                  </a:cubicBezTo>
                  <a:cubicBezTo>
                    <a:pt x="480922" y="1388411"/>
                    <a:pt x="405992" y="1359201"/>
                    <a:pt x="342492" y="1319831"/>
                  </a:cubicBezTo>
                  <a:cubicBezTo>
                    <a:pt x="277722" y="1281731"/>
                    <a:pt x="216762" y="1229661"/>
                    <a:pt x="168502" y="1172511"/>
                  </a:cubicBezTo>
                  <a:cubicBezTo>
                    <a:pt x="118972" y="1115361"/>
                    <a:pt x="78332" y="1046781"/>
                    <a:pt x="50392" y="976931"/>
                  </a:cubicBezTo>
                  <a:cubicBezTo>
                    <a:pt x="22452" y="907081"/>
                    <a:pt x="4672" y="828341"/>
                    <a:pt x="862" y="753411"/>
                  </a:cubicBezTo>
                  <a:cubicBezTo>
                    <a:pt x="-2948" y="678481"/>
                    <a:pt x="5942" y="598471"/>
                    <a:pt x="26262" y="526081"/>
                  </a:cubicBezTo>
                  <a:cubicBezTo>
                    <a:pt x="46582" y="453691"/>
                    <a:pt x="79602" y="381301"/>
                    <a:pt x="121512" y="319071"/>
                  </a:cubicBezTo>
                  <a:cubicBezTo>
                    <a:pt x="163422" y="256841"/>
                    <a:pt x="219302" y="198421"/>
                    <a:pt x="278992" y="153971"/>
                  </a:cubicBezTo>
                  <a:cubicBezTo>
                    <a:pt x="338682" y="108251"/>
                    <a:pt x="409802" y="70151"/>
                    <a:pt x="480922" y="46021"/>
                  </a:cubicBezTo>
                  <a:cubicBezTo>
                    <a:pt x="552042" y="21891"/>
                    <a:pt x="579982" y="19351"/>
                    <a:pt x="705712" y="9191"/>
                  </a:cubicBezTo>
                  <a:cubicBezTo>
                    <a:pt x="1325472" y="-35259"/>
                    <a:pt x="5265012" y="95551"/>
                    <a:pt x="6254342" y="103171"/>
                  </a:cubicBezTo>
                  <a:cubicBezTo>
                    <a:pt x="6615022" y="105711"/>
                    <a:pt x="6724242" y="105711"/>
                    <a:pt x="6993482" y="101901"/>
                  </a:cubicBezTo>
                  <a:cubicBezTo>
                    <a:pt x="7317332" y="98091"/>
                    <a:pt x="7867242" y="66341"/>
                    <a:pt x="8062822" y="75231"/>
                  </a:cubicBezTo>
                  <a:cubicBezTo>
                    <a:pt x="8137752" y="79041"/>
                    <a:pt x="8166962" y="81581"/>
                    <a:pt x="8216492" y="94281"/>
                  </a:cubicBezTo>
                  <a:cubicBezTo>
                    <a:pt x="8266022" y="106981"/>
                    <a:pt x="8315552" y="124761"/>
                    <a:pt x="8360002" y="148891"/>
                  </a:cubicBezTo>
                  <a:cubicBezTo>
                    <a:pt x="8405722" y="173021"/>
                    <a:pt x="8448902" y="202231"/>
                    <a:pt x="8487002" y="236521"/>
                  </a:cubicBezTo>
                  <a:cubicBezTo>
                    <a:pt x="8525102" y="270811"/>
                    <a:pt x="8560662" y="310181"/>
                    <a:pt x="8589872" y="352091"/>
                  </a:cubicBezTo>
                  <a:cubicBezTo>
                    <a:pt x="8619082" y="394001"/>
                    <a:pt x="8643212" y="440991"/>
                    <a:pt x="8660992" y="489251"/>
                  </a:cubicBezTo>
                  <a:cubicBezTo>
                    <a:pt x="8680042" y="536241"/>
                    <a:pt x="8692742" y="588311"/>
                    <a:pt x="8697822" y="637841"/>
                  </a:cubicBezTo>
                  <a:cubicBezTo>
                    <a:pt x="8704172" y="688641"/>
                    <a:pt x="8704172" y="741981"/>
                    <a:pt x="8697822" y="792781"/>
                  </a:cubicBezTo>
                  <a:cubicBezTo>
                    <a:pt x="8692742" y="843581"/>
                    <a:pt x="8680042" y="894381"/>
                    <a:pt x="8660992" y="942641"/>
                  </a:cubicBezTo>
                  <a:cubicBezTo>
                    <a:pt x="8643212" y="989631"/>
                    <a:pt x="8619082" y="1036621"/>
                    <a:pt x="8589872" y="1078531"/>
                  </a:cubicBezTo>
                  <a:cubicBezTo>
                    <a:pt x="8560662" y="1120441"/>
                    <a:pt x="8525102" y="1161081"/>
                    <a:pt x="8487002" y="1194101"/>
                  </a:cubicBezTo>
                  <a:cubicBezTo>
                    <a:pt x="8448902" y="1228391"/>
                    <a:pt x="8405722" y="1258871"/>
                    <a:pt x="8360002" y="1281731"/>
                  </a:cubicBezTo>
                  <a:cubicBezTo>
                    <a:pt x="8315552" y="1305861"/>
                    <a:pt x="8266022" y="1324911"/>
                    <a:pt x="8216492" y="1336341"/>
                  </a:cubicBezTo>
                  <a:cubicBezTo>
                    <a:pt x="8166962" y="1349041"/>
                    <a:pt x="8062822" y="1355391"/>
                    <a:pt x="8062822" y="1355391"/>
                  </a:cubicBezTo>
                </a:path>
              </a:pathLst>
            </a:custGeom>
            <a:solidFill>
              <a:srgbClr val="FBE6C5"/>
            </a:solidFill>
            <a:ln cap="sq">
              <a:noFill/>
              <a:prstDash val="solid"/>
              <a:miter/>
            </a:ln>
          </p:spPr>
          <p:txBody>
            <a:bodyPr/>
            <a:lstStyle/>
            <a:p>
              <a:endParaRPr lang="en-US"/>
            </a:p>
          </p:txBody>
        </p:sp>
      </p:grpSp>
      <p:grpSp>
        <p:nvGrpSpPr>
          <p:cNvPr id="7" name="Group 7"/>
          <p:cNvGrpSpPr/>
          <p:nvPr/>
        </p:nvGrpSpPr>
        <p:grpSpPr>
          <a:xfrm>
            <a:off x="488632" y="503872"/>
            <a:ext cx="495300" cy="569595"/>
            <a:chOff x="0" y="0"/>
            <a:chExt cx="660400" cy="759460"/>
          </a:xfrm>
        </p:grpSpPr>
        <p:sp>
          <p:nvSpPr>
            <p:cNvPr id="8" name="Freeform 8"/>
            <p:cNvSpPr/>
            <p:nvPr/>
          </p:nvSpPr>
          <p:spPr>
            <a:xfrm>
              <a:off x="50663" y="50679"/>
              <a:ext cx="558095" cy="658987"/>
            </a:xfrm>
            <a:custGeom>
              <a:avLst/>
              <a:gdLst/>
              <a:ahLst/>
              <a:cxnLst/>
              <a:rect l="l" t="t" r="r" b="b"/>
              <a:pathLst>
                <a:path w="558095" h="658987">
                  <a:moveTo>
                    <a:pt x="336687" y="610991"/>
                  </a:moveTo>
                  <a:cubicBezTo>
                    <a:pt x="138567" y="330321"/>
                    <a:pt x="50937" y="249041"/>
                    <a:pt x="21727" y="194431"/>
                  </a:cubicBezTo>
                  <a:cubicBezTo>
                    <a:pt x="6487" y="165221"/>
                    <a:pt x="-1133" y="142361"/>
                    <a:pt x="137" y="118231"/>
                  </a:cubicBezTo>
                  <a:cubicBezTo>
                    <a:pt x="1407" y="92831"/>
                    <a:pt x="16647" y="61081"/>
                    <a:pt x="29347" y="43301"/>
                  </a:cubicBezTo>
                  <a:cubicBezTo>
                    <a:pt x="38237" y="30601"/>
                    <a:pt x="45857" y="24251"/>
                    <a:pt x="59827" y="17901"/>
                  </a:cubicBezTo>
                  <a:cubicBezTo>
                    <a:pt x="78877" y="7741"/>
                    <a:pt x="115707" y="-1149"/>
                    <a:pt x="137297" y="121"/>
                  </a:cubicBezTo>
                  <a:cubicBezTo>
                    <a:pt x="152537" y="121"/>
                    <a:pt x="163967" y="5201"/>
                    <a:pt x="176667" y="10281"/>
                  </a:cubicBezTo>
                  <a:cubicBezTo>
                    <a:pt x="188097" y="15361"/>
                    <a:pt x="199527" y="21711"/>
                    <a:pt x="209687" y="33141"/>
                  </a:cubicBezTo>
                  <a:cubicBezTo>
                    <a:pt x="223657" y="48381"/>
                    <a:pt x="242707" y="77591"/>
                    <a:pt x="247787" y="102991"/>
                  </a:cubicBezTo>
                  <a:cubicBezTo>
                    <a:pt x="251597" y="127121"/>
                    <a:pt x="243977" y="161411"/>
                    <a:pt x="235087" y="181731"/>
                  </a:cubicBezTo>
                  <a:cubicBezTo>
                    <a:pt x="228737" y="195701"/>
                    <a:pt x="222387" y="203321"/>
                    <a:pt x="210957" y="213481"/>
                  </a:cubicBezTo>
                  <a:cubicBezTo>
                    <a:pt x="194447" y="227451"/>
                    <a:pt x="160157" y="242691"/>
                    <a:pt x="138567" y="247771"/>
                  </a:cubicBezTo>
                  <a:cubicBezTo>
                    <a:pt x="123327" y="250311"/>
                    <a:pt x="111897" y="247771"/>
                    <a:pt x="99197" y="245231"/>
                  </a:cubicBezTo>
                  <a:cubicBezTo>
                    <a:pt x="85227" y="242691"/>
                    <a:pt x="73797" y="240151"/>
                    <a:pt x="61097" y="231261"/>
                  </a:cubicBezTo>
                  <a:cubicBezTo>
                    <a:pt x="43317" y="218561"/>
                    <a:pt x="17917" y="194431"/>
                    <a:pt x="9027" y="170301"/>
                  </a:cubicBezTo>
                  <a:cubicBezTo>
                    <a:pt x="137" y="147441"/>
                    <a:pt x="137" y="111881"/>
                    <a:pt x="3947" y="91561"/>
                  </a:cubicBezTo>
                  <a:cubicBezTo>
                    <a:pt x="6487" y="76321"/>
                    <a:pt x="11567" y="66161"/>
                    <a:pt x="20457" y="54731"/>
                  </a:cubicBezTo>
                  <a:cubicBezTo>
                    <a:pt x="34427" y="38221"/>
                    <a:pt x="59827" y="14091"/>
                    <a:pt x="83957" y="5201"/>
                  </a:cubicBezTo>
                  <a:cubicBezTo>
                    <a:pt x="108087" y="-2419"/>
                    <a:pt x="142377" y="121"/>
                    <a:pt x="163967" y="5201"/>
                  </a:cubicBezTo>
                  <a:cubicBezTo>
                    <a:pt x="177937" y="9011"/>
                    <a:pt x="184287" y="12821"/>
                    <a:pt x="199527" y="24251"/>
                  </a:cubicBezTo>
                  <a:cubicBezTo>
                    <a:pt x="233817" y="50921"/>
                    <a:pt x="297317" y="129661"/>
                    <a:pt x="348117" y="194431"/>
                  </a:cubicBezTo>
                  <a:cubicBezTo>
                    <a:pt x="409077" y="273171"/>
                    <a:pt x="504327" y="400171"/>
                    <a:pt x="534807" y="466211"/>
                  </a:cubicBezTo>
                  <a:cubicBezTo>
                    <a:pt x="551317" y="500501"/>
                    <a:pt x="560207" y="523361"/>
                    <a:pt x="557667" y="550031"/>
                  </a:cubicBezTo>
                  <a:cubicBezTo>
                    <a:pt x="555127" y="577971"/>
                    <a:pt x="536077" y="610991"/>
                    <a:pt x="519567" y="628771"/>
                  </a:cubicBezTo>
                  <a:cubicBezTo>
                    <a:pt x="505597" y="642741"/>
                    <a:pt x="487817" y="652901"/>
                    <a:pt x="467497" y="656711"/>
                  </a:cubicBezTo>
                  <a:cubicBezTo>
                    <a:pt x="443367" y="661791"/>
                    <a:pt x="403997" y="657981"/>
                    <a:pt x="381137" y="649091"/>
                  </a:cubicBezTo>
                  <a:cubicBezTo>
                    <a:pt x="362087" y="640201"/>
                    <a:pt x="336687" y="610991"/>
                    <a:pt x="336687" y="610991"/>
                  </a:cubicBezTo>
                </a:path>
              </a:pathLst>
            </a:custGeom>
            <a:solidFill>
              <a:srgbClr val="955306"/>
            </a:solidFill>
            <a:ln cap="sq">
              <a:noFill/>
              <a:prstDash val="solid"/>
              <a:miter/>
            </a:ln>
          </p:spPr>
          <p:txBody>
            <a:bodyPr/>
            <a:lstStyle/>
            <a:p>
              <a:endParaRPr lang="en-US"/>
            </a:p>
          </p:txBody>
        </p:sp>
      </p:grpSp>
      <p:grpSp>
        <p:nvGrpSpPr>
          <p:cNvPr id="9" name="Group 9"/>
          <p:cNvGrpSpPr/>
          <p:nvPr/>
        </p:nvGrpSpPr>
        <p:grpSpPr>
          <a:xfrm>
            <a:off x="919162" y="518160"/>
            <a:ext cx="336232" cy="441007"/>
            <a:chOff x="0" y="0"/>
            <a:chExt cx="448310" cy="588010"/>
          </a:xfrm>
        </p:grpSpPr>
        <p:sp>
          <p:nvSpPr>
            <p:cNvPr id="10" name="Freeform 10"/>
            <p:cNvSpPr/>
            <p:nvPr/>
          </p:nvSpPr>
          <p:spPr>
            <a:xfrm>
              <a:off x="50392" y="49778"/>
              <a:ext cx="347118" cy="486324"/>
            </a:xfrm>
            <a:custGeom>
              <a:avLst/>
              <a:gdLst/>
              <a:ahLst/>
              <a:cxnLst/>
              <a:rect l="l" t="t" r="r" b="b"/>
              <a:pathLst>
                <a:path w="347118" h="486324">
                  <a:moveTo>
                    <a:pt x="8028" y="321062"/>
                  </a:moveTo>
                  <a:cubicBezTo>
                    <a:pt x="132488" y="41662"/>
                    <a:pt x="151538" y="25152"/>
                    <a:pt x="169318" y="13722"/>
                  </a:cubicBezTo>
                  <a:cubicBezTo>
                    <a:pt x="182018" y="6102"/>
                    <a:pt x="192178" y="2292"/>
                    <a:pt x="207418" y="2292"/>
                  </a:cubicBezTo>
                  <a:cubicBezTo>
                    <a:pt x="227738" y="-248"/>
                    <a:pt x="262028" y="3562"/>
                    <a:pt x="283618" y="14992"/>
                  </a:cubicBezTo>
                  <a:cubicBezTo>
                    <a:pt x="305208" y="27692"/>
                    <a:pt x="326798" y="54362"/>
                    <a:pt x="336958" y="73412"/>
                  </a:cubicBezTo>
                  <a:cubicBezTo>
                    <a:pt x="344578" y="86112"/>
                    <a:pt x="347118" y="96272"/>
                    <a:pt x="347118" y="111512"/>
                  </a:cubicBezTo>
                  <a:cubicBezTo>
                    <a:pt x="347118" y="131832"/>
                    <a:pt x="342038" y="166122"/>
                    <a:pt x="329338" y="187712"/>
                  </a:cubicBezTo>
                  <a:cubicBezTo>
                    <a:pt x="316638" y="208032"/>
                    <a:pt x="287428" y="228352"/>
                    <a:pt x="268378" y="237242"/>
                  </a:cubicBezTo>
                  <a:cubicBezTo>
                    <a:pt x="255678" y="243592"/>
                    <a:pt x="245518" y="246132"/>
                    <a:pt x="230278" y="244862"/>
                  </a:cubicBezTo>
                  <a:cubicBezTo>
                    <a:pt x="208688" y="244862"/>
                    <a:pt x="175668" y="237242"/>
                    <a:pt x="155348" y="223272"/>
                  </a:cubicBezTo>
                  <a:cubicBezTo>
                    <a:pt x="135028" y="209302"/>
                    <a:pt x="115978" y="183902"/>
                    <a:pt x="108358" y="159772"/>
                  </a:cubicBezTo>
                  <a:cubicBezTo>
                    <a:pt x="100738" y="136912"/>
                    <a:pt x="100738" y="105162"/>
                    <a:pt x="109628" y="82302"/>
                  </a:cubicBezTo>
                  <a:cubicBezTo>
                    <a:pt x="117248" y="58172"/>
                    <a:pt x="141378" y="34042"/>
                    <a:pt x="157888" y="20072"/>
                  </a:cubicBezTo>
                  <a:cubicBezTo>
                    <a:pt x="169318" y="11182"/>
                    <a:pt x="180748" y="7372"/>
                    <a:pt x="193448" y="4832"/>
                  </a:cubicBezTo>
                  <a:cubicBezTo>
                    <a:pt x="206148" y="1022"/>
                    <a:pt x="218848" y="-1518"/>
                    <a:pt x="232818" y="1022"/>
                  </a:cubicBezTo>
                  <a:cubicBezTo>
                    <a:pt x="254408" y="3562"/>
                    <a:pt x="287428" y="13722"/>
                    <a:pt x="305208" y="30232"/>
                  </a:cubicBezTo>
                  <a:cubicBezTo>
                    <a:pt x="324258" y="46742"/>
                    <a:pt x="339498" y="73412"/>
                    <a:pt x="344578" y="97542"/>
                  </a:cubicBezTo>
                  <a:cubicBezTo>
                    <a:pt x="349658" y="121672"/>
                    <a:pt x="344578" y="143262"/>
                    <a:pt x="335688" y="176282"/>
                  </a:cubicBezTo>
                  <a:cubicBezTo>
                    <a:pt x="317908" y="237242"/>
                    <a:pt x="254408" y="388372"/>
                    <a:pt x="221388" y="434092"/>
                  </a:cubicBezTo>
                  <a:cubicBezTo>
                    <a:pt x="204878" y="455682"/>
                    <a:pt x="193448" y="463302"/>
                    <a:pt x="176938" y="472192"/>
                  </a:cubicBezTo>
                  <a:cubicBezTo>
                    <a:pt x="160428" y="481082"/>
                    <a:pt x="141378" y="487432"/>
                    <a:pt x="121058" y="486162"/>
                  </a:cubicBezTo>
                  <a:cubicBezTo>
                    <a:pt x="95658" y="484892"/>
                    <a:pt x="60098" y="473462"/>
                    <a:pt x="41048" y="455682"/>
                  </a:cubicBezTo>
                  <a:cubicBezTo>
                    <a:pt x="20728" y="437902"/>
                    <a:pt x="5488" y="403612"/>
                    <a:pt x="408" y="379482"/>
                  </a:cubicBezTo>
                  <a:cubicBezTo>
                    <a:pt x="-2132" y="359162"/>
                    <a:pt x="8028" y="321062"/>
                    <a:pt x="8028" y="321062"/>
                  </a:cubicBezTo>
                </a:path>
              </a:pathLst>
            </a:custGeom>
            <a:solidFill>
              <a:srgbClr val="955306"/>
            </a:solidFill>
            <a:ln cap="sq">
              <a:noFill/>
              <a:prstDash val="solid"/>
              <a:miter/>
            </a:ln>
          </p:spPr>
          <p:txBody>
            <a:bodyPr/>
            <a:lstStyle/>
            <a:p>
              <a:endParaRPr lang="en-US"/>
            </a:p>
          </p:txBody>
        </p:sp>
      </p:grpSp>
      <p:grpSp>
        <p:nvGrpSpPr>
          <p:cNvPr id="11" name="Group 11"/>
          <p:cNvGrpSpPr/>
          <p:nvPr/>
        </p:nvGrpSpPr>
        <p:grpSpPr>
          <a:xfrm>
            <a:off x="410528" y="1034415"/>
            <a:ext cx="424815" cy="263842"/>
            <a:chOff x="0" y="0"/>
            <a:chExt cx="566420" cy="351790"/>
          </a:xfrm>
        </p:grpSpPr>
        <p:sp>
          <p:nvSpPr>
            <p:cNvPr id="12" name="Freeform 12"/>
            <p:cNvSpPr/>
            <p:nvPr/>
          </p:nvSpPr>
          <p:spPr>
            <a:xfrm>
              <a:off x="50800" y="44855"/>
              <a:ext cx="470251" cy="254987"/>
            </a:xfrm>
            <a:custGeom>
              <a:avLst/>
              <a:gdLst/>
              <a:ahLst/>
              <a:cxnLst/>
              <a:rect l="l" t="t" r="r" b="b"/>
              <a:pathLst>
                <a:path w="470251" h="254987">
                  <a:moveTo>
                    <a:pt x="349250" y="253595"/>
                  </a:moveTo>
                  <a:cubicBezTo>
                    <a:pt x="92710" y="251055"/>
                    <a:pt x="67310" y="242165"/>
                    <a:pt x="49530" y="230735"/>
                  </a:cubicBezTo>
                  <a:cubicBezTo>
                    <a:pt x="36830" y="221845"/>
                    <a:pt x="29210" y="214225"/>
                    <a:pt x="21590" y="201525"/>
                  </a:cubicBezTo>
                  <a:cubicBezTo>
                    <a:pt x="11430" y="182475"/>
                    <a:pt x="1270" y="145645"/>
                    <a:pt x="0" y="124055"/>
                  </a:cubicBezTo>
                  <a:cubicBezTo>
                    <a:pt x="0" y="108815"/>
                    <a:pt x="2540" y="98655"/>
                    <a:pt x="8890" y="84685"/>
                  </a:cubicBezTo>
                  <a:cubicBezTo>
                    <a:pt x="17780" y="65635"/>
                    <a:pt x="39370" y="36425"/>
                    <a:pt x="60960" y="23725"/>
                  </a:cubicBezTo>
                  <a:cubicBezTo>
                    <a:pt x="82550" y="11025"/>
                    <a:pt x="116840" y="5945"/>
                    <a:pt x="138430" y="7215"/>
                  </a:cubicBezTo>
                  <a:cubicBezTo>
                    <a:pt x="153670" y="7215"/>
                    <a:pt x="163830" y="9755"/>
                    <a:pt x="177800" y="17375"/>
                  </a:cubicBezTo>
                  <a:cubicBezTo>
                    <a:pt x="195580" y="28805"/>
                    <a:pt x="223520" y="50395"/>
                    <a:pt x="234950" y="71985"/>
                  </a:cubicBezTo>
                  <a:cubicBezTo>
                    <a:pt x="246380" y="94845"/>
                    <a:pt x="250190" y="130405"/>
                    <a:pt x="247650" y="150725"/>
                  </a:cubicBezTo>
                  <a:cubicBezTo>
                    <a:pt x="246380" y="165965"/>
                    <a:pt x="243840" y="176125"/>
                    <a:pt x="234950" y="190095"/>
                  </a:cubicBezTo>
                  <a:cubicBezTo>
                    <a:pt x="223520" y="207875"/>
                    <a:pt x="195580" y="233275"/>
                    <a:pt x="177800" y="244705"/>
                  </a:cubicBezTo>
                  <a:cubicBezTo>
                    <a:pt x="163830" y="252325"/>
                    <a:pt x="153670" y="254865"/>
                    <a:pt x="138430" y="254865"/>
                  </a:cubicBezTo>
                  <a:cubicBezTo>
                    <a:pt x="116840" y="256135"/>
                    <a:pt x="80010" y="247245"/>
                    <a:pt x="60960" y="238355"/>
                  </a:cubicBezTo>
                  <a:cubicBezTo>
                    <a:pt x="46990" y="230735"/>
                    <a:pt x="38100" y="221845"/>
                    <a:pt x="29210" y="211685"/>
                  </a:cubicBezTo>
                  <a:cubicBezTo>
                    <a:pt x="21590" y="201525"/>
                    <a:pt x="12700" y="191365"/>
                    <a:pt x="8890" y="177395"/>
                  </a:cubicBezTo>
                  <a:cubicBezTo>
                    <a:pt x="2540" y="157075"/>
                    <a:pt x="-2540" y="121515"/>
                    <a:pt x="5080" y="97385"/>
                  </a:cubicBezTo>
                  <a:cubicBezTo>
                    <a:pt x="11430" y="73255"/>
                    <a:pt x="29210" y="46585"/>
                    <a:pt x="49530" y="31345"/>
                  </a:cubicBezTo>
                  <a:cubicBezTo>
                    <a:pt x="69850" y="16105"/>
                    <a:pt x="92710" y="11025"/>
                    <a:pt x="124460" y="5945"/>
                  </a:cubicBezTo>
                  <a:cubicBezTo>
                    <a:pt x="179070" y="-2945"/>
                    <a:pt x="293370" y="-1675"/>
                    <a:pt x="349250" y="8485"/>
                  </a:cubicBezTo>
                  <a:cubicBezTo>
                    <a:pt x="383540" y="14835"/>
                    <a:pt x="411480" y="23725"/>
                    <a:pt x="430530" y="38965"/>
                  </a:cubicBezTo>
                  <a:cubicBezTo>
                    <a:pt x="447040" y="51665"/>
                    <a:pt x="458470" y="68175"/>
                    <a:pt x="463550" y="87225"/>
                  </a:cubicBezTo>
                  <a:cubicBezTo>
                    <a:pt x="471170" y="111355"/>
                    <a:pt x="473710" y="149455"/>
                    <a:pt x="463550" y="174855"/>
                  </a:cubicBezTo>
                  <a:cubicBezTo>
                    <a:pt x="454660" y="200255"/>
                    <a:pt x="427990" y="226925"/>
                    <a:pt x="406400" y="239625"/>
                  </a:cubicBezTo>
                  <a:cubicBezTo>
                    <a:pt x="388620" y="249785"/>
                    <a:pt x="349250" y="253595"/>
                    <a:pt x="349250" y="253595"/>
                  </a:cubicBezTo>
                </a:path>
              </a:pathLst>
            </a:custGeom>
            <a:solidFill>
              <a:srgbClr val="955306"/>
            </a:solidFill>
            <a:ln cap="sq">
              <a:noFill/>
              <a:prstDash val="solid"/>
              <a:miter/>
            </a:ln>
          </p:spPr>
          <p:txBody>
            <a:bodyPr/>
            <a:lstStyle/>
            <a:p>
              <a:endParaRPr lang="en-US"/>
            </a:p>
          </p:txBody>
        </p:sp>
      </p:grpSp>
      <p:grpSp>
        <p:nvGrpSpPr>
          <p:cNvPr id="13" name="Group 13"/>
          <p:cNvGrpSpPr/>
          <p:nvPr/>
        </p:nvGrpSpPr>
        <p:grpSpPr>
          <a:xfrm>
            <a:off x="7882890" y="1941195"/>
            <a:ext cx="2557462" cy="1614488"/>
            <a:chOff x="0" y="0"/>
            <a:chExt cx="3409950" cy="2152650"/>
          </a:xfrm>
        </p:grpSpPr>
        <p:sp>
          <p:nvSpPr>
            <p:cNvPr id="14" name="Freeform 14"/>
            <p:cNvSpPr/>
            <p:nvPr/>
          </p:nvSpPr>
          <p:spPr>
            <a:xfrm>
              <a:off x="50800" y="49981"/>
              <a:ext cx="3309381" cy="2055103"/>
            </a:xfrm>
            <a:custGeom>
              <a:avLst/>
              <a:gdLst/>
              <a:ahLst/>
              <a:cxnLst/>
              <a:rect l="l" t="t" r="r" b="b"/>
              <a:pathLst>
                <a:path w="3309381" h="2055103">
                  <a:moveTo>
                    <a:pt x="0" y="1979479"/>
                  </a:moveTo>
                  <a:cubicBezTo>
                    <a:pt x="62230" y="1734369"/>
                    <a:pt x="92710" y="1664519"/>
                    <a:pt x="121920" y="1597209"/>
                  </a:cubicBezTo>
                  <a:cubicBezTo>
                    <a:pt x="151130" y="1528629"/>
                    <a:pt x="179070" y="1461319"/>
                    <a:pt x="215900" y="1392739"/>
                  </a:cubicBezTo>
                  <a:cubicBezTo>
                    <a:pt x="256540" y="1316539"/>
                    <a:pt x="299720" y="1237799"/>
                    <a:pt x="358140" y="1160329"/>
                  </a:cubicBezTo>
                  <a:cubicBezTo>
                    <a:pt x="425450" y="1072699"/>
                    <a:pt x="515620" y="971099"/>
                    <a:pt x="603250" y="897439"/>
                  </a:cubicBezTo>
                  <a:cubicBezTo>
                    <a:pt x="688340" y="826319"/>
                    <a:pt x="793750" y="767899"/>
                    <a:pt x="875030" y="720909"/>
                  </a:cubicBezTo>
                  <a:cubicBezTo>
                    <a:pt x="938530" y="682809"/>
                    <a:pt x="976630" y="651059"/>
                    <a:pt x="1050290" y="626929"/>
                  </a:cubicBezTo>
                  <a:cubicBezTo>
                    <a:pt x="1159510" y="590099"/>
                    <a:pt x="1374140" y="560889"/>
                    <a:pt x="1480820" y="564699"/>
                  </a:cubicBezTo>
                  <a:cubicBezTo>
                    <a:pt x="1546860" y="567239"/>
                    <a:pt x="1582420" y="573589"/>
                    <a:pt x="1637030" y="600259"/>
                  </a:cubicBezTo>
                  <a:cubicBezTo>
                    <a:pt x="1709420" y="634549"/>
                    <a:pt x="1807210" y="728529"/>
                    <a:pt x="1866900" y="783139"/>
                  </a:cubicBezTo>
                  <a:cubicBezTo>
                    <a:pt x="1908810" y="822509"/>
                    <a:pt x="1950720" y="852989"/>
                    <a:pt x="1968500" y="889819"/>
                  </a:cubicBezTo>
                  <a:cubicBezTo>
                    <a:pt x="1982470" y="920299"/>
                    <a:pt x="1986280" y="954589"/>
                    <a:pt x="1981200" y="983799"/>
                  </a:cubicBezTo>
                  <a:cubicBezTo>
                    <a:pt x="1976120" y="1013009"/>
                    <a:pt x="1959610" y="1038409"/>
                    <a:pt x="1939290" y="1066349"/>
                  </a:cubicBezTo>
                  <a:cubicBezTo>
                    <a:pt x="1912620" y="1101909"/>
                    <a:pt x="1865630" y="1152709"/>
                    <a:pt x="1824990" y="1174299"/>
                  </a:cubicBezTo>
                  <a:cubicBezTo>
                    <a:pt x="1790700" y="1192079"/>
                    <a:pt x="1748790" y="1198429"/>
                    <a:pt x="1717040" y="1195889"/>
                  </a:cubicBezTo>
                  <a:cubicBezTo>
                    <a:pt x="1687830" y="1193349"/>
                    <a:pt x="1661160" y="1184459"/>
                    <a:pt x="1639570" y="1166679"/>
                  </a:cubicBezTo>
                  <a:cubicBezTo>
                    <a:pt x="1614170" y="1146359"/>
                    <a:pt x="1595120" y="1112069"/>
                    <a:pt x="1577340" y="1073969"/>
                  </a:cubicBezTo>
                  <a:cubicBezTo>
                    <a:pt x="1555750" y="1021899"/>
                    <a:pt x="1540510" y="939349"/>
                    <a:pt x="1531620" y="880929"/>
                  </a:cubicBezTo>
                  <a:cubicBezTo>
                    <a:pt x="1524000" y="831399"/>
                    <a:pt x="1520190" y="794569"/>
                    <a:pt x="1520190" y="743769"/>
                  </a:cubicBezTo>
                  <a:cubicBezTo>
                    <a:pt x="1521460" y="680269"/>
                    <a:pt x="1524000" y="587559"/>
                    <a:pt x="1543050" y="527869"/>
                  </a:cubicBezTo>
                  <a:cubicBezTo>
                    <a:pt x="1559560" y="478339"/>
                    <a:pt x="1591310" y="441509"/>
                    <a:pt x="1616710" y="402139"/>
                  </a:cubicBezTo>
                  <a:cubicBezTo>
                    <a:pt x="1638300" y="366579"/>
                    <a:pt x="1652270" y="337369"/>
                    <a:pt x="1684020" y="300539"/>
                  </a:cubicBezTo>
                  <a:cubicBezTo>
                    <a:pt x="1731010" y="248469"/>
                    <a:pt x="1814830" y="170999"/>
                    <a:pt x="1885950" y="127819"/>
                  </a:cubicBezTo>
                  <a:cubicBezTo>
                    <a:pt x="1948180" y="89719"/>
                    <a:pt x="2012950" y="68129"/>
                    <a:pt x="2082800" y="50349"/>
                  </a:cubicBezTo>
                  <a:cubicBezTo>
                    <a:pt x="2155190" y="31299"/>
                    <a:pt x="2225040" y="24949"/>
                    <a:pt x="2313940" y="17329"/>
                  </a:cubicBezTo>
                  <a:cubicBezTo>
                    <a:pt x="2433320" y="7169"/>
                    <a:pt x="2618740" y="-2991"/>
                    <a:pt x="2740660" y="819"/>
                  </a:cubicBezTo>
                  <a:cubicBezTo>
                    <a:pt x="2832100" y="3359"/>
                    <a:pt x="2899410" y="2089"/>
                    <a:pt x="2980690" y="24949"/>
                  </a:cubicBezTo>
                  <a:cubicBezTo>
                    <a:pt x="3077210" y="52889"/>
                    <a:pt x="3233420" y="137979"/>
                    <a:pt x="3277870" y="173539"/>
                  </a:cubicBezTo>
                  <a:cubicBezTo>
                    <a:pt x="3294380" y="186239"/>
                    <a:pt x="3300730" y="193859"/>
                    <a:pt x="3305810" y="206559"/>
                  </a:cubicBezTo>
                  <a:cubicBezTo>
                    <a:pt x="3309620" y="219259"/>
                    <a:pt x="3310890" y="237039"/>
                    <a:pt x="3307080" y="249739"/>
                  </a:cubicBezTo>
                  <a:cubicBezTo>
                    <a:pt x="3303270" y="262439"/>
                    <a:pt x="3294380" y="276409"/>
                    <a:pt x="3281680" y="284029"/>
                  </a:cubicBezTo>
                  <a:cubicBezTo>
                    <a:pt x="3266440" y="292919"/>
                    <a:pt x="3237230" y="299269"/>
                    <a:pt x="3219450" y="292919"/>
                  </a:cubicBezTo>
                  <a:cubicBezTo>
                    <a:pt x="3201670" y="286569"/>
                    <a:pt x="3182620" y="262439"/>
                    <a:pt x="3177540" y="245929"/>
                  </a:cubicBezTo>
                  <a:cubicBezTo>
                    <a:pt x="3172460" y="231959"/>
                    <a:pt x="3175000" y="215449"/>
                    <a:pt x="3181350" y="204019"/>
                  </a:cubicBezTo>
                  <a:cubicBezTo>
                    <a:pt x="3186430" y="191319"/>
                    <a:pt x="3196590" y="177349"/>
                    <a:pt x="3209290" y="170999"/>
                  </a:cubicBezTo>
                  <a:cubicBezTo>
                    <a:pt x="3224530" y="164649"/>
                    <a:pt x="3256280" y="163379"/>
                    <a:pt x="3272790" y="169729"/>
                  </a:cubicBezTo>
                  <a:cubicBezTo>
                    <a:pt x="3285490" y="174809"/>
                    <a:pt x="3296920" y="187509"/>
                    <a:pt x="3302000" y="200209"/>
                  </a:cubicBezTo>
                  <a:cubicBezTo>
                    <a:pt x="3308350" y="211639"/>
                    <a:pt x="3310890" y="229419"/>
                    <a:pt x="3308350" y="242119"/>
                  </a:cubicBezTo>
                  <a:cubicBezTo>
                    <a:pt x="3305810" y="256089"/>
                    <a:pt x="3298190" y="271329"/>
                    <a:pt x="3286760" y="280219"/>
                  </a:cubicBezTo>
                  <a:cubicBezTo>
                    <a:pt x="3274060" y="290379"/>
                    <a:pt x="3252470" y="297999"/>
                    <a:pt x="3225800" y="295459"/>
                  </a:cubicBezTo>
                  <a:cubicBezTo>
                    <a:pt x="3168650" y="286569"/>
                    <a:pt x="3051810" y="174809"/>
                    <a:pt x="2966720" y="146869"/>
                  </a:cubicBezTo>
                  <a:cubicBezTo>
                    <a:pt x="2891790" y="122739"/>
                    <a:pt x="2829560" y="124009"/>
                    <a:pt x="2743200" y="121469"/>
                  </a:cubicBezTo>
                  <a:cubicBezTo>
                    <a:pt x="2627630" y="116389"/>
                    <a:pt x="2443480" y="130359"/>
                    <a:pt x="2330450" y="141789"/>
                  </a:cubicBezTo>
                  <a:cubicBezTo>
                    <a:pt x="2251710" y="148139"/>
                    <a:pt x="2192020" y="153219"/>
                    <a:pt x="2129790" y="169729"/>
                  </a:cubicBezTo>
                  <a:cubicBezTo>
                    <a:pt x="2071370" y="184969"/>
                    <a:pt x="2018030" y="204019"/>
                    <a:pt x="1965960" y="234499"/>
                  </a:cubicBezTo>
                  <a:cubicBezTo>
                    <a:pt x="1907540" y="270059"/>
                    <a:pt x="1846580" y="323399"/>
                    <a:pt x="1798320" y="376739"/>
                  </a:cubicBezTo>
                  <a:cubicBezTo>
                    <a:pt x="1751330" y="427539"/>
                    <a:pt x="1704340" y="484689"/>
                    <a:pt x="1681480" y="545649"/>
                  </a:cubicBezTo>
                  <a:cubicBezTo>
                    <a:pt x="1659890" y="604069"/>
                    <a:pt x="1659890" y="661219"/>
                    <a:pt x="1661160" y="732339"/>
                  </a:cubicBezTo>
                  <a:cubicBezTo>
                    <a:pt x="1663700" y="825049"/>
                    <a:pt x="1670050" y="1023169"/>
                    <a:pt x="1713230" y="1054919"/>
                  </a:cubicBezTo>
                  <a:cubicBezTo>
                    <a:pt x="1733550" y="1071429"/>
                    <a:pt x="1774190" y="1059999"/>
                    <a:pt x="1797050" y="1044759"/>
                  </a:cubicBezTo>
                  <a:cubicBezTo>
                    <a:pt x="1822450" y="1026979"/>
                    <a:pt x="1858010" y="979989"/>
                    <a:pt x="1851660" y="941889"/>
                  </a:cubicBezTo>
                  <a:cubicBezTo>
                    <a:pt x="1841500" y="877119"/>
                    <a:pt x="1676400" y="750119"/>
                    <a:pt x="1605280" y="710749"/>
                  </a:cubicBezTo>
                  <a:cubicBezTo>
                    <a:pt x="1563370" y="686619"/>
                    <a:pt x="1540510" y="682809"/>
                    <a:pt x="1489710" y="678999"/>
                  </a:cubicBezTo>
                  <a:cubicBezTo>
                    <a:pt x="1399540" y="672649"/>
                    <a:pt x="1229360" y="685349"/>
                    <a:pt x="1102360" y="728529"/>
                  </a:cubicBezTo>
                  <a:cubicBezTo>
                    <a:pt x="961390" y="778059"/>
                    <a:pt x="801370" y="886009"/>
                    <a:pt x="688340" y="977449"/>
                  </a:cubicBezTo>
                  <a:cubicBezTo>
                    <a:pt x="594360" y="1052379"/>
                    <a:pt x="520700" y="1140009"/>
                    <a:pt x="458470" y="1222559"/>
                  </a:cubicBezTo>
                  <a:cubicBezTo>
                    <a:pt x="402590" y="1294949"/>
                    <a:pt x="361950" y="1368609"/>
                    <a:pt x="323850" y="1440999"/>
                  </a:cubicBezTo>
                  <a:cubicBezTo>
                    <a:pt x="288290" y="1508309"/>
                    <a:pt x="260350" y="1575619"/>
                    <a:pt x="232410" y="1640389"/>
                  </a:cubicBezTo>
                  <a:cubicBezTo>
                    <a:pt x="207010" y="1703889"/>
                    <a:pt x="179070" y="1764849"/>
                    <a:pt x="160020" y="1828349"/>
                  </a:cubicBezTo>
                  <a:cubicBezTo>
                    <a:pt x="140970" y="1890579"/>
                    <a:pt x="137160" y="1985829"/>
                    <a:pt x="116840" y="2021389"/>
                  </a:cubicBezTo>
                  <a:cubicBezTo>
                    <a:pt x="106680" y="2037899"/>
                    <a:pt x="96520" y="2045519"/>
                    <a:pt x="83820" y="2050599"/>
                  </a:cubicBezTo>
                  <a:cubicBezTo>
                    <a:pt x="71120" y="2055679"/>
                    <a:pt x="53340" y="2056949"/>
                    <a:pt x="40640" y="2051869"/>
                  </a:cubicBezTo>
                  <a:cubicBezTo>
                    <a:pt x="27940" y="2048059"/>
                    <a:pt x="12700" y="2035359"/>
                    <a:pt x="6350" y="2023929"/>
                  </a:cubicBezTo>
                  <a:cubicBezTo>
                    <a:pt x="0" y="2011229"/>
                    <a:pt x="0" y="1979479"/>
                    <a:pt x="0" y="1979479"/>
                  </a:cubicBezTo>
                </a:path>
              </a:pathLst>
            </a:custGeom>
            <a:solidFill>
              <a:srgbClr val="955306"/>
            </a:solidFill>
            <a:ln cap="sq">
              <a:noFill/>
              <a:prstDash val="solid"/>
              <a:miter/>
            </a:ln>
          </p:spPr>
          <p:txBody>
            <a:bodyPr/>
            <a:lstStyle/>
            <a:p>
              <a:endParaRPr lang="en-US"/>
            </a:p>
          </p:txBody>
        </p:sp>
      </p:grpSp>
      <p:grpSp>
        <p:nvGrpSpPr>
          <p:cNvPr id="15" name="Group 15"/>
          <p:cNvGrpSpPr/>
          <p:nvPr/>
        </p:nvGrpSpPr>
        <p:grpSpPr>
          <a:xfrm>
            <a:off x="10573702" y="2084070"/>
            <a:ext cx="182880" cy="188595"/>
            <a:chOff x="0" y="0"/>
            <a:chExt cx="243840" cy="251460"/>
          </a:xfrm>
        </p:grpSpPr>
        <p:sp>
          <p:nvSpPr>
            <p:cNvPr id="16" name="Freeform 16"/>
            <p:cNvSpPr/>
            <p:nvPr/>
          </p:nvSpPr>
          <p:spPr>
            <a:xfrm>
              <a:off x="47065" y="50236"/>
              <a:ext cx="145975" cy="149963"/>
            </a:xfrm>
            <a:custGeom>
              <a:avLst/>
              <a:gdLst/>
              <a:ahLst/>
              <a:cxnLst/>
              <a:rect l="l" t="t" r="r" b="b"/>
              <a:pathLst>
                <a:path w="145975" h="149963">
                  <a:moveTo>
                    <a:pt x="145975" y="51364"/>
                  </a:moveTo>
                  <a:cubicBezTo>
                    <a:pt x="126925" y="131374"/>
                    <a:pt x="115495" y="137724"/>
                    <a:pt x="105335" y="142804"/>
                  </a:cubicBezTo>
                  <a:cubicBezTo>
                    <a:pt x="93905" y="147884"/>
                    <a:pt x="82475" y="151694"/>
                    <a:pt x="68505" y="149154"/>
                  </a:cubicBezTo>
                  <a:cubicBezTo>
                    <a:pt x="50725" y="146614"/>
                    <a:pt x="18975" y="131374"/>
                    <a:pt x="8815" y="113594"/>
                  </a:cubicBezTo>
                  <a:cubicBezTo>
                    <a:pt x="-2615" y="94544"/>
                    <a:pt x="-1345" y="60254"/>
                    <a:pt x="3735" y="42474"/>
                  </a:cubicBezTo>
                  <a:cubicBezTo>
                    <a:pt x="7545" y="29774"/>
                    <a:pt x="15165" y="20884"/>
                    <a:pt x="26595" y="13264"/>
                  </a:cubicBezTo>
                  <a:cubicBezTo>
                    <a:pt x="41835" y="4374"/>
                    <a:pt x="77395" y="-1976"/>
                    <a:pt x="96445" y="564"/>
                  </a:cubicBezTo>
                  <a:cubicBezTo>
                    <a:pt x="109145" y="3104"/>
                    <a:pt x="126925" y="19614"/>
                    <a:pt x="126925" y="19614"/>
                  </a:cubicBezTo>
                </a:path>
              </a:pathLst>
            </a:custGeom>
            <a:solidFill>
              <a:srgbClr val="955306"/>
            </a:solidFill>
            <a:ln cap="sq">
              <a:noFill/>
              <a:prstDash val="solid"/>
              <a:miter/>
            </a:ln>
          </p:spPr>
          <p:txBody>
            <a:bodyPr/>
            <a:lstStyle/>
            <a:p>
              <a:endParaRPr lang="en-US"/>
            </a:p>
          </p:txBody>
        </p:sp>
      </p:grpSp>
      <p:grpSp>
        <p:nvGrpSpPr>
          <p:cNvPr id="17" name="Group 17"/>
          <p:cNvGrpSpPr/>
          <p:nvPr/>
        </p:nvGrpSpPr>
        <p:grpSpPr>
          <a:xfrm>
            <a:off x="12006262" y="9026843"/>
            <a:ext cx="2278380" cy="1051560"/>
            <a:chOff x="0" y="0"/>
            <a:chExt cx="3037840" cy="1402080"/>
          </a:xfrm>
        </p:grpSpPr>
        <p:sp>
          <p:nvSpPr>
            <p:cNvPr id="18" name="Freeform 18"/>
            <p:cNvSpPr/>
            <p:nvPr/>
          </p:nvSpPr>
          <p:spPr>
            <a:xfrm>
              <a:off x="50139" y="42230"/>
              <a:ext cx="2935770" cy="1307868"/>
            </a:xfrm>
            <a:custGeom>
              <a:avLst/>
              <a:gdLst/>
              <a:ahLst/>
              <a:cxnLst/>
              <a:rect l="l" t="t" r="r" b="b"/>
              <a:pathLst>
                <a:path w="2935770" h="1307868">
                  <a:moveTo>
                    <a:pt x="89561" y="728660"/>
                  </a:moveTo>
                  <a:cubicBezTo>
                    <a:pt x="793141" y="1075370"/>
                    <a:pt x="857911" y="1093150"/>
                    <a:pt x="936651" y="1116010"/>
                  </a:cubicBezTo>
                  <a:cubicBezTo>
                    <a:pt x="1010311" y="1137600"/>
                    <a:pt x="1082701" y="1157920"/>
                    <a:pt x="1155091" y="1170620"/>
                  </a:cubicBezTo>
                  <a:cubicBezTo>
                    <a:pt x="1224941" y="1183320"/>
                    <a:pt x="1293521" y="1194750"/>
                    <a:pt x="1362101" y="1193480"/>
                  </a:cubicBezTo>
                  <a:cubicBezTo>
                    <a:pt x="1428141" y="1192210"/>
                    <a:pt x="1495451" y="1183320"/>
                    <a:pt x="1557681" y="1164270"/>
                  </a:cubicBezTo>
                  <a:cubicBezTo>
                    <a:pt x="1618641" y="1145220"/>
                    <a:pt x="1677061" y="1116010"/>
                    <a:pt x="1729131" y="1077910"/>
                  </a:cubicBezTo>
                  <a:cubicBezTo>
                    <a:pt x="1783741" y="1038540"/>
                    <a:pt x="1833271" y="983930"/>
                    <a:pt x="1873911" y="929320"/>
                  </a:cubicBezTo>
                  <a:cubicBezTo>
                    <a:pt x="1914551" y="875980"/>
                    <a:pt x="1947571" y="818830"/>
                    <a:pt x="1972971" y="755330"/>
                  </a:cubicBezTo>
                  <a:cubicBezTo>
                    <a:pt x="2000911" y="686750"/>
                    <a:pt x="2017421" y="609280"/>
                    <a:pt x="2033931" y="530540"/>
                  </a:cubicBezTo>
                  <a:cubicBezTo>
                    <a:pt x="2050441" y="442910"/>
                    <a:pt x="2082191" y="315910"/>
                    <a:pt x="2069491" y="251140"/>
                  </a:cubicBezTo>
                  <a:cubicBezTo>
                    <a:pt x="2063141" y="214310"/>
                    <a:pt x="2047901" y="188910"/>
                    <a:pt x="2026311" y="169860"/>
                  </a:cubicBezTo>
                  <a:cubicBezTo>
                    <a:pt x="2002181" y="148270"/>
                    <a:pt x="1955191" y="122870"/>
                    <a:pt x="1929791" y="129220"/>
                  </a:cubicBezTo>
                  <a:cubicBezTo>
                    <a:pt x="1904391" y="136840"/>
                    <a:pt x="1885341" y="176210"/>
                    <a:pt x="1873911" y="209230"/>
                  </a:cubicBezTo>
                  <a:cubicBezTo>
                    <a:pt x="1858671" y="251140"/>
                    <a:pt x="1852321" y="317180"/>
                    <a:pt x="1865021" y="366710"/>
                  </a:cubicBezTo>
                  <a:cubicBezTo>
                    <a:pt x="1877721" y="416240"/>
                    <a:pt x="1908201" y="456880"/>
                    <a:pt x="1948841" y="505140"/>
                  </a:cubicBezTo>
                  <a:cubicBezTo>
                    <a:pt x="2004721" y="571180"/>
                    <a:pt x="2127911" y="670240"/>
                    <a:pt x="2188871" y="710880"/>
                  </a:cubicBezTo>
                  <a:cubicBezTo>
                    <a:pt x="2221891" y="733740"/>
                    <a:pt x="2240941" y="741360"/>
                    <a:pt x="2271421" y="754060"/>
                  </a:cubicBezTo>
                  <a:cubicBezTo>
                    <a:pt x="2308251" y="769300"/>
                    <a:pt x="2355241" y="784540"/>
                    <a:pt x="2398421" y="793430"/>
                  </a:cubicBezTo>
                  <a:cubicBezTo>
                    <a:pt x="2440331" y="802320"/>
                    <a:pt x="2488591" y="811210"/>
                    <a:pt x="2526691" y="811210"/>
                  </a:cubicBezTo>
                  <a:cubicBezTo>
                    <a:pt x="2557171" y="809940"/>
                    <a:pt x="2581301" y="807400"/>
                    <a:pt x="2609241" y="797240"/>
                  </a:cubicBezTo>
                  <a:cubicBezTo>
                    <a:pt x="2642261" y="785810"/>
                    <a:pt x="2677821" y="760410"/>
                    <a:pt x="2707031" y="736280"/>
                  </a:cubicBezTo>
                  <a:cubicBezTo>
                    <a:pt x="2736241" y="713420"/>
                    <a:pt x="2769261" y="688020"/>
                    <a:pt x="2784501" y="658810"/>
                  </a:cubicBezTo>
                  <a:cubicBezTo>
                    <a:pt x="2798471" y="633410"/>
                    <a:pt x="2789581" y="595310"/>
                    <a:pt x="2801011" y="574990"/>
                  </a:cubicBezTo>
                  <a:cubicBezTo>
                    <a:pt x="2808631" y="561020"/>
                    <a:pt x="2821331" y="549590"/>
                    <a:pt x="2835301" y="544510"/>
                  </a:cubicBezTo>
                  <a:cubicBezTo>
                    <a:pt x="2848001" y="538160"/>
                    <a:pt x="2867051" y="536890"/>
                    <a:pt x="2881021" y="540700"/>
                  </a:cubicBezTo>
                  <a:cubicBezTo>
                    <a:pt x="2894991" y="544510"/>
                    <a:pt x="2911501" y="554670"/>
                    <a:pt x="2920391" y="566100"/>
                  </a:cubicBezTo>
                  <a:cubicBezTo>
                    <a:pt x="2929281" y="577530"/>
                    <a:pt x="2936901" y="594040"/>
                    <a:pt x="2935631" y="609280"/>
                  </a:cubicBezTo>
                  <a:cubicBezTo>
                    <a:pt x="2934361" y="628330"/>
                    <a:pt x="2921661" y="658810"/>
                    <a:pt x="2905151" y="670240"/>
                  </a:cubicBezTo>
                  <a:cubicBezTo>
                    <a:pt x="2888641" y="681670"/>
                    <a:pt x="2855621" y="684210"/>
                    <a:pt x="2837841" y="679130"/>
                  </a:cubicBezTo>
                  <a:cubicBezTo>
                    <a:pt x="2822601" y="675320"/>
                    <a:pt x="2809901" y="662620"/>
                    <a:pt x="2802281" y="649920"/>
                  </a:cubicBezTo>
                  <a:cubicBezTo>
                    <a:pt x="2794661" y="637220"/>
                    <a:pt x="2789581" y="619440"/>
                    <a:pt x="2790851" y="605470"/>
                  </a:cubicBezTo>
                  <a:cubicBezTo>
                    <a:pt x="2792121" y="590230"/>
                    <a:pt x="2799741" y="573720"/>
                    <a:pt x="2809901" y="562290"/>
                  </a:cubicBezTo>
                  <a:cubicBezTo>
                    <a:pt x="2818791" y="552130"/>
                    <a:pt x="2834031" y="541970"/>
                    <a:pt x="2850541" y="539430"/>
                  </a:cubicBezTo>
                  <a:cubicBezTo>
                    <a:pt x="2868321" y="538160"/>
                    <a:pt x="2901341" y="545780"/>
                    <a:pt x="2915311" y="559750"/>
                  </a:cubicBezTo>
                  <a:cubicBezTo>
                    <a:pt x="2929281" y="573720"/>
                    <a:pt x="2935631" y="600390"/>
                    <a:pt x="2934361" y="624520"/>
                  </a:cubicBezTo>
                  <a:cubicBezTo>
                    <a:pt x="2933091" y="661350"/>
                    <a:pt x="2914041" y="715960"/>
                    <a:pt x="2886101" y="756600"/>
                  </a:cubicBezTo>
                  <a:cubicBezTo>
                    <a:pt x="2849271" y="808670"/>
                    <a:pt x="2771801" y="872170"/>
                    <a:pt x="2721001" y="900110"/>
                  </a:cubicBezTo>
                  <a:cubicBezTo>
                    <a:pt x="2686711" y="917890"/>
                    <a:pt x="2658771" y="920430"/>
                    <a:pt x="2625751" y="926780"/>
                  </a:cubicBezTo>
                  <a:cubicBezTo>
                    <a:pt x="2588921" y="934400"/>
                    <a:pt x="2552091" y="939480"/>
                    <a:pt x="2510181" y="938210"/>
                  </a:cubicBezTo>
                  <a:cubicBezTo>
                    <a:pt x="2464461" y="938210"/>
                    <a:pt x="2411121" y="930590"/>
                    <a:pt x="2360321" y="919160"/>
                  </a:cubicBezTo>
                  <a:cubicBezTo>
                    <a:pt x="2309521" y="909000"/>
                    <a:pt x="2252371" y="893760"/>
                    <a:pt x="2206651" y="874710"/>
                  </a:cubicBezTo>
                  <a:cubicBezTo>
                    <a:pt x="2166011" y="858200"/>
                    <a:pt x="2140611" y="844230"/>
                    <a:pt x="2098701" y="813750"/>
                  </a:cubicBezTo>
                  <a:cubicBezTo>
                    <a:pt x="2026311" y="762950"/>
                    <a:pt x="1891691" y="661350"/>
                    <a:pt x="1828191" y="578800"/>
                  </a:cubicBezTo>
                  <a:cubicBezTo>
                    <a:pt x="1776121" y="511490"/>
                    <a:pt x="1736751" y="440370"/>
                    <a:pt x="1722781" y="367980"/>
                  </a:cubicBezTo>
                  <a:cubicBezTo>
                    <a:pt x="1710081" y="301940"/>
                    <a:pt x="1725321" y="216850"/>
                    <a:pt x="1738021" y="164780"/>
                  </a:cubicBezTo>
                  <a:cubicBezTo>
                    <a:pt x="1746911" y="129220"/>
                    <a:pt x="1755801" y="105090"/>
                    <a:pt x="1774851" y="79690"/>
                  </a:cubicBezTo>
                  <a:cubicBezTo>
                    <a:pt x="1792631" y="54290"/>
                    <a:pt x="1818031" y="28890"/>
                    <a:pt x="1851051" y="14920"/>
                  </a:cubicBezTo>
                  <a:cubicBezTo>
                    <a:pt x="1892961" y="-1590"/>
                    <a:pt x="1971701" y="-5400"/>
                    <a:pt x="2016151" y="8570"/>
                  </a:cubicBezTo>
                  <a:cubicBezTo>
                    <a:pt x="2054251" y="20000"/>
                    <a:pt x="2082191" y="50480"/>
                    <a:pt x="2108861" y="74610"/>
                  </a:cubicBezTo>
                  <a:cubicBezTo>
                    <a:pt x="2131721" y="96200"/>
                    <a:pt x="2155851" y="115250"/>
                    <a:pt x="2168551" y="144460"/>
                  </a:cubicBezTo>
                  <a:cubicBezTo>
                    <a:pt x="2183791" y="176210"/>
                    <a:pt x="2186331" y="213040"/>
                    <a:pt x="2186331" y="261300"/>
                  </a:cubicBezTo>
                  <a:cubicBezTo>
                    <a:pt x="2187601" y="337500"/>
                    <a:pt x="2163471" y="465770"/>
                    <a:pt x="2144421" y="561020"/>
                  </a:cubicBezTo>
                  <a:cubicBezTo>
                    <a:pt x="2125371" y="648650"/>
                    <a:pt x="2105051" y="735010"/>
                    <a:pt x="2073301" y="812480"/>
                  </a:cubicBezTo>
                  <a:cubicBezTo>
                    <a:pt x="2041551" y="883600"/>
                    <a:pt x="2003451" y="949640"/>
                    <a:pt x="1956461" y="1010600"/>
                  </a:cubicBezTo>
                  <a:cubicBezTo>
                    <a:pt x="1906931" y="1072830"/>
                    <a:pt x="1845971" y="1135060"/>
                    <a:pt x="1781201" y="1179510"/>
                  </a:cubicBezTo>
                  <a:cubicBezTo>
                    <a:pt x="1718971" y="1223960"/>
                    <a:pt x="1647851" y="1256980"/>
                    <a:pt x="1575461" y="1277300"/>
                  </a:cubicBezTo>
                  <a:cubicBezTo>
                    <a:pt x="1503071" y="1298890"/>
                    <a:pt x="1425601" y="1307780"/>
                    <a:pt x="1350671" y="1307780"/>
                  </a:cubicBezTo>
                  <a:cubicBezTo>
                    <a:pt x="1275741" y="1309050"/>
                    <a:pt x="1202081" y="1296350"/>
                    <a:pt x="1127151" y="1283650"/>
                  </a:cubicBezTo>
                  <a:cubicBezTo>
                    <a:pt x="1050951" y="1269680"/>
                    <a:pt x="976021" y="1249360"/>
                    <a:pt x="898551" y="1227770"/>
                  </a:cubicBezTo>
                  <a:cubicBezTo>
                    <a:pt x="816001" y="1203640"/>
                    <a:pt x="746151" y="1183320"/>
                    <a:pt x="644551" y="1141410"/>
                  </a:cubicBezTo>
                  <a:cubicBezTo>
                    <a:pt x="480721" y="1072830"/>
                    <a:pt x="85751" y="892490"/>
                    <a:pt x="22251" y="831530"/>
                  </a:cubicBezTo>
                  <a:cubicBezTo>
                    <a:pt x="5741" y="816290"/>
                    <a:pt x="3201" y="806130"/>
                    <a:pt x="661" y="792160"/>
                  </a:cubicBezTo>
                  <a:cubicBezTo>
                    <a:pt x="-1879" y="779460"/>
                    <a:pt x="3201" y="761680"/>
                    <a:pt x="10821" y="750250"/>
                  </a:cubicBezTo>
                  <a:cubicBezTo>
                    <a:pt x="18441" y="738820"/>
                    <a:pt x="32411" y="727390"/>
                    <a:pt x="46381" y="723580"/>
                  </a:cubicBezTo>
                  <a:cubicBezTo>
                    <a:pt x="59081" y="719770"/>
                    <a:pt x="89561" y="728660"/>
                    <a:pt x="89561" y="728660"/>
                  </a:cubicBezTo>
                </a:path>
              </a:pathLst>
            </a:custGeom>
            <a:solidFill>
              <a:srgbClr val="955306"/>
            </a:solidFill>
            <a:ln cap="sq">
              <a:noFill/>
              <a:prstDash val="solid"/>
              <a:miter/>
            </a:ln>
          </p:spPr>
          <p:txBody>
            <a:bodyPr/>
            <a:lstStyle/>
            <a:p>
              <a:endParaRPr lang="en-US"/>
            </a:p>
          </p:txBody>
        </p:sp>
      </p:grpSp>
      <p:grpSp>
        <p:nvGrpSpPr>
          <p:cNvPr id="19" name="Group 19"/>
          <p:cNvGrpSpPr/>
          <p:nvPr/>
        </p:nvGrpSpPr>
        <p:grpSpPr>
          <a:xfrm>
            <a:off x="14252257" y="9241155"/>
            <a:ext cx="188595" cy="184785"/>
            <a:chOff x="0" y="0"/>
            <a:chExt cx="251460" cy="246380"/>
          </a:xfrm>
        </p:grpSpPr>
        <p:sp>
          <p:nvSpPr>
            <p:cNvPr id="20" name="Freeform 20"/>
            <p:cNvSpPr/>
            <p:nvPr/>
          </p:nvSpPr>
          <p:spPr>
            <a:xfrm>
              <a:off x="50604" y="50746"/>
              <a:ext cx="148786" cy="147477"/>
            </a:xfrm>
            <a:custGeom>
              <a:avLst/>
              <a:gdLst/>
              <a:ahLst/>
              <a:cxnLst/>
              <a:rect l="l" t="t" r="r" b="b"/>
              <a:pathLst>
                <a:path w="148786" h="147477">
                  <a:moveTo>
                    <a:pt x="148786" y="52124"/>
                  </a:moveTo>
                  <a:cubicBezTo>
                    <a:pt x="128466" y="133404"/>
                    <a:pt x="119576" y="139754"/>
                    <a:pt x="106876" y="144834"/>
                  </a:cubicBezTo>
                  <a:cubicBezTo>
                    <a:pt x="89096" y="149914"/>
                    <a:pt x="53536" y="147374"/>
                    <a:pt x="35756" y="139754"/>
                  </a:cubicBezTo>
                  <a:cubicBezTo>
                    <a:pt x="24326" y="134674"/>
                    <a:pt x="16706" y="124514"/>
                    <a:pt x="10356" y="114354"/>
                  </a:cubicBezTo>
                  <a:cubicBezTo>
                    <a:pt x="4006" y="104194"/>
                    <a:pt x="-1074" y="92764"/>
                    <a:pt x="196" y="78794"/>
                  </a:cubicBezTo>
                  <a:cubicBezTo>
                    <a:pt x="196" y="61014"/>
                    <a:pt x="15436" y="27994"/>
                    <a:pt x="28136" y="15294"/>
                  </a:cubicBezTo>
                  <a:cubicBezTo>
                    <a:pt x="38296" y="5134"/>
                    <a:pt x="48456" y="54"/>
                    <a:pt x="62426" y="54"/>
                  </a:cubicBezTo>
                  <a:cubicBezTo>
                    <a:pt x="80206" y="-1216"/>
                    <a:pt x="129736" y="20374"/>
                    <a:pt x="129736" y="20374"/>
                  </a:cubicBezTo>
                </a:path>
              </a:pathLst>
            </a:custGeom>
            <a:solidFill>
              <a:srgbClr val="955306"/>
            </a:solidFill>
            <a:ln cap="sq">
              <a:noFill/>
              <a:prstDash val="solid"/>
              <a:miter/>
            </a:ln>
          </p:spPr>
          <p:txBody>
            <a:bodyPr/>
            <a:lstStyle/>
            <a:p>
              <a:endParaRPr lang="en-US"/>
            </a:p>
          </p:txBody>
        </p:sp>
      </p:grpSp>
      <p:sp>
        <p:nvSpPr>
          <p:cNvPr id="21" name="Freeform 21"/>
          <p:cNvSpPr/>
          <p:nvPr/>
        </p:nvSpPr>
        <p:spPr>
          <a:xfrm>
            <a:off x="16517898" y="6663186"/>
            <a:ext cx="1482804" cy="1350700"/>
          </a:xfrm>
          <a:custGeom>
            <a:avLst/>
            <a:gdLst/>
            <a:ahLst/>
            <a:cxnLst/>
            <a:rect l="l" t="t" r="r" b="b"/>
            <a:pathLst>
              <a:path w="1482804" h="1350700">
                <a:moveTo>
                  <a:pt x="0" y="0"/>
                </a:moveTo>
                <a:lnTo>
                  <a:pt x="1482804" y="0"/>
                </a:lnTo>
                <a:lnTo>
                  <a:pt x="1482804" y="1350700"/>
                </a:lnTo>
                <a:lnTo>
                  <a:pt x="0" y="135070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2" name="Freeform 22"/>
          <p:cNvSpPr/>
          <p:nvPr/>
        </p:nvSpPr>
        <p:spPr>
          <a:xfrm>
            <a:off x="11137466" y="1166336"/>
            <a:ext cx="1482804" cy="1350700"/>
          </a:xfrm>
          <a:custGeom>
            <a:avLst/>
            <a:gdLst/>
            <a:ahLst/>
            <a:cxnLst/>
            <a:rect l="l" t="t" r="r" b="b"/>
            <a:pathLst>
              <a:path w="1482804" h="1350700">
                <a:moveTo>
                  <a:pt x="0" y="0"/>
                </a:moveTo>
                <a:lnTo>
                  <a:pt x="1482804" y="0"/>
                </a:lnTo>
                <a:lnTo>
                  <a:pt x="1482804" y="1350700"/>
                </a:lnTo>
                <a:lnTo>
                  <a:pt x="0" y="135070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3" name="TextBox 23"/>
          <p:cNvSpPr txBox="1"/>
          <p:nvPr/>
        </p:nvSpPr>
        <p:spPr>
          <a:xfrm>
            <a:off x="2551948" y="4050983"/>
            <a:ext cx="13219346" cy="3030301"/>
          </a:xfrm>
          <a:prstGeom prst="rect">
            <a:avLst/>
          </a:prstGeom>
        </p:spPr>
        <p:txBody>
          <a:bodyPr lIns="0" tIns="0" rIns="0" bIns="0" rtlCol="0" anchor="t">
            <a:spAutoFit/>
          </a:bodyPr>
          <a:lstStyle/>
          <a:p>
            <a:pPr algn="ctr">
              <a:lnSpc>
                <a:spcPts val="6028"/>
              </a:lnSpc>
            </a:pPr>
            <a:r>
              <a:rPr lang="en-US" sz="4157" b="1" spc="498">
                <a:solidFill>
                  <a:srgbClr val="955306"/>
                </a:solidFill>
                <a:latin typeface="Cloud Bold"/>
                <a:ea typeface="Cloud Bold"/>
                <a:cs typeface="Cloud Bold"/>
                <a:sym typeface="Cloud Bold"/>
              </a:rPr>
              <a:t>Comunication is essential in food manufacturing. At flight Food Ltd, poor communication has led to issues with food quality, packaging and hygiene Standars.</a:t>
            </a:r>
          </a:p>
        </p:txBody>
      </p:sp>
      <p:sp>
        <p:nvSpPr>
          <p:cNvPr id="24" name="TextBox 24"/>
          <p:cNvSpPr txBox="1"/>
          <p:nvPr/>
        </p:nvSpPr>
        <p:spPr>
          <a:xfrm>
            <a:off x="1028700" y="885825"/>
            <a:ext cx="8115300" cy="1876012"/>
          </a:xfrm>
          <a:prstGeom prst="rect">
            <a:avLst/>
          </a:prstGeom>
        </p:spPr>
        <p:txBody>
          <a:bodyPr lIns="0" tIns="0" rIns="0" bIns="0" rtlCol="0" anchor="t">
            <a:spAutoFit/>
          </a:bodyPr>
          <a:lstStyle/>
          <a:p>
            <a:pPr algn="l">
              <a:lnSpc>
                <a:spcPts val="13923"/>
              </a:lnSpc>
            </a:pPr>
            <a:r>
              <a:rPr lang="en-US" sz="11412">
                <a:solidFill>
                  <a:srgbClr val="FFFFFF"/>
                </a:solidFill>
                <a:latin typeface="Scripter"/>
                <a:ea typeface="Scripter"/>
                <a:cs typeface="Scripter"/>
                <a:sym typeface="Scripter"/>
              </a:rPr>
              <a:t>INTRODUCTION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8ED"/>
        </a:solidFill>
        <a:effectLst/>
      </p:bgPr>
    </p:bg>
    <p:spTree>
      <p:nvGrpSpPr>
        <p:cNvPr id="1" name=""/>
        <p:cNvGrpSpPr/>
        <p:nvPr/>
      </p:nvGrpSpPr>
      <p:grpSpPr>
        <a:xfrm>
          <a:off x="0" y="0"/>
          <a:ext cx="0" cy="0"/>
          <a:chOff x="0" y="0"/>
          <a:chExt cx="0" cy="0"/>
        </a:xfrm>
      </p:grpSpPr>
      <p:sp>
        <p:nvSpPr>
          <p:cNvPr id="2" name="Freeform 2"/>
          <p:cNvSpPr/>
          <p:nvPr/>
        </p:nvSpPr>
        <p:spPr>
          <a:xfrm>
            <a:off x="16740405" y="7922872"/>
            <a:ext cx="1399128" cy="2069185"/>
          </a:xfrm>
          <a:custGeom>
            <a:avLst/>
            <a:gdLst/>
            <a:ahLst/>
            <a:cxnLst/>
            <a:rect l="l" t="t" r="r" b="b"/>
            <a:pathLst>
              <a:path w="1399128" h="2069185">
                <a:moveTo>
                  <a:pt x="0" y="0"/>
                </a:moveTo>
                <a:lnTo>
                  <a:pt x="1399128" y="0"/>
                </a:lnTo>
                <a:lnTo>
                  <a:pt x="1399128" y="2069185"/>
                </a:lnTo>
                <a:lnTo>
                  <a:pt x="0" y="2069185"/>
                </a:lnTo>
                <a:lnTo>
                  <a:pt x="0" y="0"/>
                </a:lnTo>
                <a:close/>
              </a:path>
            </a:pathLst>
          </a:custGeom>
          <a:blipFill>
            <a:blip>
              <a:alphaModFix amt="31999"/>
              <a:extLst>
                <a:ext uri="{96DAC541-7B7A-43D3-8B79-37D633B846F1}">
                  <asvg:svgBlip xmlns:asvg="http://schemas.microsoft.com/office/drawing/2016/SVG/main" r:embed="rId2"/>
                </a:ext>
              </a:extLst>
            </a:blip>
            <a:stretch>
              <a:fillRect t="-56083" r="-158046"/>
            </a:stretch>
          </a:blipFill>
        </p:spPr>
        <p:txBody>
          <a:bodyPr/>
          <a:lstStyle/>
          <a:p>
            <a:endParaRPr lang="en-US"/>
          </a:p>
        </p:txBody>
      </p:sp>
      <p:sp>
        <p:nvSpPr>
          <p:cNvPr id="3" name="Freeform 3"/>
          <p:cNvSpPr/>
          <p:nvPr/>
        </p:nvSpPr>
        <p:spPr>
          <a:xfrm rot="-6921797">
            <a:off x="10073261" y="-5726999"/>
            <a:ext cx="8229600" cy="8229600"/>
          </a:xfrm>
          <a:custGeom>
            <a:avLst/>
            <a:gdLst/>
            <a:ahLst/>
            <a:cxnLst/>
            <a:rect l="l" t="t" r="r" b="b"/>
            <a:pathLst>
              <a:path w="8229600" h="8229600">
                <a:moveTo>
                  <a:pt x="0" y="0"/>
                </a:moveTo>
                <a:lnTo>
                  <a:pt x="8229600" y="0"/>
                </a:lnTo>
                <a:lnTo>
                  <a:pt x="8229600" y="8229600"/>
                </a:lnTo>
                <a:lnTo>
                  <a:pt x="0" y="8229600"/>
                </a:lnTo>
                <a:lnTo>
                  <a:pt x="0" y="0"/>
                </a:lnTo>
                <a:close/>
              </a:path>
            </a:pathLst>
          </a:custGeom>
          <a:blipFill>
            <a:blip r:embed="rId3">
              <a:alphaModFix amt="53000"/>
            </a:blip>
            <a:stretch>
              <a:fillRect/>
            </a:stretch>
          </a:blipFill>
        </p:spPr>
        <p:txBody>
          <a:bodyPr/>
          <a:lstStyle/>
          <a:p>
            <a:endParaRPr lang="en-US"/>
          </a:p>
        </p:txBody>
      </p:sp>
      <p:grpSp>
        <p:nvGrpSpPr>
          <p:cNvPr id="4" name="Group 4"/>
          <p:cNvGrpSpPr/>
          <p:nvPr/>
        </p:nvGrpSpPr>
        <p:grpSpPr>
          <a:xfrm>
            <a:off x="10268902" y="495300"/>
            <a:ext cx="567690" cy="587693"/>
            <a:chOff x="0" y="0"/>
            <a:chExt cx="756920" cy="783590"/>
          </a:xfrm>
        </p:grpSpPr>
        <p:sp>
          <p:nvSpPr>
            <p:cNvPr id="5" name="Freeform 5"/>
            <p:cNvSpPr/>
            <p:nvPr/>
          </p:nvSpPr>
          <p:spPr>
            <a:xfrm>
              <a:off x="50800" y="48954"/>
              <a:ext cx="656326" cy="687569"/>
            </a:xfrm>
            <a:custGeom>
              <a:avLst/>
              <a:gdLst/>
              <a:ahLst/>
              <a:cxnLst/>
              <a:rect l="l" t="t" r="r" b="b"/>
              <a:pathLst>
                <a:path w="656326" h="687569">
                  <a:moveTo>
                    <a:pt x="33020" y="486986"/>
                  </a:moveTo>
                  <a:cubicBezTo>
                    <a:pt x="387350" y="125036"/>
                    <a:pt x="424180" y="57726"/>
                    <a:pt x="453390" y="31056"/>
                  </a:cubicBezTo>
                  <a:cubicBezTo>
                    <a:pt x="466090" y="19626"/>
                    <a:pt x="472440" y="14546"/>
                    <a:pt x="486410" y="9466"/>
                  </a:cubicBezTo>
                  <a:cubicBezTo>
                    <a:pt x="505460" y="3116"/>
                    <a:pt x="538480" y="-3234"/>
                    <a:pt x="562610" y="1846"/>
                  </a:cubicBezTo>
                  <a:cubicBezTo>
                    <a:pt x="586740" y="6926"/>
                    <a:pt x="613410" y="27246"/>
                    <a:pt x="628650" y="41216"/>
                  </a:cubicBezTo>
                  <a:cubicBezTo>
                    <a:pt x="638810" y="52646"/>
                    <a:pt x="643890" y="61536"/>
                    <a:pt x="648970" y="75506"/>
                  </a:cubicBezTo>
                  <a:cubicBezTo>
                    <a:pt x="654050" y="95826"/>
                    <a:pt x="659130" y="128846"/>
                    <a:pt x="652780" y="152976"/>
                  </a:cubicBezTo>
                  <a:cubicBezTo>
                    <a:pt x="645160" y="175836"/>
                    <a:pt x="628650" y="201236"/>
                    <a:pt x="608330" y="216476"/>
                  </a:cubicBezTo>
                  <a:cubicBezTo>
                    <a:pt x="589280" y="230446"/>
                    <a:pt x="556260" y="239336"/>
                    <a:pt x="535940" y="240606"/>
                  </a:cubicBezTo>
                  <a:cubicBezTo>
                    <a:pt x="520700" y="241876"/>
                    <a:pt x="510540" y="239336"/>
                    <a:pt x="496570" y="234256"/>
                  </a:cubicBezTo>
                  <a:cubicBezTo>
                    <a:pt x="477520" y="225366"/>
                    <a:pt x="448310" y="202506"/>
                    <a:pt x="435610" y="187266"/>
                  </a:cubicBezTo>
                  <a:cubicBezTo>
                    <a:pt x="426720" y="175836"/>
                    <a:pt x="421640" y="165676"/>
                    <a:pt x="419100" y="151706"/>
                  </a:cubicBezTo>
                  <a:cubicBezTo>
                    <a:pt x="415290" y="131386"/>
                    <a:pt x="415290" y="97096"/>
                    <a:pt x="424180" y="74236"/>
                  </a:cubicBezTo>
                  <a:cubicBezTo>
                    <a:pt x="433070" y="51376"/>
                    <a:pt x="457200" y="27246"/>
                    <a:pt x="473710" y="15816"/>
                  </a:cubicBezTo>
                  <a:cubicBezTo>
                    <a:pt x="486410" y="6926"/>
                    <a:pt x="496570" y="3116"/>
                    <a:pt x="510540" y="1846"/>
                  </a:cubicBezTo>
                  <a:cubicBezTo>
                    <a:pt x="530860" y="-1964"/>
                    <a:pt x="567690" y="3116"/>
                    <a:pt x="588010" y="9466"/>
                  </a:cubicBezTo>
                  <a:cubicBezTo>
                    <a:pt x="600710" y="15816"/>
                    <a:pt x="610870" y="23436"/>
                    <a:pt x="619760" y="32326"/>
                  </a:cubicBezTo>
                  <a:cubicBezTo>
                    <a:pt x="628650" y="41216"/>
                    <a:pt x="637540" y="50106"/>
                    <a:pt x="642620" y="64076"/>
                  </a:cubicBezTo>
                  <a:cubicBezTo>
                    <a:pt x="651510" y="83126"/>
                    <a:pt x="659130" y="113606"/>
                    <a:pt x="655320" y="140276"/>
                  </a:cubicBezTo>
                  <a:cubicBezTo>
                    <a:pt x="650240" y="172026"/>
                    <a:pt x="624840" y="207586"/>
                    <a:pt x="600710" y="240606"/>
                  </a:cubicBezTo>
                  <a:cubicBezTo>
                    <a:pt x="572770" y="279976"/>
                    <a:pt x="537210" y="309186"/>
                    <a:pt x="492760" y="356176"/>
                  </a:cubicBezTo>
                  <a:cubicBezTo>
                    <a:pt x="420370" y="432376"/>
                    <a:pt x="266700" y="605096"/>
                    <a:pt x="209550" y="652086"/>
                  </a:cubicBezTo>
                  <a:cubicBezTo>
                    <a:pt x="187960" y="669866"/>
                    <a:pt x="180340" y="677486"/>
                    <a:pt x="161290" y="682566"/>
                  </a:cubicBezTo>
                  <a:cubicBezTo>
                    <a:pt x="137160" y="690186"/>
                    <a:pt x="97790" y="688916"/>
                    <a:pt x="74930" y="680026"/>
                  </a:cubicBezTo>
                  <a:cubicBezTo>
                    <a:pt x="55880" y="673676"/>
                    <a:pt x="40640" y="662246"/>
                    <a:pt x="27940" y="647006"/>
                  </a:cubicBezTo>
                  <a:cubicBezTo>
                    <a:pt x="13970" y="626686"/>
                    <a:pt x="0" y="592396"/>
                    <a:pt x="0" y="565726"/>
                  </a:cubicBezTo>
                  <a:cubicBezTo>
                    <a:pt x="1270" y="539056"/>
                    <a:pt x="33020" y="486986"/>
                    <a:pt x="33020" y="486986"/>
                  </a:cubicBezTo>
                </a:path>
              </a:pathLst>
            </a:custGeom>
            <a:solidFill>
              <a:srgbClr val="955306"/>
            </a:solidFill>
            <a:ln cap="sq">
              <a:noFill/>
              <a:prstDash val="solid"/>
              <a:miter/>
            </a:ln>
          </p:spPr>
          <p:txBody>
            <a:bodyPr/>
            <a:lstStyle/>
            <a:p>
              <a:endParaRPr lang="en-US"/>
            </a:p>
          </p:txBody>
        </p:sp>
      </p:grpSp>
      <p:grpSp>
        <p:nvGrpSpPr>
          <p:cNvPr id="6" name="Group 6"/>
          <p:cNvGrpSpPr/>
          <p:nvPr/>
        </p:nvGrpSpPr>
        <p:grpSpPr>
          <a:xfrm>
            <a:off x="9995535" y="478155"/>
            <a:ext cx="260985" cy="441007"/>
            <a:chOff x="0" y="0"/>
            <a:chExt cx="347980" cy="588010"/>
          </a:xfrm>
        </p:grpSpPr>
        <p:sp>
          <p:nvSpPr>
            <p:cNvPr id="7" name="Freeform 7"/>
            <p:cNvSpPr/>
            <p:nvPr/>
          </p:nvSpPr>
          <p:spPr>
            <a:xfrm>
              <a:off x="49132" y="50712"/>
              <a:ext cx="254247" cy="487654"/>
            </a:xfrm>
            <a:custGeom>
              <a:avLst/>
              <a:gdLst/>
              <a:ahLst/>
              <a:cxnLst/>
              <a:rect l="l" t="t" r="r" b="b"/>
              <a:pathLst>
                <a:path w="254247" h="487654">
                  <a:moveTo>
                    <a:pt x="2938" y="365848"/>
                  </a:moveTo>
                  <a:cubicBezTo>
                    <a:pt x="6748" y="90258"/>
                    <a:pt x="14368" y="66128"/>
                    <a:pt x="25798" y="48348"/>
                  </a:cubicBezTo>
                  <a:cubicBezTo>
                    <a:pt x="34688" y="35648"/>
                    <a:pt x="42308" y="29298"/>
                    <a:pt x="55008" y="21678"/>
                  </a:cubicBezTo>
                  <a:cubicBezTo>
                    <a:pt x="74058" y="11518"/>
                    <a:pt x="105808" y="-1182"/>
                    <a:pt x="131208" y="88"/>
                  </a:cubicBezTo>
                  <a:cubicBezTo>
                    <a:pt x="155338" y="1358"/>
                    <a:pt x="187088" y="17868"/>
                    <a:pt x="203598" y="29298"/>
                  </a:cubicBezTo>
                  <a:cubicBezTo>
                    <a:pt x="216298" y="38188"/>
                    <a:pt x="222648" y="47078"/>
                    <a:pt x="228998" y="59778"/>
                  </a:cubicBezTo>
                  <a:cubicBezTo>
                    <a:pt x="239158" y="78828"/>
                    <a:pt x="246778" y="115658"/>
                    <a:pt x="246778" y="137248"/>
                  </a:cubicBezTo>
                  <a:cubicBezTo>
                    <a:pt x="245508" y="151218"/>
                    <a:pt x="242968" y="161378"/>
                    <a:pt x="235348" y="175348"/>
                  </a:cubicBezTo>
                  <a:cubicBezTo>
                    <a:pt x="225188" y="193128"/>
                    <a:pt x="199788" y="221068"/>
                    <a:pt x="182008" y="232498"/>
                  </a:cubicBezTo>
                  <a:cubicBezTo>
                    <a:pt x="169308" y="240118"/>
                    <a:pt x="159148" y="243928"/>
                    <a:pt x="143908" y="245198"/>
                  </a:cubicBezTo>
                  <a:cubicBezTo>
                    <a:pt x="123588" y="246468"/>
                    <a:pt x="85488" y="240118"/>
                    <a:pt x="66438" y="232498"/>
                  </a:cubicBezTo>
                  <a:cubicBezTo>
                    <a:pt x="52468" y="226148"/>
                    <a:pt x="44848" y="219798"/>
                    <a:pt x="34688" y="208368"/>
                  </a:cubicBezTo>
                  <a:cubicBezTo>
                    <a:pt x="21988" y="191858"/>
                    <a:pt x="5478" y="157568"/>
                    <a:pt x="1668" y="135978"/>
                  </a:cubicBezTo>
                  <a:cubicBezTo>
                    <a:pt x="-872" y="122008"/>
                    <a:pt x="-872" y="111848"/>
                    <a:pt x="4208" y="96608"/>
                  </a:cubicBezTo>
                  <a:cubicBezTo>
                    <a:pt x="10558" y="76288"/>
                    <a:pt x="29608" y="44538"/>
                    <a:pt x="44848" y="29298"/>
                  </a:cubicBezTo>
                  <a:cubicBezTo>
                    <a:pt x="55008" y="19138"/>
                    <a:pt x="63898" y="14058"/>
                    <a:pt x="79138" y="8978"/>
                  </a:cubicBezTo>
                  <a:cubicBezTo>
                    <a:pt x="99458" y="2628"/>
                    <a:pt x="133748" y="-1182"/>
                    <a:pt x="156608" y="5168"/>
                  </a:cubicBezTo>
                  <a:cubicBezTo>
                    <a:pt x="180738" y="11518"/>
                    <a:pt x="207408" y="29298"/>
                    <a:pt x="222648" y="48348"/>
                  </a:cubicBezTo>
                  <a:cubicBezTo>
                    <a:pt x="236618" y="68668"/>
                    <a:pt x="241698" y="90258"/>
                    <a:pt x="246778" y="123278"/>
                  </a:cubicBezTo>
                  <a:cubicBezTo>
                    <a:pt x="256938" y="180428"/>
                    <a:pt x="256938" y="307428"/>
                    <a:pt x="245508" y="365848"/>
                  </a:cubicBezTo>
                  <a:cubicBezTo>
                    <a:pt x="239158" y="400138"/>
                    <a:pt x="232808" y="425538"/>
                    <a:pt x="215028" y="445858"/>
                  </a:cubicBezTo>
                  <a:cubicBezTo>
                    <a:pt x="197248" y="466178"/>
                    <a:pt x="162958" y="481418"/>
                    <a:pt x="138828" y="486498"/>
                  </a:cubicBezTo>
                  <a:cubicBezTo>
                    <a:pt x="118508" y="489038"/>
                    <a:pt x="99458" y="487768"/>
                    <a:pt x="81678" y="478878"/>
                  </a:cubicBezTo>
                  <a:cubicBezTo>
                    <a:pt x="58818" y="468718"/>
                    <a:pt x="29608" y="443318"/>
                    <a:pt x="16908" y="421728"/>
                  </a:cubicBezTo>
                  <a:cubicBezTo>
                    <a:pt x="5478" y="403948"/>
                    <a:pt x="2938" y="365848"/>
                    <a:pt x="2938" y="365848"/>
                  </a:cubicBezTo>
                </a:path>
              </a:pathLst>
            </a:custGeom>
            <a:solidFill>
              <a:srgbClr val="955306"/>
            </a:solidFill>
            <a:ln cap="sq">
              <a:noFill/>
              <a:prstDash val="solid"/>
              <a:miter/>
            </a:ln>
          </p:spPr>
          <p:txBody>
            <a:bodyPr/>
            <a:lstStyle/>
            <a:p>
              <a:endParaRPr lang="en-US"/>
            </a:p>
          </p:txBody>
        </p:sp>
      </p:grpSp>
      <p:grpSp>
        <p:nvGrpSpPr>
          <p:cNvPr id="8" name="Group 8"/>
          <p:cNvGrpSpPr/>
          <p:nvPr/>
        </p:nvGrpSpPr>
        <p:grpSpPr>
          <a:xfrm>
            <a:off x="10398443" y="1035368"/>
            <a:ext cx="480060" cy="310515"/>
            <a:chOff x="0" y="0"/>
            <a:chExt cx="640080" cy="414020"/>
          </a:xfrm>
        </p:grpSpPr>
        <p:sp>
          <p:nvSpPr>
            <p:cNvPr id="9" name="Freeform 9"/>
            <p:cNvSpPr/>
            <p:nvPr/>
          </p:nvSpPr>
          <p:spPr>
            <a:xfrm>
              <a:off x="50679" y="50800"/>
              <a:ext cx="539087" cy="311912"/>
            </a:xfrm>
            <a:custGeom>
              <a:avLst/>
              <a:gdLst/>
              <a:ahLst/>
              <a:cxnLst/>
              <a:rect l="l" t="t" r="r" b="b"/>
              <a:pathLst>
                <a:path w="539087" h="311912">
                  <a:moveTo>
                    <a:pt x="94101" y="73660"/>
                  </a:moveTo>
                  <a:cubicBezTo>
                    <a:pt x="414141" y="1270"/>
                    <a:pt x="435731" y="-1270"/>
                    <a:pt x="458591" y="7620"/>
                  </a:cubicBezTo>
                  <a:cubicBezTo>
                    <a:pt x="482721" y="16510"/>
                    <a:pt x="506851" y="36830"/>
                    <a:pt x="520821" y="58420"/>
                  </a:cubicBezTo>
                  <a:cubicBezTo>
                    <a:pt x="533521" y="78740"/>
                    <a:pt x="541141" y="110490"/>
                    <a:pt x="538601" y="134620"/>
                  </a:cubicBezTo>
                  <a:cubicBezTo>
                    <a:pt x="536061" y="160020"/>
                    <a:pt x="523361" y="189230"/>
                    <a:pt x="506851" y="207010"/>
                  </a:cubicBezTo>
                  <a:cubicBezTo>
                    <a:pt x="490341" y="226060"/>
                    <a:pt x="458591" y="240030"/>
                    <a:pt x="437001" y="245110"/>
                  </a:cubicBezTo>
                  <a:cubicBezTo>
                    <a:pt x="423031" y="250190"/>
                    <a:pt x="411601" y="250190"/>
                    <a:pt x="397631" y="246380"/>
                  </a:cubicBezTo>
                  <a:cubicBezTo>
                    <a:pt x="377311" y="241300"/>
                    <a:pt x="344291" y="228600"/>
                    <a:pt x="326511" y="210820"/>
                  </a:cubicBezTo>
                  <a:cubicBezTo>
                    <a:pt x="310001" y="193040"/>
                    <a:pt x="297301" y="160020"/>
                    <a:pt x="292221" y="139700"/>
                  </a:cubicBezTo>
                  <a:cubicBezTo>
                    <a:pt x="289681" y="124460"/>
                    <a:pt x="289681" y="114300"/>
                    <a:pt x="293491" y="99060"/>
                  </a:cubicBezTo>
                  <a:cubicBezTo>
                    <a:pt x="299841" y="78740"/>
                    <a:pt x="318891" y="45720"/>
                    <a:pt x="334131" y="30480"/>
                  </a:cubicBezTo>
                  <a:cubicBezTo>
                    <a:pt x="344291" y="20320"/>
                    <a:pt x="355721" y="13970"/>
                    <a:pt x="367151" y="8890"/>
                  </a:cubicBezTo>
                  <a:cubicBezTo>
                    <a:pt x="379851" y="3810"/>
                    <a:pt x="391281" y="0"/>
                    <a:pt x="406521" y="0"/>
                  </a:cubicBezTo>
                  <a:cubicBezTo>
                    <a:pt x="428111" y="0"/>
                    <a:pt x="462401" y="6350"/>
                    <a:pt x="482721" y="20320"/>
                  </a:cubicBezTo>
                  <a:cubicBezTo>
                    <a:pt x="504311" y="34290"/>
                    <a:pt x="523361" y="58420"/>
                    <a:pt x="532251" y="82550"/>
                  </a:cubicBezTo>
                  <a:cubicBezTo>
                    <a:pt x="539871" y="105410"/>
                    <a:pt x="541141" y="137160"/>
                    <a:pt x="533521" y="161290"/>
                  </a:cubicBezTo>
                  <a:cubicBezTo>
                    <a:pt x="525901" y="185420"/>
                    <a:pt x="506851" y="209550"/>
                    <a:pt x="486531" y="224790"/>
                  </a:cubicBezTo>
                  <a:cubicBezTo>
                    <a:pt x="466211" y="240030"/>
                    <a:pt x="444621" y="243840"/>
                    <a:pt x="411601" y="252730"/>
                  </a:cubicBezTo>
                  <a:cubicBezTo>
                    <a:pt x="351911" y="270510"/>
                    <a:pt x="212211" y="308610"/>
                    <a:pt x="148711" y="311150"/>
                  </a:cubicBezTo>
                  <a:cubicBezTo>
                    <a:pt x="113151" y="313690"/>
                    <a:pt x="85211" y="309880"/>
                    <a:pt x="63621" y="299720"/>
                  </a:cubicBezTo>
                  <a:cubicBezTo>
                    <a:pt x="44571" y="290830"/>
                    <a:pt x="30601" y="278130"/>
                    <a:pt x="20441" y="260350"/>
                  </a:cubicBezTo>
                  <a:cubicBezTo>
                    <a:pt x="7741" y="238760"/>
                    <a:pt x="-1149" y="200660"/>
                    <a:pt x="121" y="176530"/>
                  </a:cubicBezTo>
                  <a:cubicBezTo>
                    <a:pt x="2661" y="156210"/>
                    <a:pt x="9011" y="138430"/>
                    <a:pt x="21711" y="121920"/>
                  </a:cubicBezTo>
                  <a:cubicBezTo>
                    <a:pt x="38221" y="102870"/>
                    <a:pt x="94101" y="73660"/>
                    <a:pt x="94101" y="73660"/>
                  </a:cubicBezTo>
                </a:path>
              </a:pathLst>
            </a:custGeom>
            <a:solidFill>
              <a:srgbClr val="955306"/>
            </a:solidFill>
            <a:ln cap="sq">
              <a:noFill/>
              <a:prstDash val="solid"/>
              <a:miter/>
            </a:ln>
          </p:spPr>
          <p:txBody>
            <a:bodyPr/>
            <a:lstStyle/>
            <a:p>
              <a:endParaRPr lang="en-US"/>
            </a:p>
          </p:txBody>
        </p:sp>
      </p:grpSp>
      <p:grpSp>
        <p:nvGrpSpPr>
          <p:cNvPr id="10" name="Group 10"/>
          <p:cNvGrpSpPr/>
          <p:nvPr/>
        </p:nvGrpSpPr>
        <p:grpSpPr>
          <a:xfrm>
            <a:off x="12389168" y="2523172"/>
            <a:ext cx="184785" cy="189548"/>
            <a:chOff x="0" y="0"/>
            <a:chExt cx="246380" cy="252730"/>
          </a:xfrm>
        </p:grpSpPr>
        <p:sp>
          <p:nvSpPr>
            <p:cNvPr id="11" name="Freeform 11"/>
            <p:cNvSpPr/>
            <p:nvPr/>
          </p:nvSpPr>
          <p:spPr>
            <a:xfrm>
              <a:off x="47065" y="50800"/>
              <a:ext cx="145975" cy="152319"/>
            </a:xfrm>
            <a:custGeom>
              <a:avLst/>
              <a:gdLst/>
              <a:ahLst/>
              <a:cxnLst/>
              <a:rect l="l" t="t" r="r" b="b"/>
              <a:pathLst>
                <a:path w="145975" h="152319">
                  <a:moveTo>
                    <a:pt x="145975" y="53340"/>
                  </a:moveTo>
                  <a:cubicBezTo>
                    <a:pt x="143435" y="106680"/>
                    <a:pt x="120575" y="135890"/>
                    <a:pt x="105335" y="144780"/>
                  </a:cubicBezTo>
                  <a:cubicBezTo>
                    <a:pt x="93905" y="152400"/>
                    <a:pt x="82475" y="153670"/>
                    <a:pt x="68505" y="151130"/>
                  </a:cubicBezTo>
                  <a:cubicBezTo>
                    <a:pt x="50725" y="148590"/>
                    <a:pt x="18975" y="133350"/>
                    <a:pt x="8815" y="114300"/>
                  </a:cubicBezTo>
                  <a:cubicBezTo>
                    <a:pt x="-2615" y="96520"/>
                    <a:pt x="-1345" y="62230"/>
                    <a:pt x="3735" y="44450"/>
                  </a:cubicBezTo>
                  <a:cubicBezTo>
                    <a:pt x="7545" y="31750"/>
                    <a:pt x="17705" y="22860"/>
                    <a:pt x="26595" y="15240"/>
                  </a:cubicBezTo>
                  <a:cubicBezTo>
                    <a:pt x="35485" y="7620"/>
                    <a:pt x="46915" y="1270"/>
                    <a:pt x="59615" y="0"/>
                  </a:cubicBezTo>
                  <a:cubicBezTo>
                    <a:pt x="78665" y="0"/>
                    <a:pt x="126925" y="21590"/>
                    <a:pt x="126925" y="21590"/>
                  </a:cubicBezTo>
                </a:path>
              </a:pathLst>
            </a:custGeom>
            <a:solidFill>
              <a:srgbClr val="955306"/>
            </a:solidFill>
            <a:ln cap="sq">
              <a:noFill/>
              <a:prstDash val="solid"/>
              <a:miter/>
            </a:ln>
          </p:spPr>
          <p:txBody>
            <a:bodyPr/>
            <a:lstStyle/>
            <a:p>
              <a:endParaRPr lang="en-US"/>
            </a:p>
          </p:txBody>
        </p:sp>
      </p:grpSp>
      <p:sp>
        <p:nvSpPr>
          <p:cNvPr id="12" name="Freeform 12"/>
          <p:cNvSpPr/>
          <p:nvPr/>
        </p:nvSpPr>
        <p:spPr>
          <a:xfrm>
            <a:off x="12481560" y="5892297"/>
            <a:ext cx="5334084" cy="5334084"/>
          </a:xfrm>
          <a:custGeom>
            <a:avLst/>
            <a:gdLst/>
            <a:ahLst/>
            <a:cxnLst/>
            <a:rect l="l" t="t" r="r" b="b"/>
            <a:pathLst>
              <a:path w="5334084" h="5334084">
                <a:moveTo>
                  <a:pt x="0" y="0"/>
                </a:moveTo>
                <a:lnTo>
                  <a:pt x="5334084" y="0"/>
                </a:lnTo>
                <a:lnTo>
                  <a:pt x="5334084" y="5334084"/>
                </a:lnTo>
                <a:lnTo>
                  <a:pt x="0" y="5334084"/>
                </a:lnTo>
                <a:lnTo>
                  <a:pt x="0" y="0"/>
                </a:lnTo>
                <a:close/>
              </a:path>
            </a:pathLst>
          </a:custGeom>
          <a:blipFill>
            <a:blip>
              <a:alphaModFix amt="16000"/>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3" name="Freeform 13"/>
          <p:cNvSpPr/>
          <p:nvPr/>
        </p:nvSpPr>
        <p:spPr>
          <a:xfrm>
            <a:off x="215028" y="7723702"/>
            <a:ext cx="3769830" cy="2467525"/>
          </a:xfrm>
          <a:custGeom>
            <a:avLst/>
            <a:gdLst/>
            <a:ahLst/>
            <a:cxnLst/>
            <a:rect l="l" t="t" r="r" b="b"/>
            <a:pathLst>
              <a:path w="3769830" h="2467525">
                <a:moveTo>
                  <a:pt x="0" y="0"/>
                </a:moveTo>
                <a:lnTo>
                  <a:pt x="3769830" y="0"/>
                </a:lnTo>
                <a:lnTo>
                  <a:pt x="3769830" y="2467525"/>
                </a:lnTo>
                <a:lnTo>
                  <a:pt x="0" y="2467525"/>
                </a:lnTo>
                <a:lnTo>
                  <a:pt x="0" y="0"/>
                </a:lnTo>
                <a:close/>
              </a:path>
            </a:pathLst>
          </a:custGeom>
          <a:blipFill>
            <a:blip r:embed="rId5">
              <a:alphaModFix amt="26000"/>
            </a:blip>
            <a:stretch>
              <a:fillRect/>
            </a:stretch>
          </a:blipFill>
        </p:spPr>
        <p:txBody>
          <a:bodyPr/>
          <a:lstStyle/>
          <a:p>
            <a:endParaRPr lang="en-US"/>
          </a:p>
        </p:txBody>
      </p:sp>
      <p:sp>
        <p:nvSpPr>
          <p:cNvPr id="14" name="Freeform 14"/>
          <p:cNvSpPr/>
          <p:nvPr/>
        </p:nvSpPr>
        <p:spPr>
          <a:xfrm rot="778746">
            <a:off x="12810647" y="950687"/>
            <a:ext cx="4675909" cy="4114800"/>
          </a:xfrm>
          <a:custGeom>
            <a:avLst/>
            <a:gdLst/>
            <a:ahLst/>
            <a:cxnLst/>
            <a:rect l="l" t="t" r="r" b="b"/>
            <a:pathLst>
              <a:path w="4675909" h="4114800">
                <a:moveTo>
                  <a:pt x="0" y="0"/>
                </a:moveTo>
                <a:lnTo>
                  <a:pt x="4675909" y="0"/>
                </a:lnTo>
                <a:lnTo>
                  <a:pt x="4675909" y="4114800"/>
                </a:lnTo>
                <a:lnTo>
                  <a:pt x="0" y="4114800"/>
                </a:lnTo>
                <a:lnTo>
                  <a:pt x="0" y="0"/>
                </a:lnTo>
                <a:close/>
              </a:path>
            </a:pathLst>
          </a:custGeom>
          <a:blipFill>
            <a:blip>
              <a:alphaModFix amt="21999"/>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5" name="Freeform 15"/>
          <p:cNvSpPr/>
          <p:nvPr/>
        </p:nvSpPr>
        <p:spPr>
          <a:xfrm rot="-906466">
            <a:off x="-110902" y="487234"/>
            <a:ext cx="5389725" cy="5389725"/>
          </a:xfrm>
          <a:custGeom>
            <a:avLst/>
            <a:gdLst/>
            <a:ahLst/>
            <a:cxnLst/>
            <a:rect l="l" t="t" r="r" b="b"/>
            <a:pathLst>
              <a:path w="5389725" h="5389725">
                <a:moveTo>
                  <a:pt x="0" y="0"/>
                </a:moveTo>
                <a:lnTo>
                  <a:pt x="5389724" y="0"/>
                </a:lnTo>
                <a:lnTo>
                  <a:pt x="5389724" y="5389724"/>
                </a:lnTo>
                <a:lnTo>
                  <a:pt x="0" y="5389724"/>
                </a:lnTo>
                <a:lnTo>
                  <a:pt x="0" y="0"/>
                </a:lnTo>
                <a:close/>
              </a:path>
            </a:pathLst>
          </a:custGeom>
          <a:blipFill>
            <a:blip r:embed="rId7">
              <a:alphaModFix amt="30000"/>
            </a:blip>
            <a:stretch>
              <a:fillRect/>
            </a:stretch>
          </a:blipFill>
        </p:spPr>
        <p:txBody>
          <a:bodyPr/>
          <a:lstStyle/>
          <a:p>
            <a:endParaRPr lang="en-US"/>
          </a:p>
        </p:txBody>
      </p:sp>
      <p:sp>
        <p:nvSpPr>
          <p:cNvPr id="16" name="TextBox 16"/>
          <p:cNvSpPr txBox="1"/>
          <p:nvPr/>
        </p:nvSpPr>
        <p:spPr>
          <a:xfrm>
            <a:off x="2991290" y="3198492"/>
            <a:ext cx="7845303" cy="6339403"/>
          </a:xfrm>
          <a:prstGeom prst="rect">
            <a:avLst/>
          </a:prstGeom>
        </p:spPr>
        <p:txBody>
          <a:bodyPr lIns="0" tIns="0" rIns="0" bIns="0" rtlCol="0" anchor="t">
            <a:spAutoFit/>
          </a:bodyPr>
          <a:lstStyle/>
          <a:p>
            <a:pPr algn="l">
              <a:lnSpc>
                <a:spcPts val="3488"/>
              </a:lnSpc>
            </a:pPr>
            <a:endParaRPr/>
          </a:p>
          <a:p>
            <a:pPr marL="670307" lvl="1" indent="-335153" algn="l">
              <a:lnSpc>
                <a:spcPts val="4346"/>
              </a:lnSpc>
              <a:buFont typeface="Arial"/>
              <a:buChar char="•"/>
            </a:pPr>
            <a:r>
              <a:rPr lang="en-US" sz="3104" b="1">
                <a:solidFill>
                  <a:srgbClr val="955306"/>
                </a:solidFill>
                <a:latin typeface="Cloud Bold"/>
                <a:ea typeface="Cloud Bold"/>
                <a:cs typeface="Cloud Bold"/>
                <a:sym typeface="Cloud Bold"/>
              </a:rPr>
              <a:t>📘 Definition:</a:t>
            </a:r>
          </a:p>
          <a:p>
            <a:pPr algn="l">
              <a:lnSpc>
                <a:spcPts val="4346"/>
              </a:lnSpc>
            </a:pPr>
            <a:r>
              <a:rPr lang="en-US" sz="3104" b="1">
                <a:solidFill>
                  <a:srgbClr val="955306"/>
                </a:solidFill>
                <a:latin typeface="Cloud Bold"/>
                <a:ea typeface="Cloud Bold"/>
                <a:cs typeface="Cloud Bold"/>
                <a:sym typeface="Cloud Bold"/>
              </a:rPr>
              <a:t> External factors that disturb communication.</a:t>
            </a:r>
          </a:p>
          <a:p>
            <a:pPr algn="l">
              <a:lnSpc>
                <a:spcPts val="4346"/>
              </a:lnSpc>
            </a:pPr>
            <a:endParaRPr lang="en-US" sz="3104" b="1">
              <a:solidFill>
                <a:srgbClr val="955306"/>
              </a:solidFill>
              <a:latin typeface="Cloud Bold"/>
              <a:ea typeface="Cloud Bold"/>
              <a:cs typeface="Cloud Bold"/>
              <a:sym typeface="Cloud Bold"/>
            </a:endParaRPr>
          </a:p>
          <a:p>
            <a:pPr algn="l">
              <a:lnSpc>
                <a:spcPts val="4346"/>
              </a:lnSpc>
            </a:pPr>
            <a:r>
              <a:rPr lang="en-US" sz="3104" b="1">
                <a:solidFill>
                  <a:srgbClr val="955306"/>
                </a:solidFill>
                <a:latin typeface="Cloud Bold"/>
                <a:ea typeface="Cloud Bold"/>
                <a:cs typeface="Cloud Bold"/>
                <a:sym typeface="Cloud Bold"/>
              </a:rPr>
              <a:t> 🔊 Examples:</a:t>
            </a:r>
          </a:p>
          <a:p>
            <a:pPr algn="l">
              <a:lnSpc>
                <a:spcPts val="4346"/>
              </a:lnSpc>
            </a:pPr>
            <a:endParaRPr lang="en-US" sz="3104" b="1">
              <a:solidFill>
                <a:srgbClr val="955306"/>
              </a:solidFill>
              <a:latin typeface="Cloud Bold"/>
              <a:ea typeface="Cloud Bold"/>
              <a:cs typeface="Cloud Bold"/>
              <a:sym typeface="Cloud Bold"/>
            </a:endParaRPr>
          </a:p>
          <a:p>
            <a:pPr marL="670307" lvl="1" indent="-335153" algn="l">
              <a:lnSpc>
                <a:spcPts val="4346"/>
              </a:lnSpc>
              <a:buFont typeface="Arial"/>
              <a:buChar char="•"/>
            </a:pPr>
            <a:r>
              <a:rPr lang="en-US" sz="3104" b="1">
                <a:solidFill>
                  <a:srgbClr val="955306"/>
                </a:solidFill>
                <a:latin typeface="Cloud Bold"/>
                <a:ea typeface="Cloud Bold"/>
                <a:cs typeface="Cloud Bold"/>
                <a:sym typeface="Cloud Bold"/>
              </a:rPr>
              <a:t>🚗 Traffic</a:t>
            </a:r>
          </a:p>
          <a:p>
            <a:pPr marL="670307" lvl="1" indent="-335153" algn="l">
              <a:lnSpc>
                <a:spcPts val="4346"/>
              </a:lnSpc>
              <a:buFont typeface="Arial"/>
              <a:buChar char="•"/>
            </a:pPr>
            <a:r>
              <a:rPr lang="en-US" sz="3104" b="1">
                <a:solidFill>
                  <a:srgbClr val="955306"/>
                </a:solidFill>
                <a:latin typeface="Cloud Bold"/>
                <a:ea typeface="Cloud Bold"/>
                <a:cs typeface="Cloud Bold"/>
                <a:sym typeface="Cloud Bold"/>
              </a:rPr>
              <a:t>🎵 Loud music</a:t>
            </a:r>
          </a:p>
          <a:p>
            <a:pPr marL="670307" lvl="1" indent="-335153" algn="l">
              <a:lnSpc>
                <a:spcPts val="4346"/>
              </a:lnSpc>
              <a:buFont typeface="Arial"/>
              <a:buChar char="•"/>
            </a:pPr>
            <a:r>
              <a:rPr lang="en-US" sz="3104" b="1">
                <a:solidFill>
                  <a:srgbClr val="955306"/>
                </a:solidFill>
                <a:latin typeface="Cloud Bold"/>
                <a:ea typeface="Cloud Bold"/>
                <a:cs typeface="Cloud Bold"/>
                <a:sym typeface="Cloud Bold"/>
              </a:rPr>
              <a:t>🗣️ People talking</a:t>
            </a:r>
          </a:p>
          <a:p>
            <a:pPr marL="670307" lvl="1" indent="-335153" algn="l">
              <a:lnSpc>
                <a:spcPts val="4346"/>
              </a:lnSpc>
              <a:buFont typeface="Arial"/>
              <a:buChar char="•"/>
            </a:pPr>
            <a:r>
              <a:rPr lang="en-US" sz="3104" b="1">
                <a:solidFill>
                  <a:srgbClr val="955306"/>
                </a:solidFill>
                <a:latin typeface="Cloud Bold"/>
                <a:ea typeface="Cloud Bold"/>
                <a:cs typeface="Cloud Bold"/>
                <a:sym typeface="Cloud Bold"/>
              </a:rPr>
              <a:t>🔨 Construction noise</a:t>
            </a:r>
          </a:p>
          <a:p>
            <a:pPr algn="l">
              <a:lnSpc>
                <a:spcPts val="4131"/>
              </a:lnSpc>
            </a:pPr>
            <a:endParaRPr lang="en-US" sz="3104" b="1">
              <a:solidFill>
                <a:srgbClr val="955306"/>
              </a:solidFill>
              <a:latin typeface="Cloud Bold"/>
              <a:ea typeface="Cloud Bold"/>
              <a:cs typeface="Cloud Bold"/>
              <a:sym typeface="Cloud Bold"/>
            </a:endParaRPr>
          </a:p>
        </p:txBody>
      </p:sp>
      <p:sp>
        <p:nvSpPr>
          <p:cNvPr id="17" name="TextBox 17"/>
          <p:cNvSpPr txBox="1"/>
          <p:nvPr/>
        </p:nvSpPr>
        <p:spPr>
          <a:xfrm>
            <a:off x="2991290" y="1191784"/>
            <a:ext cx="14008490" cy="1876012"/>
          </a:xfrm>
          <a:prstGeom prst="rect">
            <a:avLst/>
          </a:prstGeom>
        </p:spPr>
        <p:txBody>
          <a:bodyPr lIns="0" tIns="0" rIns="0" bIns="0" rtlCol="0" anchor="t">
            <a:spAutoFit/>
          </a:bodyPr>
          <a:lstStyle/>
          <a:p>
            <a:pPr algn="l">
              <a:lnSpc>
                <a:spcPts val="13923"/>
              </a:lnSpc>
            </a:pPr>
            <a:r>
              <a:rPr lang="en-US" sz="11412">
                <a:solidFill>
                  <a:srgbClr val="FFFFFF"/>
                </a:solidFill>
                <a:latin typeface="Scripter"/>
                <a:ea typeface="Scripter"/>
                <a:cs typeface="Scripter"/>
                <a:sym typeface="Scripter"/>
              </a:rPr>
              <a:t>ENVIRONMENTAL NOISE</a:t>
            </a:r>
          </a:p>
        </p:txBody>
      </p:sp>
      <p:sp>
        <p:nvSpPr>
          <p:cNvPr id="18" name="TextBox 18"/>
          <p:cNvSpPr txBox="1"/>
          <p:nvPr/>
        </p:nvSpPr>
        <p:spPr>
          <a:xfrm>
            <a:off x="9705315" y="3124946"/>
            <a:ext cx="14854011" cy="6059808"/>
          </a:xfrm>
          <a:prstGeom prst="rect">
            <a:avLst/>
          </a:prstGeom>
        </p:spPr>
        <p:txBody>
          <a:bodyPr lIns="0" tIns="0" rIns="0" bIns="0" rtlCol="0" anchor="t">
            <a:spAutoFit/>
          </a:bodyPr>
          <a:lstStyle/>
          <a:p>
            <a:pPr algn="l">
              <a:lnSpc>
                <a:spcPts val="3368"/>
              </a:lnSpc>
            </a:pPr>
            <a:endParaRPr/>
          </a:p>
          <a:p>
            <a:pPr algn="l">
              <a:lnSpc>
                <a:spcPts val="4198"/>
              </a:lnSpc>
            </a:pPr>
            <a:r>
              <a:rPr lang="en-US" sz="2998" b="1">
                <a:solidFill>
                  <a:srgbClr val="955306"/>
                </a:solidFill>
                <a:latin typeface="Cloud Bold"/>
                <a:ea typeface="Cloud Bold"/>
                <a:cs typeface="Cloud Bold"/>
                <a:sym typeface="Cloud Bold"/>
              </a:rPr>
              <a:t>⚠️ Effects:</a:t>
            </a:r>
          </a:p>
          <a:p>
            <a:pPr algn="l">
              <a:lnSpc>
                <a:spcPts val="4198"/>
              </a:lnSpc>
            </a:pPr>
            <a:endParaRPr lang="en-US" sz="2998" b="1">
              <a:solidFill>
                <a:srgbClr val="955306"/>
              </a:solidFill>
              <a:latin typeface="Cloud Bold"/>
              <a:ea typeface="Cloud Bold"/>
              <a:cs typeface="Cloud Bold"/>
              <a:sym typeface="Cloud Bold"/>
            </a:endParaRPr>
          </a:p>
          <a:p>
            <a:pPr marL="647396" lvl="1" indent="-323698" algn="l">
              <a:lnSpc>
                <a:spcPts val="4198"/>
              </a:lnSpc>
              <a:buFont typeface="Arial"/>
              <a:buChar char="•"/>
            </a:pPr>
            <a:r>
              <a:rPr lang="en-US" sz="2998" b="1">
                <a:solidFill>
                  <a:srgbClr val="955306"/>
                </a:solidFill>
                <a:latin typeface="Cloud Bold"/>
                <a:ea typeface="Cloud Bold"/>
                <a:cs typeface="Cloud Bold"/>
                <a:sym typeface="Cloud Bold"/>
              </a:rPr>
              <a:t>❗ Hard to hear messages</a:t>
            </a:r>
          </a:p>
          <a:p>
            <a:pPr marL="647396" lvl="1" indent="-323698" algn="l">
              <a:lnSpc>
                <a:spcPts val="4198"/>
              </a:lnSpc>
              <a:buFont typeface="Arial"/>
              <a:buChar char="•"/>
            </a:pPr>
            <a:r>
              <a:rPr lang="en-US" sz="2998" b="1">
                <a:solidFill>
                  <a:srgbClr val="955306"/>
                </a:solidFill>
                <a:latin typeface="Cloud Bold"/>
                <a:ea typeface="Cloud Bold"/>
                <a:cs typeface="Cloud Bold"/>
                <a:sym typeface="Cloud Bold"/>
              </a:rPr>
              <a:t>❗ Misunderstandings</a:t>
            </a:r>
          </a:p>
          <a:p>
            <a:pPr marL="647396" lvl="1" indent="-323698" algn="l">
              <a:lnSpc>
                <a:spcPts val="4198"/>
              </a:lnSpc>
              <a:buFont typeface="Arial"/>
              <a:buChar char="•"/>
            </a:pPr>
            <a:r>
              <a:rPr lang="en-US" sz="2998" b="1">
                <a:solidFill>
                  <a:srgbClr val="955306"/>
                </a:solidFill>
                <a:latin typeface="Cloud Bold"/>
                <a:ea typeface="Cloud Bold"/>
                <a:cs typeface="Cloud Bold"/>
                <a:sym typeface="Cloud Bold"/>
              </a:rPr>
              <a:t>❗ Low concentration</a:t>
            </a:r>
          </a:p>
          <a:p>
            <a:pPr marL="647396" lvl="1" indent="-323698" algn="l">
              <a:lnSpc>
                <a:spcPts val="4198"/>
              </a:lnSpc>
              <a:buFont typeface="Arial"/>
              <a:buChar char="•"/>
            </a:pPr>
            <a:endParaRPr lang="en-US" sz="2998" b="1">
              <a:solidFill>
                <a:srgbClr val="955306"/>
              </a:solidFill>
              <a:latin typeface="Cloud Bold"/>
              <a:ea typeface="Cloud Bold"/>
              <a:cs typeface="Cloud Bold"/>
              <a:sym typeface="Cloud Bold"/>
            </a:endParaRPr>
          </a:p>
          <a:p>
            <a:pPr algn="l">
              <a:lnSpc>
                <a:spcPts val="4198"/>
              </a:lnSpc>
            </a:pPr>
            <a:r>
              <a:rPr lang="en-US" sz="2998" b="1">
                <a:solidFill>
                  <a:srgbClr val="955306"/>
                </a:solidFill>
                <a:latin typeface="Cloud Bold"/>
                <a:ea typeface="Cloud Bold"/>
                <a:cs typeface="Cloud Bold"/>
                <a:sym typeface="Cloud Bold"/>
              </a:rPr>
              <a:t>✅ Solutions:</a:t>
            </a:r>
          </a:p>
          <a:p>
            <a:pPr marL="647396" lvl="1" indent="-323698" algn="l">
              <a:lnSpc>
                <a:spcPts val="4198"/>
              </a:lnSpc>
              <a:buFont typeface="Arial"/>
              <a:buChar char="•"/>
            </a:pPr>
            <a:r>
              <a:rPr lang="en-US" sz="2998" b="1">
                <a:solidFill>
                  <a:srgbClr val="955306"/>
                </a:solidFill>
                <a:latin typeface="Cloud Bold"/>
                <a:ea typeface="Cloud Bold"/>
                <a:cs typeface="Cloud Bold"/>
                <a:sym typeface="Cloud Bold"/>
              </a:rPr>
              <a:t>✔️ Go to a quiet place</a:t>
            </a:r>
          </a:p>
          <a:p>
            <a:pPr marL="647396" lvl="1" indent="-323698" algn="l">
              <a:lnSpc>
                <a:spcPts val="4198"/>
              </a:lnSpc>
              <a:buFont typeface="Arial"/>
              <a:buChar char="•"/>
            </a:pPr>
            <a:r>
              <a:rPr lang="en-US" sz="2998" b="1">
                <a:solidFill>
                  <a:srgbClr val="955306"/>
                </a:solidFill>
                <a:latin typeface="Cloud Bold"/>
                <a:ea typeface="Cloud Bold"/>
                <a:cs typeface="Cloud Bold"/>
                <a:sym typeface="Cloud Bold"/>
              </a:rPr>
              <a:t>✔️ Speak clearly</a:t>
            </a:r>
          </a:p>
          <a:p>
            <a:pPr marL="647396" lvl="1" indent="-323698" algn="l">
              <a:lnSpc>
                <a:spcPts val="4198"/>
              </a:lnSpc>
              <a:buFont typeface="Arial"/>
              <a:buChar char="•"/>
            </a:pPr>
            <a:r>
              <a:rPr lang="en-US" sz="2998" b="1">
                <a:solidFill>
                  <a:srgbClr val="955306"/>
                </a:solidFill>
                <a:latin typeface="Cloud Bold"/>
                <a:ea typeface="Cloud Bold"/>
                <a:cs typeface="Cloud Bold"/>
                <a:sym typeface="Cloud Bold"/>
              </a:rPr>
              <a:t>✔️ Repeat information</a:t>
            </a:r>
          </a:p>
          <a:p>
            <a:pPr algn="l">
              <a:lnSpc>
                <a:spcPts val="3368"/>
              </a:lnSpc>
            </a:pPr>
            <a:endParaRPr lang="en-US" sz="2998" b="1">
              <a:solidFill>
                <a:srgbClr val="955306"/>
              </a:solidFill>
              <a:latin typeface="Cloud Bold"/>
              <a:ea typeface="Cloud Bold"/>
              <a:cs typeface="Cloud Bold"/>
              <a:sym typeface="Cloud Bold"/>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8ED"/>
        </a:solidFill>
        <a:effectLst/>
      </p:bgPr>
    </p:bg>
    <p:spTree>
      <p:nvGrpSpPr>
        <p:cNvPr id="1" name=""/>
        <p:cNvGrpSpPr/>
        <p:nvPr/>
      </p:nvGrpSpPr>
      <p:grpSpPr>
        <a:xfrm>
          <a:off x="0" y="0"/>
          <a:ext cx="0" cy="0"/>
          <a:chOff x="0" y="0"/>
          <a:chExt cx="0" cy="0"/>
        </a:xfrm>
      </p:grpSpPr>
      <p:sp>
        <p:nvSpPr>
          <p:cNvPr id="2" name="Freeform 2"/>
          <p:cNvSpPr/>
          <p:nvPr/>
        </p:nvSpPr>
        <p:spPr>
          <a:xfrm>
            <a:off x="16300206" y="8176220"/>
            <a:ext cx="2713246" cy="2799785"/>
          </a:xfrm>
          <a:custGeom>
            <a:avLst/>
            <a:gdLst/>
            <a:ahLst/>
            <a:cxnLst/>
            <a:rect l="l" t="t" r="r" b="b"/>
            <a:pathLst>
              <a:path w="2713246" h="2799785">
                <a:moveTo>
                  <a:pt x="0" y="0"/>
                </a:moveTo>
                <a:lnTo>
                  <a:pt x="2713246" y="0"/>
                </a:lnTo>
                <a:lnTo>
                  <a:pt x="2713246" y="2799785"/>
                </a:lnTo>
                <a:lnTo>
                  <a:pt x="0" y="2799785"/>
                </a:lnTo>
                <a:lnTo>
                  <a:pt x="0" y="0"/>
                </a:lnTo>
                <a:close/>
              </a:path>
            </a:pathLst>
          </a:custGeom>
          <a:blipFill>
            <a:blip>
              <a:alphaModFix amt="23000"/>
              <a:extLst>
                <a:ext uri="{96DAC541-7B7A-43D3-8B79-37D633B846F1}">
                  <asvg:svgBlip xmlns:asvg="http://schemas.microsoft.com/office/drawing/2016/SVG/main" r:embed="rId2"/>
                </a:ext>
              </a:extLst>
            </a:blip>
            <a:stretch>
              <a:fillRect/>
            </a:stretch>
          </a:blipFill>
        </p:spPr>
        <p:txBody>
          <a:bodyPr/>
          <a:lstStyle/>
          <a:p>
            <a:endParaRPr lang="en-US"/>
          </a:p>
        </p:txBody>
      </p:sp>
      <p:sp>
        <p:nvSpPr>
          <p:cNvPr id="3" name="Freeform 3"/>
          <p:cNvSpPr/>
          <p:nvPr/>
        </p:nvSpPr>
        <p:spPr>
          <a:xfrm rot="-6921797">
            <a:off x="-2857943" y="-5515452"/>
            <a:ext cx="8229600" cy="8229600"/>
          </a:xfrm>
          <a:custGeom>
            <a:avLst/>
            <a:gdLst/>
            <a:ahLst/>
            <a:cxnLst/>
            <a:rect l="l" t="t" r="r" b="b"/>
            <a:pathLst>
              <a:path w="8229600" h="8229600">
                <a:moveTo>
                  <a:pt x="0" y="0"/>
                </a:moveTo>
                <a:lnTo>
                  <a:pt x="8229600" y="0"/>
                </a:lnTo>
                <a:lnTo>
                  <a:pt x="8229600" y="8229600"/>
                </a:lnTo>
                <a:lnTo>
                  <a:pt x="0" y="8229600"/>
                </a:lnTo>
                <a:lnTo>
                  <a:pt x="0" y="0"/>
                </a:lnTo>
                <a:close/>
              </a:path>
            </a:pathLst>
          </a:custGeom>
          <a:blipFill>
            <a:blip r:embed="rId3">
              <a:alphaModFix amt="53000"/>
            </a:blip>
            <a:stretch>
              <a:fillRect/>
            </a:stretch>
          </a:blipFill>
        </p:spPr>
        <p:txBody>
          <a:bodyPr/>
          <a:lstStyle/>
          <a:p>
            <a:endParaRPr lang="en-US"/>
          </a:p>
        </p:txBody>
      </p:sp>
      <p:grpSp>
        <p:nvGrpSpPr>
          <p:cNvPr id="4" name="Group 4"/>
          <p:cNvGrpSpPr/>
          <p:nvPr/>
        </p:nvGrpSpPr>
        <p:grpSpPr>
          <a:xfrm>
            <a:off x="2606992" y="3430905"/>
            <a:ext cx="188595" cy="189548"/>
            <a:chOff x="0" y="0"/>
            <a:chExt cx="251460" cy="252730"/>
          </a:xfrm>
        </p:grpSpPr>
        <p:sp>
          <p:nvSpPr>
            <p:cNvPr id="5" name="Freeform 5"/>
            <p:cNvSpPr/>
            <p:nvPr/>
          </p:nvSpPr>
          <p:spPr>
            <a:xfrm>
              <a:off x="50559" y="50800"/>
              <a:ext cx="148831" cy="151938"/>
            </a:xfrm>
            <a:custGeom>
              <a:avLst/>
              <a:gdLst/>
              <a:ahLst/>
              <a:cxnLst/>
              <a:rect l="l" t="t" r="r" b="b"/>
              <a:pathLst>
                <a:path w="148831" h="151938">
                  <a:moveTo>
                    <a:pt x="148831" y="53340"/>
                  </a:moveTo>
                  <a:cubicBezTo>
                    <a:pt x="128511" y="133350"/>
                    <a:pt x="118351" y="139700"/>
                    <a:pt x="106921" y="144780"/>
                  </a:cubicBezTo>
                  <a:cubicBezTo>
                    <a:pt x="96761" y="149860"/>
                    <a:pt x="84061" y="153670"/>
                    <a:pt x="71361" y="151130"/>
                  </a:cubicBezTo>
                  <a:cubicBezTo>
                    <a:pt x="53581" y="148590"/>
                    <a:pt x="21831" y="129540"/>
                    <a:pt x="10401" y="115570"/>
                  </a:cubicBezTo>
                  <a:cubicBezTo>
                    <a:pt x="2781" y="104140"/>
                    <a:pt x="-1029" y="92710"/>
                    <a:pt x="241" y="80010"/>
                  </a:cubicBezTo>
                  <a:cubicBezTo>
                    <a:pt x="1511" y="62230"/>
                    <a:pt x="15481" y="29210"/>
                    <a:pt x="29451" y="15240"/>
                  </a:cubicBezTo>
                  <a:cubicBezTo>
                    <a:pt x="38341" y="6350"/>
                    <a:pt x="48501" y="1270"/>
                    <a:pt x="62471" y="0"/>
                  </a:cubicBezTo>
                  <a:cubicBezTo>
                    <a:pt x="80251" y="0"/>
                    <a:pt x="129781" y="21590"/>
                    <a:pt x="129781" y="21590"/>
                  </a:cubicBezTo>
                </a:path>
              </a:pathLst>
            </a:custGeom>
            <a:solidFill>
              <a:srgbClr val="955306"/>
            </a:solidFill>
            <a:ln cap="sq">
              <a:noFill/>
              <a:prstDash val="solid"/>
              <a:miter/>
            </a:ln>
          </p:spPr>
          <p:txBody>
            <a:bodyPr/>
            <a:lstStyle/>
            <a:p>
              <a:endParaRPr lang="en-US"/>
            </a:p>
          </p:txBody>
        </p:sp>
      </p:grpSp>
      <p:sp>
        <p:nvSpPr>
          <p:cNvPr id="6" name="Freeform 6"/>
          <p:cNvSpPr/>
          <p:nvPr/>
        </p:nvSpPr>
        <p:spPr>
          <a:xfrm rot="112375">
            <a:off x="15186638" y="196958"/>
            <a:ext cx="2793918" cy="9427329"/>
          </a:xfrm>
          <a:custGeom>
            <a:avLst/>
            <a:gdLst/>
            <a:ahLst/>
            <a:cxnLst/>
            <a:rect l="l" t="t" r="r" b="b"/>
            <a:pathLst>
              <a:path w="2793918" h="9427329">
                <a:moveTo>
                  <a:pt x="0" y="0"/>
                </a:moveTo>
                <a:lnTo>
                  <a:pt x="2793917" y="0"/>
                </a:lnTo>
                <a:lnTo>
                  <a:pt x="2793917" y="9427329"/>
                </a:lnTo>
                <a:lnTo>
                  <a:pt x="0" y="9427329"/>
                </a:lnTo>
                <a:lnTo>
                  <a:pt x="0" y="0"/>
                </a:lnTo>
                <a:close/>
              </a:path>
            </a:pathLst>
          </a:custGeom>
          <a:blipFill>
            <a:blip>
              <a:alphaModFix amt="53000"/>
              <a:extLst>
                <a:ext uri="{96DAC541-7B7A-43D3-8B79-37D633B846F1}">
                  <asvg:svgBlip xmlns:asvg="http://schemas.microsoft.com/office/drawing/2016/SVG/main" r:embed="rId4"/>
                </a:ext>
              </a:extLst>
            </a:blip>
            <a:stretch>
              <a:fillRect/>
            </a:stretch>
          </a:blipFill>
        </p:spPr>
        <p:txBody>
          <a:bodyPr/>
          <a:lstStyle/>
          <a:p>
            <a:endParaRPr lang="en-US"/>
          </a:p>
        </p:txBody>
      </p:sp>
      <p:sp>
        <p:nvSpPr>
          <p:cNvPr id="7" name="Freeform 7"/>
          <p:cNvSpPr/>
          <p:nvPr/>
        </p:nvSpPr>
        <p:spPr>
          <a:xfrm rot="-1004317">
            <a:off x="-287926" y="5910183"/>
            <a:ext cx="6167028" cy="5729729"/>
          </a:xfrm>
          <a:custGeom>
            <a:avLst/>
            <a:gdLst/>
            <a:ahLst/>
            <a:cxnLst/>
            <a:rect l="l" t="t" r="r" b="b"/>
            <a:pathLst>
              <a:path w="6167028" h="5729729">
                <a:moveTo>
                  <a:pt x="0" y="0"/>
                </a:moveTo>
                <a:lnTo>
                  <a:pt x="6167027" y="0"/>
                </a:lnTo>
                <a:lnTo>
                  <a:pt x="6167027" y="5729729"/>
                </a:lnTo>
                <a:lnTo>
                  <a:pt x="0" y="5729729"/>
                </a:lnTo>
                <a:lnTo>
                  <a:pt x="0" y="0"/>
                </a:lnTo>
                <a:close/>
              </a:path>
            </a:pathLst>
          </a:custGeom>
          <a:blipFill>
            <a:blip>
              <a:alphaModFix amt="30000"/>
              <a:extLst>
                <a:ext uri="{96DAC541-7B7A-43D3-8B79-37D633B846F1}">
                  <asvg:svgBlip xmlns:asvg="http://schemas.microsoft.com/office/drawing/2016/SVG/main" r:embed="rId5"/>
                </a:ext>
              </a:extLst>
            </a:blip>
            <a:stretch>
              <a:fillRect/>
            </a:stretch>
          </a:blipFill>
        </p:spPr>
        <p:txBody>
          <a:bodyPr/>
          <a:lstStyle/>
          <a:p>
            <a:endParaRPr lang="en-US"/>
          </a:p>
        </p:txBody>
      </p:sp>
      <p:sp>
        <p:nvSpPr>
          <p:cNvPr id="8" name="TextBox 8"/>
          <p:cNvSpPr txBox="1"/>
          <p:nvPr/>
        </p:nvSpPr>
        <p:spPr>
          <a:xfrm>
            <a:off x="2029195" y="4060294"/>
            <a:ext cx="14907687" cy="4059556"/>
          </a:xfrm>
          <a:prstGeom prst="rect">
            <a:avLst/>
          </a:prstGeom>
        </p:spPr>
        <p:txBody>
          <a:bodyPr lIns="0" tIns="0" rIns="0" bIns="0" rtlCol="0" anchor="t">
            <a:spAutoFit/>
          </a:bodyPr>
          <a:lstStyle/>
          <a:p>
            <a:pPr algn="ctr">
              <a:lnSpc>
                <a:spcPts val="4619"/>
              </a:lnSpc>
            </a:pPr>
            <a:r>
              <a:rPr lang="en-US" sz="3299" b="1">
                <a:solidFill>
                  <a:srgbClr val="955306"/>
                </a:solidFill>
                <a:latin typeface="Cloud Bold"/>
                <a:ea typeface="Cloud Bold"/>
                <a:cs typeface="Cloud Bold"/>
                <a:sym typeface="Cloud Bold"/>
              </a:rPr>
              <a:t>So to my understanding the team has a language barriers</a:t>
            </a:r>
          </a:p>
          <a:p>
            <a:pPr algn="ctr">
              <a:lnSpc>
                <a:spcPts val="4619"/>
              </a:lnSpc>
            </a:pPr>
            <a:r>
              <a:rPr lang="en-US" sz="3299" b="1">
                <a:solidFill>
                  <a:srgbClr val="955306"/>
                </a:solidFill>
                <a:latin typeface="Cloud Bold"/>
                <a:ea typeface="Cloud Bold"/>
                <a:cs typeface="Cloud Bold"/>
                <a:sym typeface="Cloud Bold"/>
              </a:rPr>
              <a:t>This can Happened when the people cannot understand each other</a:t>
            </a:r>
          </a:p>
          <a:p>
            <a:pPr algn="ctr">
              <a:lnSpc>
                <a:spcPts val="4619"/>
              </a:lnSpc>
            </a:pPr>
            <a:r>
              <a:rPr lang="en-US" sz="3299" b="1">
                <a:solidFill>
                  <a:srgbClr val="955306"/>
                </a:solidFill>
                <a:latin typeface="Cloud Bold"/>
                <a:ea typeface="Cloud Bold"/>
                <a:cs typeface="Cloud Bold"/>
                <a:sym typeface="Cloud Bold"/>
              </a:rPr>
              <a:t>Due to their different native languages </a:t>
            </a:r>
          </a:p>
          <a:p>
            <a:pPr algn="ctr">
              <a:lnSpc>
                <a:spcPts val="4619"/>
              </a:lnSpc>
            </a:pPr>
            <a:r>
              <a:rPr lang="en-US" sz="3299" b="1">
                <a:solidFill>
                  <a:srgbClr val="955306"/>
                </a:solidFill>
                <a:latin typeface="Cloud Bold"/>
                <a:ea typeface="Cloud Bold"/>
                <a:cs typeface="Cloud Bold"/>
                <a:sym typeface="Cloud Bold"/>
              </a:rPr>
              <a:t>Many employees don’t speak English well which is a problem for Gary </a:t>
            </a:r>
          </a:p>
          <a:p>
            <a:pPr algn="ctr">
              <a:lnSpc>
                <a:spcPts val="4619"/>
              </a:lnSpc>
            </a:pPr>
            <a:r>
              <a:rPr lang="en-US" sz="3299" b="1">
                <a:solidFill>
                  <a:srgbClr val="955306"/>
                </a:solidFill>
                <a:latin typeface="Cloud Bold"/>
                <a:ea typeface="Cloud Bold"/>
                <a:cs typeface="Cloud Bold"/>
                <a:sym typeface="Cloud Bold"/>
              </a:rPr>
              <a:t>Workers don’t often understand instructions which is written in English </a:t>
            </a:r>
          </a:p>
          <a:p>
            <a:pPr algn="ctr">
              <a:lnSpc>
                <a:spcPts val="4619"/>
              </a:lnSpc>
            </a:pPr>
            <a:r>
              <a:rPr lang="en-US" sz="3299" b="1">
                <a:solidFill>
                  <a:srgbClr val="955306"/>
                </a:solidFill>
                <a:latin typeface="Cloud Bold"/>
                <a:ea typeface="Cloud Bold"/>
                <a:cs typeface="Cloud Bold"/>
                <a:sym typeface="Cloud Bold"/>
              </a:rPr>
              <a:t>The Manger Gary is the only.</a:t>
            </a:r>
          </a:p>
          <a:p>
            <a:pPr algn="ctr">
              <a:lnSpc>
                <a:spcPts val="4619"/>
              </a:lnSpc>
            </a:pPr>
            <a:endParaRPr lang="en-US" sz="3299" b="1">
              <a:solidFill>
                <a:srgbClr val="955306"/>
              </a:solidFill>
              <a:latin typeface="Cloud Bold"/>
              <a:ea typeface="Cloud Bold"/>
              <a:cs typeface="Cloud Bold"/>
              <a:sym typeface="Cloud Bold"/>
            </a:endParaRPr>
          </a:p>
        </p:txBody>
      </p:sp>
      <p:sp>
        <p:nvSpPr>
          <p:cNvPr id="9" name="TextBox 9"/>
          <p:cNvSpPr txBox="1"/>
          <p:nvPr/>
        </p:nvSpPr>
        <p:spPr>
          <a:xfrm>
            <a:off x="2701290" y="1045418"/>
            <a:ext cx="12711314" cy="2385487"/>
          </a:xfrm>
          <a:prstGeom prst="rect">
            <a:avLst/>
          </a:prstGeom>
        </p:spPr>
        <p:txBody>
          <a:bodyPr lIns="0" tIns="0" rIns="0" bIns="0" rtlCol="0" anchor="t">
            <a:spAutoFit/>
          </a:bodyPr>
          <a:lstStyle/>
          <a:p>
            <a:pPr algn="ctr">
              <a:lnSpc>
                <a:spcPts val="9161"/>
              </a:lnSpc>
            </a:pPr>
            <a:r>
              <a:rPr lang="en-US" sz="7509">
                <a:solidFill>
                  <a:srgbClr val="FFFFFF"/>
                </a:solidFill>
                <a:latin typeface="Scripter"/>
                <a:ea typeface="Scripter"/>
                <a:cs typeface="Scripter"/>
                <a:sym typeface="Scripter"/>
              </a:rPr>
              <a:t>LANGUAGE, COMUNICATION, BODY LANGUAGE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8ED"/>
        </a:solidFill>
        <a:effectLst/>
      </p:bgPr>
    </p:bg>
    <p:spTree>
      <p:nvGrpSpPr>
        <p:cNvPr id="1" name=""/>
        <p:cNvGrpSpPr/>
        <p:nvPr/>
      </p:nvGrpSpPr>
      <p:grpSpPr>
        <a:xfrm>
          <a:off x="0" y="0"/>
          <a:ext cx="0" cy="0"/>
          <a:chOff x="0" y="0"/>
          <a:chExt cx="0" cy="0"/>
        </a:xfrm>
      </p:grpSpPr>
      <p:sp>
        <p:nvSpPr>
          <p:cNvPr id="2" name="Freeform 2"/>
          <p:cNvSpPr/>
          <p:nvPr/>
        </p:nvSpPr>
        <p:spPr>
          <a:xfrm>
            <a:off x="16811582" y="7489118"/>
            <a:ext cx="2394690" cy="2547543"/>
          </a:xfrm>
          <a:custGeom>
            <a:avLst/>
            <a:gdLst/>
            <a:ahLst/>
            <a:cxnLst/>
            <a:rect l="l" t="t" r="r" b="b"/>
            <a:pathLst>
              <a:path w="2394690" h="2547543">
                <a:moveTo>
                  <a:pt x="0" y="0"/>
                </a:moveTo>
                <a:lnTo>
                  <a:pt x="2394690" y="0"/>
                </a:lnTo>
                <a:lnTo>
                  <a:pt x="2394690" y="2547543"/>
                </a:lnTo>
                <a:lnTo>
                  <a:pt x="0" y="2547543"/>
                </a:lnTo>
                <a:lnTo>
                  <a:pt x="0" y="0"/>
                </a:lnTo>
                <a:close/>
              </a:path>
            </a:pathLst>
          </a:custGeom>
          <a:blipFill>
            <a:blip>
              <a:alphaModFix amt="36000"/>
              <a:extLst>
                <a:ext uri="{96DAC541-7B7A-43D3-8B79-37D633B846F1}">
                  <asvg:svgBlip xmlns:asvg="http://schemas.microsoft.com/office/drawing/2016/SVG/main" r:embed="rId2"/>
                </a:ext>
              </a:extLst>
            </a:blip>
            <a:stretch>
              <a:fillRect/>
            </a:stretch>
          </a:blipFill>
        </p:spPr>
        <p:txBody>
          <a:bodyPr/>
          <a:lstStyle/>
          <a:p>
            <a:endParaRPr lang="en-US"/>
          </a:p>
        </p:txBody>
      </p:sp>
      <p:grpSp>
        <p:nvGrpSpPr>
          <p:cNvPr id="3" name="Group 3"/>
          <p:cNvGrpSpPr/>
          <p:nvPr/>
        </p:nvGrpSpPr>
        <p:grpSpPr>
          <a:xfrm>
            <a:off x="15143798" y="6969443"/>
            <a:ext cx="188595" cy="184785"/>
            <a:chOff x="0" y="0"/>
            <a:chExt cx="251460" cy="246380"/>
          </a:xfrm>
        </p:grpSpPr>
        <p:sp>
          <p:nvSpPr>
            <p:cNvPr id="4" name="Freeform 4"/>
            <p:cNvSpPr/>
            <p:nvPr/>
          </p:nvSpPr>
          <p:spPr>
            <a:xfrm>
              <a:off x="50636" y="50749"/>
              <a:ext cx="148754" cy="147879"/>
            </a:xfrm>
            <a:custGeom>
              <a:avLst/>
              <a:gdLst/>
              <a:ahLst/>
              <a:cxnLst/>
              <a:rect l="l" t="t" r="r" b="b"/>
              <a:pathLst>
                <a:path w="148754" h="147879">
                  <a:moveTo>
                    <a:pt x="148754" y="52121"/>
                  </a:moveTo>
                  <a:cubicBezTo>
                    <a:pt x="129704" y="133401"/>
                    <a:pt x="119544" y="141021"/>
                    <a:pt x="106844" y="144831"/>
                  </a:cubicBezTo>
                  <a:cubicBezTo>
                    <a:pt x="90334" y="149911"/>
                    <a:pt x="53504" y="148641"/>
                    <a:pt x="36994" y="141021"/>
                  </a:cubicBezTo>
                  <a:cubicBezTo>
                    <a:pt x="24294" y="134671"/>
                    <a:pt x="16674" y="124511"/>
                    <a:pt x="10324" y="114351"/>
                  </a:cubicBezTo>
                  <a:cubicBezTo>
                    <a:pt x="5244" y="104191"/>
                    <a:pt x="-1106" y="92761"/>
                    <a:pt x="164" y="80061"/>
                  </a:cubicBezTo>
                  <a:cubicBezTo>
                    <a:pt x="1434" y="61011"/>
                    <a:pt x="16674" y="27991"/>
                    <a:pt x="29374" y="15291"/>
                  </a:cubicBezTo>
                  <a:cubicBezTo>
                    <a:pt x="38264" y="6401"/>
                    <a:pt x="49694" y="1321"/>
                    <a:pt x="62394" y="51"/>
                  </a:cubicBezTo>
                  <a:cubicBezTo>
                    <a:pt x="81444" y="-1219"/>
                    <a:pt x="129704" y="21641"/>
                    <a:pt x="129704" y="21641"/>
                  </a:cubicBezTo>
                </a:path>
              </a:pathLst>
            </a:custGeom>
            <a:solidFill>
              <a:srgbClr val="955306"/>
            </a:solidFill>
            <a:ln cap="sq">
              <a:noFill/>
              <a:prstDash val="solid"/>
              <a:miter/>
            </a:ln>
          </p:spPr>
          <p:txBody>
            <a:bodyPr/>
            <a:lstStyle/>
            <a:p>
              <a:endParaRPr lang="en-US"/>
            </a:p>
          </p:txBody>
        </p:sp>
      </p:grpSp>
      <p:sp>
        <p:nvSpPr>
          <p:cNvPr id="5" name="Freeform 5"/>
          <p:cNvSpPr/>
          <p:nvPr/>
        </p:nvSpPr>
        <p:spPr>
          <a:xfrm>
            <a:off x="2946095" y="671885"/>
            <a:ext cx="11325008" cy="8586415"/>
          </a:xfrm>
          <a:custGeom>
            <a:avLst/>
            <a:gdLst/>
            <a:ahLst/>
            <a:cxnLst/>
            <a:rect l="l" t="t" r="r" b="b"/>
            <a:pathLst>
              <a:path w="11325008" h="8586415">
                <a:moveTo>
                  <a:pt x="0" y="0"/>
                </a:moveTo>
                <a:lnTo>
                  <a:pt x="11325008" y="0"/>
                </a:lnTo>
                <a:lnTo>
                  <a:pt x="11325008" y="8586415"/>
                </a:lnTo>
                <a:lnTo>
                  <a:pt x="0" y="8586415"/>
                </a:lnTo>
                <a:lnTo>
                  <a:pt x="0" y="0"/>
                </a:lnTo>
                <a:close/>
              </a:path>
            </a:pathLst>
          </a:custGeom>
          <a:blipFill>
            <a:blip>
              <a:alphaModFix amt="20999"/>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TextBox 6"/>
          <p:cNvSpPr txBox="1"/>
          <p:nvPr/>
        </p:nvSpPr>
        <p:spPr>
          <a:xfrm>
            <a:off x="9113044" y="2975986"/>
            <a:ext cx="4258361" cy="2510790"/>
          </a:xfrm>
          <a:prstGeom prst="rect">
            <a:avLst/>
          </a:prstGeom>
        </p:spPr>
        <p:txBody>
          <a:bodyPr lIns="0" tIns="0" rIns="0" bIns="0" rtlCol="0" anchor="t">
            <a:spAutoFit/>
          </a:bodyPr>
          <a:lstStyle/>
          <a:p>
            <a:pPr algn="ctr">
              <a:lnSpc>
                <a:spcPts val="3359"/>
              </a:lnSpc>
            </a:pPr>
            <a:r>
              <a:rPr lang="en-US" sz="2400" b="1">
                <a:solidFill>
                  <a:srgbClr val="955306"/>
                </a:solidFill>
                <a:latin typeface="Cloud Bold"/>
                <a:ea typeface="Cloud Bold"/>
                <a:cs typeface="Cloud Bold"/>
                <a:sym typeface="Cloud Bold"/>
              </a:rPr>
              <a:t>✅  David Berlo’s SMCR Model (1960)</a:t>
            </a:r>
          </a:p>
          <a:p>
            <a:pPr algn="ctr">
              <a:lnSpc>
                <a:spcPts val="3359"/>
              </a:lnSpc>
            </a:pPr>
            <a:r>
              <a:rPr lang="en-US" sz="2400" b="1">
                <a:solidFill>
                  <a:srgbClr val="955306"/>
                </a:solidFill>
                <a:latin typeface="Cloud Bold"/>
                <a:ea typeface="Cloud Bold"/>
                <a:cs typeface="Cloud Bold"/>
                <a:sym typeface="Cloud Bold"/>
              </a:rPr>
              <a:t>Reason:</a:t>
            </a:r>
          </a:p>
          <a:p>
            <a:pPr algn="ctr">
              <a:lnSpc>
                <a:spcPts val="3359"/>
              </a:lnSpc>
            </a:pPr>
            <a:r>
              <a:rPr lang="en-US" sz="2400" b="1">
                <a:solidFill>
                  <a:srgbClr val="955306"/>
                </a:solidFill>
                <a:latin typeface="Cloud Bold"/>
                <a:ea typeface="Cloud Bold"/>
                <a:cs typeface="Cloud Bold"/>
                <a:sym typeface="Cloud Bold"/>
              </a:rPr>
              <a:t> age, experience and knowledge</a:t>
            </a:r>
          </a:p>
          <a:p>
            <a:pPr algn="ctr">
              <a:lnSpc>
                <a:spcPts val="3359"/>
              </a:lnSpc>
            </a:pPr>
            <a:endParaRPr lang="en-US" sz="2400" b="1">
              <a:solidFill>
                <a:srgbClr val="955306"/>
              </a:solidFill>
              <a:latin typeface="Cloud Bold"/>
              <a:ea typeface="Cloud Bold"/>
              <a:cs typeface="Cloud Bold"/>
              <a:sym typeface="Cloud Bold"/>
            </a:endParaRPr>
          </a:p>
        </p:txBody>
      </p:sp>
      <p:sp>
        <p:nvSpPr>
          <p:cNvPr id="7" name="TextBox 7"/>
          <p:cNvSpPr txBox="1"/>
          <p:nvPr/>
        </p:nvSpPr>
        <p:spPr>
          <a:xfrm>
            <a:off x="977633" y="1264346"/>
            <a:ext cx="7093483" cy="5609468"/>
          </a:xfrm>
          <a:prstGeom prst="rect">
            <a:avLst/>
          </a:prstGeom>
        </p:spPr>
        <p:txBody>
          <a:bodyPr lIns="0" tIns="0" rIns="0" bIns="0" rtlCol="0" anchor="t">
            <a:spAutoFit/>
          </a:bodyPr>
          <a:lstStyle/>
          <a:p>
            <a:pPr algn="ctr">
              <a:lnSpc>
                <a:spcPts val="2666"/>
              </a:lnSpc>
            </a:pPr>
            <a:endParaRPr/>
          </a:p>
          <a:p>
            <a:pPr algn="ctr">
              <a:lnSpc>
                <a:spcPts val="3359"/>
              </a:lnSpc>
            </a:pPr>
            <a:endParaRPr/>
          </a:p>
          <a:p>
            <a:pPr algn="ctr">
              <a:lnSpc>
                <a:spcPts val="3359"/>
              </a:lnSpc>
            </a:pPr>
            <a:endParaRPr/>
          </a:p>
          <a:p>
            <a:pPr algn="l">
              <a:lnSpc>
                <a:spcPts val="3359"/>
              </a:lnSpc>
            </a:pPr>
            <a:endParaRPr/>
          </a:p>
          <a:p>
            <a:pPr algn="l">
              <a:lnSpc>
                <a:spcPts val="3359"/>
              </a:lnSpc>
            </a:pPr>
            <a:r>
              <a:rPr lang="en-US" sz="2400" b="1">
                <a:solidFill>
                  <a:srgbClr val="955306"/>
                </a:solidFill>
                <a:latin typeface="Cloud Bold"/>
                <a:ea typeface="Cloud Bold"/>
                <a:cs typeface="Cloud Bold"/>
                <a:sym typeface="Cloud Bold"/>
              </a:rPr>
              <a:t>📝 Case evidence </a:t>
            </a:r>
          </a:p>
          <a:p>
            <a:pPr algn="l">
              <a:lnSpc>
                <a:spcPts val="3359"/>
              </a:lnSpc>
            </a:pPr>
            <a:endParaRPr lang="en-US" sz="2400" b="1">
              <a:solidFill>
                <a:srgbClr val="955306"/>
              </a:solidFill>
              <a:latin typeface="Cloud Bold"/>
              <a:ea typeface="Cloud Bold"/>
              <a:cs typeface="Cloud Bold"/>
              <a:sym typeface="Cloud Bold"/>
            </a:endParaRPr>
          </a:p>
          <a:p>
            <a:pPr algn="just">
              <a:lnSpc>
                <a:spcPts val="3359"/>
              </a:lnSpc>
            </a:pPr>
            <a:r>
              <a:rPr lang="en-US" sz="2400" b="1">
                <a:solidFill>
                  <a:srgbClr val="955306"/>
                </a:solidFill>
                <a:latin typeface="Cloud Bold"/>
                <a:ea typeface="Cloud Bold"/>
                <a:cs typeface="Cloud Bold"/>
                <a:sym typeface="Cloud Bold"/>
              </a:rPr>
              <a:t>Has a staff of 40 people ranging </a:t>
            </a:r>
          </a:p>
          <a:p>
            <a:pPr algn="just">
              <a:lnSpc>
                <a:spcPts val="3359"/>
              </a:lnSpc>
            </a:pPr>
            <a:r>
              <a:rPr lang="en-US" sz="2400" b="1">
                <a:solidFill>
                  <a:srgbClr val="955306"/>
                </a:solidFill>
                <a:latin typeface="Cloud Bold"/>
                <a:ea typeface="Cloud Bold"/>
                <a:cs typeface="Cloud Bold"/>
                <a:sym typeface="Cloud Bold"/>
              </a:rPr>
              <a:t>from 16 to 60 years old…”</a:t>
            </a:r>
          </a:p>
          <a:p>
            <a:pPr algn="just">
              <a:lnSpc>
                <a:spcPts val="3359"/>
              </a:lnSpc>
            </a:pPr>
            <a:endParaRPr lang="en-US" sz="2400" b="1">
              <a:solidFill>
                <a:srgbClr val="955306"/>
              </a:solidFill>
              <a:latin typeface="Cloud Bold"/>
              <a:ea typeface="Cloud Bold"/>
              <a:cs typeface="Cloud Bold"/>
              <a:sym typeface="Cloud Bold"/>
            </a:endParaRPr>
          </a:p>
          <a:p>
            <a:pPr algn="just">
              <a:lnSpc>
                <a:spcPts val="3359"/>
              </a:lnSpc>
            </a:pPr>
            <a:r>
              <a:rPr lang="en-US" sz="2400" b="1">
                <a:solidFill>
                  <a:srgbClr val="955306"/>
                </a:solidFill>
                <a:latin typeface="Cloud Bold"/>
                <a:ea typeface="Cloud Bold"/>
                <a:cs typeface="Cloud Bold"/>
                <a:sym typeface="Cloud Bold"/>
              </a:rPr>
              <a:t>“The older ones seem to understand, </a:t>
            </a:r>
          </a:p>
          <a:p>
            <a:pPr algn="just">
              <a:lnSpc>
                <a:spcPts val="3359"/>
              </a:lnSpc>
            </a:pPr>
            <a:r>
              <a:rPr lang="en-US" sz="2400" b="1">
                <a:solidFill>
                  <a:srgbClr val="955306"/>
                </a:solidFill>
                <a:latin typeface="Cloud Bold"/>
                <a:ea typeface="Cloud Bold"/>
                <a:cs typeface="Cloud Bold"/>
                <a:sym typeface="Cloud Bold"/>
              </a:rPr>
              <a:t>but the problem seems to be with the younger ones</a:t>
            </a:r>
          </a:p>
          <a:p>
            <a:pPr algn="ctr">
              <a:lnSpc>
                <a:spcPts val="2666"/>
              </a:lnSpc>
            </a:pPr>
            <a:endParaRPr lang="en-US" sz="2400" b="1">
              <a:solidFill>
                <a:srgbClr val="955306"/>
              </a:solidFill>
              <a:latin typeface="Cloud Bold"/>
              <a:ea typeface="Cloud Bold"/>
              <a:cs typeface="Cloud Bold"/>
              <a:sym typeface="Cloud Bold"/>
            </a:endParaRPr>
          </a:p>
          <a:p>
            <a:pPr algn="ctr">
              <a:lnSpc>
                <a:spcPts val="2666"/>
              </a:lnSpc>
            </a:pPr>
            <a:endParaRPr lang="en-US" sz="2400" b="1">
              <a:solidFill>
                <a:srgbClr val="955306"/>
              </a:solidFill>
              <a:latin typeface="Cloud Bold"/>
              <a:ea typeface="Cloud Bold"/>
              <a:cs typeface="Cloud Bold"/>
              <a:sym typeface="Cloud Bold"/>
            </a:endParaRPr>
          </a:p>
        </p:txBody>
      </p:sp>
      <p:sp>
        <p:nvSpPr>
          <p:cNvPr id="8" name="TextBox 8"/>
          <p:cNvSpPr txBox="1"/>
          <p:nvPr/>
        </p:nvSpPr>
        <p:spPr>
          <a:xfrm>
            <a:off x="4216241" y="1096974"/>
            <a:ext cx="9793605" cy="1001000"/>
          </a:xfrm>
          <a:prstGeom prst="rect">
            <a:avLst/>
          </a:prstGeom>
        </p:spPr>
        <p:txBody>
          <a:bodyPr lIns="0" tIns="0" rIns="0" bIns="0" rtlCol="0" anchor="t">
            <a:spAutoFit/>
          </a:bodyPr>
          <a:lstStyle/>
          <a:p>
            <a:pPr algn="ctr">
              <a:lnSpc>
                <a:spcPts val="7429"/>
              </a:lnSpc>
            </a:pPr>
            <a:r>
              <a:rPr lang="en-US" sz="6089">
                <a:solidFill>
                  <a:srgbClr val="FFFFFF"/>
                </a:solidFill>
                <a:latin typeface="Scripter"/>
                <a:ea typeface="Scripter"/>
                <a:cs typeface="Scripter"/>
                <a:sym typeface="Scripter"/>
              </a:rPr>
              <a:t>🎯 AGE - GENERATIONAL</a:t>
            </a:r>
          </a:p>
        </p:txBody>
      </p:sp>
      <p:sp>
        <p:nvSpPr>
          <p:cNvPr id="9" name="TextBox 9"/>
          <p:cNvSpPr txBox="1"/>
          <p:nvPr/>
        </p:nvSpPr>
        <p:spPr>
          <a:xfrm>
            <a:off x="9113044" y="6879232"/>
            <a:ext cx="6906928" cy="2841565"/>
          </a:xfrm>
          <a:prstGeom prst="rect">
            <a:avLst/>
          </a:prstGeom>
        </p:spPr>
        <p:txBody>
          <a:bodyPr lIns="0" tIns="0" rIns="0" bIns="0" rtlCol="0" anchor="t">
            <a:spAutoFit/>
          </a:bodyPr>
          <a:lstStyle/>
          <a:p>
            <a:pPr algn="just">
              <a:lnSpc>
                <a:spcPts val="3359"/>
              </a:lnSpc>
            </a:pPr>
            <a:r>
              <a:rPr lang="en-US" sz="2400" b="1">
                <a:solidFill>
                  <a:srgbClr val="955306"/>
                </a:solidFill>
                <a:latin typeface="Cloud Bold"/>
                <a:ea typeface="Cloud Bold"/>
                <a:cs typeface="Cloud Bold"/>
                <a:sym typeface="Cloud Bold"/>
              </a:rPr>
              <a:t>✅ Solutions for Age Barrier</a:t>
            </a:r>
          </a:p>
          <a:p>
            <a:pPr algn="just">
              <a:lnSpc>
                <a:spcPts val="3359"/>
              </a:lnSpc>
            </a:pPr>
            <a:r>
              <a:rPr lang="en-US" sz="2400" b="1">
                <a:solidFill>
                  <a:srgbClr val="955306"/>
                </a:solidFill>
                <a:latin typeface="Cloud Bold"/>
                <a:ea typeface="Cloud Bold"/>
                <a:cs typeface="Cloud Bold"/>
                <a:sym typeface="Cloud Bold"/>
              </a:rPr>
              <a:t>* Provide training for younger workers</a:t>
            </a:r>
          </a:p>
          <a:p>
            <a:pPr algn="just">
              <a:lnSpc>
                <a:spcPts val="3359"/>
              </a:lnSpc>
            </a:pPr>
            <a:r>
              <a:rPr lang="en-US" sz="2400" b="1">
                <a:solidFill>
                  <a:srgbClr val="955306"/>
                </a:solidFill>
                <a:latin typeface="Cloud Bold"/>
                <a:ea typeface="Cloud Bold"/>
                <a:cs typeface="Cloud Bold"/>
                <a:sym typeface="Cloud Bold"/>
              </a:rPr>
              <a:t>* Introduce a mentoring system (older help younger)</a:t>
            </a:r>
          </a:p>
          <a:p>
            <a:pPr algn="just">
              <a:lnSpc>
                <a:spcPts val="3359"/>
              </a:lnSpc>
            </a:pPr>
            <a:r>
              <a:rPr lang="en-US" sz="2400" b="1">
                <a:solidFill>
                  <a:srgbClr val="955306"/>
                </a:solidFill>
                <a:latin typeface="Cloud Bold"/>
                <a:ea typeface="Cloud Bold"/>
                <a:cs typeface="Cloud Bold"/>
                <a:sym typeface="Cloud Bold"/>
              </a:rPr>
              <a:t>* Use simple and clear instructions</a:t>
            </a:r>
          </a:p>
          <a:p>
            <a:pPr algn="just">
              <a:lnSpc>
                <a:spcPts val="3359"/>
              </a:lnSpc>
            </a:pPr>
            <a:r>
              <a:rPr lang="en-US" sz="2400" b="1">
                <a:solidFill>
                  <a:srgbClr val="955306"/>
                </a:solidFill>
                <a:latin typeface="Cloud Bold"/>
                <a:ea typeface="Cloud Bold"/>
                <a:cs typeface="Cloud Bold"/>
                <a:sym typeface="Cloud Bold"/>
              </a:rPr>
              <a:t>* Maintain regular supervision</a:t>
            </a:r>
          </a:p>
          <a:p>
            <a:pPr algn="ctr">
              <a:lnSpc>
                <a:spcPts val="2596"/>
              </a:lnSpc>
            </a:pPr>
            <a:endParaRPr lang="en-US" sz="2400" b="1">
              <a:solidFill>
                <a:srgbClr val="955306"/>
              </a:solidFill>
              <a:latin typeface="Cloud Bold"/>
              <a:ea typeface="Cloud Bold"/>
              <a:cs typeface="Cloud Bold"/>
              <a:sym typeface="Cloud Bold"/>
            </a:endParaRPr>
          </a:p>
        </p:txBody>
      </p:sp>
      <p:sp>
        <p:nvSpPr>
          <p:cNvPr id="10" name="TextBox 10"/>
          <p:cNvSpPr txBox="1"/>
          <p:nvPr/>
        </p:nvSpPr>
        <p:spPr>
          <a:xfrm rot="67266">
            <a:off x="14302320" y="9749963"/>
            <a:ext cx="6906928" cy="3258508"/>
          </a:xfrm>
          <a:prstGeom prst="rect">
            <a:avLst/>
          </a:prstGeom>
        </p:spPr>
        <p:txBody>
          <a:bodyPr lIns="0" tIns="0" rIns="0" bIns="0" rtlCol="0" anchor="t">
            <a:spAutoFit/>
          </a:bodyPr>
          <a:lstStyle/>
          <a:p>
            <a:pPr algn="ctr">
              <a:lnSpc>
                <a:spcPts val="2596"/>
              </a:lnSpc>
            </a:pPr>
            <a:endParaRPr/>
          </a:p>
          <a:p>
            <a:pPr algn="ctr">
              <a:lnSpc>
                <a:spcPts val="2596"/>
              </a:lnSpc>
            </a:pPr>
            <a:endParaRPr/>
          </a:p>
          <a:p>
            <a:pPr algn="ctr">
              <a:lnSpc>
                <a:spcPts val="2596"/>
              </a:lnSpc>
            </a:pPr>
            <a:endParaRPr/>
          </a:p>
          <a:p>
            <a:pPr algn="ctr">
              <a:lnSpc>
                <a:spcPts val="2596"/>
              </a:lnSpc>
            </a:pPr>
            <a:r>
              <a:rPr lang="en-US" sz="1854" b="1">
                <a:solidFill>
                  <a:srgbClr val="955306"/>
                </a:solidFill>
                <a:latin typeface="Cloud Bold"/>
                <a:ea typeface="Cloud Bold"/>
                <a:cs typeface="Cloud Bold"/>
                <a:sym typeface="Cloud Bold"/>
              </a:rPr>
              <a:t>Case evidence </a:t>
            </a:r>
          </a:p>
          <a:p>
            <a:pPr algn="ctr">
              <a:lnSpc>
                <a:spcPts val="2596"/>
              </a:lnSpc>
            </a:pPr>
            <a:r>
              <a:rPr lang="en-US" sz="1854" b="1">
                <a:solidFill>
                  <a:srgbClr val="955306"/>
                </a:solidFill>
                <a:latin typeface="Cloud Bold"/>
                <a:ea typeface="Cloud Bold"/>
                <a:cs typeface="Cloud Bold"/>
                <a:sym typeface="Cloud Bold"/>
              </a:rPr>
              <a:t>Has a staff of 40 people ranging from 16 to 60 years old…”</a:t>
            </a:r>
          </a:p>
          <a:p>
            <a:pPr algn="ctr">
              <a:lnSpc>
                <a:spcPts val="2596"/>
              </a:lnSpc>
            </a:pPr>
            <a:endParaRPr lang="en-US" sz="1854" b="1">
              <a:solidFill>
                <a:srgbClr val="955306"/>
              </a:solidFill>
              <a:latin typeface="Cloud Bold"/>
              <a:ea typeface="Cloud Bold"/>
              <a:cs typeface="Cloud Bold"/>
              <a:sym typeface="Cloud Bold"/>
            </a:endParaRPr>
          </a:p>
          <a:p>
            <a:pPr algn="ctr">
              <a:lnSpc>
                <a:spcPts val="2596"/>
              </a:lnSpc>
            </a:pPr>
            <a:r>
              <a:rPr lang="en-US" sz="1854" b="1">
                <a:solidFill>
                  <a:srgbClr val="955306"/>
                </a:solidFill>
                <a:latin typeface="Cloud Bold"/>
                <a:ea typeface="Cloud Bold"/>
                <a:cs typeface="Cloud Bold"/>
                <a:sym typeface="Cloud Bold"/>
              </a:rPr>
              <a:t>“The older ones seem to understand, but the problem seems to be with the younger ones</a:t>
            </a:r>
          </a:p>
          <a:p>
            <a:pPr algn="ctr">
              <a:lnSpc>
                <a:spcPts val="2596"/>
              </a:lnSpc>
            </a:pPr>
            <a:endParaRPr lang="en-US" sz="1854" b="1">
              <a:solidFill>
                <a:srgbClr val="955306"/>
              </a:solidFill>
              <a:latin typeface="Cloud Bold"/>
              <a:ea typeface="Cloud Bold"/>
              <a:cs typeface="Cloud Bold"/>
              <a:sym typeface="Cloud Bold"/>
            </a:endParaRPr>
          </a:p>
          <a:p>
            <a:pPr algn="ctr">
              <a:lnSpc>
                <a:spcPts val="2596"/>
              </a:lnSpc>
            </a:pPr>
            <a:endParaRPr lang="en-US" sz="1854" b="1">
              <a:solidFill>
                <a:srgbClr val="955306"/>
              </a:solidFill>
              <a:latin typeface="Cloud Bold"/>
              <a:ea typeface="Cloud Bold"/>
              <a:cs typeface="Cloud Bold"/>
              <a:sym typeface="Cloud Bold"/>
            </a:endParaRPr>
          </a:p>
        </p:txBody>
      </p:sp>
      <p:sp>
        <p:nvSpPr>
          <p:cNvPr id="11" name="TextBox 11"/>
          <p:cNvSpPr txBox="1"/>
          <p:nvPr/>
        </p:nvSpPr>
        <p:spPr>
          <a:xfrm>
            <a:off x="977633" y="7004676"/>
            <a:ext cx="6142067" cy="2253624"/>
          </a:xfrm>
          <a:prstGeom prst="rect">
            <a:avLst/>
          </a:prstGeom>
        </p:spPr>
        <p:txBody>
          <a:bodyPr lIns="0" tIns="0" rIns="0" bIns="0" rtlCol="0" anchor="t">
            <a:spAutoFit/>
          </a:bodyPr>
          <a:lstStyle/>
          <a:p>
            <a:pPr algn="l">
              <a:lnSpc>
                <a:spcPts val="3359"/>
              </a:lnSpc>
            </a:pPr>
            <a:r>
              <a:rPr lang="en-US" sz="2400" b="1">
                <a:solidFill>
                  <a:srgbClr val="955306"/>
                </a:solidFill>
                <a:latin typeface="Cloud Bold"/>
                <a:ea typeface="Cloud Bold"/>
                <a:cs typeface="Cloud Bold"/>
                <a:sym typeface="Cloud Bold"/>
              </a:rPr>
              <a:t>⚠️ Effects of Age Barrier</a:t>
            </a:r>
          </a:p>
          <a:p>
            <a:pPr marL="518160" lvl="1" indent="-259080" algn="l">
              <a:lnSpc>
                <a:spcPts val="3359"/>
              </a:lnSpc>
              <a:buFont typeface="Arial"/>
              <a:buChar char="•"/>
            </a:pPr>
            <a:r>
              <a:rPr lang="en-US" sz="2400" b="1">
                <a:solidFill>
                  <a:srgbClr val="955306"/>
                </a:solidFill>
                <a:latin typeface="Cloud Bold"/>
                <a:ea typeface="Cloud Bold"/>
                <a:cs typeface="Cloud Bold"/>
                <a:sym typeface="Cloud Bold"/>
              </a:rPr>
              <a:t>Hygiene</a:t>
            </a:r>
          </a:p>
          <a:p>
            <a:pPr marL="518160" lvl="1" indent="-259080" algn="l">
              <a:lnSpc>
                <a:spcPts val="3359"/>
              </a:lnSpc>
              <a:buFont typeface="Arial"/>
              <a:buChar char="•"/>
            </a:pPr>
            <a:r>
              <a:rPr lang="en-US" sz="2400" b="1">
                <a:solidFill>
                  <a:srgbClr val="955306"/>
                </a:solidFill>
                <a:latin typeface="Cloud Bold"/>
                <a:ea typeface="Cloud Bold"/>
                <a:cs typeface="Cloud Bold"/>
                <a:sym typeface="Cloud Bold"/>
              </a:rPr>
              <a:t>Safety</a:t>
            </a:r>
          </a:p>
          <a:p>
            <a:pPr marL="518160" lvl="1" indent="-259080" algn="l">
              <a:lnSpc>
                <a:spcPts val="3359"/>
              </a:lnSpc>
              <a:buFont typeface="Arial"/>
              <a:buChar char="•"/>
            </a:pPr>
            <a:r>
              <a:rPr lang="en-US" sz="2400" b="1">
                <a:solidFill>
                  <a:srgbClr val="955306"/>
                </a:solidFill>
                <a:latin typeface="Cloud Bold"/>
                <a:ea typeface="Cloud Bold"/>
                <a:cs typeface="Cloud Bold"/>
                <a:sym typeface="Cloud Bold"/>
              </a:rPr>
              <a:t>Production</a:t>
            </a:r>
          </a:p>
          <a:p>
            <a:pPr algn="ctr">
              <a:lnSpc>
                <a:spcPts val="2309"/>
              </a:lnSpc>
            </a:pPr>
            <a:endParaRPr lang="en-US" sz="2400" b="1">
              <a:solidFill>
                <a:srgbClr val="955306"/>
              </a:solidFill>
              <a:latin typeface="Cloud Bold"/>
              <a:ea typeface="Cloud Bold"/>
              <a:cs typeface="Cloud Bold"/>
              <a:sym typeface="Cloud Bold"/>
            </a:endParaRPr>
          </a:p>
          <a:p>
            <a:pPr algn="ctr">
              <a:lnSpc>
                <a:spcPts val="2309"/>
              </a:lnSpc>
            </a:pPr>
            <a:endParaRPr lang="en-US" sz="2400" b="1">
              <a:solidFill>
                <a:srgbClr val="955306"/>
              </a:solidFill>
              <a:latin typeface="Cloud Bold"/>
              <a:ea typeface="Cloud Bold"/>
              <a:cs typeface="Cloud Bold"/>
              <a:sym typeface="Cloud Bold"/>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8ED"/>
        </a:solidFill>
        <a:effectLst/>
      </p:bgPr>
    </p:bg>
    <p:spTree>
      <p:nvGrpSpPr>
        <p:cNvPr id="1" name=""/>
        <p:cNvGrpSpPr/>
        <p:nvPr/>
      </p:nvGrpSpPr>
      <p:grpSpPr>
        <a:xfrm>
          <a:off x="0" y="0"/>
          <a:ext cx="0" cy="0"/>
          <a:chOff x="0" y="0"/>
          <a:chExt cx="0" cy="0"/>
        </a:xfrm>
      </p:grpSpPr>
      <p:sp>
        <p:nvSpPr>
          <p:cNvPr id="2" name="Freeform 2"/>
          <p:cNvSpPr/>
          <p:nvPr/>
        </p:nvSpPr>
        <p:spPr>
          <a:xfrm>
            <a:off x="16382286" y="8582950"/>
            <a:ext cx="1482804" cy="1350700"/>
          </a:xfrm>
          <a:custGeom>
            <a:avLst/>
            <a:gdLst/>
            <a:ahLst/>
            <a:cxnLst/>
            <a:rect l="l" t="t" r="r" b="b"/>
            <a:pathLst>
              <a:path w="1482804" h="1350700">
                <a:moveTo>
                  <a:pt x="0" y="0"/>
                </a:moveTo>
                <a:lnTo>
                  <a:pt x="1482804" y="0"/>
                </a:lnTo>
                <a:lnTo>
                  <a:pt x="1482804" y="1350700"/>
                </a:lnTo>
                <a:lnTo>
                  <a:pt x="0" y="1350700"/>
                </a:lnTo>
                <a:lnTo>
                  <a:pt x="0" y="0"/>
                </a:lnTo>
                <a:close/>
              </a:path>
            </a:pathLst>
          </a:custGeom>
          <a:blipFill>
            <a:blip>
              <a:alphaModFix amt="38000"/>
              <a:extLst>
                <a:ext uri="{96DAC541-7B7A-43D3-8B79-37D633B846F1}">
                  <asvg:svgBlip xmlns:asvg="http://schemas.microsoft.com/office/drawing/2016/SVG/main" r:embed="rId2"/>
                </a:ext>
              </a:extLst>
            </a:blip>
            <a:stretch>
              <a:fillRect/>
            </a:stretch>
          </a:blipFill>
        </p:spPr>
        <p:txBody>
          <a:bodyPr/>
          <a:lstStyle/>
          <a:p>
            <a:endParaRPr lang="en-US"/>
          </a:p>
        </p:txBody>
      </p:sp>
      <p:sp>
        <p:nvSpPr>
          <p:cNvPr id="3" name="Freeform 3"/>
          <p:cNvSpPr/>
          <p:nvPr/>
        </p:nvSpPr>
        <p:spPr>
          <a:xfrm rot="-9920819">
            <a:off x="-969830" y="-434650"/>
            <a:ext cx="2652056" cy="2415782"/>
          </a:xfrm>
          <a:custGeom>
            <a:avLst/>
            <a:gdLst/>
            <a:ahLst/>
            <a:cxnLst/>
            <a:rect l="l" t="t" r="r" b="b"/>
            <a:pathLst>
              <a:path w="2652056" h="2415782">
                <a:moveTo>
                  <a:pt x="0" y="0"/>
                </a:moveTo>
                <a:lnTo>
                  <a:pt x="2652056" y="0"/>
                </a:lnTo>
                <a:lnTo>
                  <a:pt x="2652056" y="2415782"/>
                </a:lnTo>
                <a:lnTo>
                  <a:pt x="0" y="2415782"/>
                </a:lnTo>
                <a:lnTo>
                  <a:pt x="0" y="0"/>
                </a:lnTo>
                <a:close/>
              </a:path>
            </a:pathLst>
          </a:custGeom>
          <a:blipFill>
            <a:blip>
              <a:alphaModFix amt="39000"/>
              <a:extLst>
                <a:ext uri="{96DAC541-7B7A-43D3-8B79-37D633B846F1}">
                  <asvg:svgBlip xmlns:asvg="http://schemas.microsoft.com/office/drawing/2016/SVG/main" r:embed="rId2"/>
                </a:ext>
              </a:extLst>
            </a:blip>
            <a:stretch>
              <a:fillRect/>
            </a:stretch>
          </a:blipFill>
        </p:spPr>
        <p:txBody>
          <a:bodyPr/>
          <a:lstStyle/>
          <a:p>
            <a:endParaRPr lang="en-US"/>
          </a:p>
        </p:txBody>
      </p:sp>
      <p:sp>
        <p:nvSpPr>
          <p:cNvPr id="4" name="Freeform 4"/>
          <p:cNvSpPr/>
          <p:nvPr/>
        </p:nvSpPr>
        <p:spPr>
          <a:xfrm rot="-6921797">
            <a:off x="8295356" y="-8043194"/>
            <a:ext cx="9338239" cy="9338239"/>
          </a:xfrm>
          <a:custGeom>
            <a:avLst/>
            <a:gdLst/>
            <a:ahLst/>
            <a:cxnLst/>
            <a:rect l="l" t="t" r="r" b="b"/>
            <a:pathLst>
              <a:path w="9338239" h="9338239">
                <a:moveTo>
                  <a:pt x="0" y="0"/>
                </a:moveTo>
                <a:lnTo>
                  <a:pt x="9338239" y="0"/>
                </a:lnTo>
                <a:lnTo>
                  <a:pt x="9338239" y="9338239"/>
                </a:lnTo>
                <a:lnTo>
                  <a:pt x="0" y="9338239"/>
                </a:lnTo>
                <a:lnTo>
                  <a:pt x="0" y="0"/>
                </a:lnTo>
                <a:close/>
              </a:path>
            </a:pathLst>
          </a:custGeom>
          <a:blipFill>
            <a:blip r:embed="rId3">
              <a:alphaModFix amt="53000"/>
            </a:blip>
            <a:stretch>
              <a:fillRect/>
            </a:stretch>
          </a:blipFill>
        </p:spPr>
        <p:txBody>
          <a:bodyPr/>
          <a:lstStyle/>
          <a:p>
            <a:endParaRPr lang="en-US"/>
          </a:p>
        </p:txBody>
      </p:sp>
      <p:grpSp>
        <p:nvGrpSpPr>
          <p:cNvPr id="5" name="Group 5"/>
          <p:cNvGrpSpPr/>
          <p:nvPr/>
        </p:nvGrpSpPr>
        <p:grpSpPr>
          <a:xfrm>
            <a:off x="12741593" y="773241"/>
            <a:ext cx="222883" cy="250697"/>
            <a:chOff x="0" y="0"/>
            <a:chExt cx="763270" cy="858520"/>
          </a:xfrm>
        </p:grpSpPr>
        <p:sp>
          <p:nvSpPr>
            <p:cNvPr id="6" name="Freeform 6"/>
            <p:cNvSpPr/>
            <p:nvPr/>
          </p:nvSpPr>
          <p:spPr>
            <a:xfrm>
              <a:off x="46003" y="50470"/>
              <a:ext cx="665499" cy="760587"/>
            </a:xfrm>
            <a:custGeom>
              <a:avLst/>
              <a:gdLst/>
              <a:ahLst/>
              <a:cxnLst/>
              <a:rect l="l" t="t" r="r" b="b"/>
              <a:pathLst>
                <a:path w="665499" h="760587">
                  <a:moveTo>
                    <a:pt x="455647" y="726770"/>
                  </a:moveTo>
                  <a:cubicBezTo>
                    <a:pt x="303247" y="561670"/>
                    <a:pt x="233397" y="442290"/>
                    <a:pt x="172437" y="362280"/>
                  </a:cubicBezTo>
                  <a:cubicBezTo>
                    <a:pt x="116557" y="289890"/>
                    <a:pt x="25117" y="217500"/>
                    <a:pt x="6067" y="162890"/>
                  </a:cubicBezTo>
                  <a:cubicBezTo>
                    <a:pt x="-4093" y="132410"/>
                    <a:pt x="-283" y="105740"/>
                    <a:pt x="8607" y="82880"/>
                  </a:cubicBezTo>
                  <a:cubicBezTo>
                    <a:pt x="17497" y="58750"/>
                    <a:pt x="37817" y="33350"/>
                    <a:pt x="59407" y="19380"/>
                  </a:cubicBezTo>
                  <a:cubicBezTo>
                    <a:pt x="80997" y="6680"/>
                    <a:pt x="111477" y="-940"/>
                    <a:pt x="136877" y="330"/>
                  </a:cubicBezTo>
                  <a:cubicBezTo>
                    <a:pt x="162277" y="2870"/>
                    <a:pt x="194027" y="19380"/>
                    <a:pt x="210537" y="32080"/>
                  </a:cubicBezTo>
                  <a:cubicBezTo>
                    <a:pt x="223237" y="42240"/>
                    <a:pt x="229587" y="49860"/>
                    <a:pt x="235937" y="63830"/>
                  </a:cubicBezTo>
                  <a:cubicBezTo>
                    <a:pt x="244827" y="84150"/>
                    <a:pt x="254987" y="118440"/>
                    <a:pt x="251177" y="143840"/>
                  </a:cubicBezTo>
                  <a:cubicBezTo>
                    <a:pt x="247367" y="167970"/>
                    <a:pt x="229587" y="198450"/>
                    <a:pt x="215617" y="214960"/>
                  </a:cubicBezTo>
                  <a:cubicBezTo>
                    <a:pt x="205457" y="226390"/>
                    <a:pt x="194027" y="232740"/>
                    <a:pt x="182597" y="239090"/>
                  </a:cubicBezTo>
                  <a:cubicBezTo>
                    <a:pt x="169897" y="244170"/>
                    <a:pt x="158467" y="249250"/>
                    <a:pt x="143227" y="250520"/>
                  </a:cubicBezTo>
                  <a:cubicBezTo>
                    <a:pt x="121637" y="251790"/>
                    <a:pt x="86077" y="247980"/>
                    <a:pt x="64487" y="235280"/>
                  </a:cubicBezTo>
                  <a:cubicBezTo>
                    <a:pt x="42897" y="222580"/>
                    <a:pt x="21307" y="198450"/>
                    <a:pt x="11147" y="175590"/>
                  </a:cubicBezTo>
                  <a:cubicBezTo>
                    <a:pt x="987" y="151460"/>
                    <a:pt x="-1553" y="119710"/>
                    <a:pt x="4797" y="95580"/>
                  </a:cubicBezTo>
                  <a:cubicBezTo>
                    <a:pt x="11147" y="70180"/>
                    <a:pt x="27657" y="43510"/>
                    <a:pt x="47977" y="28270"/>
                  </a:cubicBezTo>
                  <a:cubicBezTo>
                    <a:pt x="68297" y="11760"/>
                    <a:pt x="101317" y="2870"/>
                    <a:pt x="122907" y="330"/>
                  </a:cubicBezTo>
                  <a:cubicBezTo>
                    <a:pt x="138147" y="-940"/>
                    <a:pt x="150847" y="1600"/>
                    <a:pt x="163547" y="5410"/>
                  </a:cubicBezTo>
                  <a:cubicBezTo>
                    <a:pt x="176247" y="9220"/>
                    <a:pt x="183867" y="11760"/>
                    <a:pt x="200377" y="24460"/>
                  </a:cubicBezTo>
                  <a:cubicBezTo>
                    <a:pt x="247367" y="61290"/>
                    <a:pt x="379447" y="230200"/>
                    <a:pt x="437867" y="311480"/>
                  </a:cubicBezTo>
                  <a:cubicBezTo>
                    <a:pt x="478507" y="366090"/>
                    <a:pt x="495017" y="410540"/>
                    <a:pt x="530577" y="454990"/>
                  </a:cubicBezTo>
                  <a:cubicBezTo>
                    <a:pt x="564867" y="499440"/>
                    <a:pt x="627097" y="541350"/>
                    <a:pt x="647417" y="575640"/>
                  </a:cubicBezTo>
                  <a:cubicBezTo>
                    <a:pt x="660117" y="595960"/>
                    <a:pt x="663927" y="612470"/>
                    <a:pt x="665197" y="631520"/>
                  </a:cubicBezTo>
                  <a:cubicBezTo>
                    <a:pt x="666467" y="650570"/>
                    <a:pt x="663927" y="672160"/>
                    <a:pt x="653767" y="689940"/>
                  </a:cubicBezTo>
                  <a:cubicBezTo>
                    <a:pt x="642337" y="711530"/>
                    <a:pt x="616937" y="740740"/>
                    <a:pt x="592807" y="752170"/>
                  </a:cubicBezTo>
                  <a:cubicBezTo>
                    <a:pt x="567407" y="762330"/>
                    <a:pt x="529307" y="762330"/>
                    <a:pt x="505177" y="757250"/>
                  </a:cubicBezTo>
                  <a:cubicBezTo>
                    <a:pt x="486127" y="752170"/>
                    <a:pt x="455647" y="726770"/>
                    <a:pt x="455647" y="726770"/>
                  </a:cubicBezTo>
                </a:path>
              </a:pathLst>
            </a:custGeom>
            <a:solidFill>
              <a:srgbClr val="955306"/>
            </a:solidFill>
            <a:ln cap="sq">
              <a:noFill/>
              <a:prstDash val="solid"/>
              <a:miter/>
            </a:ln>
          </p:spPr>
          <p:txBody>
            <a:bodyPr/>
            <a:lstStyle/>
            <a:p>
              <a:endParaRPr lang="en-US"/>
            </a:p>
          </p:txBody>
        </p:sp>
      </p:grpSp>
      <p:grpSp>
        <p:nvGrpSpPr>
          <p:cNvPr id="7" name="Group 7"/>
          <p:cNvGrpSpPr/>
          <p:nvPr/>
        </p:nvGrpSpPr>
        <p:grpSpPr>
          <a:xfrm>
            <a:off x="17672685" y="6477000"/>
            <a:ext cx="192405" cy="217170"/>
            <a:chOff x="0" y="0"/>
            <a:chExt cx="256540" cy="289560"/>
          </a:xfrm>
        </p:grpSpPr>
        <p:sp>
          <p:nvSpPr>
            <p:cNvPr id="8" name="Freeform 8"/>
            <p:cNvSpPr/>
            <p:nvPr/>
          </p:nvSpPr>
          <p:spPr>
            <a:xfrm>
              <a:off x="50476" y="48536"/>
              <a:ext cx="154911" cy="192300"/>
            </a:xfrm>
            <a:custGeom>
              <a:avLst/>
              <a:gdLst/>
              <a:ahLst/>
              <a:cxnLst/>
              <a:rect l="l" t="t" r="r" b="b"/>
              <a:pathLst>
                <a:path w="154911" h="192300">
                  <a:moveTo>
                    <a:pt x="324" y="117834"/>
                  </a:moveTo>
                  <a:cubicBezTo>
                    <a:pt x="13024" y="31474"/>
                    <a:pt x="35884" y="7344"/>
                    <a:pt x="56204" y="2264"/>
                  </a:cubicBezTo>
                  <a:cubicBezTo>
                    <a:pt x="76524" y="-4086"/>
                    <a:pt x="110814" y="3534"/>
                    <a:pt x="126054" y="17504"/>
                  </a:cubicBezTo>
                  <a:cubicBezTo>
                    <a:pt x="142564" y="31474"/>
                    <a:pt x="155264" y="63224"/>
                    <a:pt x="152724" y="84814"/>
                  </a:cubicBezTo>
                  <a:cubicBezTo>
                    <a:pt x="151454" y="105134"/>
                    <a:pt x="131134" y="134344"/>
                    <a:pt x="113354" y="144504"/>
                  </a:cubicBezTo>
                  <a:cubicBezTo>
                    <a:pt x="94304" y="154664"/>
                    <a:pt x="58744" y="154664"/>
                    <a:pt x="40964" y="144504"/>
                  </a:cubicBezTo>
                  <a:cubicBezTo>
                    <a:pt x="21914" y="134344"/>
                    <a:pt x="1594" y="105134"/>
                    <a:pt x="324" y="84814"/>
                  </a:cubicBezTo>
                  <a:cubicBezTo>
                    <a:pt x="-2216" y="63224"/>
                    <a:pt x="10484" y="31474"/>
                    <a:pt x="26994" y="17504"/>
                  </a:cubicBezTo>
                  <a:cubicBezTo>
                    <a:pt x="43504" y="3534"/>
                    <a:pt x="77794" y="-1546"/>
                    <a:pt x="96844" y="2264"/>
                  </a:cubicBezTo>
                  <a:cubicBezTo>
                    <a:pt x="113354" y="4804"/>
                    <a:pt x="128594" y="17504"/>
                    <a:pt x="137484" y="28934"/>
                  </a:cubicBezTo>
                  <a:cubicBezTo>
                    <a:pt x="147644" y="41634"/>
                    <a:pt x="151454" y="58144"/>
                    <a:pt x="153994" y="75924"/>
                  </a:cubicBezTo>
                  <a:cubicBezTo>
                    <a:pt x="156534" y="98784"/>
                    <a:pt x="153994" y="133074"/>
                    <a:pt x="143834" y="153394"/>
                  </a:cubicBezTo>
                  <a:cubicBezTo>
                    <a:pt x="136214" y="168634"/>
                    <a:pt x="120974" y="183874"/>
                    <a:pt x="103194" y="188954"/>
                  </a:cubicBezTo>
                  <a:cubicBezTo>
                    <a:pt x="84144" y="195304"/>
                    <a:pt x="49854" y="192764"/>
                    <a:pt x="33344" y="180064"/>
                  </a:cubicBezTo>
                  <a:cubicBezTo>
                    <a:pt x="15564" y="168634"/>
                    <a:pt x="324" y="117834"/>
                    <a:pt x="324" y="117834"/>
                  </a:cubicBezTo>
                </a:path>
              </a:pathLst>
            </a:custGeom>
            <a:solidFill>
              <a:srgbClr val="955306"/>
            </a:solidFill>
            <a:ln cap="sq">
              <a:noFill/>
              <a:prstDash val="solid"/>
              <a:miter/>
            </a:ln>
          </p:spPr>
          <p:txBody>
            <a:bodyPr/>
            <a:lstStyle/>
            <a:p>
              <a:endParaRPr lang="en-US"/>
            </a:p>
          </p:txBody>
        </p:sp>
      </p:grpSp>
      <p:sp>
        <p:nvSpPr>
          <p:cNvPr id="9" name="Freeform 9"/>
          <p:cNvSpPr/>
          <p:nvPr/>
        </p:nvSpPr>
        <p:spPr>
          <a:xfrm>
            <a:off x="4408491" y="898589"/>
            <a:ext cx="8555985" cy="8555985"/>
          </a:xfrm>
          <a:custGeom>
            <a:avLst/>
            <a:gdLst/>
            <a:ahLst/>
            <a:cxnLst/>
            <a:rect l="l" t="t" r="r" b="b"/>
            <a:pathLst>
              <a:path w="8555985" h="8555985">
                <a:moveTo>
                  <a:pt x="0" y="0"/>
                </a:moveTo>
                <a:lnTo>
                  <a:pt x="8555984" y="0"/>
                </a:lnTo>
                <a:lnTo>
                  <a:pt x="8555984" y="8555985"/>
                </a:lnTo>
                <a:lnTo>
                  <a:pt x="0" y="8555985"/>
                </a:lnTo>
                <a:lnTo>
                  <a:pt x="0" y="0"/>
                </a:lnTo>
                <a:close/>
              </a:path>
            </a:pathLst>
          </a:custGeom>
          <a:blipFill>
            <a:blip>
              <a:alphaModFix amt="19999"/>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0" name="TextBox 10"/>
          <p:cNvSpPr txBox="1"/>
          <p:nvPr/>
        </p:nvSpPr>
        <p:spPr>
          <a:xfrm>
            <a:off x="1808542" y="3246470"/>
            <a:ext cx="16479458" cy="6375335"/>
          </a:xfrm>
          <a:prstGeom prst="rect">
            <a:avLst/>
          </a:prstGeom>
        </p:spPr>
        <p:txBody>
          <a:bodyPr lIns="0" tIns="0" rIns="0" bIns="0" rtlCol="0" anchor="t">
            <a:spAutoFit/>
          </a:bodyPr>
          <a:lstStyle/>
          <a:p>
            <a:pPr algn="l">
              <a:lnSpc>
                <a:spcPts val="5078"/>
              </a:lnSpc>
            </a:pPr>
            <a:r>
              <a:rPr lang="en-US" sz="3627" b="1">
                <a:solidFill>
                  <a:srgbClr val="955306"/>
                </a:solidFill>
                <a:latin typeface="Cloud Bold"/>
                <a:ea typeface="Cloud Bold"/>
                <a:cs typeface="Cloud Bold"/>
                <a:sym typeface="Cloud Bold"/>
              </a:rPr>
              <a:t>So according to the case study different cultural standards cause misunderstanding about hygiene and food safety rules </a:t>
            </a:r>
          </a:p>
          <a:p>
            <a:pPr algn="l">
              <a:lnSpc>
                <a:spcPts val="5078"/>
              </a:lnSpc>
            </a:pPr>
            <a:r>
              <a:rPr lang="en-US" sz="3627" b="1">
                <a:solidFill>
                  <a:srgbClr val="955306"/>
                </a:solidFill>
                <a:latin typeface="Cloud Bold"/>
                <a:ea typeface="Cloud Bold"/>
                <a:cs typeface="Cloud Bold"/>
                <a:sym typeface="Cloud Bold"/>
              </a:rPr>
              <a:t>•From 5 distinct cultural group this can become chaos </a:t>
            </a:r>
          </a:p>
          <a:p>
            <a:pPr algn="l">
              <a:lnSpc>
                <a:spcPts val="5078"/>
              </a:lnSpc>
            </a:pPr>
            <a:r>
              <a:rPr lang="en-US" sz="3627" b="1">
                <a:solidFill>
                  <a:srgbClr val="955306"/>
                </a:solidFill>
                <a:latin typeface="Cloud Bold"/>
                <a:ea typeface="Cloud Bold"/>
                <a:cs typeface="Cloud Bold"/>
                <a:sym typeface="Cloud Bold"/>
              </a:rPr>
              <a:t>•The different beliefs , habits and ways of doing things that people have based on their culture</a:t>
            </a:r>
          </a:p>
          <a:p>
            <a:pPr algn="l">
              <a:lnSpc>
                <a:spcPts val="5078"/>
              </a:lnSpc>
            </a:pPr>
            <a:r>
              <a:rPr lang="en-US" sz="3627" b="1">
                <a:solidFill>
                  <a:srgbClr val="955306"/>
                </a:solidFill>
                <a:latin typeface="Cloud Bold"/>
                <a:ea typeface="Cloud Bold"/>
                <a:cs typeface="Cloud Bold"/>
                <a:sym typeface="Cloud Bold"/>
              </a:rPr>
              <a:t>•They may have different ways of cleaning hands</a:t>
            </a:r>
          </a:p>
          <a:p>
            <a:pPr algn="l">
              <a:lnSpc>
                <a:spcPts val="5078"/>
              </a:lnSpc>
            </a:pPr>
            <a:r>
              <a:rPr lang="en-US" sz="3627" b="1">
                <a:solidFill>
                  <a:srgbClr val="955306"/>
                </a:solidFill>
                <a:latin typeface="Cloud Bold"/>
                <a:ea typeface="Cloud Bold"/>
                <a:cs typeface="Cloud Bold"/>
                <a:sym typeface="Cloud Bold"/>
              </a:rPr>
              <a:t>•Food handling </a:t>
            </a:r>
          </a:p>
          <a:p>
            <a:pPr algn="l">
              <a:lnSpc>
                <a:spcPts val="5078"/>
              </a:lnSpc>
            </a:pPr>
            <a:r>
              <a:rPr lang="en-US" sz="3627" b="1">
                <a:solidFill>
                  <a:srgbClr val="955306"/>
                </a:solidFill>
                <a:latin typeface="Cloud Bold"/>
                <a:ea typeface="Cloud Bold"/>
                <a:cs typeface="Cloud Bold"/>
                <a:sym typeface="Cloud Bold"/>
              </a:rPr>
              <a:t>•Work place behaviour</a:t>
            </a:r>
          </a:p>
          <a:p>
            <a:pPr algn="l">
              <a:lnSpc>
                <a:spcPts val="5078"/>
              </a:lnSpc>
            </a:pPr>
            <a:r>
              <a:rPr lang="en-US" sz="3627" b="1">
                <a:solidFill>
                  <a:srgbClr val="955306"/>
                </a:solidFill>
                <a:latin typeface="Cloud Bold"/>
                <a:ea typeface="Cloud Bold"/>
                <a:cs typeface="Cloud Bold"/>
                <a:sym typeface="Cloud Bold"/>
              </a:rPr>
              <a:t>•Prayer time in the day</a:t>
            </a:r>
          </a:p>
          <a:p>
            <a:pPr algn="l">
              <a:lnSpc>
                <a:spcPts val="5078"/>
              </a:lnSpc>
            </a:pPr>
            <a:endParaRPr lang="en-US" sz="3627" b="1">
              <a:solidFill>
                <a:srgbClr val="955306"/>
              </a:solidFill>
              <a:latin typeface="Cloud Bold"/>
              <a:ea typeface="Cloud Bold"/>
              <a:cs typeface="Cloud Bold"/>
              <a:sym typeface="Cloud Bold"/>
            </a:endParaRPr>
          </a:p>
        </p:txBody>
      </p:sp>
      <p:sp>
        <p:nvSpPr>
          <p:cNvPr id="11" name="TextBox 11"/>
          <p:cNvSpPr txBox="1"/>
          <p:nvPr/>
        </p:nvSpPr>
        <p:spPr>
          <a:xfrm>
            <a:off x="3285472" y="755714"/>
            <a:ext cx="8115300" cy="1876012"/>
          </a:xfrm>
          <a:prstGeom prst="rect">
            <a:avLst/>
          </a:prstGeom>
        </p:spPr>
        <p:txBody>
          <a:bodyPr lIns="0" tIns="0" rIns="0" bIns="0" rtlCol="0" anchor="t">
            <a:spAutoFit/>
          </a:bodyPr>
          <a:lstStyle/>
          <a:p>
            <a:pPr algn="r">
              <a:lnSpc>
                <a:spcPts val="13923"/>
              </a:lnSpc>
            </a:pPr>
            <a:r>
              <a:rPr lang="en-US" sz="11412">
                <a:solidFill>
                  <a:srgbClr val="FFFFFF"/>
                </a:solidFill>
                <a:latin typeface="Scripter"/>
                <a:ea typeface="Scripter"/>
                <a:cs typeface="Scripter"/>
                <a:sym typeface="Scripter"/>
              </a:rPr>
              <a:t>CULTURAL</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8ED"/>
        </a:solidFill>
        <a:effectLst/>
      </p:bgPr>
    </p:bg>
    <p:spTree>
      <p:nvGrpSpPr>
        <p:cNvPr id="1" name=""/>
        <p:cNvGrpSpPr/>
        <p:nvPr/>
      </p:nvGrpSpPr>
      <p:grpSpPr>
        <a:xfrm>
          <a:off x="0" y="0"/>
          <a:ext cx="0" cy="0"/>
          <a:chOff x="0" y="0"/>
          <a:chExt cx="0" cy="0"/>
        </a:xfrm>
      </p:grpSpPr>
      <p:sp>
        <p:nvSpPr>
          <p:cNvPr id="2" name="Freeform 2"/>
          <p:cNvSpPr/>
          <p:nvPr/>
        </p:nvSpPr>
        <p:spPr>
          <a:xfrm>
            <a:off x="16805196" y="8818810"/>
            <a:ext cx="1482804" cy="1350700"/>
          </a:xfrm>
          <a:custGeom>
            <a:avLst/>
            <a:gdLst/>
            <a:ahLst/>
            <a:cxnLst/>
            <a:rect l="l" t="t" r="r" b="b"/>
            <a:pathLst>
              <a:path w="1482804" h="1350700">
                <a:moveTo>
                  <a:pt x="0" y="0"/>
                </a:moveTo>
                <a:lnTo>
                  <a:pt x="1482804" y="0"/>
                </a:lnTo>
                <a:lnTo>
                  <a:pt x="1482804" y="1350699"/>
                </a:lnTo>
                <a:lnTo>
                  <a:pt x="0" y="1350699"/>
                </a:lnTo>
                <a:lnTo>
                  <a:pt x="0" y="0"/>
                </a:lnTo>
                <a:close/>
              </a:path>
            </a:pathLst>
          </a:custGeom>
          <a:blipFill>
            <a:blip>
              <a:alphaModFix amt="32999"/>
              <a:extLst>
                <a:ext uri="{96DAC541-7B7A-43D3-8B79-37D633B846F1}">
                  <asvg:svgBlip xmlns:asvg="http://schemas.microsoft.com/office/drawing/2016/SVG/main" r:embed="rId2"/>
                </a:ext>
              </a:extLst>
            </a:blip>
            <a:stretch>
              <a:fillRect/>
            </a:stretch>
          </a:blipFill>
        </p:spPr>
        <p:txBody>
          <a:bodyPr/>
          <a:lstStyle/>
          <a:p>
            <a:endParaRPr lang="en-US"/>
          </a:p>
        </p:txBody>
      </p:sp>
      <p:sp>
        <p:nvSpPr>
          <p:cNvPr id="3" name="Freeform 3"/>
          <p:cNvSpPr/>
          <p:nvPr/>
        </p:nvSpPr>
        <p:spPr>
          <a:xfrm rot="-5724485">
            <a:off x="-123602" y="8556148"/>
            <a:ext cx="1541652" cy="1404305"/>
          </a:xfrm>
          <a:custGeom>
            <a:avLst/>
            <a:gdLst/>
            <a:ahLst/>
            <a:cxnLst/>
            <a:rect l="l" t="t" r="r" b="b"/>
            <a:pathLst>
              <a:path w="1541652" h="1404305">
                <a:moveTo>
                  <a:pt x="0" y="0"/>
                </a:moveTo>
                <a:lnTo>
                  <a:pt x="1541652" y="0"/>
                </a:lnTo>
                <a:lnTo>
                  <a:pt x="1541652" y="1404304"/>
                </a:lnTo>
                <a:lnTo>
                  <a:pt x="0" y="1404304"/>
                </a:lnTo>
                <a:lnTo>
                  <a:pt x="0" y="0"/>
                </a:lnTo>
                <a:close/>
              </a:path>
            </a:pathLst>
          </a:custGeom>
          <a:blipFill>
            <a:blip>
              <a:alphaModFix amt="30000"/>
              <a:extLst>
                <a:ext uri="{96DAC541-7B7A-43D3-8B79-37D633B846F1}">
                  <asvg:svgBlip xmlns:asvg="http://schemas.microsoft.com/office/drawing/2016/SVG/main" r:embed="rId2"/>
                </a:ext>
              </a:extLst>
            </a:blip>
            <a:stretch>
              <a:fillRect/>
            </a:stretch>
          </a:blipFill>
        </p:spPr>
        <p:txBody>
          <a:bodyPr/>
          <a:lstStyle/>
          <a:p>
            <a:endParaRPr lang="en-US"/>
          </a:p>
        </p:txBody>
      </p:sp>
      <p:grpSp>
        <p:nvGrpSpPr>
          <p:cNvPr id="4" name="Group 4"/>
          <p:cNvGrpSpPr/>
          <p:nvPr/>
        </p:nvGrpSpPr>
        <p:grpSpPr>
          <a:xfrm>
            <a:off x="14846618" y="1069658"/>
            <a:ext cx="2979420" cy="1519238"/>
            <a:chOff x="0" y="0"/>
            <a:chExt cx="3972560" cy="2025650"/>
          </a:xfrm>
        </p:grpSpPr>
        <p:sp>
          <p:nvSpPr>
            <p:cNvPr id="5" name="Freeform 5"/>
            <p:cNvSpPr/>
            <p:nvPr/>
          </p:nvSpPr>
          <p:spPr>
            <a:xfrm>
              <a:off x="50800" y="49981"/>
              <a:ext cx="3873006" cy="1923795"/>
            </a:xfrm>
            <a:custGeom>
              <a:avLst/>
              <a:gdLst/>
              <a:ahLst/>
              <a:cxnLst/>
              <a:rect l="l" t="t" r="r" b="b"/>
              <a:pathLst>
                <a:path w="3873006" h="1923795">
                  <a:moveTo>
                    <a:pt x="0" y="731069"/>
                  </a:moveTo>
                  <a:cubicBezTo>
                    <a:pt x="41910" y="591369"/>
                    <a:pt x="76200" y="546919"/>
                    <a:pt x="114300" y="502469"/>
                  </a:cubicBezTo>
                  <a:cubicBezTo>
                    <a:pt x="162560" y="446589"/>
                    <a:pt x="226060" y="383089"/>
                    <a:pt x="299720" y="329749"/>
                  </a:cubicBezTo>
                  <a:cubicBezTo>
                    <a:pt x="389890" y="264979"/>
                    <a:pt x="515620" y="201479"/>
                    <a:pt x="624840" y="155759"/>
                  </a:cubicBezTo>
                  <a:cubicBezTo>
                    <a:pt x="727710" y="113849"/>
                    <a:pt x="828040" y="82099"/>
                    <a:pt x="933450" y="59239"/>
                  </a:cubicBezTo>
                  <a:cubicBezTo>
                    <a:pt x="1040130" y="36379"/>
                    <a:pt x="1148080" y="27489"/>
                    <a:pt x="1259840" y="17329"/>
                  </a:cubicBezTo>
                  <a:cubicBezTo>
                    <a:pt x="1374140" y="7169"/>
                    <a:pt x="1494790" y="-2991"/>
                    <a:pt x="1611630" y="819"/>
                  </a:cubicBezTo>
                  <a:cubicBezTo>
                    <a:pt x="1727200" y="4629"/>
                    <a:pt x="1850390" y="13519"/>
                    <a:pt x="1958340" y="41459"/>
                  </a:cubicBezTo>
                  <a:cubicBezTo>
                    <a:pt x="2058670" y="68129"/>
                    <a:pt x="2152650" y="99879"/>
                    <a:pt x="2236470" y="159569"/>
                  </a:cubicBezTo>
                  <a:cubicBezTo>
                    <a:pt x="2330450" y="225609"/>
                    <a:pt x="2416810" y="333559"/>
                    <a:pt x="2485390" y="433889"/>
                  </a:cubicBezTo>
                  <a:cubicBezTo>
                    <a:pt x="2550160" y="530409"/>
                    <a:pt x="2599690" y="651059"/>
                    <a:pt x="2637790" y="746309"/>
                  </a:cubicBezTo>
                  <a:cubicBezTo>
                    <a:pt x="2667000" y="821239"/>
                    <a:pt x="2686050" y="887279"/>
                    <a:pt x="2702560" y="952049"/>
                  </a:cubicBezTo>
                  <a:cubicBezTo>
                    <a:pt x="2716530" y="1010469"/>
                    <a:pt x="2731770" y="1062539"/>
                    <a:pt x="2730500" y="1117149"/>
                  </a:cubicBezTo>
                  <a:cubicBezTo>
                    <a:pt x="2727960" y="1171759"/>
                    <a:pt x="2713990" y="1237799"/>
                    <a:pt x="2691130" y="1280979"/>
                  </a:cubicBezTo>
                  <a:cubicBezTo>
                    <a:pt x="2672080" y="1316539"/>
                    <a:pt x="2647950" y="1341939"/>
                    <a:pt x="2614930" y="1364799"/>
                  </a:cubicBezTo>
                  <a:cubicBezTo>
                    <a:pt x="2575560" y="1391469"/>
                    <a:pt x="2509520" y="1418139"/>
                    <a:pt x="2459990" y="1418139"/>
                  </a:cubicBezTo>
                  <a:cubicBezTo>
                    <a:pt x="2414270" y="1418139"/>
                    <a:pt x="2369820" y="1392739"/>
                    <a:pt x="2329180" y="1372419"/>
                  </a:cubicBezTo>
                  <a:cubicBezTo>
                    <a:pt x="2291080" y="1352099"/>
                    <a:pt x="2255520" y="1329239"/>
                    <a:pt x="2226310" y="1298759"/>
                  </a:cubicBezTo>
                  <a:cubicBezTo>
                    <a:pt x="2194560" y="1265739"/>
                    <a:pt x="2170430" y="1222559"/>
                    <a:pt x="2148840" y="1183189"/>
                  </a:cubicBezTo>
                  <a:cubicBezTo>
                    <a:pt x="2127250" y="1143819"/>
                    <a:pt x="2105660" y="1103179"/>
                    <a:pt x="2094230" y="1061269"/>
                  </a:cubicBezTo>
                  <a:cubicBezTo>
                    <a:pt x="2081530" y="1018089"/>
                    <a:pt x="2063750" y="969829"/>
                    <a:pt x="2076450" y="926649"/>
                  </a:cubicBezTo>
                  <a:cubicBezTo>
                    <a:pt x="2090420" y="875849"/>
                    <a:pt x="2148840" y="823779"/>
                    <a:pt x="2197100" y="783139"/>
                  </a:cubicBezTo>
                  <a:cubicBezTo>
                    <a:pt x="2247900" y="739959"/>
                    <a:pt x="2311400" y="704399"/>
                    <a:pt x="2377440" y="678999"/>
                  </a:cubicBezTo>
                  <a:cubicBezTo>
                    <a:pt x="2447290" y="653599"/>
                    <a:pt x="2529840" y="644709"/>
                    <a:pt x="2607310" y="633279"/>
                  </a:cubicBezTo>
                  <a:cubicBezTo>
                    <a:pt x="2686050" y="623119"/>
                    <a:pt x="2767330" y="612959"/>
                    <a:pt x="2846070" y="616769"/>
                  </a:cubicBezTo>
                  <a:cubicBezTo>
                    <a:pt x="2924810" y="620579"/>
                    <a:pt x="3008630" y="634549"/>
                    <a:pt x="3078480" y="658679"/>
                  </a:cubicBezTo>
                  <a:cubicBezTo>
                    <a:pt x="3144520" y="681539"/>
                    <a:pt x="3200400" y="718369"/>
                    <a:pt x="3257550" y="752659"/>
                  </a:cubicBezTo>
                  <a:cubicBezTo>
                    <a:pt x="3315970" y="786949"/>
                    <a:pt x="3369310" y="814889"/>
                    <a:pt x="3426460" y="864419"/>
                  </a:cubicBezTo>
                  <a:cubicBezTo>
                    <a:pt x="3500120" y="927919"/>
                    <a:pt x="3590290" y="1026979"/>
                    <a:pt x="3653790" y="1114609"/>
                  </a:cubicBezTo>
                  <a:cubicBezTo>
                    <a:pt x="3712210" y="1194619"/>
                    <a:pt x="3765550" y="1278439"/>
                    <a:pt x="3798570" y="1366069"/>
                  </a:cubicBezTo>
                  <a:cubicBezTo>
                    <a:pt x="3830320" y="1447349"/>
                    <a:pt x="3841750" y="1533709"/>
                    <a:pt x="3853180" y="1618799"/>
                  </a:cubicBezTo>
                  <a:cubicBezTo>
                    <a:pt x="3864610" y="1703889"/>
                    <a:pt x="3881120" y="1830889"/>
                    <a:pt x="3868420" y="1876609"/>
                  </a:cubicBezTo>
                  <a:cubicBezTo>
                    <a:pt x="3862070" y="1895659"/>
                    <a:pt x="3853180" y="1903279"/>
                    <a:pt x="3841750" y="1910899"/>
                  </a:cubicBezTo>
                  <a:cubicBezTo>
                    <a:pt x="3831590" y="1919789"/>
                    <a:pt x="3815080" y="1924869"/>
                    <a:pt x="3801110" y="1923599"/>
                  </a:cubicBezTo>
                  <a:cubicBezTo>
                    <a:pt x="3787140" y="1923599"/>
                    <a:pt x="3770630" y="1917249"/>
                    <a:pt x="3760470" y="1908359"/>
                  </a:cubicBezTo>
                  <a:cubicBezTo>
                    <a:pt x="3750310" y="1899469"/>
                    <a:pt x="3740150" y="1886769"/>
                    <a:pt x="3737610" y="1871529"/>
                  </a:cubicBezTo>
                  <a:cubicBezTo>
                    <a:pt x="3735070" y="1855019"/>
                    <a:pt x="3740150" y="1824539"/>
                    <a:pt x="3752850" y="1810569"/>
                  </a:cubicBezTo>
                  <a:cubicBezTo>
                    <a:pt x="3765550" y="1796599"/>
                    <a:pt x="3794760" y="1786439"/>
                    <a:pt x="3812540" y="1788979"/>
                  </a:cubicBezTo>
                  <a:cubicBezTo>
                    <a:pt x="3831590" y="1791519"/>
                    <a:pt x="3855720" y="1811839"/>
                    <a:pt x="3864610" y="1827079"/>
                  </a:cubicBezTo>
                  <a:cubicBezTo>
                    <a:pt x="3870960" y="1838509"/>
                    <a:pt x="3872230" y="1856289"/>
                    <a:pt x="3869690" y="1868989"/>
                  </a:cubicBezTo>
                  <a:cubicBezTo>
                    <a:pt x="3867150" y="1882959"/>
                    <a:pt x="3858260" y="1898199"/>
                    <a:pt x="3848100" y="1907089"/>
                  </a:cubicBezTo>
                  <a:cubicBezTo>
                    <a:pt x="3837940" y="1915979"/>
                    <a:pt x="3821430" y="1922329"/>
                    <a:pt x="3808730" y="1923599"/>
                  </a:cubicBezTo>
                  <a:cubicBezTo>
                    <a:pt x="3794760" y="1924869"/>
                    <a:pt x="3778250" y="1919789"/>
                    <a:pt x="3766820" y="1913439"/>
                  </a:cubicBezTo>
                  <a:cubicBezTo>
                    <a:pt x="3755390" y="1905819"/>
                    <a:pt x="3746500" y="1896929"/>
                    <a:pt x="3738880" y="1879149"/>
                  </a:cubicBezTo>
                  <a:cubicBezTo>
                    <a:pt x="3723640" y="1835969"/>
                    <a:pt x="3740150" y="1715319"/>
                    <a:pt x="3733800" y="1637849"/>
                  </a:cubicBezTo>
                  <a:cubicBezTo>
                    <a:pt x="3726180" y="1564189"/>
                    <a:pt x="3722370" y="1495609"/>
                    <a:pt x="3696970" y="1424489"/>
                  </a:cubicBezTo>
                  <a:cubicBezTo>
                    <a:pt x="3669030" y="1344479"/>
                    <a:pt x="3616960" y="1261929"/>
                    <a:pt x="3563620" y="1185729"/>
                  </a:cubicBezTo>
                  <a:cubicBezTo>
                    <a:pt x="3506470" y="1106989"/>
                    <a:pt x="3441700" y="1026979"/>
                    <a:pt x="3361690" y="960939"/>
                  </a:cubicBezTo>
                  <a:cubicBezTo>
                    <a:pt x="3275330" y="888549"/>
                    <a:pt x="3150870" y="809809"/>
                    <a:pt x="3055620" y="774249"/>
                  </a:cubicBezTo>
                  <a:cubicBezTo>
                    <a:pt x="2984500" y="746309"/>
                    <a:pt x="2923540" y="739959"/>
                    <a:pt x="2854960" y="736149"/>
                  </a:cubicBezTo>
                  <a:cubicBezTo>
                    <a:pt x="2781300" y="731069"/>
                    <a:pt x="2701290" y="743769"/>
                    <a:pt x="2630170" y="752659"/>
                  </a:cubicBezTo>
                  <a:cubicBezTo>
                    <a:pt x="2562860" y="761549"/>
                    <a:pt x="2495550" y="766629"/>
                    <a:pt x="2437130" y="788219"/>
                  </a:cubicBezTo>
                  <a:cubicBezTo>
                    <a:pt x="2381250" y="807269"/>
                    <a:pt x="2324100" y="835209"/>
                    <a:pt x="2287270" y="873309"/>
                  </a:cubicBezTo>
                  <a:cubicBezTo>
                    <a:pt x="2251710" y="910139"/>
                    <a:pt x="2214880" y="959669"/>
                    <a:pt x="2213610" y="1009199"/>
                  </a:cubicBezTo>
                  <a:cubicBezTo>
                    <a:pt x="2212340" y="1065079"/>
                    <a:pt x="2270760" y="1152709"/>
                    <a:pt x="2306320" y="1194619"/>
                  </a:cubicBezTo>
                  <a:cubicBezTo>
                    <a:pt x="2329180" y="1223829"/>
                    <a:pt x="2352040" y="1237799"/>
                    <a:pt x="2381250" y="1251769"/>
                  </a:cubicBezTo>
                  <a:cubicBezTo>
                    <a:pt x="2415540" y="1269549"/>
                    <a:pt x="2462530" y="1291139"/>
                    <a:pt x="2498090" y="1288599"/>
                  </a:cubicBezTo>
                  <a:cubicBezTo>
                    <a:pt x="2529840" y="1284789"/>
                    <a:pt x="2564130" y="1267009"/>
                    <a:pt x="2584450" y="1242879"/>
                  </a:cubicBezTo>
                  <a:cubicBezTo>
                    <a:pt x="2606040" y="1216209"/>
                    <a:pt x="2614930" y="1171759"/>
                    <a:pt x="2617470" y="1132389"/>
                  </a:cubicBezTo>
                  <a:cubicBezTo>
                    <a:pt x="2620010" y="1086669"/>
                    <a:pt x="2604770" y="1037139"/>
                    <a:pt x="2592070" y="986339"/>
                  </a:cubicBezTo>
                  <a:cubicBezTo>
                    <a:pt x="2578100" y="926649"/>
                    <a:pt x="2560320" y="864419"/>
                    <a:pt x="2533650" y="795839"/>
                  </a:cubicBezTo>
                  <a:cubicBezTo>
                    <a:pt x="2500630" y="709479"/>
                    <a:pt x="2454910" y="597719"/>
                    <a:pt x="2397760" y="508819"/>
                  </a:cubicBezTo>
                  <a:cubicBezTo>
                    <a:pt x="2339340" y="419919"/>
                    <a:pt x="2268220" y="322129"/>
                    <a:pt x="2186940" y="262439"/>
                  </a:cubicBezTo>
                  <a:cubicBezTo>
                    <a:pt x="2114550" y="209099"/>
                    <a:pt x="2032000" y="181159"/>
                    <a:pt x="1943100" y="157029"/>
                  </a:cubicBezTo>
                  <a:cubicBezTo>
                    <a:pt x="1844040" y="130359"/>
                    <a:pt x="1727200" y="121469"/>
                    <a:pt x="1616710" y="117659"/>
                  </a:cubicBezTo>
                  <a:cubicBezTo>
                    <a:pt x="1503680" y="113849"/>
                    <a:pt x="1385570" y="125279"/>
                    <a:pt x="1273810" y="134169"/>
                  </a:cubicBezTo>
                  <a:cubicBezTo>
                    <a:pt x="1169670" y="144329"/>
                    <a:pt x="1068070" y="150679"/>
                    <a:pt x="969010" y="172269"/>
                  </a:cubicBezTo>
                  <a:cubicBezTo>
                    <a:pt x="871220" y="193859"/>
                    <a:pt x="775970" y="224339"/>
                    <a:pt x="681990" y="263709"/>
                  </a:cubicBezTo>
                  <a:cubicBezTo>
                    <a:pt x="581660" y="305619"/>
                    <a:pt x="466090" y="361499"/>
                    <a:pt x="383540" y="419919"/>
                  </a:cubicBezTo>
                  <a:cubicBezTo>
                    <a:pt x="316230" y="468179"/>
                    <a:pt x="259080" y="530409"/>
                    <a:pt x="217170" y="577399"/>
                  </a:cubicBezTo>
                  <a:cubicBezTo>
                    <a:pt x="186690" y="610419"/>
                    <a:pt x="162560" y="635819"/>
                    <a:pt x="146050" y="668839"/>
                  </a:cubicBezTo>
                  <a:cubicBezTo>
                    <a:pt x="129540" y="700589"/>
                    <a:pt x="128270" y="753929"/>
                    <a:pt x="116840" y="775519"/>
                  </a:cubicBezTo>
                  <a:cubicBezTo>
                    <a:pt x="110490" y="786949"/>
                    <a:pt x="105410" y="792029"/>
                    <a:pt x="96520" y="798379"/>
                  </a:cubicBezTo>
                  <a:cubicBezTo>
                    <a:pt x="85090" y="804729"/>
                    <a:pt x="66040" y="809809"/>
                    <a:pt x="53340" y="808539"/>
                  </a:cubicBezTo>
                  <a:cubicBezTo>
                    <a:pt x="43180" y="807269"/>
                    <a:pt x="33020" y="803459"/>
                    <a:pt x="25400" y="797109"/>
                  </a:cubicBezTo>
                  <a:cubicBezTo>
                    <a:pt x="16510" y="792029"/>
                    <a:pt x="8890" y="784409"/>
                    <a:pt x="5080" y="775519"/>
                  </a:cubicBezTo>
                  <a:cubicBezTo>
                    <a:pt x="0" y="762819"/>
                    <a:pt x="0" y="731069"/>
                    <a:pt x="0" y="731069"/>
                  </a:cubicBezTo>
                </a:path>
              </a:pathLst>
            </a:custGeom>
            <a:solidFill>
              <a:srgbClr val="955306"/>
            </a:solidFill>
            <a:ln cap="sq">
              <a:noFill/>
              <a:prstDash val="solid"/>
              <a:miter/>
            </a:ln>
          </p:spPr>
          <p:txBody>
            <a:bodyPr/>
            <a:lstStyle/>
            <a:p>
              <a:endParaRPr lang="en-US"/>
            </a:p>
          </p:txBody>
        </p:sp>
      </p:grpSp>
      <p:grpSp>
        <p:nvGrpSpPr>
          <p:cNvPr id="6" name="Group 6"/>
          <p:cNvGrpSpPr/>
          <p:nvPr/>
        </p:nvGrpSpPr>
        <p:grpSpPr>
          <a:xfrm>
            <a:off x="17770792" y="2621280"/>
            <a:ext cx="184785" cy="189548"/>
            <a:chOff x="0" y="0"/>
            <a:chExt cx="246380" cy="252730"/>
          </a:xfrm>
        </p:grpSpPr>
        <p:sp>
          <p:nvSpPr>
            <p:cNvPr id="7" name="Freeform 7"/>
            <p:cNvSpPr/>
            <p:nvPr/>
          </p:nvSpPr>
          <p:spPr>
            <a:xfrm>
              <a:off x="46003" y="50746"/>
              <a:ext cx="147037" cy="151103"/>
            </a:xfrm>
            <a:custGeom>
              <a:avLst/>
              <a:gdLst/>
              <a:ahLst/>
              <a:cxnLst/>
              <a:rect l="l" t="t" r="r" b="b"/>
              <a:pathLst>
                <a:path w="147037" h="151103">
                  <a:moveTo>
                    <a:pt x="147037" y="52124"/>
                  </a:moveTo>
                  <a:cubicBezTo>
                    <a:pt x="143227" y="105464"/>
                    <a:pt x="120367" y="134674"/>
                    <a:pt x="105127" y="143564"/>
                  </a:cubicBezTo>
                  <a:cubicBezTo>
                    <a:pt x="93697" y="151184"/>
                    <a:pt x="82267" y="152454"/>
                    <a:pt x="69567" y="149914"/>
                  </a:cubicBezTo>
                  <a:cubicBezTo>
                    <a:pt x="50517" y="147374"/>
                    <a:pt x="18767" y="132134"/>
                    <a:pt x="8607" y="114354"/>
                  </a:cubicBezTo>
                  <a:cubicBezTo>
                    <a:pt x="-2823" y="96574"/>
                    <a:pt x="-1553" y="61014"/>
                    <a:pt x="4797" y="43234"/>
                  </a:cubicBezTo>
                  <a:cubicBezTo>
                    <a:pt x="8607" y="30534"/>
                    <a:pt x="17497" y="21644"/>
                    <a:pt x="26387" y="14024"/>
                  </a:cubicBezTo>
                  <a:cubicBezTo>
                    <a:pt x="36547" y="7674"/>
                    <a:pt x="46707" y="54"/>
                    <a:pt x="59407" y="54"/>
                  </a:cubicBezTo>
                  <a:cubicBezTo>
                    <a:pt x="78457" y="-1216"/>
                    <a:pt x="127987" y="20374"/>
                    <a:pt x="127987" y="20374"/>
                  </a:cubicBezTo>
                </a:path>
              </a:pathLst>
            </a:custGeom>
            <a:solidFill>
              <a:srgbClr val="955306"/>
            </a:solidFill>
            <a:ln cap="sq">
              <a:noFill/>
              <a:prstDash val="solid"/>
              <a:miter/>
            </a:ln>
          </p:spPr>
          <p:txBody>
            <a:bodyPr/>
            <a:lstStyle/>
            <a:p>
              <a:endParaRPr lang="en-US"/>
            </a:p>
          </p:txBody>
        </p:sp>
      </p:grpSp>
      <p:grpSp>
        <p:nvGrpSpPr>
          <p:cNvPr id="8" name="Group 8"/>
          <p:cNvGrpSpPr/>
          <p:nvPr/>
        </p:nvGrpSpPr>
        <p:grpSpPr>
          <a:xfrm>
            <a:off x="564832" y="476250"/>
            <a:ext cx="512445" cy="550545"/>
            <a:chOff x="0" y="0"/>
            <a:chExt cx="683260" cy="734060"/>
          </a:xfrm>
        </p:grpSpPr>
        <p:sp>
          <p:nvSpPr>
            <p:cNvPr id="9" name="Freeform 9"/>
            <p:cNvSpPr/>
            <p:nvPr/>
          </p:nvSpPr>
          <p:spPr>
            <a:xfrm>
              <a:off x="50680" y="49563"/>
              <a:ext cx="584809" cy="632909"/>
            </a:xfrm>
            <a:custGeom>
              <a:avLst/>
              <a:gdLst/>
              <a:ahLst/>
              <a:cxnLst/>
              <a:rect l="l" t="t" r="r" b="b"/>
              <a:pathLst>
                <a:path w="584809" h="632909">
                  <a:moveTo>
                    <a:pt x="372230" y="593057"/>
                  </a:moveTo>
                  <a:cubicBezTo>
                    <a:pt x="7740" y="167607"/>
                    <a:pt x="5200" y="163797"/>
                    <a:pt x="2660" y="149827"/>
                  </a:cubicBezTo>
                  <a:cubicBezTo>
                    <a:pt x="120" y="128237"/>
                    <a:pt x="120" y="93947"/>
                    <a:pt x="10280" y="72357"/>
                  </a:cubicBezTo>
                  <a:cubicBezTo>
                    <a:pt x="19170" y="49497"/>
                    <a:pt x="40760" y="26637"/>
                    <a:pt x="62350" y="15207"/>
                  </a:cubicBezTo>
                  <a:cubicBezTo>
                    <a:pt x="82670" y="2507"/>
                    <a:pt x="114420" y="-2573"/>
                    <a:pt x="138550" y="1237"/>
                  </a:cubicBezTo>
                  <a:cubicBezTo>
                    <a:pt x="162680" y="3777"/>
                    <a:pt x="191890" y="21557"/>
                    <a:pt x="207130" y="35527"/>
                  </a:cubicBezTo>
                  <a:cubicBezTo>
                    <a:pt x="218560" y="45687"/>
                    <a:pt x="224910" y="53307"/>
                    <a:pt x="229990" y="67277"/>
                  </a:cubicBezTo>
                  <a:cubicBezTo>
                    <a:pt x="237610" y="87597"/>
                    <a:pt x="245230" y="120617"/>
                    <a:pt x="240150" y="144747"/>
                  </a:cubicBezTo>
                  <a:cubicBezTo>
                    <a:pt x="235070" y="168877"/>
                    <a:pt x="219830" y="195547"/>
                    <a:pt x="200780" y="212057"/>
                  </a:cubicBezTo>
                  <a:cubicBezTo>
                    <a:pt x="183000" y="228567"/>
                    <a:pt x="153790" y="239997"/>
                    <a:pt x="129660" y="241267"/>
                  </a:cubicBezTo>
                  <a:cubicBezTo>
                    <a:pt x="105530" y="243807"/>
                    <a:pt x="72510" y="232377"/>
                    <a:pt x="54730" y="222217"/>
                  </a:cubicBezTo>
                  <a:cubicBezTo>
                    <a:pt x="42030" y="215867"/>
                    <a:pt x="34410" y="208247"/>
                    <a:pt x="25520" y="196817"/>
                  </a:cubicBezTo>
                  <a:cubicBezTo>
                    <a:pt x="14090" y="179037"/>
                    <a:pt x="120" y="147287"/>
                    <a:pt x="120" y="123157"/>
                  </a:cubicBezTo>
                  <a:cubicBezTo>
                    <a:pt x="-1150" y="99027"/>
                    <a:pt x="7740" y="68547"/>
                    <a:pt x="22980" y="49497"/>
                  </a:cubicBezTo>
                  <a:cubicBezTo>
                    <a:pt x="36950" y="29177"/>
                    <a:pt x="62350" y="11397"/>
                    <a:pt x="86480" y="5047"/>
                  </a:cubicBezTo>
                  <a:cubicBezTo>
                    <a:pt x="109340" y="-2573"/>
                    <a:pt x="143630" y="1237"/>
                    <a:pt x="163950" y="7587"/>
                  </a:cubicBezTo>
                  <a:cubicBezTo>
                    <a:pt x="177920" y="11397"/>
                    <a:pt x="181730" y="13937"/>
                    <a:pt x="196970" y="26637"/>
                  </a:cubicBezTo>
                  <a:cubicBezTo>
                    <a:pt x="255390" y="74897"/>
                    <a:pt x="504310" y="359377"/>
                    <a:pt x="553840" y="431767"/>
                  </a:cubicBezTo>
                  <a:cubicBezTo>
                    <a:pt x="570350" y="455897"/>
                    <a:pt x="576700" y="464787"/>
                    <a:pt x="580510" y="482567"/>
                  </a:cubicBezTo>
                  <a:cubicBezTo>
                    <a:pt x="585590" y="501617"/>
                    <a:pt x="586860" y="521937"/>
                    <a:pt x="580510" y="540987"/>
                  </a:cubicBezTo>
                  <a:cubicBezTo>
                    <a:pt x="574160" y="563847"/>
                    <a:pt x="553840" y="596867"/>
                    <a:pt x="532250" y="612107"/>
                  </a:cubicBezTo>
                  <a:cubicBezTo>
                    <a:pt x="510660" y="627347"/>
                    <a:pt x="475100" y="634967"/>
                    <a:pt x="448430" y="632427"/>
                  </a:cubicBezTo>
                  <a:cubicBezTo>
                    <a:pt x="421760" y="628617"/>
                    <a:pt x="372230" y="593057"/>
                    <a:pt x="372230" y="593057"/>
                  </a:cubicBezTo>
                </a:path>
              </a:pathLst>
            </a:custGeom>
            <a:solidFill>
              <a:srgbClr val="955306"/>
            </a:solidFill>
            <a:ln cap="sq">
              <a:noFill/>
              <a:prstDash val="solid"/>
              <a:miter/>
            </a:ln>
          </p:spPr>
          <p:txBody>
            <a:bodyPr/>
            <a:lstStyle/>
            <a:p>
              <a:endParaRPr lang="en-US"/>
            </a:p>
          </p:txBody>
        </p:sp>
      </p:grpSp>
      <p:grpSp>
        <p:nvGrpSpPr>
          <p:cNvPr id="10" name="Group 10"/>
          <p:cNvGrpSpPr/>
          <p:nvPr/>
        </p:nvGrpSpPr>
        <p:grpSpPr>
          <a:xfrm>
            <a:off x="418147" y="897255"/>
            <a:ext cx="458153" cy="312420"/>
            <a:chOff x="0" y="0"/>
            <a:chExt cx="610870" cy="416560"/>
          </a:xfrm>
        </p:grpSpPr>
        <p:sp>
          <p:nvSpPr>
            <p:cNvPr id="11" name="Freeform 11"/>
            <p:cNvSpPr/>
            <p:nvPr/>
          </p:nvSpPr>
          <p:spPr>
            <a:xfrm>
              <a:off x="48592" y="49900"/>
              <a:ext cx="513231" cy="315657"/>
            </a:xfrm>
            <a:custGeom>
              <a:avLst/>
              <a:gdLst/>
              <a:ahLst/>
              <a:cxnLst/>
              <a:rect l="l" t="t" r="r" b="b"/>
              <a:pathLst>
                <a:path w="513231" h="315657">
                  <a:moveTo>
                    <a:pt x="352728" y="310780"/>
                  </a:moveTo>
                  <a:cubicBezTo>
                    <a:pt x="35228" y="211720"/>
                    <a:pt x="21258" y="193940"/>
                    <a:pt x="11098" y="171080"/>
                  </a:cubicBezTo>
                  <a:cubicBezTo>
                    <a:pt x="938" y="149490"/>
                    <a:pt x="-2872" y="117740"/>
                    <a:pt x="3478" y="93610"/>
                  </a:cubicBezTo>
                  <a:cubicBezTo>
                    <a:pt x="8558" y="69480"/>
                    <a:pt x="28878" y="41540"/>
                    <a:pt x="44118" y="26300"/>
                  </a:cubicBezTo>
                  <a:cubicBezTo>
                    <a:pt x="55548" y="16140"/>
                    <a:pt x="64438" y="11060"/>
                    <a:pt x="78408" y="7250"/>
                  </a:cubicBezTo>
                  <a:cubicBezTo>
                    <a:pt x="98728" y="900"/>
                    <a:pt x="133018" y="-2910"/>
                    <a:pt x="157148" y="3440"/>
                  </a:cubicBezTo>
                  <a:cubicBezTo>
                    <a:pt x="181278" y="11060"/>
                    <a:pt x="206678" y="28840"/>
                    <a:pt x="221918" y="49160"/>
                  </a:cubicBezTo>
                  <a:cubicBezTo>
                    <a:pt x="235888" y="68210"/>
                    <a:pt x="244778" y="102500"/>
                    <a:pt x="246048" y="122820"/>
                  </a:cubicBezTo>
                  <a:cubicBezTo>
                    <a:pt x="247318" y="138060"/>
                    <a:pt x="244778" y="148220"/>
                    <a:pt x="238428" y="162190"/>
                  </a:cubicBezTo>
                  <a:cubicBezTo>
                    <a:pt x="229538" y="181240"/>
                    <a:pt x="211758" y="210450"/>
                    <a:pt x="190168" y="224420"/>
                  </a:cubicBezTo>
                  <a:cubicBezTo>
                    <a:pt x="169848" y="238390"/>
                    <a:pt x="139368" y="246010"/>
                    <a:pt x="113968" y="244740"/>
                  </a:cubicBezTo>
                  <a:cubicBezTo>
                    <a:pt x="89838" y="242200"/>
                    <a:pt x="60628" y="230770"/>
                    <a:pt x="41578" y="214260"/>
                  </a:cubicBezTo>
                  <a:cubicBezTo>
                    <a:pt x="23798" y="197750"/>
                    <a:pt x="7288" y="171080"/>
                    <a:pt x="2208" y="146950"/>
                  </a:cubicBezTo>
                  <a:cubicBezTo>
                    <a:pt x="-2872" y="121550"/>
                    <a:pt x="938" y="91070"/>
                    <a:pt x="12368" y="68210"/>
                  </a:cubicBezTo>
                  <a:cubicBezTo>
                    <a:pt x="22528" y="46620"/>
                    <a:pt x="45388" y="23760"/>
                    <a:pt x="66978" y="12330"/>
                  </a:cubicBezTo>
                  <a:cubicBezTo>
                    <a:pt x="88568" y="900"/>
                    <a:pt x="110158" y="-1640"/>
                    <a:pt x="144448" y="900"/>
                  </a:cubicBezTo>
                  <a:cubicBezTo>
                    <a:pt x="210488" y="4710"/>
                    <a:pt x="370508" y="47890"/>
                    <a:pt x="430198" y="79640"/>
                  </a:cubicBezTo>
                  <a:cubicBezTo>
                    <a:pt x="463218" y="96150"/>
                    <a:pt x="483538" y="110120"/>
                    <a:pt x="497508" y="134250"/>
                  </a:cubicBezTo>
                  <a:cubicBezTo>
                    <a:pt x="510208" y="157110"/>
                    <a:pt x="516558" y="192670"/>
                    <a:pt x="511478" y="219340"/>
                  </a:cubicBezTo>
                  <a:cubicBezTo>
                    <a:pt x="506398" y="246010"/>
                    <a:pt x="483538" y="276490"/>
                    <a:pt x="464488" y="291730"/>
                  </a:cubicBezTo>
                  <a:cubicBezTo>
                    <a:pt x="449248" y="305700"/>
                    <a:pt x="430198" y="312050"/>
                    <a:pt x="411148" y="314590"/>
                  </a:cubicBezTo>
                  <a:cubicBezTo>
                    <a:pt x="393368" y="318400"/>
                    <a:pt x="352728" y="310780"/>
                    <a:pt x="352728" y="310780"/>
                  </a:cubicBezTo>
                </a:path>
              </a:pathLst>
            </a:custGeom>
            <a:solidFill>
              <a:srgbClr val="955306"/>
            </a:solidFill>
            <a:ln cap="sq">
              <a:noFill/>
              <a:prstDash val="solid"/>
              <a:miter/>
            </a:ln>
          </p:spPr>
          <p:txBody>
            <a:bodyPr/>
            <a:lstStyle/>
            <a:p>
              <a:endParaRPr lang="en-US"/>
            </a:p>
          </p:txBody>
        </p:sp>
      </p:grpSp>
      <p:grpSp>
        <p:nvGrpSpPr>
          <p:cNvPr id="12" name="Group 12"/>
          <p:cNvGrpSpPr/>
          <p:nvPr/>
        </p:nvGrpSpPr>
        <p:grpSpPr>
          <a:xfrm>
            <a:off x="1025843" y="367665"/>
            <a:ext cx="473393" cy="601028"/>
            <a:chOff x="0" y="0"/>
            <a:chExt cx="631190" cy="801370"/>
          </a:xfrm>
        </p:grpSpPr>
        <p:sp>
          <p:nvSpPr>
            <p:cNvPr id="13" name="Freeform 13"/>
            <p:cNvSpPr/>
            <p:nvPr/>
          </p:nvSpPr>
          <p:spPr>
            <a:xfrm>
              <a:off x="48657" y="50641"/>
              <a:ext cx="531785" cy="701150"/>
            </a:xfrm>
            <a:custGeom>
              <a:avLst/>
              <a:gdLst/>
              <a:ahLst/>
              <a:cxnLst/>
              <a:rect l="l" t="t" r="r" b="b"/>
              <a:pathLst>
                <a:path w="531785" h="701150">
                  <a:moveTo>
                    <a:pt x="23733" y="510699"/>
                  </a:moveTo>
                  <a:cubicBezTo>
                    <a:pt x="206613" y="265589"/>
                    <a:pt x="266303" y="120809"/>
                    <a:pt x="306943" y="66199"/>
                  </a:cubicBezTo>
                  <a:cubicBezTo>
                    <a:pt x="327263" y="38259"/>
                    <a:pt x="338693" y="23019"/>
                    <a:pt x="360283" y="12859"/>
                  </a:cubicBezTo>
                  <a:cubicBezTo>
                    <a:pt x="381873" y="1429"/>
                    <a:pt x="411083" y="-2381"/>
                    <a:pt x="435213" y="1429"/>
                  </a:cubicBezTo>
                  <a:cubicBezTo>
                    <a:pt x="458073" y="6509"/>
                    <a:pt x="484743" y="21749"/>
                    <a:pt x="499983" y="38259"/>
                  </a:cubicBezTo>
                  <a:cubicBezTo>
                    <a:pt x="516493" y="56039"/>
                    <a:pt x="526653" y="87789"/>
                    <a:pt x="530463" y="108109"/>
                  </a:cubicBezTo>
                  <a:cubicBezTo>
                    <a:pt x="533003" y="122079"/>
                    <a:pt x="531733" y="132239"/>
                    <a:pt x="527923" y="146209"/>
                  </a:cubicBezTo>
                  <a:cubicBezTo>
                    <a:pt x="521573" y="165259"/>
                    <a:pt x="505063" y="194469"/>
                    <a:pt x="487283" y="209709"/>
                  </a:cubicBezTo>
                  <a:cubicBezTo>
                    <a:pt x="468233" y="224949"/>
                    <a:pt x="440293" y="235109"/>
                    <a:pt x="416163" y="236379"/>
                  </a:cubicBezTo>
                  <a:cubicBezTo>
                    <a:pt x="392033" y="236379"/>
                    <a:pt x="364093" y="227489"/>
                    <a:pt x="343773" y="213519"/>
                  </a:cubicBezTo>
                  <a:cubicBezTo>
                    <a:pt x="324723" y="199549"/>
                    <a:pt x="308213" y="171609"/>
                    <a:pt x="300593" y="152559"/>
                  </a:cubicBezTo>
                  <a:cubicBezTo>
                    <a:pt x="294243" y="139859"/>
                    <a:pt x="294243" y="127159"/>
                    <a:pt x="295513" y="114459"/>
                  </a:cubicBezTo>
                  <a:cubicBezTo>
                    <a:pt x="295513" y="101759"/>
                    <a:pt x="295513" y="90329"/>
                    <a:pt x="301863" y="77629"/>
                  </a:cubicBezTo>
                  <a:cubicBezTo>
                    <a:pt x="310753" y="58579"/>
                    <a:pt x="328533" y="31909"/>
                    <a:pt x="348853" y="19209"/>
                  </a:cubicBezTo>
                  <a:cubicBezTo>
                    <a:pt x="369173" y="5239"/>
                    <a:pt x="398383" y="-1111"/>
                    <a:pt x="422513" y="159"/>
                  </a:cubicBezTo>
                  <a:cubicBezTo>
                    <a:pt x="445373" y="2699"/>
                    <a:pt x="473313" y="14129"/>
                    <a:pt x="491093" y="29369"/>
                  </a:cubicBezTo>
                  <a:cubicBezTo>
                    <a:pt x="508873" y="45879"/>
                    <a:pt x="524113" y="72549"/>
                    <a:pt x="529193" y="95409"/>
                  </a:cubicBezTo>
                  <a:cubicBezTo>
                    <a:pt x="533003" y="118269"/>
                    <a:pt x="529193" y="138589"/>
                    <a:pt x="519033" y="170339"/>
                  </a:cubicBezTo>
                  <a:cubicBezTo>
                    <a:pt x="494903" y="240189"/>
                    <a:pt x="393303" y="393859"/>
                    <a:pt x="337423" y="481489"/>
                  </a:cubicBezTo>
                  <a:cubicBezTo>
                    <a:pt x="294243" y="548799"/>
                    <a:pt x="253603" y="617379"/>
                    <a:pt x="215503" y="654209"/>
                  </a:cubicBezTo>
                  <a:cubicBezTo>
                    <a:pt x="190103" y="677069"/>
                    <a:pt x="169783" y="693579"/>
                    <a:pt x="143113" y="698659"/>
                  </a:cubicBezTo>
                  <a:cubicBezTo>
                    <a:pt x="117713" y="705009"/>
                    <a:pt x="83423" y="698659"/>
                    <a:pt x="60563" y="685959"/>
                  </a:cubicBezTo>
                  <a:cubicBezTo>
                    <a:pt x="37703" y="671989"/>
                    <a:pt x="16113" y="642779"/>
                    <a:pt x="5953" y="619919"/>
                  </a:cubicBezTo>
                  <a:cubicBezTo>
                    <a:pt x="-397" y="602139"/>
                    <a:pt x="-1667" y="581819"/>
                    <a:pt x="2143" y="564039"/>
                  </a:cubicBezTo>
                  <a:cubicBezTo>
                    <a:pt x="4683" y="544989"/>
                    <a:pt x="23733" y="510699"/>
                    <a:pt x="23733" y="510699"/>
                  </a:cubicBezTo>
                </a:path>
              </a:pathLst>
            </a:custGeom>
            <a:solidFill>
              <a:srgbClr val="955306"/>
            </a:solidFill>
            <a:ln cap="sq">
              <a:noFill/>
              <a:prstDash val="solid"/>
              <a:miter/>
            </a:ln>
          </p:spPr>
          <p:txBody>
            <a:bodyPr/>
            <a:lstStyle/>
            <a:p>
              <a:endParaRPr lang="en-US"/>
            </a:p>
          </p:txBody>
        </p:sp>
      </p:grpSp>
      <p:grpSp>
        <p:nvGrpSpPr>
          <p:cNvPr id="14" name="Group 14"/>
          <p:cNvGrpSpPr/>
          <p:nvPr/>
        </p:nvGrpSpPr>
        <p:grpSpPr>
          <a:xfrm>
            <a:off x="11454765" y="565785"/>
            <a:ext cx="682943" cy="548640"/>
            <a:chOff x="0" y="0"/>
            <a:chExt cx="910590" cy="731520"/>
          </a:xfrm>
        </p:grpSpPr>
        <p:sp>
          <p:nvSpPr>
            <p:cNvPr id="15" name="Freeform 15"/>
            <p:cNvSpPr/>
            <p:nvPr/>
          </p:nvSpPr>
          <p:spPr>
            <a:xfrm>
              <a:off x="45901" y="50603"/>
              <a:ext cx="813889" cy="630117"/>
            </a:xfrm>
            <a:custGeom>
              <a:avLst/>
              <a:gdLst/>
              <a:ahLst/>
              <a:cxnLst/>
              <a:rect l="l" t="t" r="r" b="b"/>
              <a:pathLst>
                <a:path w="813889" h="630117">
                  <a:moveTo>
                    <a:pt x="58239" y="406597"/>
                  </a:moveTo>
                  <a:cubicBezTo>
                    <a:pt x="439239" y="169107"/>
                    <a:pt x="556079" y="94177"/>
                    <a:pt x="605609" y="53537"/>
                  </a:cubicBezTo>
                  <a:cubicBezTo>
                    <a:pt x="628469" y="34487"/>
                    <a:pt x="632279" y="15437"/>
                    <a:pt x="652599" y="7817"/>
                  </a:cubicBezTo>
                  <a:cubicBezTo>
                    <a:pt x="675459" y="-1073"/>
                    <a:pt x="712289" y="-2343"/>
                    <a:pt x="736419" y="7817"/>
                  </a:cubicBezTo>
                  <a:cubicBezTo>
                    <a:pt x="761819" y="16707"/>
                    <a:pt x="788489" y="39567"/>
                    <a:pt x="799919" y="63697"/>
                  </a:cubicBezTo>
                  <a:cubicBezTo>
                    <a:pt x="812619" y="86557"/>
                    <a:pt x="816429" y="120847"/>
                    <a:pt x="811349" y="147517"/>
                  </a:cubicBezTo>
                  <a:cubicBezTo>
                    <a:pt x="804999" y="172917"/>
                    <a:pt x="788489" y="203397"/>
                    <a:pt x="763089" y="216097"/>
                  </a:cubicBezTo>
                  <a:cubicBezTo>
                    <a:pt x="731339" y="232607"/>
                    <a:pt x="656409" y="231337"/>
                    <a:pt x="624659" y="214827"/>
                  </a:cubicBezTo>
                  <a:cubicBezTo>
                    <a:pt x="601799" y="203397"/>
                    <a:pt x="587829" y="176727"/>
                    <a:pt x="581479" y="153867"/>
                  </a:cubicBezTo>
                  <a:cubicBezTo>
                    <a:pt x="573859" y="129737"/>
                    <a:pt x="575129" y="99257"/>
                    <a:pt x="584019" y="77667"/>
                  </a:cubicBezTo>
                  <a:cubicBezTo>
                    <a:pt x="591639" y="54807"/>
                    <a:pt x="614499" y="30677"/>
                    <a:pt x="631009" y="17977"/>
                  </a:cubicBezTo>
                  <a:cubicBezTo>
                    <a:pt x="643709" y="9087"/>
                    <a:pt x="652599" y="5277"/>
                    <a:pt x="666569" y="2737"/>
                  </a:cubicBezTo>
                  <a:cubicBezTo>
                    <a:pt x="686889" y="197"/>
                    <a:pt x="721179" y="197"/>
                    <a:pt x="742769" y="10357"/>
                  </a:cubicBezTo>
                  <a:cubicBezTo>
                    <a:pt x="764359" y="19247"/>
                    <a:pt x="787219" y="43377"/>
                    <a:pt x="798649" y="61157"/>
                  </a:cubicBezTo>
                  <a:cubicBezTo>
                    <a:pt x="807539" y="72587"/>
                    <a:pt x="810079" y="82747"/>
                    <a:pt x="812619" y="96717"/>
                  </a:cubicBezTo>
                  <a:cubicBezTo>
                    <a:pt x="813889" y="117037"/>
                    <a:pt x="812619" y="151327"/>
                    <a:pt x="801189" y="172917"/>
                  </a:cubicBezTo>
                  <a:cubicBezTo>
                    <a:pt x="791029" y="194507"/>
                    <a:pt x="769439" y="214827"/>
                    <a:pt x="747849" y="226257"/>
                  </a:cubicBezTo>
                  <a:cubicBezTo>
                    <a:pt x="726259" y="236417"/>
                    <a:pt x="695779" y="240227"/>
                    <a:pt x="671649" y="236417"/>
                  </a:cubicBezTo>
                  <a:cubicBezTo>
                    <a:pt x="648789" y="231337"/>
                    <a:pt x="622119" y="216097"/>
                    <a:pt x="605609" y="198317"/>
                  </a:cubicBezTo>
                  <a:cubicBezTo>
                    <a:pt x="590369" y="180537"/>
                    <a:pt x="578939" y="148787"/>
                    <a:pt x="576399" y="128467"/>
                  </a:cubicBezTo>
                  <a:cubicBezTo>
                    <a:pt x="573859" y="113227"/>
                    <a:pt x="575129" y="103067"/>
                    <a:pt x="580209" y="89097"/>
                  </a:cubicBezTo>
                  <a:cubicBezTo>
                    <a:pt x="586559" y="70047"/>
                    <a:pt x="605609" y="39567"/>
                    <a:pt x="620849" y="25597"/>
                  </a:cubicBezTo>
                  <a:cubicBezTo>
                    <a:pt x="631009" y="15437"/>
                    <a:pt x="641169" y="10357"/>
                    <a:pt x="655139" y="6547"/>
                  </a:cubicBezTo>
                  <a:cubicBezTo>
                    <a:pt x="674189" y="1467"/>
                    <a:pt x="730069" y="4007"/>
                    <a:pt x="730069" y="5277"/>
                  </a:cubicBezTo>
                  <a:cubicBezTo>
                    <a:pt x="731339" y="7817"/>
                    <a:pt x="627199" y="23057"/>
                    <a:pt x="627199" y="21787"/>
                  </a:cubicBezTo>
                  <a:cubicBezTo>
                    <a:pt x="627199" y="20517"/>
                    <a:pt x="683079" y="-2343"/>
                    <a:pt x="708479" y="197"/>
                  </a:cubicBezTo>
                  <a:cubicBezTo>
                    <a:pt x="735149" y="4007"/>
                    <a:pt x="765629" y="20517"/>
                    <a:pt x="783409" y="39567"/>
                  </a:cubicBezTo>
                  <a:cubicBezTo>
                    <a:pt x="801189" y="58617"/>
                    <a:pt x="813889" y="91637"/>
                    <a:pt x="813889" y="118307"/>
                  </a:cubicBezTo>
                  <a:cubicBezTo>
                    <a:pt x="813889" y="144977"/>
                    <a:pt x="799919" y="174187"/>
                    <a:pt x="784679" y="197047"/>
                  </a:cubicBezTo>
                  <a:cubicBezTo>
                    <a:pt x="768169" y="222447"/>
                    <a:pt x="750389" y="233877"/>
                    <a:pt x="714829" y="261817"/>
                  </a:cubicBezTo>
                  <a:cubicBezTo>
                    <a:pt x="620849" y="335477"/>
                    <a:pt x="267789" y="572967"/>
                    <a:pt x="180159" y="613607"/>
                  </a:cubicBezTo>
                  <a:cubicBezTo>
                    <a:pt x="153489" y="626307"/>
                    <a:pt x="143329" y="628847"/>
                    <a:pt x="124279" y="630117"/>
                  </a:cubicBezTo>
                  <a:cubicBezTo>
                    <a:pt x="106499" y="630117"/>
                    <a:pt x="86179" y="627577"/>
                    <a:pt x="68399" y="618687"/>
                  </a:cubicBezTo>
                  <a:cubicBezTo>
                    <a:pt x="46809" y="607257"/>
                    <a:pt x="20139" y="581857"/>
                    <a:pt x="8709" y="557727"/>
                  </a:cubicBezTo>
                  <a:cubicBezTo>
                    <a:pt x="-1451" y="532327"/>
                    <a:pt x="-2721" y="496767"/>
                    <a:pt x="4899" y="472637"/>
                  </a:cubicBezTo>
                  <a:cubicBezTo>
                    <a:pt x="13789" y="447237"/>
                    <a:pt x="58239" y="406597"/>
                    <a:pt x="58239" y="406597"/>
                  </a:cubicBezTo>
                </a:path>
              </a:pathLst>
            </a:custGeom>
            <a:solidFill>
              <a:srgbClr val="955306"/>
            </a:solidFill>
            <a:ln cap="sq">
              <a:noFill/>
              <a:prstDash val="solid"/>
              <a:miter/>
            </a:ln>
          </p:spPr>
          <p:txBody>
            <a:bodyPr/>
            <a:lstStyle/>
            <a:p>
              <a:endParaRPr lang="en-US"/>
            </a:p>
          </p:txBody>
        </p:sp>
      </p:grpSp>
      <p:grpSp>
        <p:nvGrpSpPr>
          <p:cNvPr id="16" name="Group 16"/>
          <p:cNvGrpSpPr/>
          <p:nvPr/>
        </p:nvGrpSpPr>
        <p:grpSpPr>
          <a:xfrm>
            <a:off x="11295698" y="441007"/>
            <a:ext cx="258128" cy="426720"/>
            <a:chOff x="0" y="0"/>
            <a:chExt cx="344170" cy="568960"/>
          </a:xfrm>
        </p:grpSpPr>
        <p:sp>
          <p:nvSpPr>
            <p:cNvPr id="17" name="Freeform 17"/>
            <p:cNvSpPr/>
            <p:nvPr/>
          </p:nvSpPr>
          <p:spPr>
            <a:xfrm>
              <a:off x="49479" y="50663"/>
              <a:ext cx="250408" cy="468293"/>
            </a:xfrm>
            <a:custGeom>
              <a:avLst/>
              <a:gdLst/>
              <a:ahLst/>
              <a:cxnLst/>
              <a:rect l="l" t="t" r="r" b="b"/>
              <a:pathLst>
                <a:path w="250408" h="468293">
                  <a:moveTo>
                    <a:pt x="1321" y="346847"/>
                  </a:moveTo>
                  <a:cubicBezTo>
                    <a:pt x="2591" y="103007"/>
                    <a:pt x="1321" y="95387"/>
                    <a:pt x="7671" y="82687"/>
                  </a:cubicBezTo>
                  <a:cubicBezTo>
                    <a:pt x="15291" y="63637"/>
                    <a:pt x="34341" y="34427"/>
                    <a:pt x="54661" y="20457"/>
                  </a:cubicBezTo>
                  <a:cubicBezTo>
                    <a:pt x="74981" y="6487"/>
                    <a:pt x="104191" y="-1133"/>
                    <a:pt x="128321" y="137"/>
                  </a:cubicBezTo>
                  <a:cubicBezTo>
                    <a:pt x="153721" y="1407"/>
                    <a:pt x="181661" y="12837"/>
                    <a:pt x="200711" y="28077"/>
                  </a:cubicBezTo>
                  <a:cubicBezTo>
                    <a:pt x="219761" y="44587"/>
                    <a:pt x="235001" y="75067"/>
                    <a:pt x="240081" y="95387"/>
                  </a:cubicBezTo>
                  <a:cubicBezTo>
                    <a:pt x="245161" y="109357"/>
                    <a:pt x="245161" y="119517"/>
                    <a:pt x="242621" y="133487"/>
                  </a:cubicBezTo>
                  <a:cubicBezTo>
                    <a:pt x="238811" y="153807"/>
                    <a:pt x="223571" y="188097"/>
                    <a:pt x="209601" y="204607"/>
                  </a:cubicBezTo>
                  <a:cubicBezTo>
                    <a:pt x="200711" y="216037"/>
                    <a:pt x="193091" y="222387"/>
                    <a:pt x="179121" y="227467"/>
                  </a:cubicBezTo>
                  <a:cubicBezTo>
                    <a:pt x="160071" y="236357"/>
                    <a:pt x="123241" y="241437"/>
                    <a:pt x="102921" y="240167"/>
                  </a:cubicBezTo>
                  <a:cubicBezTo>
                    <a:pt x="87681" y="238897"/>
                    <a:pt x="76251" y="233817"/>
                    <a:pt x="64821" y="227467"/>
                  </a:cubicBezTo>
                  <a:cubicBezTo>
                    <a:pt x="54661" y="222387"/>
                    <a:pt x="43231" y="216037"/>
                    <a:pt x="34341" y="204607"/>
                  </a:cubicBezTo>
                  <a:cubicBezTo>
                    <a:pt x="21641" y="188097"/>
                    <a:pt x="5131" y="153807"/>
                    <a:pt x="1321" y="133487"/>
                  </a:cubicBezTo>
                  <a:cubicBezTo>
                    <a:pt x="-1219" y="119517"/>
                    <a:pt x="51" y="109357"/>
                    <a:pt x="3861" y="95387"/>
                  </a:cubicBezTo>
                  <a:cubicBezTo>
                    <a:pt x="10211" y="75067"/>
                    <a:pt x="29261" y="43317"/>
                    <a:pt x="43231" y="28077"/>
                  </a:cubicBezTo>
                  <a:cubicBezTo>
                    <a:pt x="54661" y="17917"/>
                    <a:pt x="63551" y="12837"/>
                    <a:pt x="77521" y="7757"/>
                  </a:cubicBezTo>
                  <a:cubicBezTo>
                    <a:pt x="97841" y="2677"/>
                    <a:pt x="130861" y="-2403"/>
                    <a:pt x="154991" y="3947"/>
                  </a:cubicBezTo>
                  <a:cubicBezTo>
                    <a:pt x="177851" y="10297"/>
                    <a:pt x="203251" y="28077"/>
                    <a:pt x="218491" y="47127"/>
                  </a:cubicBezTo>
                  <a:cubicBezTo>
                    <a:pt x="233731" y="67447"/>
                    <a:pt x="237541" y="89037"/>
                    <a:pt x="243891" y="120787"/>
                  </a:cubicBezTo>
                  <a:cubicBezTo>
                    <a:pt x="252781" y="175397"/>
                    <a:pt x="252781" y="290967"/>
                    <a:pt x="242621" y="346847"/>
                  </a:cubicBezTo>
                  <a:cubicBezTo>
                    <a:pt x="236271" y="381137"/>
                    <a:pt x="229921" y="406537"/>
                    <a:pt x="212141" y="426857"/>
                  </a:cubicBezTo>
                  <a:cubicBezTo>
                    <a:pt x="194361" y="447177"/>
                    <a:pt x="161341" y="462417"/>
                    <a:pt x="137211" y="467497"/>
                  </a:cubicBezTo>
                  <a:cubicBezTo>
                    <a:pt x="116891" y="470037"/>
                    <a:pt x="96571" y="466227"/>
                    <a:pt x="78791" y="459877"/>
                  </a:cubicBezTo>
                  <a:cubicBezTo>
                    <a:pt x="62281" y="453527"/>
                    <a:pt x="44501" y="443367"/>
                    <a:pt x="31801" y="426857"/>
                  </a:cubicBezTo>
                  <a:cubicBezTo>
                    <a:pt x="16561" y="407807"/>
                    <a:pt x="1321" y="346847"/>
                    <a:pt x="1321" y="346847"/>
                  </a:cubicBezTo>
                </a:path>
              </a:pathLst>
            </a:custGeom>
            <a:solidFill>
              <a:srgbClr val="955306"/>
            </a:solidFill>
            <a:ln cap="sq">
              <a:noFill/>
              <a:prstDash val="solid"/>
              <a:miter/>
            </a:ln>
          </p:spPr>
          <p:txBody>
            <a:bodyPr/>
            <a:lstStyle/>
            <a:p>
              <a:endParaRPr lang="en-US"/>
            </a:p>
          </p:txBody>
        </p:sp>
      </p:grpSp>
      <p:grpSp>
        <p:nvGrpSpPr>
          <p:cNvPr id="18" name="Group 18"/>
          <p:cNvGrpSpPr/>
          <p:nvPr/>
        </p:nvGrpSpPr>
        <p:grpSpPr>
          <a:xfrm>
            <a:off x="11557635" y="1136332"/>
            <a:ext cx="581978" cy="272415"/>
            <a:chOff x="0" y="0"/>
            <a:chExt cx="775970" cy="363220"/>
          </a:xfrm>
        </p:grpSpPr>
        <p:sp>
          <p:nvSpPr>
            <p:cNvPr id="19" name="Freeform 19"/>
            <p:cNvSpPr/>
            <p:nvPr/>
          </p:nvSpPr>
          <p:spPr>
            <a:xfrm>
              <a:off x="50004" y="48974"/>
              <a:ext cx="675263" cy="266805"/>
            </a:xfrm>
            <a:custGeom>
              <a:avLst/>
              <a:gdLst/>
              <a:ahLst/>
              <a:cxnLst/>
              <a:rect l="l" t="t" r="r" b="b"/>
              <a:pathLst>
                <a:path w="675263" h="266805">
                  <a:moveTo>
                    <a:pt x="121446" y="19606"/>
                  </a:moveTo>
                  <a:cubicBezTo>
                    <a:pt x="614206" y="10716"/>
                    <a:pt x="630716" y="23416"/>
                    <a:pt x="647226" y="42466"/>
                  </a:cubicBezTo>
                  <a:cubicBezTo>
                    <a:pt x="662466" y="60246"/>
                    <a:pt x="673896" y="89456"/>
                    <a:pt x="675166" y="114856"/>
                  </a:cubicBezTo>
                  <a:cubicBezTo>
                    <a:pt x="676436" y="138986"/>
                    <a:pt x="665006" y="170736"/>
                    <a:pt x="654846" y="189786"/>
                  </a:cubicBezTo>
                  <a:cubicBezTo>
                    <a:pt x="647226" y="202486"/>
                    <a:pt x="639606" y="210106"/>
                    <a:pt x="626906" y="217726"/>
                  </a:cubicBezTo>
                  <a:cubicBezTo>
                    <a:pt x="609126" y="229156"/>
                    <a:pt x="578646" y="243126"/>
                    <a:pt x="553246" y="243126"/>
                  </a:cubicBezTo>
                  <a:cubicBezTo>
                    <a:pt x="529116" y="243126"/>
                    <a:pt x="498636" y="232966"/>
                    <a:pt x="479586" y="217726"/>
                  </a:cubicBezTo>
                  <a:cubicBezTo>
                    <a:pt x="460536" y="202486"/>
                    <a:pt x="442756" y="173276"/>
                    <a:pt x="436406" y="152956"/>
                  </a:cubicBezTo>
                  <a:cubicBezTo>
                    <a:pt x="431326" y="138986"/>
                    <a:pt x="430056" y="128826"/>
                    <a:pt x="432596" y="113586"/>
                  </a:cubicBezTo>
                  <a:cubicBezTo>
                    <a:pt x="435136" y="93266"/>
                    <a:pt x="445296" y="60246"/>
                    <a:pt x="460536" y="41196"/>
                  </a:cubicBezTo>
                  <a:cubicBezTo>
                    <a:pt x="477046" y="23416"/>
                    <a:pt x="503716" y="6906"/>
                    <a:pt x="527846" y="1826"/>
                  </a:cubicBezTo>
                  <a:cubicBezTo>
                    <a:pt x="551976" y="-3254"/>
                    <a:pt x="586266" y="3096"/>
                    <a:pt x="605316" y="10716"/>
                  </a:cubicBezTo>
                  <a:cubicBezTo>
                    <a:pt x="619286" y="15796"/>
                    <a:pt x="628176" y="20876"/>
                    <a:pt x="638336" y="32306"/>
                  </a:cubicBezTo>
                  <a:cubicBezTo>
                    <a:pt x="652306" y="47546"/>
                    <a:pt x="670086" y="76756"/>
                    <a:pt x="673896" y="100886"/>
                  </a:cubicBezTo>
                  <a:cubicBezTo>
                    <a:pt x="677706" y="125016"/>
                    <a:pt x="672626" y="156766"/>
                    <a:pt x="661196" y="178356"/>
                  </a:cubicBezTo>
                  <a:cubicBezTo>
                    <a:pt x="649766" y="199946"/>
                    <a:pt x="629446" y="218996"/>
                    <a:pt x="605316" y="231696"/>
                  </a:cubicBezTo>
                  <a:cubicBezTo>
                    <a:pt x="574836" y="245666"/>
                    <a:pt x="538006" y="244396"/>
                    <a:pt x="488476" y="249476"/>
                  </a:cubicBezTo>
                  <a:cubicBezTo>
                    <a:pt x="400846" y="258366"/>
                    <a:pt x="198916" y="274876"/>
                    <a:pt x="121446" y="262176"/>
                  </a:cubicBezTo>
                  <a:cubicBezTo>
                    <a:pt x="84616" y="257096"/>
                    <a:pt x="61756" y="249476"/>
                    <a:pt x="41436" y="231696"/>
                  </a:cubicBezTo>
                  <a:cubicBezTo>
                    <a:pt x="21116" y="213916"/>
                    <a:pt x="5876" y="179626"/>
                    <a:pt x="796" y="155496"/>
                  </a:cubicBezTo>
                  <a:cubicBezTo>
                    <a:pt x="-1744" y="136446"/>
                    <a:pt x="2066" y="116126"/>
                    <a:pt x="8416" y="98346"/>
                  </a:cubicBezTo>
                  <a:cubicBezTo>
                    <a:pt x="14766" y="80566"/>
                    <a:pt x="24926" y="62786"/>
                    <a:pt x="41436" y="50086"/>
                  </a:cubicBezTo>
                  <a:cubicBezTo>
                    <a:pt x="60486" y="34846"/>
                    <a:pt x="121446" y="19606"/>
                    <a:pt x="121446" y="19606"/>
                  </a:cubicBezTo>
                </a:path>
              </a:pathLst>
            </a:custGeom>
            <a:solidFill>
              <a:srgbClr val="955306"/>
            </a:solidFill>
            <a:ln cap="sq">
              <a:noFill/>
              <a:prstDash val="solid"/>
              <a:miter/>
            </a:ln>
          </p:spPr>
          <p:txBody>
            <a:bodyPr/>
            <a:lstStyle/>
            <a:p>
              <a:endParaRPr lang="en-US"/>
            </a:p>
          </p:txBody>
        </p:sp>
      </p:grpSp>
      <p:sp>
        <p:nvSpPr>
          <p:cNvPr id="20" name="TextBox 20"/>
          <p:cNvSpPr txBox="1"/>
          <p:nvPr/>
        </p:nvSpPr>
        <p:spPr>
          <a:xfrm>
            <a:off x="1025843" y="3527969"/>
            <a:ext cx="17259300" cy="4721912"/>
          </a:xfrm>
          <a:prstGeom prst="rect">
            <a:avLst/>
          </a:prstGeom>
        </p:spPr>
        <p:txBody>
          <a:bodyPr lIns="0" tIns="0" rIns="0" bIns="0" rtlCol="0" anchor="t">
            <a:spAutoFit/>
          </a:bodyPr>
          <a:lstStyle/>
          <a:p>
            <a:pPr algn="ctr">
              <a:lnSpc>
                <a:spcPts val="5387"/>
              </a:lnSpc>
            </a:pPr>
            <a:r>
              <a:rPr lang="en-US" sz="3847" b="1">
                <a:solidFill>
                  <a:srgbClr val="955306"/>
                </a:solidFill>
                <a:latin typeface="Cloud Bold"/>
                <a:ea typeface="Cloud Bold"/>
                <a:cs typeface="Cloud Bold"/>
                <a:sym typeface="Cloud Bold"/>
              </a:rPr>
              <a:t>High level of stress nd frustration creates emotional barriersaking communication more difficult. In this case the manager act agressibly  shouting at the staff which creates fear and affects the teamwork and understanding.</a:t>
            </a:r>
          </a:p>
          <a:p>
            <a:pPr algn="l">
              <a:lnSpc>
                <a:spcPts val="5387"/>
              </a:lnSpc>
            </a:pPr>
            <a:endParaRPr lang="en-US" sz="3847" b="1">
              <a:solidFill>
                <a:srgbClr val="955306"/>
              </a:solidFill>
              <a:latin typeface="Cloud Bold"/>
              <a:ea typeface="Cloud Bold"/>
              <a:cs typeface="Cloud Bold"/>
              <a:sym typeface="Cloud Bold"/>
            </a:endParaRPr>
          </a:p>
          <a:p>
            <a:pPr algn="l">
              <a:lnSpc>
                <a:spcPts val="5387"/>
              </a:lnSpc>
            </a:pPr>
            <a:endParaRPr lang="en-US" sz="3847" b="1">
              <a:solidFill>
                <a:srgbClr val="955306"/>
              </a:solidFill>
              <a:latin typeface="Cloud Bold"/>
              <a:ea typeface="Cloud Bold"/>
              <a:cs typeface="Cloud Bold"/>
              <a:sym typeface="Cloud Bold"/>
            </a:endParaRPr>
          </a:p>
          <a:p>
            <a:pPr algn="l">
              <a:lnSpc>
                <a:spcPts val="5387"/>
              </a:lnSpc>
            </a:pPr>
            <a:endParaRPr lang="en-US" sz="3847" b="1">
              <a:solidFill>
                <a:srgbClr val="955306"/>
              </a:solidFill>
              <a:latin typeface="Cloud Bold"/>
              <a:ea typeface="Cloud Bold"/>
              <a:cs typeface="Cloud Bold"/>
              <a:sym typeface="Cloud Bold"/>
            </a:endParaRPr>
          </a:p>
        </p:txBody>
      </p:sp>
      <p:sp>
        <p:nvSpPr>
          <p:cNvPr id="21" name="TextBox 21"/>
          <p:cNvSpPr txBox="1"/>
          <p:nvPr/>
        </p:nvSpPr>
        <p:spPr>
          <a:xfrm>
            <a:off x="3140682" y="417963"/>
            <a:ext cx="11417863" cy="1876012"/>
          </a:xfrm>
          <a:prstGeom prst="rect">
            <a:avLst/>
          </a:prstGeom>
        </p:spPr>
        <p:txBody>
          <a:bodyPr lIns="0" tIns="0" rIns="0" bIns="0" rtlCol="0" anchor="t">
            <a:spAutoFit/>
          </a:bodyPr>
          <a:lstStyle/>
          <a:p>
            <a:pPr algn="l">
              <a:lnSpc>
                <a:spcPts val="13923"/>
              </a:lnSpc>
            </a:pPr>
            <a:r>
              <a:rPr lang="en-US" sz="11412">
                <a:solidFill>
                  <a:srgbClr val="FFFFFF"/>
                </a:solidFill>
                <a:latin typeface="Scripter"/>
                <a:ea typeface="Scripter"/>
                <a:cs typeface="Scripter"/>
                <a:sym typeface="Scripter"/>
              </a:rPr>
              <a:t>EMOTIONAL</a:t>
            </a:r>
          </a:p>
        </p:txBody>
      </p:sp>
      <p:sp>
        <p:nvSpPr>
          <p:cNvPr id="22" name="Freeform 22"/>
          <p:cNvSpPr/>
          <p:nvPr/>
        </p:nvSpPr>
        <p:spPr>
          <a:xfrm rot="-6921797">
            <a:off x="9889425" y="1262668"/>
            <a:ext cx="9338239" cy="9338239"/>
          </a:xfrm>
          <a:custGeom>
            <a:avLst/>
            <a:gdLst/>
            <a:ahLst/>
            <a:cxnLst/>
            <a:rect l="l" t="t" r="r" b="b"/>
            <a:pathLst>
              <a:path w="9338239" h="9338239">
                <a:moveTo>
                  <a:pt x="0" y="0"/>
                </a:moveTo>
                <a:lnTo>
                  <a:pt x="9338239" y="0"/>
                </a:lnTo>
                <a:lnTo>
                  <a:pt x="9338239" y="9338239"/>
                </a:lnTo>
                <a:lnTo>
                  <a:pt x="0" y="9338239"/>
                </a:lnTo>
                <a:lnTo>
                  <a:pt x="0" y="0"/>
                </a:lnTo>
                <a:close/>
              </a:path>
            </a:pathLst>
          </a:custGeom>
          <a:blipFill>
            <a:blip r:embed="rId3">
              <a:alphaModFix amt="53000"/>
            </a:blip>
            <a:stretch>
              <a:fillRect/>
            </a:stretch>
          </a:blipFill>
        </p:spPr>
        <p:txBody>
          <a:bodyPr/>
          <a:lstStyle/>
          <a:p>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8ED"/>
        </a:solidFill>
        <a:effectLst/>
      </p:bgPr>
    </p:bg>
    <p:spTree>
      <p:nvGrpSpPr>
        <p:cNvPr id="1" name=""/>
        <p:cNvGrpSpPr/>
        <p:nvPr/>
      </p:nvGrpSpPr>
      <p:grpSpPr>
        <a:xfrm>
          <a:off x="0" y="0"/>
          <a:ext cx="0" cy="0"/>
          <a:chOff x="0" y="0"/>
          <a:chExt cx="0" cy="0"/>
        </a:xfrm>
      </p:grpSpPr>
      <p:sp>
        <p:nvSpPr>
          <p:cNvPr id="2" name="Freeform 2"/>
          <p:cNvSpPr/>
          <p:nvPr/>
        </p:nvSpPr>
        <p:spPr>
          <a:xfrm rot="-5724485">
            <a:off x="12001982" y="4143637"/>
            <a:ext cx="2195309" cy="1999727"/>
          </a:xfrm>
          <a:custGeom>
            <a:avLst/>
            <a:gdLst/>
            <a:ahLst/>
            <a:cxnLst/>
            <a:rect l="l" t="t" r="r" b="b"/>
            <a:pathLst>
              <a:path w="2195309" h="1999727">
                <a:moveTo>
                  <a:pt x="0" y="0"/>
                </a:moveTo>
                <a:lnTo>
                  <a:pt x="2195309" y="0"/>
                </a:lnTo>
                <a:lnTo>
                  <a:pt x="2195309" y="1999726"/>
                </a:lnTo>
                <a:lnTo>
                  <a:pt x="0" y="1999726"/>
                </a:lnTo>
                <a:lnTo>
                  <a:pt x="0" y="0"/>
                </a:lnTo>
                <a:close/>
              </a:path>
            </a:pathLst>
          </a:custGeom>
          <a:blipFill>
            <a:blip>
              <a:alphaModFix amt="40000"/>
              <a:extLst>
                <a:ext uri="{96DAC541-7B7A-43D3-8B79-37D633B846F1}">
                  <asvg:svgBlip xmlns:asvg="http://schemas.microsoft.com/office/drawing/2016/SVG/main" r:embed="rId2"/>
                </a:ext>
              </a:extLst>
            </a:blip>
            <a:stretch>
              <a:fillRect/>
            </a:stretch>
          </a:blipFill>
        </p:spPr>
        <p:txBody>
          <a:bodyPr/>
          <a:lstStyle/>
          <a:p>
            <a:endParaRPr lang="en-US"/>
          </a:p>
        </p:txBody>
      </p:sp>
      <p:sp>
        <p:nvSpPr>
          <p:cNvPr id="3" name="Freeform 3"/>
          <p:cNvSpPr/>
          <p:nvPr/>
        </p:nvSpPr>
        <p:spPr>
          <a:xfrm rot="-5724485">
            <a:off x="16419567" y="159188"/>
            <a:ext cx="1867403" cy="1701035"/>
          </a:xfrm>
          <a:custGeom>
            <a:avLst/>
            <a:gdLst/>
            <a:ahLst/>
            <a:cxnLst/>
            <a:rect l="l" t="t" r="r" b="b"/>
            <a:pathLst>
              <a:path w="1867403" h="1701035">
                <a:moveTo>
                  <a:pt x="0" y="0"/>
                </a:moveTo>
                <a:lnTo>
                  <a:pt x="1867403" y="0"/>
                </a:lnTo>
                <a:lnTo>
                  <a:pt x="1867403" y="1701035"/>
                </a:lnTo>
                <a:lnTo>
                  <a:pt x="0" y="1701035"/>
                </a:lnTo>
                <a:lnTo>
                  <a:pt x="0" y="0"/>
                </a:lnTo>
                <a:close/>
              </a:path>
            </a:pathLst>
          </a:custGeom>
          <a:blipFill>
            <a:blip>
              <a:alphaModFix amt="43000"/>
              <a:extLst>
                <a:ext uri="{96DAC541-7B7A-43D3-8B79-37D633B846F1}">
                  <asvg:svgBlip xmlns:asvg="http://schemas.microsoft.com/office/drawing/2016/SVG/main" r:embed="rId2"/>
                </a:ext>
              </a:extLst>
            </a:blip>
            <a:stretch>
              <a:fillRect/>
            </a:stretch>
          </a:blipFill>
        </p:spPr>
        <p:txBody>
          <a:bodyPr/>
          <a:lstStyle/>
          <a:p>
            <a:endParaRPr lang="en-US"/>
          </a:p>
        </p:txBody>
      </p:sp>
      <p:sp>
        <p:nvSpPr>
          <p:cNvPr id="4" name="Freeform 4"/>
          <p:cNvSpPr/>
          <p:nvPr/>
        </p:nvSpPr>
        <p:spPr>
          <a:xfrm rot="-5724485">
            <a:off x="17119613" y="9062764"/>
            <a:ext cx="1167743" cy="1063707"/>
          </a:xfrm>
          <a:custGeom>
            <a:avLst/>
            <a:gdLst/>
            <a:ahLst/>
            <a:cxnLst/>
            <a:rect l="l" t="t" r="r" b="b"/>
            <a:pathLst>
              <a:path w="1167743" h="1063707">
                <a:moveTo>
                  <a:pt x="0" y="0"/>
                </a:moveTo>
                <a:lnTo>
                  <a:pt x="1167743" y="0"/>
                </a:lnTo>
                <a:lnTo>
                  <a:pt x="1167743" y="1063707"/>
                </a:lnTo>
                <a:lnTo>
                  <a:pt x="0" y="1063707"/>
                </a:lnTo>
                <a:lnTo>
                  <a:pt x="0" y="0"/>
                </a:lnTo>
                <a:close/>
              </a:path>
            </a:pathLst>
          </a:custGeom>
          <a:blipFill>
            <a:blip>
              <a:alphaModFix amt="41000"/>
              <a:extLst>
                <a:ext uri="{96DAC541-7B7A-43D3-8B79-37D633B846F1}">
                  <asvg:svgBlip xmlns:asvg="http://schemas.microsoft.com/office/drawing/2016/SVG/main" r:embed="rId2"/>
                </a:ext>
              </a:extLst>
            </a:blip>
            <a:stretch>
              <a:fillRect/>
            </a:stretch>
          </a:blipFill>
        </p:spPr>
        <p:txBody>
          <a:bodyPr/>
          <a:lstStyle/>
          <a:p>
            <a:endParaRPr lang="en-US"/>
          </a:p>
        </p:txBody>
      </p:sp>
      <p:sp>
        <p:nvSpPr>
          <p:cNvPr id="5" name="Freeform 5"/>
          <p:cNvSpPr/>
          <p:nvPr/>
        </p:nvSpPr>
        <p:spPr>
          <a:xfrm rot="-6921797">
            <a:off x="-4982106" y="1052215"/>
            <a:ext cx="11128307" cy="11128307"/>
          </a:xfrm>
          <a:custGeom>
            <a:avLst/>
            <a:gdLst/>
            <a:ahLst/>
            <a:cxnLst/>
            <a:rect l="l" t="t" r="r" b="b"/>
            <a:pathLst>
              <a:path w="11128307" h="11128307">
                <a:moveTo>
                  <a:pt x="0" y="0"/>
                </a:moveTo>
                <a:lnTo>
                  <a:pt x="11128307" y="0"/>
                </a:lnTo>
                <a:lnTo>
                  <a:pt x="11128307" y="11128307"/>
                </a:lnTo>
                <a:lnTo>
                  <a:pt x="0" y="11128307"/>
                </a:lnTo>
                <a:lnTo>
                  <a:pt x="0" y="0"/>
                </a:lnTo>
                <a:close/>
              </a:path>
            </a:pathLst>
          </a:custGeom>
          <a:blipFill>
            <a:blip r:embed="rId3">
              <a:alphaModFix amt="53000"/>
            </a:blip>
            <a:stretch>
              <a:fillRect/>
            </a:stretch>
          </a:blipFill>
        </p:spPr>
        <p:txBody>
          <a:bodyPr/>
          <a:lstStyle/>
          <a:p>
            <a:endParaRPr lang="en-US"/>
          </a:p>
        </p:txBody>
      </p:sp>
      <p:sp>
        <p:nvSpPr>
          <p:cNvPr id="6" name="TextBox 6"/>
          <p:cNvSpPr txBox="1"/>
          <p:nvPr/>
        </p:nvSpPr>
        <p:spPr>
          <a:xfrm>
            <a:off x="2435506" y="3196476"/>
            <a:ext cx="14079394" cy="6398141"/>
          </a:xfrm>
          <a:prstGeom prst="rect">
            <a:avLst/>
          </a:prstGeom>
        </p:spPr>
        <p:txBody>
          <a:bodyPr lIns="0" tIns="0" rIns="0" bIns="0" rtlCol="0" anchor="t">
            <a:spAutoFit/>
          </a:bodyPr>
          <a:lstStyle/>
          <a:p>
            <a:pPr algn="ctr">
              <a:lnSpc>
                <a:spcPts val="4652"/>
              </a:lnSpc>
            </a:pPr>
            <a:r>
              <a:rPr lang="en-US" sz="3323" b="1">
                <a:solidFill>
                  <a:srgbClr val="955306"/>
                </a:solidFill>
                <a:latin typeface="Cloud Bold"/>
                <a:ea typeface="Cloud Bold"/>
                <a:cs typeface="Cloud Bold"/>
                <a:sym typeface="Cloud Bold"/>
              </a:rPr>
              <a:t>In our conclusion the case study shows very poor communication </a:t>
            </a:r>
          </a:p>
          <a:p>
            <a:pPr algn="ctr">
              <a:lnSpc>
                <a:spcPts val="4652"/>
              </a:lnSpc>
            </a:pPr>
            <a:r>
              <a:rPr lang="en-US" sz="3323" b="1">
                <a:solidFill>
                  <a:srgbClr val="955306"/>
                </a:solidFill>
                <a:latin typeface="Cloud Bold"/>
                <a:ea typeface="Cloud Bold"/>
                <a:cs typeface="Cloud Bold"/>
                <a:sym typeface="Cloud Bold"/>
              </a:rPr>
              <a:t>which can lead to serious operational safety problems </a:t>
            </a:r>
          </a:p>
          <a:p>
            <a:pPr algn="ctr">
              <a:lnSpc>
                <a:spcPts val="4652"/>
              </a:lnSpc>
            </a:pPr>
            <a:r>
              <a:rPr lang="en-US" sz="3323" b="1">
                <a:solidFill>
                  <a:srgbClr val="955306"/>
                </a:solidFill>
                <a:latin typeface="Cloud Bold"/>
                <a:ea typeface="Cloud Bold"/>
                <a:cs typeface="Cloud Bold"/>
                <a:sym typeface="Cloud Bold"/>
              </a:rPr>
              <a:t>Around five barriers was noticed which includes language ,differences cultural background , ages from 16 -60 and poor training all around especially food hygiene. All of this collectively brings a negative impact to the work environment </a:t>
            </a:r>
          </a:p>
          <a:p>
            <a:pPr algn="ctr">
              <a:lnSpc>
                <a:spcPts val="4652"/>
              </a:lnSpc>
            </a:pPr>
            <a:r>
              <a:rPr lang="en-US" sz="3323" b="1">
                <a:solidFill>
                  <a:srgbClr val="955306"/>
                </a:solidFill>
                <a:latin typeface="Cloud Bold"/>
                <a:ea typeface="Cloud Bold"/>
                <a:cs typeface="Cloud Bold"/>
                <a:sym typeface="Cloud Bold"/>
              </a:rPr>
              <a:t>To improve the performance and maintain good levels of food safety standards . Communications needs to be clear and constant , training will need to be offered to everyone ,new machines we need to be purchased and promoting positive attitude amongst the staff</a:t>
            </a:r>
            <a:r>
              <a:rPr lang="en-US" sz="3323">
                <a:solidFill>
                  <a:srgbClr val="955306"/>
                </a:solidFill>
                <a:latin typeface="Cloud"/>
                <a:ea typeface="Cloud"/>
                <a:cs typeface="Cloud"/>
                <a:sym typeface="Cloud"/>
              </a:rPr>
              <a:t>.</a:t>
            </a:r>
          </a:p>
          <a:p>
            <a:pPr algn="l">
              <a:lnSpc>
                <a:spcPts val="4652"/>
              </a:lnSpc>
            </a:pPr>
            <a:endParaRPr lang="en-US" sz="3323">
              <a:solidFill>
                <a:srgbClr val="955306"/>
              </a:solidFill>
              <a:latin typeface="Cloud"/>
              <a:ea typeface="Cloud"/>
              <a:cs typeface="Cloud"/>
              <a:sym typeface="Cloud"/>
            </a:endParaRPr>
          </a:p>
        </p:txBody>
      </p:sp>
      <p:sp>
        <p:nvSpPr>
          <p:cNvPr id="7" name="TextBox 7"/>
          <p:cNvSpPr txBox="1"/>
          <p:nvPr/>
        </p:nvSpPr>
        <p:spPr>
          <a:xfrm>
            <a:off x="3343800" y="866831"/>
            <a:ext cx="16273745" cy="1876012"/>
          </a:xfrm>
          <a:prstGeom prst="rect">
            <a:avLst/>
          </a:prstGeom>
        </p:spPr>
        <p:txBody>
          <a:bodyPr lIns="0" tIns="0" rIns="0" bIns="0" rtlCol="0" anchor="t">
            <a:spAutoFit/>
          </a:bodyPr>
          <a:lstStyle/>
          <a:p>
            <a:pPr algn="l">
              <a:lnSpc>
                <a:spcPts val="13923"/>
              </a:lnSpc>
            </a:pPr>
            <a:r>
              <a:rPr lang="en-US" sz="11412">
                <a:solidFill>
                  <a:srgbClr val="FFFFFF"/>
                </a:solidFill>
                <a:latin typeface="Scripter"/>
                <a:ea typeface="Scripter"/>
                <a:cs typeface="Scripter"/>
                <a:sym typeface="Scripter"/>
              </a:rPr>
              <a:t>CULTURAL INFLUENCES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8ED"/>
        </a:solidFill>
        <a:effectLst/>
      </p:bgPr>
    </p:bg>
    <p:spTree>
      <p:nvGrpSpPr>
        <p:cNvPr id="1" name=""/>
        <p:cNvGrpSpPr/>
        <p:nvPr/>
      </p:nvGrpSpPr>
      <p:grpSpPr>
        <a:xfrm>
          <a:off x="0" y="0"/>
          <a:ext cx="0" cy="0"/>
          <a:chOff x="0" y="0"/>
          <a:chExt cx="0" cy="0"/>
        </a:xfrm>
      </p:grpSpPr>
      <p:sp>
        <p:nvSpPr>
          <p:cNvPr id="2" name="Freeform 2"/>
          <p:cNvSpPr/>
          <p:nvPr/>
        </p:nvSpPr>
        <p:spPr>
          <a:xfrm rot="-7349342">
            <a:off x="12413832" y="-2177774"/>
            <a:ext cx="8229600" cy="8229600"/>
          </a:xfrm>
          <a:custGeom>
            <a:avLst/>
            <a:gdLst/>
            <a:ahLst/>
            <a:cxnLst/>
            <a:rect l="l" t="t" r="r" b="b"/>
            <a:pathLst>
              <a:path w="8229600" h="8229600">
                <a:moveTo>
                  <a:pt x="0" y="0"/>
                </a:moveTo>
                <a:lnTo>
                  <a:pt x="8229600" y="0"/>
                </a:lnTo>
                <a:lnTo>
                  <a:pt x="8229600" y="8229600"/>
                </a:lnTo>
                <a:lnTo>
                  <a:pt x="0" y="8229600"/>
                </a:lnTo>
                <a:lnTo>
                  <a:pt x="0" y="0"/>
                </a:lnTo>
                <a:close/>
              </a:path>
            </a:pathLst>
          </a:custGeom>
          <a:blipFill>
            <a:blip r:embed="rId2">
              <a:alphaModFix amt="53000"/>
            </a:blip>
            <a:stretch>
              <a:fillRect/>
            </a:stretch>
          </a:blipFill>
        </p:spPr>
        <p:txBody>
          <a:bodyPr/>
          <a:lstStyle/>
          <a:p>
            <a:endParaRPr lang="en-US"/>
          </a:p>
        </p:txBody>
      </p:sp>
      <p:sp>
        <p:nvSpPr>
          <p:cNvPr id="3" name="Freeform 3"/>
          <p:cNvSpPr/>
          <p:nvPr/>
        </p:nvSpPr>
        <p:spPr>
          <a:xfrm rot="-6921797">
            <a:off x="-2164385" y="2014515"/>
            <a:ext cx="8229600" cy="8229600"/>
          </a:xfrm>
          <a:custGeom>
            <a:avLst/>
            <a:gdLst/>
            <a:ahLst/>
            <a:cxnLst/>
            <a:rect l="l" t="t" r="r" b="b"/>
            <a:pathLst>
              <a:path w="8229600" h="8229600">
                <a:moveTo>
                  <a:pt x="0" y="0"/>
                </a:moveTo>
                <a:lnTo>
                  <a:pt x="8229600" y="0"/>
                </a:lnTo>
                <a:lnTo>
                  <a:pt x="8229600" y="8229600"/>
                </a:lnTo>
                <a:lnTo>
                  <a:pt x="0" y="8229600"/>
                </a:lnTo>
                <a:lnTo>
                  <a:pt x="0" y="0"/>
                </a:lnTo>
                <a:close/>
              </a:path>
            </a:pathLst>
          </a:custGeom>
          <a:blipFill>
            <a:blip r:embed="rId2">
              <a:alphaModFix amt="53000"/>
            </a:blip>
            <a:stretch>
              <a:fillRect/>
            </a:stretch>
          </a:blipFill>
        </p:spPr>
        <p:txBody>
          <a:bodyPr/>
          <a:lstStyle/>
          <a:p>
            <a:endParaRPr lang="en-US"/>
          </a:p>
        </p:txBody>
      </p:sp>
      <p:sp>
        <p:nvSpPr>
          <p:cNvPr id="4" name="Freeform 4"/>
          <p:cNvSpPr/>
          <p:nvPr/>
        </p:nvSpPr>
        <p:spPr>
          <a:xfrm rot="3522491">
            <a:off x="4040546" y="-380160"/>
            <a:ext cx="2299939" cy="2057400"/>
          </a:xfrm>
          <a:custGeom>
            <a:avLst/>
            <a:gdLst/>
            <a:ahLst/>
            <a:cxnLst/>
            <a:rect l="l" t="t" r="r" b="b"/>
            <a:pathLst>
              <a:path w="2299939" h="2057400">
                <a:moveTo>
                  <a:pt x="0" y="0"/>
                </a:moveTo>
                <a:lnTo>
                  <a:pt x="2299939" y="0"/>
                </a:lnTo>
                <a:lnTo>
                  <a:pt x="2299939" y="2057400"/>
                </a:lnTo>
                <a:lnTo>
                  <a:pt x="0" y="2057400"/>
                </a:lnTo>
                <a:lnTo>
                  <a:pt x="0" y="0"/>
                </a:lnTo>
                <a:close/>
              </a:path>
            </a:pathLst>
          </a:custGeom>
          <a:blipFill>
            <a:blip>
              <a:alphaModFix amt="30000"/>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5" name="Group 5"/>
          <p:cNvGrpSpPr/>
          <p:nvPr/>
        </p:nvGrpSpPr>
        <p:grpSpPr>
          <a:xfrm>
            <a:off x="1308954" y="6686550"/>
            <a:ext cx="2043589" cy="3210192"/>
            <a:chOff x="0" y="0"/>
            <a:chExt cx="2553970" cy="4011930"/>
          </a:xfrm>
        </p:grpSpPr>
        <p:sp>
          <p:nvSpPr>
            <p:cNvPr id="6" name="Freeform 6"/>
            <p:cNvSpPr/>
            <p:nvPr/>
          </p:nvSpPr>
          <p:spPr>
            <a:xfrm>
              <a:off x="50144" y="50394"/>
              <a:ext cx="2453026" cy="3912804"/>
            </a:xfrm>
            <a:custGeom>
              <a:avLst/>
              <a:gdLst/>
              <a:ahLst/>
              <a:cxnLst/>
              <a:rect l="l" t="t" r="r" b="b"/>
              <a:pathLst>
                <a:path w="2453026" h="3912804">
                  <a:moveTo>
                    <a:pt x="788056" y="104546"/>
                  </a:moveTo>
                  <a:cubicBezTo>
                    <a:pt x="421026" y="521106"/>
                    <a:pt x="351176" y="655726"/>
                    <a:pt x="295296" y="767486"/>
                  </a:cubicBezTo>
                  <a:cubicBezTo>
                    <a:pt x="248306" y="861466"/>
                    <a:pt x="208936" y="945286"/>
                    <a:pt x="182266" y="1034186"/>
                  </a:cubicBezTo>
                  <a:cubicBezTo>
                    <a:pt x="158136" y="1116736"/>
                    <a:pt x="147976" y="1196746"/>
                    <a:pt x="136546" y="1280566"/>
                  </a:cubicBezTo>
                  <a:cubicBezTo>
                    <a:pt x="125116" y="1368196"/>
                    <a:pt x="117496" y="1457096"/>
                    <a:pt x="116226" y="1549806"/>
                  </a:cubicBezTo>
                  <a:cubicBezTo>
                    <a:pt x="114956" y="1646326"/>
                    <a:pt x="113686" y="1758086"/>
                    <a:pt x="131466" y="1848256"/>
                  </a:cubicBezTo>
                  <a:cubicBezTo>
                    <a:pt x="146706" y="1924456"/>
                    <a:pt x="170836" y="1990496"/>
                    <a:pt x="205126" y="2056536"/>
                  </a:cubicBezTo>
                  <a:cubicBezTo>
                    <a:pt x="241956" y="2126386"/>
                    <a:pt x="291486" y="2197506"/>
                    <a:pt x="348636" y="2255926"/>
                  </a:cubicBezTo>
                  <a:cubicBezTo>
                    <a:pt x="404516" y="2314346"/>
                    <a:pt x="466746" y="2365146"/>
                    <a:pt x="542946" y="2405786"/>
                  </a:cubicBezTo>
                  <a:cubicBezTo>
                    <a:pt x="630576" y="2454046"/>
                    <a:pt x="744876" y="2484526"/>
                    <a:pt x="851556" y="2513736"/>
                  </a:cubicBezTo>
                  <a:cubicBezTo>
                    <a:pt x="962046" y="2544216"/>
                    <a:pt x="1082696" y="2567076"/>
                    <a:pt x="1194456" y="2584856"/>
                  </a:cubicBezTo>
                  <a:cubicBezTo>
                    <a:pt x="1298596" y="2600096"/>
                    <a:pt x="1400196" y="2622956"/>
                    <a:pt x="1501796" y="2614066"/>
                  </a:cubicBezTo>
                  <a:cubicBezTo>
                    <a:pt x="1603396" y="2606446"/>
                    <a:pt x="1712616" y="2577236"/>
                    <a:pt x="1804056" y="2535326"/>
                  </a:cubicBezTo>
                  <a:cubicBezTo>
                    <a:pt x="1892956" y="2494686"/>
                    <a:pt x="1979316" y="2433726"/>
                    <a:pt x="2041546" y="2367686"/>
                  </a:cubicBezTo>
                  <a:cubicBezTo>
                    <a:pt x="2101236" y="2305456"/>
                    <a:pt x="2186326" y="2202586"/>
                    <a:pt x="2177436" y="2154326"/>
                  </a:cubicBezTo>
                  <a:cubicBezTo>
                    <a:pt x="2171086" y="2122576"/>
                    <a:pt x="2121556" y="2102256"/>
                    <a:pt x="2088536" y="2088286"/>
                  </a:cubicBezTo>
                  <a:cubicBezTo>
                    <a:pt x="2054246" y="2074316"/>
                    <a:pt x="2019956" y="2074316"/>
                    <a:pt x="1976776" y="2071776"/>
                  </a:cubicBezTo>
                  <a:cubicBezTo>
                    <a:pt x="1913276" y="2069236"/>
                    <a:pt x="1820566" y="2067966"/>
                    <a:pt x="1749446" y="2085746"/>
                  </a:cubicBezTo>
                  <a:cubicBezTo>
                    <a:pt x="1678326" y="2104796"/>
                    <a:pt x="1608476" y="2142896"/>
                    <a:pt x="1548786" y="2180996"/>
                  </a:cubicBezTo>
                  <a:cubicBezTo>
                    <a:pt x="1491636" y="2217826"/>
                    <a:pt x="1437026" y="2262276"/>
                    <a:pt x="1396386" y="2309266"/>
                  </a:cubicBezTo>
                  <a:cubicBezTo>
                    <a:pt x="1360826" y="2351176"/>
                    <a:pt x="1334156" y="2393086"/>
                    <a:pt x="1315106" y="2446426"/>
                  </a:cubicBezTo>
                  <a:cubicBezTo>
                    <a:pt x="1292246" y="2507386"/>
                    <a:pt x="1285896" y="2584856"/>
                    <a:pt x="1282086" y="2657246"/>
                  </a:cubicBezTo>
                  <a:cubicBezTo>
                    <a:pt x="1277006" y="2730906"/>
                    <a:pt x="1278276" y="2813456"/>
                    <a:pt x="1288436" y="2885846"/>
                  </a:cubicBezTo>
                  <a:cubicBezTo>
                    <a:pt x="1298596" y="2950616"/>
                    <a:pt x="1315106" y="3007766"/>
                    <a:pt x="1336696" y="3069996"/>
                  </a:cubicBezTo>
                  <a:cubicBezTo>
                    <a:pt x="1359556" y="3133496"/>
                    <a:pt x="1392576" y="3199536"/>
                    <a:pt x="1425596" y="3261766"/>
                  </a:cubicBezTo>
                  <a:cubicBezTo>
                    <a:pt x="1458616" y="3321456"/>
                    <a:pt x="1494176" y="3382416"/>
                    <a:pt x="1532276" y="3435756"/>
                  </a:cubicBezTo>
                  <a:cubicBezTo>
                    <a:pt x="1567836" y="3486556"/>
                    <a:pt x="1590696" y="3533546"/>
                    <a:pt x="1644036" y="3576726"/>
                  </a:cubicBezTo>
                  <a:cubicBezTo>
                    <a:pt x="1718966" y="3636416"/>
                    <a:pt x="1861206" y="3699916"/>
                    <a:pt x="1961536" y="3732936"/>
                  </a:cubicBezTo>
                  <a:cubicBezTo>
                    <a:pt x="2042816" y="3759606"/>
                    <a:pt x="2116476" y="3767226"/>
                    <a:pt x="2192676" y="3776116"/>
                  </a:cubicBezTo>
                  <a:cubicBezTo>
                    <a:pt x="2266336" y="3783736"/>
                    <a:pt x="2367936" y="3764686"/>
                    <a:pt x="2409846" y="3785006"/>
                  </a:cubicBezTo>
                  <a:cubicBezTo>
                    <a:pt x="2431436" y="3795166"/>
                    <a:pt x="2446676" y="3812946"/>
                    <a:pt x="2450486" y="3829456"/>
                  </a:cubicBezTo>
                  <a:cubicBezTo>
                    <a:pt x="2455566" y="3847236"/>
                    <a:pt x="2447946" y="3876446"/>
                    <a:pt x="2436516" y="3889146"/>
                  </a:cubicBezTo>
                  <a:cubicBezTo>
                    <a:pt x="2423816" y="3903116"/>
                    <a:pt x="2395876" y="3913276"/>
                    <a:pt x="2378096" y="3910736"/>
                  </a:cubicBezTo>
                  <a:cubicBezTo>
                    <a:pt x="2360316" y="3908196"/>
                    <a:pt x="2337456" y="3891686"/>
                    <a:pt x="2328566" y="3875176"/>
                  </a:cubicBezTo>
                  <a:cubicBezTo>
                    <a:pt x="2320946" y="3858666"/>
                    <a:pt x="2323486" y="3829456"/>
                    <a:pt x="2329836" y="3814216"/>
                  </a:cubicBezTo>
                  <a:cubicBezTo>
                    <a:pt x="2336186" y="3801516"/>
                    <a:pt x="2348886" y="3791356"/>
                    <a:pt x="2361586" y="3786276"/>
                  </a:cubicBezTo>
                  <a:cubicBezTo>
                    <a:pt x="2373016" y="3781196"/>
                    <a:pt x="2390796" y="3779926"/>
                    <a:pt x="2403496" y="3782466"/>
                  </a:cubicBezTo>
                  <a:cubicBezTo>
                    <a:pt x="2416196" y="3786276"/>
                    <a:pt x="2430166" y="3795166"/>
                    <a:pt x="2437786" y="3805326"/>
                  </a:cubicBezTo>
                  <a:cubicBezTo>
                    <a:pt x="2446676" y="3815486"/>
                    <a:pt x="2451756" y="3830726"/>
                    <a:pt x="2453026" y="3844696"/>
                  </a:cubicBezTo>
                  <a:cubicBezTo>
                    <a:pt x="2453026" y="3857396"/>
                    <a:pt x="2447946" y="3872636"/>
                    <a:pt x="2440326" y="3884066"/>
                  </a:cubicBezTo>
                  <a:cubicBezTo>
                    <a:pt x="2432706" y="3894226"/>
                    <a:pt x="2423816" y="3903116"/>
                    <a:pt x="2406036" y="3908196"/>
                  </a:cubicBezTo>
                  <a:cubicBezTo>
                    <a:pt x="2365396" y="3920896"/>
                    <a:pt x="2254906" y="3904386"/>
                    <a:pt x="2176166" y="3894226"/>
                  </a:cubicBezTo>
                  <a:cubicBezTo>
                    <a:pt x="2089806" y="3881526"/>
                    <a:pt x="2002176" y="3868826"/>
                    <a:pt x="1909466" y="3834536"/>
                  </a:cubicBezTo>
                  <a:cubicBezTo>
                    <a:pt x="1797706" y="3793896"/>
                    <a:pt x="1640226" y="3718966"/>
                    <a:pt x="1557676" y="3650386"/>
                  </a:cubicBezTo>
                  <a:cubicBezTo>
                    <a:pt x="1499256" y="3602126"/>
                    <a:pt x="1472586" y="3551326"/>
                    <a:pt x="1434486" y="3495446"/>
                  </a:cubicBezTo>
                  <a:cubicBezTo>
                    <a:pt x="1393846" y="3438296"/>
                    <a:pt x="1355746" y="3374796"/>
                    <a:pt x="1321456" y="3310026"/>
                  </a:cubicBezTo>
                  <a:cubicBezTo>
                    <a:pt x="1285896" y="3242716"/>
                    <a:pt x="1250336" y="3169056"/>
                    <a:pt x="1224936" y="3097936"/>
                  </a:cubicBezTo>
                  <a:cubicBezTo>
                    <a:pt x="1200806" y="3029356"/>
                    <a:pt x="1183026" y="2963316"/>
                    <a:pt x="1172866" y="2889656"/>
                  </a:cubicBezTo>
                  <a:cubicBezTo>
                    <a:pt x="1162706" y="2809646"/>
                    <a:pt x="1160166" y="2720746"/>
                    <a:pt x="1166516" y="2638196"/>
                  </a:cubicBezTo>
                  <a:cubicBezTo>
                    <a:pt x="1172866" y="2554376"/>
                    <a:pt x="1184296" y="2460396"/>
                    <a:pt x="1213506" y="2388006"/>
                  </a:cubicBezTo>
                  <a:cubicBezTo>
                    <a:pt x="1238906" y="2323236"/>
                    <a:pt x="1274466" y="2269896"/>
                    <a:pt x="1318916" y="2219096"/>
                  </a:cubicBezTo>
                  <a:cubicBezTo>
                    <a:pt x="1367176" y="2163216"/>
                    <a:pt x="1429406" y="2113686"/>
                    <a:pt x="1496716" y="2071776"/>
                  </a:cubicBezTo>
                  <a:cubicBezTo>
                    <a:pt x="1569106" y="2027326"/>
                    <a:pt x="1654196" y="1984146"/>
                    <a:pt x="1738016" y="1963826"/>
                  </a:cubicBezTo>
                  <a:cubicBezTo>
                    <a:pt x="1820566" y="1943506"/>
                    <a:pt x="1923436" y="1943506"/>
                    <a:pt x="1994556" y="1946046"/>
                  </a:cubicBezTo>
                  <a:cubicBezTo>
                    <a:pt x="2047896" y="1948586"/>
                    <a:pt x="2084726" y="1954936"/>
                    <a:pt x="2130446" y="1968906"/>
                  </a:cubicBezTo>
                  <a:cubicBezTo>
                    <a:pt x="2179976" y="1984146"/>
                    <a:pt x="2251096" y="2004466"/>
                    <a:pt x="2279036" y="2037486"/>
                  </a:cubicBezTo>
                  <a:cubicBezTo>
                    <a:pt x="2301896" y="2062886"/>
                    <a:pt x="2309516" y="2103526"/>
                    <a:pt x="2308246" y="2134006"/>
                  </a:cubicBezTo>
                  <a:cubicBezTo>
                    <a:pt x="2308246" y="2160676"/>
                    <a:pt x="2298086" y="2178456"/>
                    <a:pt x="2282846" y="2210206"/>
                  </a:cubicBezTo>
                  <a:cubicBezTo>
                    <a:pt x="2251096" y="2271166"/>
                    <a:pt x="2181246" y="2388006"/>
                    <a:pt x="2108856" y="2460396"/>
                  </a:cubicBezTo>
                  <a:cubicBezTo>
                    <a:pt x="2032656" y="2534056"/>
                    <a:pt x="1936136" y="2600096"/>
                    <a:pt x="1834536" y="2644546"/>
                  </a:cubicBezTo>
                  <a:cubicBezTo>
                    <a:pt x="1730396" y="2691536"/>
                    <a:pt x="1605936" y="2720746"/>
                    <a:pt x="1492906" y="2728366"/>
                  </a:cubicBezTo>
                  <a:cubicBezTo>
                    <a:pt x="1383686" y="2735986"/>
                    <a:pt x="1280816" y="2713126"/>
                    <a:pt x="1170326" y="2696616"/>
                  </a:cubicBezTo>
                  <a:cubicBezTo>
                    <a:pt x="1053486" y="2678836"/>
                    <a:pt x="929026" y="2654706"/>
                    <a:pt x="812186" y="2621686"/>
                  </a:cubicBezTo>
                  <a:cubicBezTo>
                    <a:pt x="696616" y="2588666"/>
                    <a:pt x="569616" y="2551836"/>
                    <a:pt x="473096" y="2497226"/>
                  </a:cubicBezTo>
                  <a:cubicBezTo>
                    <a:pt x="388006" y="2448966"/>
                    <a:pt x="318156" y="2390546"/>
                    <a:pt x="254656" y="2323236"/>
                  </a:cubicBezTo>
                  <a:cubicBezTo>
                    <a:pt x="192426" y="2255926"/>
                    <a:pt x="136546" y="2175916"/>
                    <a:pt x="95906" y="2095906"/>
                  </a:cubicBezTo>
                  <a:cubicBezTo>
                    <a:pt x="57806" y="2018436"/>
                    <a:pt x="32406" y="1940966"/>
                    <a:pt x="15896" y="1854606"/>
                  </a:cubicBezTo>
                  <a:cubicBezTo>
                    <a:pt x="-1884" y="1758086"/>
                    <a:pt x="-614" y="1642516"/>
                    <a:pt x="656" y="1540916"/>
                  </a:cubicBezTo>
                  <a:cubicBezTo>
                    <a:pt x="1926" y="1444396"/>
                    <a:pt x="9546" y="1351686"/>
                    <a:pt x="22246" y="1258976"/>
                  </a:cubicBezTo>
                  <a:cubicBezTo>
                    <a:pt x="33676" y="1167536"/>
                    <a:pt x="46376" y="1078636"/>
                    <a:pt x="74316" y="988466"/>
                  </a:cubicBezTo>
                  <a:cubicBezTo>
                    <a:pt x="102256" y="894486"/>
                    <a:pt x="142896" y="805586"/>
                    <a:pt x="192426" y="706526"/>
                  </a:cubicBezTo>
                  <a:cubicBezTo>
                    <a:pt x="250846" y="588416"/>
                    <a:pt x="327046" y="444906"/>
                    <a:pt x="413406" y="329336"/>
                  </a:cubicBezTo>
                  <a:cubicBezTo>
                    <a:pt x="499766" y="213766"/>
                    <a:pt x="650896" y="43586"/>
                    <a:pt x="708046" y="10566"/>
                  </a:cubicBezTo>
                  <a:cubicBezTo>
                    <a:pt x="727096" y="406"/>
                    <a:pt x="737256" y="-864"/>
                    <a:pt x="751226" y="406"/>
                  </a:cubicBezTo>
                  <a:cubicBezTo>
                    <a:pt x="765196" y="2946"/>
                    <a:pt x="780436" y="11836"/>
                    <a:pt x="789326" y="21996"/>
                  </a:cubicBezTo>
                  <a:cubicBezTo>
                    <a:pt x="798216" y="32156"/>
                    <a:pt x="804566" y="49936"/>
                    <a:pt x="804566" y="63906"/>
                  </a:cubicBezTo>
                  <a:cubicBezTo>
                    <a:pt x="804566" y="77876"/>
                    <a:pt x="788056" y="104546"/>
                    <a:pt x="788056" y="104546"/>
                  </a:cubicBezTo>
                </a:path>
              </a:pathLst>
            </a:custGeom>
            <a:solidFill>
              <a:srgbClr val="955306"/>
            </a:solidFill>
            <a:ln cap="sq">
              <a:noFill/>
              <a:prstDash val="solid"/>
              <a:miter/>
            </a:ln>
          </p:spPr>
          <p:txBody>
            <a:bodyPr/>
            <a:lstStyle/>
            <a:p>
              <a:endParaRPr lang="en-US"/>
            </a:p>
          </p:txBody>
        </p:sp>
      </p:grpSp>
      <p:grpSp>
        <p:nvGrpSpPr>
          <p:cNvPr id="7" name="Group 7"/>
          <p:cNvGrpSpPr/>
          <p:nvPr/>
        </p:nvGrpSpPr>
        <p:grpSpPr>
          <a:xfrm>
            <a:off x="6415088" y="9221152"/>
            <a:ext cx="189548" cy="184785"/>
            <a:chOff x="0" y="0"/>
            <a:chExt cx="252730" cy="246380"/>
          </a:xfrm>
        </p:grpSpPr>
        <p:sp>
          <p:nvSpPr>
            <p:cNvPr id="8" name="Freeform 8"/>
            <p:cNvSpPr/>
            <p:nvPr/>
          </p:nvSpPr>
          <p:spPr>
            <a:xfrm>
              <a:off x="50637" y="50749"/>
              <a:ext cx="148753" cy="149164"/>
            </a:xfrm>
            <a:custGeom>
              <a:avLst/>
              <a:gdLst/>
              <a:ahLst/>
              <a:cxnLst/>
              <a:rect l="l" t="t" r="r" b="b"/>
              <a:pathLst>
                <a:path w="148753" h="149164">
                  <a:moveTo>
                    <a:pt x="148753" y="52121"/>
                  </a:moveTo>
                  <a:cubicBezTo>
                    <a:pt x="146213" y="106731"/>
                    <a:pt x="127163" y="135941"/>
                    <a:pt x="108113" y="144831"/>
                  </a:cubicBezTo>
                  <a:cubicBezTo>
                    <a:pt x="89063" y="153721"/>
                    <a:pt x="53503" y="147371"/>
                    <a:pt x="36993" y="139751"/>
                  </a:cubicBezTo>
                  <a:cubicBezTo>
                    <a:pt x="24293" y="134671"/>
                    <a:pt x="16673" y="124511"/>
                    <a:pt x="11593" y="114351"/>
                  </a:cubicBezTo>
                  <a:cubicBezTo>
                    <a:pt x="5243" y="104191"/>
                    <a:pt x="-1107" y="92761"/>
                    <a:pt x="163" y="80061"/>
                  </a:cubicBezTo>
                  <a:cubicBezTo>
                    <a:pt x="1433" y="61011"/>
                    <a:pt x="16673" y="27991"/>
                    <a:pt x="29373" y="15291"/>
                  </a:cubicBezTo>
                  <a:cubicBezTo>
                    <a:pt x="38263" y="6401"/>
                    <a:pt x="49693" y="1321"/>
                    <a:pt x="62393" y="51"/>
                  </a:cubicBezTo>
                  <a:cubicBezTo>
                    <a:pt x="81443" y="-1219"/>
                    <a:pt x="129703" y="21641"/>
                    <a:pt x="129703" y="21641"/>
                  </a:cubicBezTo>
                </a:path>
              </a:pathLst>
            </a:custGeom>
            <a:solidFill>
              <a:srgbClr val="955306"/>
            </a:solidFill>
            <a:ln cap="sq">
              <a:noFill/>
              <a:prstDash val="solid"/>
              <a:miter/>
            </a:ln>
          </p:spPr>
          <p:txBody>
            <a:bodyPr/>
            <a:lstStyle/>
            <a:p>
              <a:endParaRPr lang="en-US"/>
            </a:p>
          </p:txBody>
        </p:sp>
      </p:grpSp>
      <p:grpSp>
        <p:nvGrpSpPr>
          <p:cNvPr id="9" name="Group 9"/>
          <p:cNvGrpSpPr/>
          <p:nvPr/>
        </p:nvGrpSpPr>
        <p:grpSpPr>
          <a:xfrm>
            <a:off x="12515323" y="470817"/>
            <a:ext cx="2606040" cy="1913573"/>
            <a:chOff x="0" y="0"/>
            <a:chExt cx="3474720" cy="2551430"/>
          </a:xfrm>
        </p:grpSpPr>
        <p:sp>
          <p:nvSpPr>
            <p:cNvPr id="10" name="Freeform 10"/>
            <p:cNvSpPr/>
            <p:nvPr/>
          </p:nvSpPr>
          <p:spPr>
            <a:xfrm>
              <a:off x="48084" y="46226"/>
              <a:ext cx="3377928" cy="2453134"/>
            </a:xfrm>
            <a:custGeom>
              <a:avLst/>
              <a:gdLst/>
              <a:ahLst/>
              <a:cxnLst/>
              <a:rect l="l" t="t" r="r" b="b"/>
              <a:pathLst>
                <a:path w="3377928" h="2453134">
                  <a:moveTo>
                    <a:pt x="34466" y="441454"/>
                  </a:moveTo>
                  <a:cubicBezTo>
                    <a:pt x="529766" y="202694"/>
                    <a:pt x="583106" y="186184"/>
                    <a:pt x="666926" y="163324"/>
                  </a:cubicBezTo>
                  <a:cubicBezTo>
                    <a:pt x="776146" y="134114"/>
                    <a:pt x="914576" y="107444"/>
                    <a:pt x="1047926" y="84584"/>
                  </a:cubicBezTo>
                  <a:cubicBezTo>
                    <a:pt x="1196516" y="60454"/>
                    <a:pt x="1366696" y="41404"/>
                    <a:pt x="1519096" y="28704"/>
                  </a:cubicBezTo>
                  <a:cubicBezTo>
                    <a:pt x="1662606" y="16004"/>
                    <a:pt x="1798496" y="-10666"/>
                    <a:pt x="1935656" y="4574"/>
                  </a:cubicBezTo>
                  <a:cubicBezTo>
                    <a:pt x="2072816" y="18544"/>
                    <a:pt x="2226486" y="57914"/>
                    <a:pt x="2342056" y="115064"/>
                  </a:cubicBezTo>
                  <a:cubicBezTo>
                    <a:pt x="2442386" y="165864"/>
                    <a:pt x="2530016" y="239524"/>
                    <a:pt x="2597326" y="313184"/>
                  </a:cubicBezTo>
                  <a:cubicBezTo>
                    <a:pt x="2657016" y="377954"/>
                    <a:pt x="2700196" y="451614"/>
                    <a:pt x="2733216" y="526544"/>
                  </a:cubicBezTo>
                  <a:cubicBezTo>
                    <a:pt x="2764966" y="596394"/>
                    <a:pt x="2792906" y="670054"/>
                    <a:pt x="2792906" y="747524"/>
                  </a:cubicBezTo>
                  <a:cubicBezTo>
                    <a:pt x="2792906" y="836424"/>
                    <a:pt x="2766236" y="938024"/>
                    <a:pt x="2719246" y="1028194"/>
                  </a:cubicBezTo>
                  <a:cubicBezTo>
                    <a:pt x="2664636" y="1131064"/>
                    <a:pt x="2555416" y="1233934"/>
                    <a:pt x="2463976" y="1320294"/>
                  </a:cubicBezTo>
                  <a:cubicBezTo>
                    <a:pt x="2377616" y="1402844"/>
                    <a:pt x="2279826" y="1480314"/>
                    <a:pt x="2187116" y="1537464"/>
                  </a:cubicBezTo>
                  <a:cubicBezTo>
                    <a:pt x="2107106" y="1588264"/>
                    <a:pt x="2023286" y="1627634"/>
                    <a:pt x="1944546" y="1656844"/>
                  </a:cubicBezTo>
                  <a:cubicBezTo>
                    <a:pt x="1874696" y="1682244"/>
                    <a:pt x="1802306" y="1703834"/>
                    <a:pt x="1740076" y="1708914"/>
                  </a:cubicBezTo>
                  <a:cubicBezTo>
                    <a:pt x="1688006" y="1713994"/>
                    <a:pt x="1633396" y="1719074"/>
                    <a:pt x="1596566" y="1697484"/>
                  </a:cubicBezTo>
                  <a:cubicBezTo>
                    <a:pt x="1561006" y="1675894"/>
                    <a:pt x="1526716" y="1622554"/>
                    <a:pt x="1521636" y="1581914"/>
                  </a:cubicBezTo>
                  <a:cubicBezTo>
                    <a:pt x="1517826" y="1538734"/>
                    <a:pt x="1541956" y="1493014"/>
                    <a:pt x="1572436" y="1447294"/>
                  </a:cubicBezTo>
                  <a:cubicBezTo>
                    <a:pt x="1613076" y="1382524"/>
                    <a:pt x="1694356" y="1302514"/>
                    <a:pt x="1773096" y="1246634"/>
                  </a:cubicBezTo>
                  <a:cubicBezTo>
                    <a:pt x="1855646" y="1188214"/>
                    <a:pt x="1968676" y="1143764"/>
                    <a:pt x="2058846" y="1110744"/>
                  </a:cubicBezTo>
                  <a:cubicBezTo>
                    <a:pt x="2135046" y="1082804"/>
                    <a:pt x="2207436" y="1067564"/>
                    <a:pt x="2278556" y="1054864"/>
                  </a:cubicBezTo>
                  <a:cubicBezTo>
                    <a:pt x="2343326" y="1042164"/>
                    <a:pt x="2408096" y="1026924"/>
                    <a:pt x="2470326" y="1030734"/>
                  </a:cubicBezTo>
                  <a:cubicBezTo>
                    <a:pt x="2528746" y="1034544"/>
                    <a:pt x="2579546" y="1039624"/>
                    <a:pt x="2641776" y="1071374"/>
                  </a:cubicBezTo>
                  <a:cubicBezTo>
                    <a:pt x="2742106" y="1123444"/>
                    <a:pt x="2902126" y="1275844"/>
                    <a:pt x="2984676" y="1371094"/>
                  </a:cubicBezTo>
                  <a:cubicBezTo>
                    <a:pt x="3041826" y="1438404"/>
                    <a:pt x="3064686" y="1489204"/>
                    <a:pt x="3109136" y="1564134"/>
                  </a:cubicBezTo>
                  <a:cubicBezTo>
                    <a:pt x="3167556" y="1663194"/>
                    <a:pt x="3257726" y="1823214"/>
                    <a:pt x="3295826" y="1917194"/>
                  </a:cubicBezTo>
                  <a:cubicBezTo>
                    <a:pt x="3318686" y="1975614"/>
                    <a:pt x="3326306" y="2007364"/>
                    <a:pt x="3339006" y="2067054"/>
                  </a:cubicBezTo>
                  <a:cubicBezTo>
                    <a:pt x="3356786" y="2152144"/>
                    <a:pt x="3385996" y="2323594"/>
                    <a:pt x="3375836" y="2384554"/>
                  </a:cubicBezTo>
                  <a:cubicBezTo>
                    <a:pt x="3370756" y="2411224"/>
                    <a:pt x="3361866" y="2429004"/>
                    <a:pt x="3350436" y="2440434"/>
                  </a:cubicBezTo>
                  <a:cubicBezTo>
                    <a:pt x="3339006" y="2449324"/>
                    <a:pt x="3323766" y="2453134"/>
                    <a:pt x="3309796" y="2453134"/>
                  </a:cubicBezTo>
                  <a:cubicBezTo>
                    <a:pt x="3297096" y="2453134"/>
                    <a:pt x="3281856" y="2449324"/>
                    <a:pt x="3271696" y="2440434"/>
                  </a:cubicBezTo>
                  <a:cubicBezTo>
                    <a:pt x="3258996" y="2429004"/>
                    <a:pt x="3246296" y="2401064"/>
                    <a:pt x="3246296" y="2384554"/>
                  </a:cubicBezTo>
                  <a:cubicBezTo>
                    <a:pt x="3245026" y="2370584"/>
                    <a:pt x="3252646" y="2355344"/>
                    <a:pt x="3261536" y="2346454"/>
                  </a:cubicBezTo>
                  <a:cubicBezTo>
                    <a:pt x="3269156" y="2336294"/>
                    <a:pt x="3283126" y="2326134"/>
                    <a:pt x="3297096" y="2324864"/>
                  </a:cubicBezTo>
                  <a:cubicBezTo>
                    <a:pt x="3313606" y="2322324"/>
                    <a:pt x="3342816" y="2328674"/>
                    <a:pt x="3355516" y="2341374"/>
                  </a:cubicBezTo>
                  <a:cubicBezTo>
                    <a:pt x="3368216" y="2354074"/>
                    <a:pt x="3378376" y="2380744"/>
                    <a:pt x="3374566" y="2398524"/>
                  </a:cubicBezTo>
                  <a:cubicBezTo>
                    <a:pt x="3372026" y="2416304"/>
                    <a:pt x="3354246" y="2440434"/>
                    <a:pt x="3337736" y="2446784"/>
                  </a:cubicBezTo>
                  <a:cubicBezTo>
                    <a:pt x="3321226" y="2454404"/>
                    <a:pt x="3292016" y="2451864"/>
                    <a:pt x="3276776" y="2444244"/>
                  </a:cubicBezTo>
                  <a:cubicBezTo>
                    <a:pt x="3264076" y="2437894"/>
                    <a:pt x="3257726" y="2430274"/>
                    <a:pt x="3250106" y="2412494"/>
                  </a:cubicBezTo>
                  <a:cubicBezTo>
                    <a:pt x="3229786" y="2362964"/>
                    <a:pt x="3239946" y="2177544"/>
                    <a:pt x="3227246" y="2097534"/>
                  </a:cubicBezTo>
                  <a:cubicBezTo>
                    <a:pt x="3218356" y="2045464"/>
                    <a:pt x="3214546" y="2023874"/>
                    <a:pt x="3195496" y="1973074"/>
                  </a:cubicBezTo>
                  <a:cubicBezTo>
                    <a:pt x="3161206" y="1885444"/>
                    <a:pt x="3065956" y="1720344"/>
                    <a:pt x="3011346" y="1626364"/>
                  </a:cubicBezTo>
                  <a:cubicBezTo>
                    <a:pt x="2973246" y="1557784"/>
                    <a:pt x="2954196" y="1514604"/>
                    <a:pt x="2904666" y="1454914"/>
                  </a:cubicBezTo>
                  <a:cubicBezTo>
                    <a:pt x="2833546" y="1369824"/>
                    <a:pt x="2691306" y="1227584"/>
                    <a:pt x="2608756" y="1181864"/>
                  </a:cubicBezTo>
                  <a:cubicBezTo>
                    <a:pt x="2560496" y="1155194"/>
                    <a:pt x="2527476" y="1150114"/>
                    <a:pt x="2481756" y="1147574"/>
                  </a:cubicBezTo>
                  <a:cubicBezTo>
                    <a:pt x="2428416" y="1143764"/>
                    <a:pt x="2367456" y="1157734"/>
                    <a:pt x="2307766" y="1169164"/>
                  </a:cubicBezTo>
                  <a:cubicBezTo>
                    <a:pt x="2242996" y="1181864"/>
                    <a:pt x="2178226" y="1195834"/>
                    <a:pt x="2109646" y="1219964"/>
                  </a:cubicBezTo>
                  <a:cubicBezTo>
                    <a:pt x="2028366" y="1247904"/>
                    <a:pt x="1934386" y="1280924"/>
                    <a:pt x="1856916" y="1335534"/>
                  </a:cubicBezTo>
                  <a:cubicBezTo>
                    <a:pt x="1773096" y="1395224"/>
                    <a:pt x="1619426" y="1537464"/>
                    <a:pt x="1629586" y="1574294"/>
                  </a:cubicBezTo>
                  <a:cubicBezTo>
                    <a:pt x="1634666" y="1593344"/>
                    <a:pt x="1680386" y="1597154"/>
                    <a:pt x="1713406" y="1598424"/>
                  </a:cubicBezTo>
                  <a:cubicBezTo>
                    <a:pt x="1761666" y="1598424"/>
                    <a:pt x="1832786" y="1576834"/>
                    <a:pt x="1895016" y="1553974"/>
                  </a:cubicBezTo>
                  <a:cubicBezTo>
                    <a:pt x="1966136" y="1528574"/>
                    <a:pt x="2042336" y="1493014"/>
                    <a:pt x="2117266" y="1447294"/>
                  </a:cubicBezTo>
                  <a:cubicBezTo>
                    <a:pt x="2203626" y="1393954"/>
                    <a:pt x="2297606" y="1319024"/>
                    <a:pt x="2378886" y="1244094"/>
                  </a:cubicBezTo>
                  <a:cubicBezTo>
                    <a:pt x="2461436" y="1167894"/>
                    <a:pt x="2560496" y="1078994"/>
                    <a:pt x="2611296" y="991364"/>
                  </a:cubicBezTo>
                  <a:cubicBezTo>
                    <a:pt x="2653206" y="918974"/>
                    <a:pt x="2679876" y="838964"/>
                    <a:pt x="2681146" y="767844"/>
                  </a:cubicBezTo>
                  <a:cubicBezTo>
                    <a:pt x="2683686" y="704344"/>
                    <a:pt x="2660826" y="644654"/>
                    <a:pt x="2635426" y="584964"/>
                  </a:cubicBezTo>
                  <a:cubicBezTo>
                    <a:pt x="2608756" y="522734"/>
                    <a:pt x="2573196" y="459234"/>
                    <a:pt x="2523666" y="402084"/>
                  </a:cubicBezTo>
                  <a:cubicBezTo>
                    <a:pt x="2467786" y="337314"/>
                    <a:pt x="2395396" y="270004"/>
                    <a:pt x="2307766" y="224284"/>
                  </a:cubicBezTo>
                  <a:cubicBezTo>
                    <a:pt x="2206166" y="170944"/>
                    <a:pt x="2066466" y="134114"/>
                    <a:pt x="1939466" y="120144"/>
                  </a:cubicBezTo>
                  <a:cubicBezTo>
                    <a:pt x="1808656" y="104904"/>
                    <a:pt x="1672766" y="131574"/>
                    <a:pt x="1533066" y="144274"/>
                  </a:cubicBezTo>
                  <a:cubicBezTo>
                    <a:pt x="1384476" y="156974"/>
                    <a:pt x="1216836" y="176024"/>
                    <a:pt x="1072056" y="200154"/>
                  </a:cubicBezTo>
                  <a:cubicBezTo>
                    <a:pt x="942516" y="221744"/>
                    <a:pt x="809166" y="248414"/>
                    <a:pt x="705026" y="276354"/>
                  </a:cubicBezTo>
                  <a:cubicBezTo>
                    <a:pt x="626286" y="296674"/>
                    <a:pt x="579296" y="311914"/>
                    <a:pt x="500556" y="344934"/>
                  </a:cubicBezTo>
                  <a:cubicBezTo>
                    <a:pt x="382446" y="393194"/>
                    <a:pt x="144956" y="545594"/>
                    <a:pt x="75106" y="557024"/>
                  </a:cubicBezTo>
                  <a:cubicBezTo>
                    <a:pt x="54786" y="560834"/>
                    <a:pt x="43356" y="557024"/>
                    <a:pt x="31926" y="550674"/>
                  </a:cubicBezTo>
                  <a:cubicBezTo>
                    <a:pt x="19226" y="544324"/>
                    <a:pt x="7796" y="530354"/>
                    <a:pt x="2716" y="517654"/>
                  </a:cubicBezTo>
                  <a:cubicBezTo>
                    <a:pt x="-1094" y="504954"/>
                    <a:pt x="-1094" y="485904"/>
                    <a:pt x="3986" y="473204"/>
                  </a:cubicBezTo>
                  <a:cubicBezTo>
                    <a:pt x="9066" y="460504"/>
                    <a:pt x="34466" y="441454"/>
                    <a:pt x="34466" y="441454"/>
                  </a:cubicBezTo>
                </a:path>
              </a:pathLst>
            </a:custGeom>
            <a:solidFill>
              <a:srgbClr val="955306"/>
            </a:solidFill>
            <a:ln cap="sq">
              <a:noFill/>
              <a:prstDash val="solid"/>
              <a:miter/>
            </a:ln>
          </p:spPr>
          <p:txBody>
            <a:bodyPr/>
            <a:lstStyle/>
            <a:p>
              <a:endParaRPr lang="en-US"/>
            </a:p>
          </p:txBody>
        </p:sp>
      </p:grpSp>
      <p:grpSp>
        <p:nvGrpSpPr>
          <p:cNvPr id="11" name="Group 11"/>
          <p:cNvGrpSpPr/>
          <p:nvPr/>
        </p:nvGrpSpPr>
        <p:grpSpPr>
          <a:xfrm>
            <a:off x="13822680" y="3329940"/>
            <a:ext cx="184785" cy="189548"/>
            <a:chOff x="0" y="0"/>
            <a:chExt cx="246380" cy="252730"/>
          </a:xfrm>
        </p:grpSpPr>
        <p:sp>
          <p:nvSpPr>
            <p:cNvPr id="12" name="Freeform 12"/>
            <p:cNvSpPr/>
            <p:nvPr/>
          </p:nvSpPr>
          <p:spPr>
            <a:xfrm>
              <a:off x="46431" y="50749"/>
              <a:ext cx="146609" cy="152154"/>
            </a:xfrm>
            <a:custGeom>
              <a:avLst/>
              <a:gdLst/>
              <a:ahLst/>
              <a:cxnLst/>
              <a:rect l="l" t="t" r="r" b="b"/>
              <a:pathLst>
                <a:path w="146609" h="152154">
                  <a:moveTo>
                    <a:pt x="146609" y="52121"/>
                  </a:moveTo>
                  <a:cubicBezTo>
                    <a:pt x="142799" y="106731"/>
                    <a:pt x="119939" y="135941"/>
                    <a:pt x="104699" y="144831"/>
                  </a:cubicBezTo>
                  <a:cubicBezTo>
                    <a:pt x="93269" y="151181"/>
                    <a:pt x="81839" y="153721"/>
                    <a:pt x="69139" y="151181"/>
                  </a:cubicBezTo>
                  <a:cubicBezTo>
                    <a:pt x="51359" y="148641"/>
                    <a:pt x="19609" y="132131"/>
                    <a:pt x="8179" y="114351"/>
                  </a:cubicBezTo>
                  <a:cubicBezTo>
                    <a:pt x="-1981" y="96571"/>
                    <a:pt x="-1981" y="62281"/>
                    <a:pt x="4369" y="44501"/>
                  </a:cubicBezTo>
                  <a:cubicBezTo>
                    <a:pt x="8179" y="31801"/>
                    <a:pt x="17069" y="22911"/>
                    <a:pt x="25959" y="15291"/>
                  </a:cubicBezTo>
                  <a:cubicBezTo>
                    <a:pt x="36119" y="7671"/>
                    <a:pt x="46279" y="1321"/>
                    <a:pt x="60249" y="51"/>
                  </a:cubicBezTo>
                  <a:cubicBezTo>
                    <a:pt x="78029" y="-1219"/>
                    <a:pt x="127559" y="21641"/>
                    <a:pt x="127559" y="21641"/>
                  </a:cubicBezTo>
                </a:path>
              </a:pathLst>
            </a:custGeom>
            <a:solidFill>
              <a:srgbClr val="955306"/>
            </a:solidFill>
            <a:ln cap="sq">
              <a:noFill/>
              <a:prstDash val="solid"/>
              <a:miter/>
            </a:ln>
          </p:spPr>
          <p:txBody>
            <a:bodyPr/>
            <a:lstStyle/>
            <a:p>
              <a:endParaRPr lang="en-US"/>
            </a:p>
          </p:txBody>
        </p:sp>
      </p:grpSp>
      <p:sp>
        <p:nvSpPr>
          <p:cNvPr id="13" name="TextBox 13"/>
          <p:cNvSpPr txBox="1"/>
          <p:nvPr/>
        </p:nvSpPr>
        <p:spPr>
          <a:xfrm>
            <a:off x="5950369" y="723900"/>
            <a:ext cx="6742646" cy="1854999"/>
          </a:xfrm>
          <a:prstGeom prst="rect">
            <a:avLst/>
          </a:prstGeom>
        </p:spPr>
        <p:txBody>
          <a:bodyPr lIns="0" tIns="0" rIns="0" bIns="0" rtlCol="0" anchor="t">
            <a:spAutoFit/>
          </a:bodyPr>
          <a:lstStyle/>
          <a:p>
            <a:pPr algn="ctr">
              <a:lnSpc>
                <a:spcPts val="14305"/>
              </a:lnSpc>
            </a:pPr>
            <a:r>
              <a:rPr lang="en-US" sz="10218">
                <a:solidFill>
                  <a:srgbClr val="FFFFFF"/>
                </a:solidFill>
                <a:latin typeface="Scripter"/>
                <a:ea typeface="Scripter"/>
                <a:cs typeface="Scripter"/>
                <a:sym typeface="Scripter"/>
              </a:rPr>
              <a:t>REFERENCES</a:t>
            </a:r>
          </a:p>
        </p:txBody>
      </p:sp>
      <p:sp>
        <p:nvSpPr>
          <p:cNvPr id="14" name="TextBox 14"/>
          <p:cNvSpPr txBox="1"/>
          <p:nvPr/>
        </p:nvSpPr>
        <p:spPr>
          <a:xfrm>
            <a:off x="2998160" y="2641742"/>
            <a:ext cx="12291680" cy="7255000"/>
          </a:xfrm>
          <a:prstGeom prst="rect">
            <a:avLst/>
          </a:prstGeom>
        </p:spPr>
        <p:txBody>
          <a:bodyPr lIns="0" tIns="0" rIns="0" bIns="0" rtlCol="0" anchor="t">
            <a:spAutoFit/>
          </a:bodyPr>
          <a:lstStyle/>
          <a:p>
            <a:pPr algn="ctr">
              <a:lnSpc>
                <a:spcPts val="4439"/>
              </a:lnSpc>
            </a:pPr>
            <a:endParaRPr/>
          </a:p>
          <a:p>
            <a:pPr marL="684688" lvl="1" indent="-342344" algn="ctr">
              <a:lnSpc>
                <a:spcPts val="4439"/>
              </a:lnSpc>
              <a:spcBef>
                <a:spcPct val="0"/>
              </a:spcBef>
              <a:buFont typeface="Arial"/>
              <a:buChar char="•"/>
            </a:pPr>
            <a:r>
              <a:rPr lang="en-US" sz="3171" b="1">
                <a:solidFill>
                  <a:srgbClr val="7A4900"/>
                </a:solidFill>
                <a:latin typeface="Cloud Bold"/>
                <a:ea typeface="Cloud Bold"/>
                <a:cs typeface="Cloud Bold"/>
                <a:sym typeface="Cloud Bold"/>
              </a:rPr>
              <a:t>ROBBINS, S.P. AND JUDGE, T.A. (2017) ORGANIZATIONAL BEHAVIOR. 17TH EDN. HARLOW: PEARSON.</a:t>
            </a:r>
          </a:p>
          <a:p>
            <a:pPr marL="684688" lvl="1" indent="-342344" algn="ctr">
              <a:lnSpc>
                <a:spcPts val="4439"/>
              </a:lnSpc>
              <a:spcBef>
                <a:spcPct val="0"/>
              </a:spcBef>
              <a:buFont typeface="Arial"/>
              <a:buChar char="•"/>
            </a:pPr>
            <a:r>
              <a:rPr lang="en-US" sz="3171" b="1">
                <a:solidFill>
                  <a:srgbClr val="7A4900"/>
                </a:solidFill>
                <a:latin typeface="Cloud Bold"/>
                <a:ea typeface="Cloud Bold"/>
                <a:cs typeface="Cloud Bold"/>
                <a:sym typeface="Cloud Bold"/>
              </a:rPr>
              <a:t>HOFSTEDE, G. (2011) ‘DIMENSIONALIZING CULTURES: THE HOFSTEDE MODEL IN CONTEXT’, ONLINE READINGS IN PSYCHOLOGY AND CULTURE, 2(1), PP. 1–26.</a:t>
            </a:r>
          </a:p>
          <a:p>
            <a:pPr marL="684688" lvl="1" indent="-342344" algn="ctr">
              <a:lnSpc>
                <a:spcPts val="4439"/>
              </a:lnSpc>
              <a:spcBef>
                <a:spcPct val="0"/>
              </a:spcBef>
              <a:buFont typeface="Arial"/>
              <a:buChar char="•"/>
            </a:pPr>
            <a:r>
              <a:rPr lang="en-US" sz="3171" b="1">
                <a:solidFill>
                  <a:srgbClr val="7A4900"/>
                </a:solidFill>
                <a:latin typeface="Cloud Bold"/>
                <a:ea typeface="Cloud Bold"/>
                <a:cs typeface="Cloud Bold"/>
                <a:sym typeface="Cloud Bold"/>
              </a:rPr>
              <a:t>SHANNON, C.E. AND WEAVER, W. (1949) THE MATHEMATICAL THEORY OF COMMUNICATION. URBANA: UNIVERSITY OF ILLINOIS PRESS.</a:t>
            </a:r>
          </a:p>
          <a:p>
            <a:pPr marL="684688" lvl="1" indent="-342344" algn="ctr">
              <a:lnSpc>
                <a:spcPts val="4439"/>
              </a:lnSpc>
              <a:spcBef>
                <a:spcPct val="0"/>
              </a:spcBef>
              <a:buFont typeface="Arial"/>
              <a:buChar char="•"/>
            </a:pPr>
            <a:r>
              <a:rPr lang="en-US" sz="3171" b="1">
                <a:solidFill>
                  <a:srgbClr val="7A4900"/>
                </a:solidFill>
                <a:latin typeface="Cloud Bold"/>
                <a:ea typeface="Cloud Bold"/>
                <a:cs typeface="Cloud Bold"/>
                <a:sym typeface="Cloud Bold"/>
              </a:rPr>
              <a:t>BARRETT, D.J. (2014) LEADERSHIP COMMUNICATION. 4TH EDN. NEW YORK: MCGRAW-HILL EDUCATION.</a:t>
            </a:r>
          </a:p>
          <a:p>
            <a:pPr algn="ctr">
              <a:lnSpc>
                <a:spcPts val="4439"/>
              </a:lnSpc>
              <a:spcBef>
                <a:spcPct val="0"/>
              </a:spcBef>
            </a:pPr>
            <a:endParaRPr lang="en-US" sz="3171" b="1">
              <a:solidFill>
                <a:srgbClr val="7A4900"/>
              </a:solidFill>
              <a:latin typeface="Cloud Bold"/>
              <a:ea typeface="Cloud Bold"/>
              <a:cs typeface="Cloud Bold"/>
              <a:sym typeface="Cloud Bold"/>
            </a:endParaRPr>
          </a:p>
          <a:p>
            <a:pPr algn="ctr">
              <a:lnSpc>
                <a:spcPts val="4439"/>
              </a:lnSpc>
              <a:spcBef>
                <a:spcPct val="0"/>
              </a:spcBef>
            </a:pPr>
            <a:endParaRPr lang="en-US" sz="3171" b="1">
              <a:solidFill>
                <a:srgbClr val="7A4900"/>
              </a:solidFill>
              <a:latin typeface="Cloud Bold"/>
              <a:ea typeface="Cloud Bold"/>
              <a:cs typeface="Cloud Bold"/>
              <a:sym typeface="Cloud Bold"/>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8ED"/>
        </a:solidFill>
        <a:effectLst/>
      </p:bgPr>
    </p:bg>
    <p:spTree>
      <p:nvGrpSpPr>
        <p:cNvPr id="1" name=""/>
        <p:cNvGrpSpPr/>
        <p:nvPr/>
      </p:nvGrpSpPr>
      <p:grpSpPr>
        <a:xfrm>
          <a:off x="0" y="0"/>
          <a:ext cx="0" cy="0"/>
          <a:chOff x="0" y="0"/>
          <a:chExt cx="0" cy="0"/>
        </a:xfrm>
      </p:grpSpPr>
      <p:sp>
        <p:nvSpPr>
          <p:cNvPr id="2" name="Freeform 2"/>
          <p:cNvSpPr/>
          <p:nvPr/>
        </p:nvSpPr>
        <p:spPr>
          <a:xfrm rot="-7349342">
            <a:off x="12413832" y="-2177774"/>
            <a:ext cx="8229600" cy="8229600"/>
          </a:xfrm>
          <a:custGeom>
            <a:avLst/>
            <a:gdLst/>
            <a:ahLst/>
            <a:cxnLst/>
            <a:rect l="l" t="t" r="r" b="b"/>
            <a:pathLst>
              <a:path w="8229600" h="8229600">
                <a:moveTo>
                  <a:pt x="0" y="0"/>
                </a:moveTo>
                <a:lnTo>
                  <a:pt x="8229600" y="0"/>
                </a:lnTo>
                <a:lnTo>
                  <a:pt x="8229600" y="8229600"/>
                </a:lnTo>
                <a:lnTo>
                  <a:pt x="0" y="8229600"/>
                </a:lnTo>
                <a:lnTo>
                  <a:pt x="0" y="0"/>
                </a:lnTo>
                <a:close/>
              </a:path>
            </a:pathLst>
          </a:custGeom>
          <a:blipFill>
            <a:blip r:embed="rId2">
              <a:alphaModFix amt="53000"/>
            </a:blip>
            <a:stretch>
              <a:fillRect/>
            </a:stretch>
          </a:blipFill>
        </p:spPr>
        <p:txBody>
          <a:bodyPr/>
          <a:lstStyle/>
          <a:p>
            <a:endParaRPr lang="en-US"/>
          </a:p>
        </p:txBody>
      </p:sp>
      <p:sp>
        <p:nvSpPr>
          <p:cNvPr id="3" name="Freeform 3"/>
          <p:cNvSpPr/>
          <p:nvPr/>
        </p:nvSpPr>
        <p:spPr>
          <a:xfrm rot="-6921797">
            <a:off x="-2255956" y="3303001"/>
            <a:ext cx="8229600" cy="8229600"/>
          </a:xfrm>
          <a:custGeom>
            <a:avLst/>
            <a:gdLst/>
            <a:ahLst/>
            <a:cxnLst/>
            <a:rect l="l" t="t" r="r" b="b"/>
            <a:pathLst>
              <a:path w="8229600" h="8229600">
                <a:moveTo>
                  <a:pt x="0" y="0"/>
                </a:moveTo>
                <a:lnTo>
                  <a:pt x="8229600" y="0"/>
                </a:lnTo>
                <a:lnTo>
                  <a:pt x="8229600" y="8229600"/>
                </a:lnTo>
                <a:lnTo>
                  <a:pt x="0" y="8229600"/>
                </a:lnTo>
                <a:lnTo>
                  <a:pt x="0" y="0"/>
                </a:lnTo>
                <a:close/>
              </a:path>
            </a:pathLst>
          </a:custGeom>
          <a:blipFill>
            <a:blip r:embed="rId2">
              <a:alphaModFix amt="53000"/>
            </a:blip>
            <a:stretch>
              <a:fillRect/>
            </a:stretch>
          </a:blipFill>
        </p:spPr>
        <p:txBody>
          <a:bodyPr/>
          <a:lstStyle/>
          <a:p>
            <a:endParaRPr lang="en-US"/>
          </a:p>
        </p:txBody>
      </p:sp>
      <p:grpSp>
        <p:nvGrpSpPr>
          <p:cNvPr id="4" name="Group 4"/>
          <p:cNvGrpSpPr/>
          <p:nvPr/>
        </p:nvGrpSpPr>
        <p:grpSpPr>
          <a:xfrm>
            <a:off x="5659755" y="3040380"/>
            <a:ext cx="7033260" cy="1138238"/>
            <a:chOff x="0" y="0"/>
            <a:chExt cx="9377680" cy="1517650"/>
          </a:xfrm>
        </p:grpSpPr>
        <p:sp>
          <p:nvSpPr>
            <p:cNvPr id="5" name="Freeform 5"/>
            <p:cNvSpPr/>
            <p:nvPr/>
          </p:nvSpPr>
          <p:spPr>
            <a:xfrm>
              <a:off x="46038" y="41824"/>
              <a:ext cx="9280434" cy="1433985"/>
            </a:xfrm>
            <a:custGeom>
              <a:avLst/>
              <a:gdLst/>
              <a:ahLst/>
              <a:cxnLst/>
              <a:rect l="l" t="t" r="r" b="b"/>
              <a:pathLst>
                <a:path w="9280434" h="1433985">
                  <a:moveTo>
                    <a:pt x="635952" y="81366"/>
                  </a:moveTo>
                  <a:cubicBezTo>
                    <a:pt x="3464242" y="133436"/>
                    <a:pt x="7892732" y="-40554"/>
                    <a:pt x="8572182" y="8976"/>
                  </a:cubicBezTo>
                  <a:cubicBezTo>
                    <a:pt x="8700452" y="17866"/>
                    <a:pt x="8727123" y="21676"/>
                    <a:pt x="8798242" y="45806"/>
                  </a:cubicBezTo>
                  <a:cubicBezTo>
                    <a:pt x="8870632" y="69936"/>
                    <a:pt x="8940482" y="108036"/>
                    <a:pt x="9001442" y="153756"/>
                  </a:cubicBezTo>
                  <a:cubicBezTo>
                    <a:pt x="9061132" y="199476"/>
                    <a:pt x="9115742" y="257896"/>
                    <a:pt x="9158923" y="320126"/>
                  </a:cubicBezTo>
                  <a:cubicBezTo>
                    <a:pt x="9200832" y="382356"/>
                    <a:pt x="9235123" y="454746"/>
                    <a:pt x="9254173" y="527136"/>
                  </a:cubicBezTo>
                  <a:cubicBezTo>
                    <a:pt x="9274492" y="600796"/>
                    <a:pt x="9283382" y="680806"/>
                    <a:pt x="9279573" y="755736"/>
                  </a:cubicBezTo>
                  <a:cubicBezTo>
                    <a:pt x="9275762" y="830666"/>
                    <a:pt x="9257982" y="909406"/>
                    <a:pt x="9230042" y="979256"/>
                  </a:cubicBezTo>
                  <a:cubicBezTo>
                    <a:pt x="9202102" y="1049106"/>
                    <a:pt x="9161462" y="1117686"/>
                    <a:pt x="9111932" y="1176106"/>
                  </a:cubicBezTo>
                  <a:cubicBezTo>
                    <a:pt x="9063673" y="1233256"/>
                    <a:pt x="9002712" y="1285326"/>
                    <a:pt x="8937942" y="1323426"/>
                  </a:cubicBezTo>
                  <a:cubicBezTo>
                    <a:pt x="8873173" y="1362796"/>
                    <a:pt x="8798242" y="1392006"/>
                    <a:pt x="8724582" y="1408516"/>
                  </a:cubicBezTo>
                  <a:cubicBezTo>
                    <a:pt x="8650923" y="1425026"/>
                    <a:pt x="8570912" y="1428836"/>
                    <a:pt x="8495982" y="1421216"/>
                  </a:cubicBezTo>
                  <a:cubicBezTo>
                    <a:pt x="8421052" y="1412326"/>
                    <a:pt x="8343582" y="1390736"/>
                    <a:pt x="8275002" y="1360256"/>
                  </a:cubicBezTo>
                  <a:cubicBezTo>
                    <a:pt x="8206423" y="1328506"/>
                    <a:pt x="8140382" y="1282786"/>
                    <a:pt x="8085773" y="1230716"/>
                  </a:cubicBezTo>
                  <a:cubicBezTo>
                    <a:pt x="8031162" y="1178646"/>
                    <a:pt x="7982902" y="1115146"/>
                    <a:pt x="7947342" y="1049106"/>
                  </a:cubicBezTo>
                  <a:cubicBezTo>
                    <a:pt x="7911782" y="981796"/>
                    <a:pt x="7886382" y="905596"/>
                    <a:pt x="7873682" y="831936"/>
                  </a:cubicBezTo>
                  <a:cubicBezTo>
                    <a:pt x="7862252" y="757006"/>
                    <a:pt x="7862252" y="676996"/>
                    <a:pt x="7873682" y="602066"/>
                  </a:cubicBezTo>
                  <a:cubicBezTo>
                    <a:pt x="7886382" y="528406"/>
                    <a:pt x="7911782" y="452206"/>
                    <a:pt x="7947342" y="384896"/>
                  </a:cubicBezTo>
                  <a:cubicBezTo>
                    <a:pt x="7982902" y="318856"/>
                    <a:pt x="8031162" y="255356"/>
                    <a:pt x="8085773" y="203286"/>
                  </a:cubicBezTo>
                  <a:cubicBezTo>
                    <a:pt x="8140382" y="151216"/>
                    <a:pt x="8206423" y="106766"/>
                    <a:pt x="8275002" y="75016"/>
                  </a:cubicBezTo>
                  <a:cubicBezTo>
                    <a:pt x="8343582" y="43266"/>
                    <a:pt x="8421052" y="21676"/>
                    <a:pt x="8495982" y="12786"/>
                  </a:cubicBezTo>
                  <a:cubicBezTo>
                    <a:pt x="8570912" y="5166"/>
                    <a:pt x="8650923" y="8976"/>
                    <a:pt x="8724582" y="25486"/>
                  </a:cubicBezTo>
                  <a:cubicBezTo>
                    <a:pt x="8798242" y="41996"/>
                    <a:pt x="8873173" y="71206"/>
                    <a:pt x="8937942" y="110576"/>
                  </a:cubicBezTo>
                  <a:cubicBezTo>
                    <a:pt x="9002712" y="149946"/>
                    <a:pt x="9063673" y="202016"/>
                    <a:pt x="9111932" y="259166"/>
                  </a:cubicBezTo>
                  <a:cubicBezTo>
                    <a:pt x="9161462" y="316316"/>
                    <a:pt x="9202102" y="384896"/>
                    <a:pt x="9230042" y="454746"/>
                  </a:cubicBezTo>
                  <a:cubicBezTo>
                    <a:pt x="9257982" y="525866"/>
                    <a:pt x="9275762" y="603336"/>
                    <a:pt x="9279573" y="679536"/>
                  </a:cubicBezTo>
                  <a:cubicBezTo>
                    <a:pt x="9283382" y="754466"/>
                    <a:pt x="9274492" y="834476"/>
                    <a:pt x="9254173" y="906866"/>
                  </a:cubicBezTo>
                  <a:cubicBezTo>
                    <a:pt x="9235123" y="979256"/>
                    <a:pt x="9200832" y="1051646"/>
                    <a:pt x="9158923" y="1115146"/>
                  </a:cubicBezTo>
                  <a:cubicBezTo>
                    <a:pt x="9115742" y="1177376"/>
                    <a:pt x="9061132" y="1235796"/>
                    <a:pt x="9001442" y="1281516"/>
                  </a:cubicBezTo>
                  <a:cubicBezTo>
                    <a:pt x="8940482" y="1325966"/>
                    <a:pt x="8869362" y="1364066"/>
                    <a:pt x="8798242" y="1388196"/>
                  </a:cubicBezTo>
                  <a:cubicBezTo>
                    <a:pt x="8727123" y="1412326"/>
                    <a:pt x="8699182" y="1416136"/>
                    <a:pt x="8572182" y="1425026"/>
                  </a:cubicBezTo>
                  <a:cubicBezTo>
                    <a:pt x="7933373" y="1470746"/>
                    <a:pt x="3716973" y="1327236"/>
                    <a:pt x="2737802" y="1314536"/>
                  </a:cubicBezTo>
                  <a:cubicBezTo>
                    <a:pt x="2408872" y="1309456"/>
                    <a:pt x="2340293" y="1305646"/>
                    <a:pt x="2078672" y="1309456"/>
                  </a:cubicBezTo>
                  <a:cubicBezTo>
                    <a:pt x="1690052" y="1313266"/>
                    <a:pt x="870902" y="1364066"/>
                    <a:pt x="635952" y="1352636"/>
                  </a:cubicBezTo>
                  <a:cubicBezTo>
                    <a:pt x="558482" y="1350096"/>
                    <a:pt x="533082" y="1346286"/>
                    <a:pt x="483552" y="1334856"/>
                  </a:cubicBezTo>
                  <a:cubicBezTo>
                    <a:pt x="434022" y="1322156"/>
                    <a:pt x="384492" y="1303106"/>
                    <a:pt x="340042" y="1280246"/>
                  </a:cubicBezTo>
                  <a:cubicBezTo>
                    <a:pt x="295592" y="1256116"/>
                    <a:pt x="252412" y="1226906"/>
                    <a:pt x="214312" y="1192616"/>
                  </a:cubicBezTo>
                  <a:cubicBezTo>
                    <a:pt x="176212" y="1159596"/>
                    <a:pt x="140652" y="1120226"/>
                    <a:pt x="112712" y="1078316"/>
                  </a:cubicBezTo>
                  <a:cubicBezTo>
                    <a:pt x="83502" y="1036406"/>
                    <a:pt x="59372" y="989416"/>
                    <a:pt x="41592" y="942426"/>
                  </a:cubicBezTo>
                  <a:cubicBezTo>
                    <a:pt x="22542" y="895436"/>
                    <a:pt x="11112" y="844636"/>
                    <a:pt x="4762" y="793836"/>
                  </a:cubicBezTo>
                  <a:cubicBezTo>
                    <a:pt x="-1588" y="743036"/>
                    <a:pt x="-1588" y="690966"/>
                    <a:pt x="4762" y="640166"/>
                  </a:cubicBezTo>
                  <a:cubicBezTo>
                    <a:pt x="11112" y="590636"/>
                    <a:pt x="22542" y="538566"/>
                    <a:pt x="41592" y="491576"/>
                  </a:cubicBezTo>
                  <a:cubicBezTo>
                    <a:pt x="59372" y="444586"/>
                    <a:pt x="83502" y="397596"/>
                    <a:pt x="112712" y="355686"/>
                  </a:cubicBezTo>
                  <a:cubicBezTo>
                    <a:pt x="140652" y="313776"/>
                    <a:pt x="176212" y="274406"/>
                    <a:pt x="214312" y="241386"/>
                  </a:cubicBezTo>
                  <a:cubicBezTo>
                    <a:pt x="252412" y="207096"/>
                    <a:pt x="295592" y="177886"/>
                    <a:pt x="340042" y="153756"/>
                  </a:cubicBezTo>
                  <a:cubicBezTo>
                    <a:pt x="385762" y="130896"/>
                    <a:pt x="434022" y="111846"/>
                    <a:pt x="483552" y="100416"/>
                  </a:cubicBezTo>
                  <a:cubicBezTo>
                    <a:pt x="533082" y="87716"/>
                    <a:pt x="635952" y="81366"/>
                    <a:pt x="635952" y="81366"/>
                  </a:cubicBezTo>
                </a:path>
              </a:pathLst>
            </a:custGeom>
            <a:solidFill>
              <a:srgbClr val="FBE6C5"/>
            </a:solidFill>
            <a:ln cap="sq">
              <a:noFill/>
              <a:prstDash val="solid"/>
              <a:miter/>
            </a:ln>
          </p:spPr>
          <p:txBody>
            <a:bodyPr/>
            <a:lstStyle/>
            <a:p>
              <a:endParaRPr lang="en-US"/>
            </a:p>
          </p:txBody>
        </p:sp>
      </p:grpSp>
      <p:grpSp>
        <p:nvGrpSpPr>
          <p:cNvPr id="6" name="Group 6"/>
          <p:cNvGrpSpPr/>
          <p:nvPr/>
        </p:nvGrpSpPr>
        <p:grpSpPr>
          <a:xfrm>
            <a:off x="5911215" y="4914900"/>
            <a:ext cx="6295072" cy="1091565"/>
            <a:chOff x="0" y="0"/>
            <a:chExt cx="8393430" cy="1455420"/>
          </a:xfrm>
        </p:grpSpPr>
        <p:sp>
          <p:nvSpPr>
            <p:cNvPr id="7" name="Freeform 7"/>
            <p:cNvSpPr/>
            <p:nvPr/>
          </p:nvSpPr>
          <p:spPr>
            <a:xfrm>
              <a:off x="46038" y="42795"/>
              <a:ext cx="8296732" cy="1368560"/>
            </a:xfrm>
            <a:custGeom>
              <a:avLst/>
              <a:gdLst/>
              <a:ahLst/>
              <a:cxnLst/>
              <a:rect l="l" t="t" r="r" b="b"/>
              <a:pathLst>
                <a:path w="8296732" h="1368560">
                  <a:moveTo>
                    <a:pt x="629602" y="54995"/>
                  </a:moveTo>
                  <a:cubicBezTo>
                    <a:pt x="2259012" y="103255"/>
                    <a:pt x="2416492" y="104525"/>
                    <a:pt x="2836862" y="100715"/>
                  </a:cubicBezTo>
                  <a:cubicBezTo>
                    <a:pt x="3804602" y="94365"/>
                    <a:pt x="7062152" y="-32635"/>
                    <a:pt x="7620952" y="8005"/>
                  </a:cubicBezTo>
                  <a:cubicBezTo>
                    <a:pt x="7740332" y="16895"/>
                    <a:pt x="7768272" y="20705"/>
                    <a:pt x="7836852" y="43565"/>
                  </a:cubicBezTo>
                  <a:cubicBezTo>
                    <a:pt x="7904162" y="66425"/>
                    <a:pt x="7972742" y="101985"/>
                    <a:pt x="8029892" y="145165"/>
                  </a:cubicBezTo>
                  <a:cubicBezTo>
                    <a:pt x="8087042" y="189615"/>
                    <a:pt x="8140382" y="245495"/>
                    <a:pt x="8179752" y="305185"/>
                  </a:cubicBezTo>
                  <a:cubicBezTo>
                    <a:pt x="8220392" y="363605"/>
                    <a:pt x="8253412" y="433455"/>
                    <a:pt x="8272462" y="503305"/>
                  </a:cubicBezTo>
                  <a:cubicBezTo>
                    <a:pt x="8291512" y="573155"/>
                    <a:pt x="8300402" y="649355"/>
                    <a:pt x="8295322" y="720475"/>
                  </a:cubicBezTo>
                  <a:cubicBezTo>
                    <a:pt x="8291512" y="792865"/>
                    <a:pt x="8275002" y="867795"/>
                    <a:pt x="8248332" y="935105"/>
                  </a:cubicBezTo>
                  <a:cubicBezTo>
                    <a:pt x="8221662" y="1001145"/>
                    <a:pt x="8182292" y="1067185"/>
                    <a:pt x="8136572" y="1121795"/>
                  </a:cubicBezTo>
                  <a:cubicBezTo>
                    <a:pt x="8089582" y="1177675"/>
                    <a:pt x="8031162" y="1227205"/>
                    <a:pt x="7968932" y="1264035"/>
                  </a:cubicBezTo>
                  <a:cubicBezTo>
                    <a:pt x="7907972" y="1300865"/>
                    <a:pt x="7835582" y="1330075"/>
                    <a:pt x="7765732" y="1345315"/>
                  </a:cubicBezTo>
                  <a:cubicBezTo>
                    <a:pt x="7695882" y="1360555"/>
                    <a:pt x="7618412" y="1364365"/>
                    <a:pt x="7547292" y="1356745"/>
                  </a:cubicBezTo>
                  <a:cubicBezTo>
                    <a:pt x="7476172" y="1349125"/>
                    <a:pt x="7401242" y="1328805"/>
                    <a:pt x="7336472" y="1298325"/>
                  </a:cubicBezTo>
                  <a:cubicBezTo>
                    <a:pt x="7270432" y="1267845"/>
                    <a:pt x="7206932" y="1224665"/>
                    <a:pt x="7154862" y="1175135"/>
                  </a:cubicBezTo>
                  <a:cubicBezTo>
                    <a:pt x="7102792" y="1125605"/>
                    <a:pt x="7057072" y="1064645"/>
                    <a:pt x="7022782" y="1001145"/>
                  </a:cubicBezTo>
                  <a:cubicBezTo>
                    <a:pt x="6988492" y="937645"/>
                    <a:pt x="6964362" y="865255"/>
                    <a:pt x="6952932" y="794135"/>
                  </a:cubicBezTo>
                  <a:cubicBezTo>
                    <a:pt x="6941502" y="723015"/>
                    <a:pt x="6941502" y="645545"/>
                    <a:pt x="6952932" y="574425"/>
                  </a:cubicBezTo>
                  <a:cubicBezTo>
                    <a:pt x="6964362" y="503305"/>
                    <a:pt x="6988492" y="430915"/>
                    <a:pt x="7022782" y="367415"/>
                  </a:cubicBezTo>
                  <a:cubicBezTo>
                    <a:pt x="7057072" y="303915"/>
                    <a:pt x="7102792" y="242955"/>
                    <a:pt x="7154862" y="193425"/>
                  </a:cubicBezTo>
                  <a:cubicBezTo>
                    <a:pt x="7208202" y="143895"/>
                    <a:pt x="7271702" y="100715"/>
                    <a:pt x="7336472" y="70235"/>
                  </a:cubicBezTo>
                  <a:cubicBezTo>
                    <a:pt x="7401242" y="39755"/>
                    <a:pt x="7476172" y="19435"/>
                    <a:pt x="7547292" y="11815"/>
                  </a:cubicBezTo>
                  <a:cubicBezTo>
                    <a:pt x="7618412" y="4195"/>
                    <a:pt x="7695882" y="8005"/>
                    <a:pt x="7765732" y="23245"/>
                  </a:cubicBezTo>
                  <a:cubicBezTo>
                    <a:pt x="7836852" y="38485"/>
                    <a:pt x="7907972" y="67695"/>
                    <a:pt x="7968932" y="104525"/>
                  </a:cubicBezTo>
                  <a:cubicBezTo>
                    <a:pt x="8031162" y="141355"/>
                    <a:pt x="8089582" y="192155"/>
                    <a:pt x="8136572" y="246765"/>
                  </a:cubicBezTo>
                  <a:cubicBezTo>
                    <a:pt x="8182292" y="301375"/>
                    <a:pt x="8222932" y="367415"/>
                    <a:pt x="8248332" y="433455"/>
                  </a:cubicBezTo>
                  <a:cubicBezTo>
                    <a:pt x="8275002" y="500765"/>
                    <a:pt x="8291512" y="575695"/>
                    <a:pt x="8295322" y="648085"/>
                  </a:cubicBezTo>
                  <a:cubicBezTo>
                    <a:pt x="8300402" y="719205"/>
                    <a:pt x="8291512" y="795405"/>
                    <a:pt x="8272462" y="865255"/>
                  </a:cubicBezTo>
                  <a:cubicBezTo>
                    <a:pt x="8253412" y="935105"/>
                    <a:pt x="8220392" y="1004955"/>
                    <a:pt x="8179752" y="1064645"/>
                  </a:cubicBezTo>
                  <a:cubicBezTo>
                    <a:pt x="8140382" y="1123065"/>
                    <a:pt x="8087042" y="1178945"/>
                    <a:pt x="8029892" y="1223395"/>
                  </a:cubicBezTo>
                  <a:cubicBezTo>
                    <a:pt x="7972742" y="1266575"/>
                    <a:pt x="7904162" y="1302135"/>
                    <a:pt x="7836852" y="1324995"/>
                  </a:cubicBezTo>
                  <a:cubicBezTo>
                    <a:pt x="7768272" y="1347855"/>
                    <a:pt x="7740332" y="1351665"/>
                    <a:pt x="7620952" y="1360555"/>
                  </a:cubicBezTo>
                  <a:cubicBezTo>
                    <a:pt x="7062152" y="1401195"/>
                    <a:pt x="3804602" y="1274195"/>
                    <a:pt x="2836862" y="1267845"/>
                  </a:cubicBezTo>
                  <a:cubicBezTo>
                    <a:pt x="2416492" y="1264035"/>
                    <a:pt x="2259012" y="1265305"/>
                    <a:pt x="1930082" y="1271655"/>
                  </a:cubicBezTo>
                  <a:cubicBezTo>
                    <a:pt x="1535112" y="1278005"/>
                    <a:pt x="849312" y="1323725"/>
                    <a:pt x="629602" y="1313565"/>
                  </a:cubicBezTo>
                  <a:cubicBezTo>
                    <a:pt x="554672" y="1309755"/>
                    <a:pt x="528002" y="1307215"/>
                    <a:pt x="478472" y="1294515"/>
                  </a:cubicBezTo>
                  <a:cubicBezTo>
                    <a:pt x="430212" y="1283085"/>
                    <a:pt x="381952" y="1265305"/>
                    <a:pt x="337502" y="1241175"/>
                  </a:cubicBezTo>
                  <a:cubicBezTo>
                    <a:pt x="293052" y="1218315"/>
                    <a:pt x="249872" y="1187835"/>
                    <a:pt x="211772" y="1154815"/>
                  </a:cubicBezTo>
                  <a:cubicBezTo>
                    <a:pt x="174942" y="1121795"/>
                    <a:pt x="140652" y="1082425"/>
                    <a:pt x="111442" y="1041785"/>
                  </a:cubicBezTo>
                  <a:cubicBezTo>
                    <a:pt x="83502" y="999875"/>
                    <a:pt x="59372" y="954155"/>
                    <a:pt x="41592" y="907165"/>
                  </a:cubicBezTo>
                  <a:cubicBezTo>
                    <a:pt x="23812" y="860175"/>
                    <a:pt x="11112" y="809375"/>
                    <a:pt x="4762" y="759845"/>
                  </a:cubicBezTo>
                  <a:cubicBezTo>
                    <a:pt x="-1588" y="710315"/>
                    <a:pt x="-1588" y="658245"/>
                    <a:pt x="4762" y="608715"/>
                  </a:cubicBezTo>
                  <a:cubicBezTo>
                    <a:pt x="11112" y="559185"/>
                    <a:pt x="23812" y="508385"/>
                    <a:pt x="41592" y="461395"/>
                  </a:cubicBezTo>
                  <a:cubicBezTo>
                    <a:pt x="59372" y="414405"/>
                    <a:pt x="83502" y="368685"/>
                    <a:pt x="111442" y="326775"/>
                  </a:cubicBezTo>
                  <a:cubicBezTo>
                    <a:pt x="140652" y="284865"/>
                    <a:pt x="174942" y="246765"/>
                    <a:pt x="211772" y="213745"/>
                  </a:cubicBezTo>
                  <a:cubicBezTo>
                    <a:pt x="249872" y="179455"/>
                    <a:pt x="293052" y="150245"/>
                    <a:pt x="337502" y="127385"/>
                  </a:cubicBezTo>
                  <a:cubicBezTo>
                    <a:pt x="381952" y="103255"/>
                    <a:pt x="430212" y="85475"/>
                    <a:pt x="478472" y="72775"/>
                  </a:cubicBezTo>
                  <a:cubicBezTo>
                    <a:pt x="528002" y="61345"/>
                    <a:pt x="629602" y="54995"/>
                    <a:pt x="629602" y="54995"/>
                  </a:cubicBezTo>
                </a:path>
              </a:pathLst>
            </a:custGeom>
            <a:solidFill>
              <a:srgbClr val="FBE6C5"/>
            </a:solidFill>
            <a:ln cap="sq">
              <a:noFill/>
              <a:prstDash val="solid"/>
              <a:miter/>
            </a:ln>
          </p:spPr>
          <p:txBody>
            <a:bodyPr/>
            <a:lstStyle/>
            <a:p>
              <a:endParaRPr lang="en-US"/>
            </a:p>
          </p:txBody>
        </p:sp>
      </p:grpSp>
      <p:grpSp>
        <p:nvGrpSpPr>
          <p:cNvPr id="8" name="Group 8"/>
          <p:cNvGrpSpPr/>
          <p:nvPr/>
        </p:nvGrpSpPr>
        <p:grpSpPr>
          <a:xfrm>
            <a:off x="5633085" y="6686550"/>
            <a:ext cx="7271385" cy="1125855"/>
            <a:chOff x="0" y="0"/>
            <a:chExt cx="9695180" cy="1501140"/>
          </a:xfrm>
        </p:grpSpPr>
        <p:sp>
          <p:nvSpPr>
            <p:cNvPr id="9" name="Freeform 9"/>
            <p:cNvSpPr/>
            <p:nvPr/>
          </p:nvSpPr>
          <p:spPr>
            <a:xfrm>
              <a:off x="46038" y="46542"/>
              <a:ext cx="9601836" cy="1406786"/>
            </a:xfrm>
            <a:custGeom>
              <a:avLst/>
              <a:gdLst/>
              <a:ahLst/>
              <a:cxnLst/>
              <a:rect l="l" t="t" r="r" b="b"/>
              <a:pathLst>
                <a:path w="9601836" h="1406786">
                  <a:moveTo>
                    <a:pt x="629602" y="72838"/>
                  </a:moveTo>
                  <a:cubicBezTo>
                    <a:pt x="2504122" y="123638"/>
                    <a:pt x="3104832" y="112208"/>
                    <a:pt x="3927792" y="100778"/>
                  </a:cubicBezTo>
                  <a:cubicBezTo>
                    <a:pt x="5219382" y="84268"/>
                    <a:pt x="8388032" y="-22412"/>
                    <a:pt x="8902382" y="4258"/>
                  </a:cubicBezTo>
                  <a:cubicBezTo>
                    <a:pt x="8996362" y="9338"/>
                    <a:pt x="9015412" y="10608"/>
                    <a:pt x="9070023" y="24578"/>
                  </a:cubicBezTo>
                  <a:cubicBezTo>
                    <a:pt x="9123362" y="37278"/>
                    <a:pt x="9177973" y="58868"/>
                    <a:pt x="9227502" y="84268"/>
                  </a:cubicBezTo>
                  <a:cubicBezTo>
                    <a:pt x="9277032" y="109668"/>
                    <a:pt x="9324023" y="142688"/>
                    <a:pt x="9365932" y="179518"/>
                  </a:cubicBezTo>
                  <a:cubicBezTo>
                    <a:pt x="9407842" y="217618"/>
                    <a:pt x="9445942" y="260798"/>
                    <a:pt x="9477692" y="306518"/>
                  </a:cubicBezTo>
                  <a:cubicBezTo>
                    <a:pt x="9509442" y="352238"/>
                    <a:pt x="9536112" y="403038"/>
                    <a:pt x="9556432" y="455108"/>
                  </a:cubicBezTo>
                  <a:cubicBezTo>
                    <a:pt x="9575482" y="507178"/>
                    <a:pt x="9589452" y="564328"/>
                    <a:pt x="9597073" y="618938"/>
                  </a:cubicBezTo>
                  <a:cubicBezTo>
                    <a:pt x="9603423" y="674818"/>
                    <a:pt x="9603423" y="731968"/>
                    <a:pt x="9597073" y="787848"/>
                  </a:cubicBezTo>
                  <a:cubicBezTo>
                    <a:pt x="9589452" y="843728"/>
                    <a:pt x="9575482" y="899608"/>
                    <a:pt x="9556432" y="951678"/>
                  </a:cubicBezTo>
                  <a:cubicBezTo>
                    <a:pt x="9536112" y="1003748"/>
                    <a:pt x="9509442" y="1054548"/>
                    <a:pt x="9477692" y="1100268"/>
                  </a:cubicBezTo>
                  <a:cubicBezTo>
                    <a:pt x="9445942" y="1147258"/>
                    <a:pt x="9407842" y="1190438"/>
                    <a:pt x="9365932" y="1227268"/>
                  </a:cubicBezTo>
                  <a:cubicBezTo>
                    <a:pt x="9324023" y="1264098"/>
                    <a:pt x="9277032" y="1297118"/>
                    <a:pt x="9227502" y="1322518"/>
                  </a:cubicBezTo>
                  <a:cubicBezTo>
                    <a:pt x="9177973" y="1349188"/>
                    <a:pt x="9123362" y="1369508"/>
                    <a:pt x="9070023" y="1382208"/>
                  </a:cubicBezTo>
                  <a:cubicBezTo>
                    <a:pt x="9015412" y="1396178"/>
                    <a:pt x="8949373" y="1399988"/>
                    <a:pt x="8902382" y="1402528"/>
                  </a:cubicBezTo>
                  <a:cubicBezTo>
                    <a:pt x="8868092" y="1405068"/>
                    <a:pt x="8850312" y="1406338"/>
                    <a:pt x="8813482" y="1402528"/>
                  </a:cubicBezTo>
                  <a:cubicBezTo>
                    <a:pt x="8756332" y="1397448"/>
                    <a:pt x="8661082" y="1389828"/>
                    <a:pt x="8589962" y="1365698"/>
                  </a:cubicBezTo>
                  <a:cubicBezTo>
                    <a:pt x="8520112" y="1342838"/>
                    <a:pt x="8450262" y="1304738"/>
                    <a:pt x="8390573" y="1260288"/>
                  </a:cubicBezTo>
                  <a:cubicBezTo>
                    <a:pt x="8330882" y="1214568"/>
                    <a:pt x="8276273" y="1157418"/>
                    <a:pt x="8234362" y="1096458"/>
                  </a:cubicBezTo>
                  <a:cubicBezTo>
                    <a:pt x="8193723" y="1034228"/>
                    <a:pt x="8159432" y="961838"/>
                    <a:pt x="8140382" y="890718"/>
                  </a:cubicBezTo>
                  <a:cubicBezTo>
                    <a:pt x="8120062" y="818328"/>
                    <a:pt x="8111173" y="739588"/>
                    <a:pt x="8114982" y="665928"/>
                  </a:cubicBezTo>
                  <a:cubicBezTo>
                    <a:pt x="8120062" y="590998"/>
                    <a:pt x="8136573" y="513528"/>
                    <a:pt x="8164512" y="444948"/>
                  </a:cubicBezTo>
                  <a:cubicBezTo>
                    <a:pt x="8191182" y="375098"/>
                    <a:pt x="8233092" y="307788"/>
                    <a:pt x="8281352" y="250638"/>
                  </a:cubicBezTo>
                  <a:cubicBezTo>
                    <a:pt x="8329612" y="193488"/>
                    <a:pt x="8389302" y="142688"/>
                    <a:pt x="8452802" y="104588"/>
                  </a:cubicBezTo>
                  <a:cubicBezTo>
                    <a:pt x="8517573" y="66488"/>
                    <a:pt x="8591232" y="36008"/>
                    <a:pt x="8663623" y="20768"/>
                  </a:cubicBezTo>
                  <a:cubicBezTo>
                    <a:pt x="8736012" y="4258"/>
                    <a:pt x="8816023" y="448"/>
                    <a:pt x="8889682" y="8068"/>
                  </a:cubicBezTo>
                  <a:cubicBezTo>
                    <a:pt x="8963342" y="16958"/>
                    <a:pt x="9039542" y="37278"/>
                    <a:pt x="9106852" y="69028"/>
                  </a:cubicBezTo>
                  <a:cubicBezTo>
                    <a:pt x="9175432" y="99508"/>
                    <a:pt x="9240202" y="145228"/>
                    <a:pt x="9294812" y="196028"/>
                  </a:cubicBezTo>
                  <a:cubicBezTo>
                    <a:pt x="9348152" y="246828"/>
                    <a:pt x="9396412" y="310328"/>
                    <a:pt x="9431973" y="376368"/>
                  </a:cubicBezTo>
                  <a:cubicBezTo>
                    <a:pt x="9466262" y="442408"/>
                    <a:pt x="9491662" y="517338"/>
                    <a:pt x="9504362" y="590998"/>
                  </a:cubicBezTo>
                  <a:cubicBezTo>
                    <a:pt x="9515792" y="663388"/>
                    <a:pt x="9515792" y="743398"/>
                    <a:pt x="9504362" y="817058"/>
                  </a:cubicBezTo>
                  <a:cubicBezTo>
                    <a:pt x="9491662" y="890718"/>
                    <a:pt x="9466262" y="965648"/>
                    <a:pt x="9431973" y="1031688"/>
                  </a:cubicBezTo>
                  <a:cubicBezTo>
                    <a:pt x="9396412" y="1096458"/>
                    <a:pt x="9348152" y="1159958"/>
                    <a:pt x="9294812" y="1210758"/>
                  </a:cubicBezTo>
                  <a:cubicBezTo>
                    <a:pt x="9240202" y="1262828"/>
                    <a:pt x="9175432" y="1307278"/>
                    <a:pt x="9106852" y="1337758"/>
                  </a:cubicBezTo>
                  <a:cubicBezTo>
                    <a:pt x="9039542" y="1369508"/>
                    <a:pt x="8963342" y="1391098"/>
                    <a:pt x="8889682" y="1398718"/>
                  </a:cubicBezTo>
                  <a:cubicBezTo>
                    <a:pt x="8814752" y="1406338"/>
                    <a:pt x="8736012" y="1402528"/>
                    <a:pt x="8663623" y="1386018"/>
                  </a:cubicBezTo>
                  <a:cubicBezTo>
                    <a:pt x="8591232" y="1370778"/>
                    <a:pt x="8516302" y="1341568"/>
                    <a:pt x="8452802" y="1302198"/>
                  </a:cubicBezTo>
                  <a:cubicBezTo>
                    <a:pt x="8389302" y="1264098"/>
                    <a:pt x="8328342" y="1213298"/>
                    <a:pt x="8280082" y="1156148"/>
                  </a:cubicBezTo>
                  <a:cubicBezTo>
                    <a:pt x="8233092" y="1098998"/>
                    <a:pt x="8191182" y="1031688"/>
                    <a:pt x="8164512" y="961838"/>
                  </a:cubicBezTo>
                  <a:cubicBezTo>
                    <a:pt x="8136573" y="893258"/>
                    <a:pt x="8120062" y="815788"/>
                    <a:pt x="8114982" y="740858"/>
                  </a:cubicBezTo>
                  <a:cubicBezTo>
                    <a:pt x="8111173" y="667198"/>
                    <a:pt x="8120062" y="588458"/>
                    <a:pt x="8140382" y="516068"/>
                  </a:cubicBezTo>
                  <a:cubicBezTo>
                    <a:pt x="8159432" y="444948"/>
                    <a:pt x="8193723" y="372558"/>
                    <a:pt x="8235632" y="310328"/>
                  </a:cubicBezTo>
                  <a:cubicBezTo>
                    <a:pt x="8276273" y="249368"/>
                    <a:pt x="8330882" y="192218"/>
                    <a:pt x="8390573" y="146498"/>
                  </a:cubicBezTo>
                  <a:cubicBezTo>
                    <a:pt x="8450262" y="102048"/>
                    <a:pt x="8520112" y="63948"/>
                    <a:pt x="8591232" y="41088"/>
                  </a:cubicBezTo>
                  <a:cubicBezTo>
                    <a:pt x="8661082" y="16958"/>
                    <a:pt x="8737282" y="8068"/>
                    <a:pt x="8813482" y="4258"/>
                  </a:cubicBezTo>
                  <a:cubicBezTo>
                    <a:pt x="8896032" y="448"/>
                    <a:pt x="8995092" y="8068"/>
                    <a:pt x="9070023" y="24578"/>
                  </a:cubicBezTo>
                  <a:cubicBezTo>
                    <a:pt x="9129712" y="37278"/>
                    <a:pt x="9177973" y="58868"/>
                    <a:pt x="9227502" y="84268"/>
                  </a:cubicBezTo>
                  <a:cubicBezTo>
                    <a:pt x="9277032" y="109668"/>
                    <a:pt x="9324023" y="142688"/>
                    <a:pt x="9365932" y="179518"/>
                  </a:cubicBezTo>
                  <a:cubicBezTo>
                    <a:pt x="9407842" y="216348"/>
                    <a:pt x="9445942" y="260798"/>
                    <a:pt x="9477692" y="306518"/>
                  </a:cubicBezTo>
                  <a:cubicBezTo>
                    <a:pt x="9509442" y="352238"/>
                    <a:pt x="9536112" y="403038"/>
                    <a:pt x="9556432" y="455108"/>
                  </a:cubicBezTo>
                  <a:cubicBezTo>
                    <a:pt x="9575482" y="507178"/>
                    <a:pt x="9589452" y="564328"/>
                    <a:pt x="9597073" y="618938"/>
                  </a:cubicBezTo>
                  <a:cubicBezTo>
                    <a:pt x="9603423" y="674818"/>
                    <a:pt x="9603423" y="731968"/>
                    <a:pt x="9597073" y="787848"/>
                  </a:cubicBezTo>
                  <a:cubicBezTo>
                    <a:pt x="9589452" y="843728"/>
                    <a:pt x="9575482" y="899608"/>
                    <a:pt x="9556432" y="951678"/>
                  </a:cubicBezTo>
                  <a:cubicBezTo>
                    <a:pt x="9536112" y="1003748"/>
                    <a:pt x="9509442" y="1054548"/>
                    <a:pt x="9477692" y="1100268"/>
                  </a:cubicBezTo>
                  <a:cubicBezTo>
                    <a:pt x="9445942" y="1147258"/>
                    <a:pt x="9407842" y="1190438"/>
                    <a:pt x="9365932" y="1227268"/>
                  </a:cubicBezTo>
                  <a:cubicBezTo>
                    <a:pt x="9324023" y="1264098"/>
                    <a:pt x="9277032" y="1297118"/>
                    <a:pt x="9227502" y="1322518"/>
                  </a:cubicBezTo>
                  <a:cubicBezTo>
                    <a:pt x="9177973" y="1349188"/>
                    <a:pt x="9123362" y="1369508"/>
                    <a:pt x="9070023" y="1382208"/>
                  </a:cubicBezTo>
                  <a:cubicBezTo>
                    <a:pt x="9015412" y="1396178"/>
                    <a:pt x="8996362" y="1398718"/>
                    <a:pt x="8902382" y="1402528"/>
                  </a:cubicBezTo>
                  <a:cubicBezTo>
                    <a:pt x="8388032" y="1429198"/>
                    <a:pt x="5219382" y="1322518"/>
                    <a:pt x="3927792" y="1306008"/>
                  </a:cubicBezTo>
                  <a:cubicBezTo>
                    <a:pt x="3104832" y="1294578"/>
                    <a:pt x="2504122" y="1283148"/>
                    <a:pt x="1907222" y="1292038"/>
                  </a:cubicBezTo>
                  <a:cubicBezTo>
                    <a:pt x="1432242" y="1298388"/>
                    <a:pt x="848042" y="1344108"/>
                    <a:pt x="629602" y="1333948"/>
                  </a:cubicBezTo>
                  <a:cubicBezTo>
                    <a:pt x="554672" y="1330138"/>
                    <a:pt x="528002" y="1327598"/>
                    <a:pt x="479742" y="1316168"/>
                  </a:cubicBezTo>
                  <a:cubicBezTo>
                    <a:pt x="430212" y="1303468"/>
                    <a:pt x="381952" y="1285688"/>
                    <a:pt x="337502" y="1261558"/>
                  </a:cubicBezTo>
                  <a:cubicBezTo>
                    <a:pt x="293052" y="1238698"/>
                    <a:pt x="249872" y="1208218"/>
                    <a:pt x="211772" y="1175198"/>
                  </a:cubicBezTo>
                  <a:cubicBezTo>
                    <a:pt x="174942" y="1142178"/>
                    <a:pt x="139382" y="1102808"/>
                    <a:pt x="111442" y="1062168"/>
                  </a:cubicBezTo>
                  <a:cubicBezTo>
                    <a:pt x="82232" y="1020258"/>
                    <a:pt x="58102" y="974538"/>
                    <a:pt x="40322" y="927548"/>
                  </a:cubicBezTo>
                  <a:cubicBezTo>
                    <a:pt x="22542" y="880558"/>
                    <a:pt x="9842" y="829758"/>
                    <a:pt x="4762" y="778958"/>
                  </a:cubicBezTo>
                  <a:cubicBezTo>
                    <a:pt x="-1588" y="729428"/>
                    <a:pt x="-1588" y="677358"/>
                    <a:pt x="4762" y="627828"/>
                  </a:cubicBezTo>
                  <a:cubicBezTo>
                    <a:pt x="9842" y="577028"/>
                    <a:pt x="22542" y="527498"/>
                    <a:pt x="40322" y="480508"/>
                  </a:cubicBezTo>
                  <a:cubicBezTo>
                    <a:pt x="58102" y="432248"/>
                    <a:pt x="82232" y="386528"/>
                    <a:pt x="111442" y="345888"/>
                  </a:cubicBezTo>
                  <a:cubicBezTo>
                    <a:pt x="139382" y="303978"/>
                    <a:pt x="174942" y="264608"/>
                    <a:pt x="211772" y="231588"/>
                  </a:cubicBezTo>
                  <a:cubicBezTo>
                    <a:pt x="249872" y="198568"/>
                    <a:pt x="293052" y="168088"/>
                    <a:pt x="337502" y="145228"/>
                  </a:cubicBezTo>
                  <a:cubicBezTo>
                    <a:pt x="381952" y="122368"/>
                    <a:pt x="430212" y="103318"/>
                    <a:pt x="479742" y="91888"/>
                  </a:cubicBezTo>
                  <a:cubicBezTo>
                    <a:pt x="528002" y="79188"/>
                    <a:pt x="629602" y="72838"/>
                    <a:pt x="629602" y="72838"/>
                  </a:cubicBezTo>
                </a:path>
              </a:pathLst>
            </a:custGeom>
            <a:solidFill>
              <a:srgbClr val="FBE6C5"/>
            </a:solidFill>
            <a:ln cap="sq">
              <a:noFill/>
              <a:prstDash val="solid"/>
              <a:miter/>
            </a:ln>
          </p:spPr>
          <p:txBody>
            <a:bodyPr/>
            <a:lstStyle/>
            <a:p>
              <a:endParaRPr lang="en-US"/>
            </a:p>
          </p:txBody>
        </p:sp>
      </p:grpSp>
      <p:grpSp>
        <p:nvGrpSpPr>
          <p:cNvPr id="10" name="Group 10"/>
          <p:cNvGrpSpPr/>
          <p:nvPr/>
        </p:nvGrpSpPr>
        <p:grpSpPr>
          <a:xfrm>
            <a:off x="4466272" y="6300788"/>
            <a:ext cx="1915477" cy="3008948"/>
            <a:chOff x="0" y="0"/>
            <a:chExt cx="2553970" cy="4011930"/>
          </a:xfrm>
        </p:grpSpPr>
        <p:sp>
          <p:nvSpPr>
            <p:cNvPr id="11" name="Freeform 11"/>
            <p:cNvSpPr/>
            <p:nvPr/>
          </p:nvSpPr>
          <p:spPr>
            <a:xfrm>
              <a:off x="50144" y="50394"/>
              <a:ext cx="2453026" cy="3912804"/>
            </a:xfrm>
            <a:custGeom>
              <a:avLst/>
              <a:gdLst/>
              <a:ahLst/>
              <a:cxnLst/>
              <a:rect l="l" t="t" r="r" b="b"/>
              <a:pathLst>
                <a:path w="2453026" h="3912804">
                  <a:moveTo>
                    <a:pt x="788056" y="104546"/>
                  </a:moveTo>
                  <a:cubicBezTo>
                    <a:pt x="421026" y="521106"/>
                    <a:pt x="351176" y="655726"/>
                    <a:pt x="295296" y="767486"/>
                  </a:cubicBezTo>
                  <a:cubicBezTo>
                    <a:pt x="248306" y="861466"/>
                    <a:pt x="208936" y="945286"/>
                    <a:pt x="182266" y="1034186"/>
                  </a:cubicBezTo>
                  <a:cubicBezTo>
                    <a:pt x="158136" y="1116736"/>
                    <a:pt x="147976" y="1196746"/>
                    <a:pt x="136546" y="1280566"/>
                  </a:cubicBezTo>
                  <a:cubicBezTo>
                    <a:pt x="125116" y="1368196"/>
                    <a:pt x="117496" y="1457096"/>
                    <a:pt x="116226" y="1549806"/>
                  </a:cubicBezTo>
                  <a:cubicBezTo>
                    <a:pt x="114956" y="1646326"/>
                    <a:pt x="113686" y="1758086"/>
                    <a:pt x="131466" y="1848256"/>
                  </a:cubicBezTo>
                  <a:cubicBezTo>
                    <a:pt x="146706" y="1924456"/>
                    <a:pt x="170836" y="1990496"/>
                    <a:pt x="205126" y="2056536"/>
                  </a:cubicBezTo>
                  <a:cubicBezTo>
                    <a:pt x="241956" y="2126386"/>
                    <a:pt x="291486" y="2197506"/>
                    <a:pt x="348636" y="2255926"/>
                  </a:cubicBezTo>
                  <a:cubicBezTo>
                    <a:pt x="404516" y="2314346"/>
                    <a:pt x="466746" y="2365146"/>
                    <a:pt x="542946" y="2405786"/>
                  </a:cubicBezTo>
                  <a:cubicBezTo>
                    <a:pt x="630576" y="2454046"/>
                    <a:pt x="744876" y="2484526"/>
                    <a:pt x="851556" y="2513736"/>
                  </a:cubicBezTo>
                  <a:cubicBezTo>
                    <a:pt x="962046" y="2544216"/>
                    <a:pt x="1082696" y="2567076"/>
                    <a:pt x="1194456" y="2584856"/>
                  </a:cubicBezTo>
                  <a:cubicBezTo>
                    <a:pt x="1298596" y="2600096"/>
                    <a:pt x="1400196" y="2622956"/>
                    <a:pt x="1501796" y="2614066"/>
                  </a:cubicBezTo>
                  <a:cubicBezTo>
                    <a:pt x="1603396" y="2606446"/>
                    <a:pt x="1712616" y="2577236"/>
                    <a:pt x="1804056" y="2535326"/>
                  </a:cubicBezTo>
                  <a:cubicBezTo>
                    <a:pt x="1892956" y="2494686"/>
                    <a:pt x="1979316" y="2433726"/>
                    <a:pt x="2041546" y="2367686"/>
                  </a:cubicBezTo>
                  <a:cubicBezTo>
                    <a:pt x="2101236" y="2305456"/>
                    <a:pt x="2186326" y="2202586"/>
                    <a:pt x="2177436" y="2154326"/>
                  </a:cubicBezTo>
                  <a:cubicBezTo>
                    <a:pt x="2171086" y="2122576"/>
                    <a:pt x="2121556" y="2102256"/>
                    <a:pt x="2088536" y="2088286"/>
                  </a:cubicBezTo>
                  <a:cubicBezTo>
                    <a:pt x="2054246" y="2074316"/>
                    <a:pt x="2019956" y="2074316"/>
                    <a:pt x="1976776" y="2071776"/>
                  </a:cubicBezTo>
                  <a:cubicBezTo>
                    <a:pt x="1913276" y="2069236"/>
                    <a:pt x="1820566" y="2067966"/>
                    <a:pt x="1749446" y="2085746"/>
                  </a:cubicBezTo>
                  <a:cubicBezTo>
                    <a:pt x="1678326" y="2104796"/>
                    <a:pt x="1608476" y="2142896"/>
                    <a:pt x="1548786" y="2180996"/>
                  </a:cubicBezTo>
                  <a:cubicBezTo>
                    <a:pt x="1491636" y="2217826"/>
                    <a:pt x="1437026" y="2262276"/>
                    <a:pt x="1396386" y="2309266"/>
                  </a:cubicBezTo>
                  <a:cubicBezTo>
                    <a:pt x="1360826" y="2351176"/>
                    <a:pt x="1334156" y="2393086"/>
                    <a:pt x="1315106" y="2446426"/>
                  </a:cubicBezTo>
                  <a:cubicBezTo>
                    <a:pt x="1292246" y="2507386"/>
                    <a:pt x="1285896" y="2584856"/>
                    <a:pt x="1282086" y="2657246"/>
                  </a:cubicBezTo>
                  <a:cubicBezTo>
                    <a:pt x="1277006" y="2730906"/>
                    <a:pt x="1278276" y="2813456"/>
                    <a:pt x="1288436" y="2885846"/>
                  </a:cubicBezTo>
                  <a:cubicBezTo>
                    <a:pt x="1298596" y="2950616"/>
                    <a:pt x="1315106" y="3007766"/>
                    <a:pt x="1336696" y="3069996"/>
                  </a:cubicBezTo>
                  <a:cubicBezTo>
                    <a:pt x="1359556" y="3133496"/>
                    <a:pt x="1392576" y="3199536"/>
                    <a:pt x="1425596" y="3261766"/>
                  </a:cubicBezTo>
                  <a:cubicBezTo>
                    <a:pt x="1458616" y="3321456"/>
                    <a:pt x="1494176" y="3382416"/>
                    <a:pt x="1532276" y="3435756"/>
                  </a:cubicBezTo>
                  <a:cubicBezTo>
                    <a:pt x="1567836" y="3486556"/>
                    <a:pt x="1590696" y="3533546"/>
                    <a:pt x="1644036" y="3576726"/>
                  </a:cubicBezTo>
                  <a:cubicBezTo>
                    <a:pt x="1718966" y="3636416"/>
                    <a:pt x="1861206" y="3699916"/>
                    <a:pt x="1961536" y="3732936"/>
                  </a:cubicBezTo>
                  <a:cubicBezTo>
                    <a:pt x="2042816" y="3759606"/>
                    <a:pt x="2116476" y="3767226"/>
                    <a:pt x="2192676" y="3776116"/>
                  </a:cubicBezTo>
                  <a:cubicBezTo>
                    <a:pt x="2266336" y="3783736"/>
                    <a:pt x="2367936" y="3764686"/>
                    <a:pt x="2409846" y="3785006"/>
                  </a:cubicBezTo>
                  <a:cubicBezTo>
                    <a:pt x="2431436" y="3795166"/>
                    <a:pt x="2446676" y="3812946"/>
                    <a:pt x="2450486" y="3829456"/>
                  </a:cubicBezTo>
                  <a:cubicBezTo>
                    <a:pt x="2455566" y="3847236"/>
                    <a:pt x="2447946" y="3876446"/>
                    <a:pt x="2436516" y="3889146"/>
                  </a:cubicBezTo>
                  <a:cubicBezTo>
                    <a:pt x="2423816" y="3903116"/>
                    <a:pt x="2395876" y="3913276"/>
                    <a:pt x="2378096" y="3910736"/>
                  </a:cubicBezTo>
                  <a:cubicBezTo>
                    <a:pt x="2360316" y="3908196"/>
                    <a:pt x="2337456" y="3891686"/>
                    <a:pt x="2328566" y="3875176"/>
                  </a:cubicBezTo>
                  <a:cubicBezTo>
                    <a:pt x="2320946" y="3858666"/>
                    <a:pt x="2323486" y="3829456"/>
                    <a:pt x="2329836" y="3814216"/>
                  </a:cubicBezTo>
                  <a:cubicBezTo>
                    <a:pt x="2336186" y="3801516"/>
                    <a:pt x="2348886" y="3791356"/>
                    <a:pt x="2361586" y="3786276"/>
                  </a:cubicBezTo>
                  <a:cubicBezTo>
                    <a:pt x="2373016" y="3781196"/>
                    <a:pt x="2390796" y="3779926"/>
                    <a:pt x="2403496" y="3782466"/>
                  </a:cubicBezTo>
                  <a:cubicBezTo>
                    <a:pt x="2416196" y="3786276"/>
                    <a:pt x="2430166" y="3795166"/>
                    <a:pt x="2437786" y="3805326"/>
                  </a:cubicBezTo>
                  <a:cubicBezTo>
                    <a:pt x="2446676" y="3815486"/>
                    <a:pt x="2451756" y="3830726"/>
                    <a:pt x="2453026" y="3844696"/>
                  </a:cubicBezTo>
                  <a:cubicBezTo>
                    <a:pt x="2453026" y="3857396"/>
                    <a:pt x="2447946" y="3872636"/>
                    <a:pt x="2440326" y="3884066"/>
                  </a:cubicBezTo>
                  <a:cubicBezTo>
                    <a:pt x="2432706" y="3894226"/>
                    <a:pt x="2423816" y="3903116"/>
                    <a:pt x="2406036" y="3908196"/>
                  </a:cubicBezTo>
                  <a:cubicBezTo>
                    <a:pt x="2365396" y="3920896"/>
                    <a:pt x="2254906" y="3904386"/>
                    <a:pt x="2176166" y="3894226"/>
                  </a:cubicBezTo>
                  <a:cubicBezTo>
                    <a:pt x="2089806" y="3881526"/>
                    <a:pt x="2002176" y="3868826"/>
                    <a:pt x="1909466" y="3834536"/>
                  </a:cubicBezTo>
                  <a:cubicBezTo>
                    <a:pt x="1797706" y="3793896"/>
                    <a:pt x="1640226" y="3718966"/>
                    <a:pt x="1557676" y="3650386"/>
                  </a:cubicBezTo>
                  <a:cubicBezTo>
                    <a:pt x="1499256" y="3602126"/>
                    <a:pt x="1472586" y="3551326"/>
                    <a:pt x="1434486" y="3495446"/>
                  </a:cubicBezTo>
                  <a:cubicBezTo>
                    <a:pt x="1393846" y="3438296"/>
                    <a:pt x="1355746" y="3374796"/>
                    <a:pt x="1321456" y="3310026"/>
                  </a:cubicBezTo>
                  <a:cubicBezTo>
                    <a:pt x="1285896" y="3242716"/>
                    <a:pt x="1250336" y="3169056"/>
                    <a:pt x="1224936" y="3097936"/>
                  </a:cubicBezTo>
                  <a:cubicBezTo>
                    <a:pt x="1200806" y="3029356"/>
                    <a:pt x="1183026" y="2963316"/>
                    <a:pt x="1172866" y="2889656"/>
                  </a:cubicBezTo>
                  <a:cubicBezTo>
                    <a:pt x="1162706" y="2809646"/>
                    <a:pt x="1160166" y="2720746"/>
                    <a:pt x="1166516" y="2638196"/>
                  </a:cubicBezTo>
                  <a:cubicBezTo>
                    <a:pt x="1172866" y="2554376"/>
                    <a:pt x="1184296" y="2460396"/>
                    <a:pt x="1213506" y="2388006"/>
                  </a:cubicBezTo>
                  <a:cubicBezTo>
                    <a:pt x="1238906" y="2323236"/>
                    <a:pt x="1274466" y="2269896"/>
                    <a:pt x="1318916" y="2219096"/>
                  </a:cubicBezTo>
                  <a:cubicBezTo>
                    <a:pt x="1367176" y="2163216"/>
                    <a:pt x="1429406" y="2113686"/>
                    <a:pt x="1496716" y="2071776"/>
                  </a:cubicBezTo>
                  <a:cubicBezTo>
                    <a:pt x="1569106" y="2027326"/>
                    <a:pt x="1654196" y="1984146"/>
                    <a:pt x="1738016" y="1963826"/>
                  </a:cubicBezTo>
                  <a:cubicBezTo>
                    <a:pt x="1820566" y="1943506"/>
                    <a:pt x="1923436" y="1943506"/>
                    <a:pt x="1994556" y="1946046"/>
                  </a:cubicBezTo>
                  <a:cubicBezTo>
                    <a:pt x="2047896" y="1948586"/>
                    <a:pt x="2084726" y="1954936"/>
                    <a:pt x="2130446" y="1968906"/>
                  </a:cubicBezTo>
                  <a:cubicBezTo>
                    <a:pt x="2179976" y="1984146"/>
                    <a:pt x="2251096" y="2004466"/>
                    <a:pt x="2279036" y="2037486"/>
                  </a:cubicBezTo>
                  <a:cubicBezTo>
                    <a:pt x="2301896" y="2062886"/>
                    <a:pt x="2309516" y="2103526"/>
                    <a:pt x="2308246" y="2134006"/>
                  </a:cubicBezTo>
                  <a:cubicBezTo>
                    <a:pt x="2308246" y="2160676"/>
                    <a:pt x="2298086" y="2178456"/>
                    <a:pt x="2282846" y="2210206"/>
                  </a:cubicBezTo>
                  <a:cubicBezTo>
                    <a:pt x="2251096" y="2271166"/>
                    <a:pt x="2181246" y="2388006"/>
                    <a:pt x="2108856" y="2460396"/>
                  </a:cubicBezTo>
                  <a:cubicBezTo>
                    <a:pt x="2032656" y="2534056"/>
                    <a:pt x="1936136" y="2600096"/>
                    <a:pt x="1834536" y="2644546"/>
                  </a:cubicBezTo>
                  <a:cubicBezTo>
                    <a:pt x="1730396" y="2691536"/>
                    <a:pt x="1605936" y="2720746"/>
                    <a:pt x="1492906" y="2728366"/>
                  </a:cubicBezTo>
                  <a:cubicBezTo>
                    <a:pt x="1383686" y="2735986"/>
                    <a:pt x="1280816" y="2713126"/>
                    <a:pt x="1170326" y="2696616"/>
                  </a:cubicBezTo>
                  <a:cubicBezTo>
                    <a:pt x="1053486" y="2678836"/>
                    <a:pt x="929026" y="2654706"/>
                    <a:pt x="812186" y="2621686"/>
                  </a:cubicBezTo>
                  <a:cubicBezTo>
                    <a:pt x="696616" y="2588666"/>
                    <a:pt x="569616" y="2551836"/>
                    <a:pt x="473096" y="2497226"/>
                  </a:cubicBezTo>
                  <a:cubicBezTo>
                    <a:pt x="388006" y="2448966"/>
                    <a:pt x="318156" y="2390546"/>
                    <a:pt x="254656" y="2323236"/>
                  </a:cubicBezTo>
                  <a:cubicBezTo>
                    <a:pt x="192426" y="2255926"/>
                    <a:pt x="136546" y="2175916"/>
                    <a:pt x="95906" y="2095906"/>
                  </a:cubicBezTo>
                  <a:cubicBezTo>
                    <a:pt x="57806" y="2018436"/>
                    <a:pt x="32406" y="1940966"/>
                    <a:pt x="15896" y="1854606"/>
                  </a:cubicBezTo>
                  <a:cubicBezTo>
                    <a:pt x="-1884" y="1758086"/>
                    <a:pt x="-614" y="1642516"/>
                    <a:pt x="656" y="1540916"/>
                  </a:cubicBezTo>
                  <a:cubicBezTo>
                    <a:pt x="1926" y="1444396"/>
                    <a:pt x="9546" y="1351686"/>
                    <a:pt x="22246" y="1258976"/>
                  </a:cubicBezTo>
                  <a:cubicBezTo>
                    <a:pt x="33676" y="1167536"/>
                    <a:pt x="46376" y="1078636"/>
                    <a:pt x="74316" y="988466"/>
                  </a:cubicBezTo>
                  <a:cubicBezTo>
                    <a:pt x="102256" y="894486"/>
                    <a:pt x="142896" y="805586"/>
                    <a:pt x="192426" y="706526"/>
                  </a:cubicBezTo>
                  <a:cubicBezTo>
                    <a:pt x="250846" y="588416"/>
                    <a:pt x="327046" y="444906"/>
                    <a:pt x="413406" y="329336"/>
                  </a:cubicBezTo>
                  <a:cubicBezTo>
                    <a:pt x="499766" y="213766"/>
                    <a:pt x="650896" y="43586"/>
                    <a:pt x="708046" y="10566"/>
                  </a:cubicBezTo>
                  <a:cubicBezTo>
                    <a:pt x="727096" y="406"/>
                    <a:pt x="737256" y="-864"/>
                    <a:pt x="751226" y="406"/>
                  </a:cubicBezTo>
                  <a:cubicBezTo>
                    <a:pt x="765196" y="2946"/>
                    <a:pt x="780436" y="11836"/>
                    <a:pt x="789326" y="21996"/>
                  </a:cubicBezTo>
                  <a:cubicBezTo>
                    <a:pt x="798216" y="32156"/>
                    <a:pt x="804566" y="49936"/>
                    <a:pt x="804566" y="63906"/>
                  </a:cubicBezTo>
                  <a:cubicBezTo>
                    <a:pt x="804566" y="77876"/>
                    <a:pt x="788056" y="104546"/>
                    <a:pt x="788056" y="104546"/>
                  </a:cubicBezTo>
                </a:path>
              </a:pathLst>
            </a:custGeom>
            <a:solidFill>
              <a:srgbClr val="955306"/>
            </a:solidFill>
            <a:ln cap="sq">
              <a:noFill/>
              <a:prstDash val="solid"/>
              <a:miter/>
            </a:ln>
          </p:spPr>
          <p:txBody>
            <a:bodyPr/>
            <a:lstStyle/>
            <a:p>
              <a:endParaRPr lang="en-US"/>
            </a:p>
          </p:txBody>
        </p:sp>
      </p:grpSp>
      <p:grpSp>
        <p:nvGrpSpPr>
          <p:cNvPr id="12" name="Group 12"/>
          <p:cNvGrpSpPr/>
          <p:nvPr/>
        </p:nvGrpSpPr>
        <p:grpSpPr>
          <a:xfrm>
            <a:off x="6415088" y="9221152"/>
            <a:ext cx="189548" cy="184785"/>
            <a:chOff x="0" y="0"/>
            <a:chExt cx="252730" cy="246380"/>
          </a:xfrm>
        </p:grpSpPr>
        <p:sp>
          <p:nvSpPr>
            <p:cNvPr id="13" name="Freeform 13"/>
            <p:cNvSpPr/>
            <p:nvPr/>
          </p:nvSpPr>
          <p:spPr>
            <a:xfrm>
              <a:off x="50637" y="50749"/>
              <a:ext cx="148753" cy="149164"/>
            </a:xfrm>
            <a:custGeom>
              <a:avLst/>
              <a:gdLst/>
              <a:ahLst/>
              <a:cxnLst/>
              <a:rect l="l" t="t" r="r" b="b"/>
              <a:pathLst>
                <a:path w="148753" h="149164">
                  <a:moveTo>
                    <a:pt x="148753" y="52121"/>
                  </a:moveTo>
                  <a:cubicBezTo>
                    <a:pt x="146213" y="106731"/>
                    <a:pt x="127163" y="135941"/>
                    <a:pt x="108113" y="144831"/>
                  </a:cubicBezTo>
                  <a:cubicBezTo>
                    <a:pt x="89063" y="153721"/>
                    <a:pt x="53503" y="147371"/>
                    <a:pt x="36993" y="139751"/>
                  </a:cubicBezTo>
                  <a:cubicBezTo>
                    <a:pt x="24293" y="134671"/>
                    <a:pt x="16673" y="124511"/>
                    <a:pt x="11593" y="114351"/>
                  </a:cubicBezTo>
                  <a:cubicBezTo>
                    <a:pt x="5243" y="104191"/>
                    <a:pt x="-1107" y="92761"/>
                    <a:pt x="163" y="80061"/>
                  </a:cubicBezTo>
                  <a:cubicBezTo>
                    <a:pt x="1433" y="61011"/>
                    <a:pt x="16673" y="27991"/>
                    <a:pt x="29373" y="15291"/>
                  </a:cubicBezTo>
                  <a:cubicBezTo>
                    <a:pt x="38263" y="6401"/>
                    <a:pt x="49693" y="1321"/>
                    <a:pt x="62393" y="51"/>
                  </a:cubicBezTo>
                  <a:cubicBezTo>
                    <a:pt x="81443" y="-1219"/>
                    <a:pt x="129703" y="21641"/>
                    <a:pt x="129703" y="21641"/>
                  </a:cubicBezTo>
                </a:path>
              </a:pathLst>
            </a:custGeom>
            <a:solidFill>
              <a:srgbClr val="955306"/>
            </a:solidFill>
            <a:ln cap="sq">
              <a:noFill/>
              <a:prstDash val="solid"/>
              <a:miter/>
            </a:ln>
          </p:spPr>
          <p:txBody>
            <a:bodyPr/>
            <a:lstStyle/>
            <a:p>
              <a:endParaRPr lang="en-US"/>
            </a:p>
          </p:txBody>
        </p:sp>
      </p:grpSp>
      <p:grpSp>
        <p:nvGrpSpPr>
          <p:cNvPr id="14" name="Group 14"/>
          <p:cNvGrpSpPr/>
          <p:nvPr/>
        </p:nvGrpSpPr>
        <p:grpSpPr>
          <a:xfrm>
            <a:off x="11331893" y="1321118"/>
            <a:ext cx="2606040" cy="1913573"/>
            <a:chOff x="0" y="0"/>
            <a:chExt cx="3474720" cy="2551430"/>
          </a:xfrm>
        </p:grpSpPr>
        <p:sp>
          <p:nvSpPr>
            <p:cNvPr id="15" name="Freeform 15"/>
            <p:cNvSpPr/>
            <p:nvPr/>
          </p:nvSpPr>
          <p:spPr>
            <a:xfrm>
              <a:off x="48084" y="46226"/>
              <a:ext cx="3377928" cy="2453134"/>
            </a:xfrm>
            <a:custGeom>
              <a:avLst/>
              <a:gdLst/>
              <a:ahLst/>
              <a:cxnLst/>
              <a:rect l="l" t="t" r="r" b="b"/>
              <a:pathLst>
                <a:path w="3377928" h="2453134">
                  <a:moveTo>
                    <a:pt x="34466" y="441454"/>
                  </a:moveTo>
                  <a:cubicBezTo>
                    <a:pt x="529766" y="202694"/>
                    <a:pt x="583106" y="186184"/>
                    <a:pt x="666926" y="163324"/>
                  </a:cubicBezTo>
                  <a:cubicBezTo>
                    <a:pt x="776146" y="134114"/>
                    <a:pt x="914576" y="107444"/>
                    <a:pt x="1047926" y="84584"/>
                  </a:cubicBezTo>
                  <a:cubicBezTo>
                    <a:pt x="1196516" y="60454"/>
                    <a:pt x="1366696" y="41404"/>
                    <a:pt x="1519096" y="28704"/>
                  </a:cubicBezTo>
                  <a:cubicBezTo>
                    <a:pt x="1662606" y="16004"/>
                    <a:pt x="1798496" y="-10666"/>
                    <a:pt x="1935656" y="4574"/>
                  </a:cubicBezTo>
                  <a:cubicBezTo>
                    <a:pt x="2072816" y="18544"/>
                    <a:pt x="2226486" y="57914"/>
                    <a:pt x="2342056" y="115064"/>
                  </a:cubicBezTo>
                  <a:cubicBezTo>
                    <a:pt x="2442386" y="165864"/>
                    <a:pt x="2530016" y="239524"/>
                    <a:pt x="2597326" y="313184"/>
                  </a:cubicBezTo>
                  <a:cubicBezTo>
                    <a:pt x="2657016" y="377954"/>
                    <a:pt x="2700196" y="451614"/>
                    <a:pt x="2733216" y="526544"/>
                  </a:cubicBezTo>
                  <a:cubicBezTo>
                    <a:pt x="2764966" y="596394"/>
                    <a:pt x="2792906" y="670054"/>
                    <a:pt x="2792906" y="747524"/>
                  </a:cubicBezTo>
                  <a:cubicBezTo>
                    <a:pt x="2792906" y="836424"/>
                    <a:pt x="2766236" y="938024"/>
                    <a:pt x="2719246" y="1028194"/>
                  </a:cubicBezTo>
                  <a:cubicBezTo>
                    <a:pt x="2664636" y="1131064"/>
                    <a:pt x="2555416" y="1233934"/>
                    <a:pt x="2463976" y="1320294"/>
                  </a:cubicBezTo>
                  <a:cubicBezTo>
                    <a:pt x="2377616" y="1402844"/>
                    <a:pt x="2279826" y="1480314"/>
                    <a:pt x="2187116" y="1537464"/>
                  </a:cubicBezTo>
                  <a:cubicBezTo>
                    <a:pt x="2107106" y="1588264"/>
                    <a:pt x="2023286" y="1627634"/>
                    <a:pt x="1944546" y="1656844"/>
                  </a:cubicBezTo>
                  <a:cubicBezTo>
                    <a:pt x="1874696" y="1682244"/>
                    <a:pt x="1802306" y="1703834"/>
                    <a:pt x="1740076" y="1708914"/>
                  </a:cubicBezTo>
                  <a:cubicBezTo>
                    <a:pt x="1688006" y="1713994"/>
                    <a:pt x="1633396" y="1719074"/>
                    <a:pt x="1596566" y="1697484"/>
                  </a:cubicBezTo>
                  <a:cubicBezTo>
                    <a:pt x="1561006" y="1675894"/>
                    <a:pt x="1526716" y="1622554"/>
                    <a:pt x="1521636" y="1581914"/>
                  </a:cubicBezTo>
                  <a:cubicBezTo>
                    <a:pt x="1517826" y="1538734"/>
                    <a:pt x="1541956" y="1493014"/>
                    <a:pt x="1572436" y="1447294"/>
                  </a:cubicBezTo>
                  <a:cubicBezTo>
                    <a:pt x="1613076" y="1382524"/>
                    <a:pt x="1694356" y="1302514"/>
                    <a:pt x="1773096" y="1246634"/>
                  </a:cubicBezTo>
                  <a:cubicBezTo>
                    <a:pt x="1855646" y="1188214"/>
                    <a:pt x="1968676" y="1143764"/>
                    <a:pt x="2058846" y="1110744"/>
                  </a:cubicBezTo>
                  <a:cubicBezTo>
                    <a:pt x="2135046" y="1082804"/>
                    <a:pt x="2207436" y="1067564"/>
                    <a:pt x="2278556" y="1054864"/>
                  </a:cubicBezTo>
                  <a:cubicBezTo>
                    <a:pt x="2343326" y="1042164"/>
                    <a:pt x="2408096" y="1026924"/>
                    <a:pt x="2470326" y="1030734"/>
                  </a:cubicBezTo>
                  <a:cubicBezTo>
                    <a:pt x="2528746" y="1034544"/>
                    <a:pt x="2579546" y="1039624"/>
                    <a:pt x="2641776" y="1071374"/>
                  </a:cubicBezTo>
                  <a:cubicBezTo>
                    <a:pt x="2742106" y="1123444"/>
                    <a:pt x="2902126" y="1275844"/>
                    <a:pt x="2984676" y="1371094"/>
                  </a:cubicBezTo>
                  <a:cubicBezTo>
                    <a:pt x="3041826" y="1438404"/>
                    <a:pt x="3064686" y="1489204"/>
                    <a:pt x="3109136" y="1564134"/>
                  </a:cubicBezTo>
                  <a:cubicBezTo>
                    <a:pt x="3167556" y="1663194"/>
                    <a:pt x="3257726" y="1823214"/>
                    <a:pt x="3295826" y="1917194"/>
                  </a:cubicBezTo>
                  <a:cubicBezTo>
                    <a:pt x="3318686" y="1975614"/>
                    <a:pt x="3326306" y="2007364"/>
                    <a:pt x="3339006" y="2067054"/>
                  </a:cubicBezTo>
                  <a:cubicBezTo>
                    <a:pt x="3356786" y="2152144"/>
                    <a:pt x="3385996" y="2323594"/>
                    <a:pt x="3375836" y="2384554"/>
                  </a:cubicBezTo>
                  <a:cubicBezTo>
                    <a:pt x="3370756" y="2411224"/>
                    <a:pt x="3361866" y="2429004"/>
                    <a:pt x="3350436" y="2440434"/>
                  </a:cubicBezTo>
                  <a:cubicBezTo>
                    <a:pt x="3339006" y="2449324"/>
                    <a:pt x="3323766" y="2453134"/>
                    <a:pt x="3309796" y="2453134"/>
                  </a:cubicBezTo>
                  <a:cubicBezTo>
                    <a:pt x="3297096" y="2453134"/>
                    <a:pt x="3281856" y="2449324"/>
                    <a:pt x="3271696" y="2440434"/>
                  </a:cubicBezTo>
                  <a:cubicBezTo>
                    <a:pt x="3258996" y="2429004"/>
                    <a:pt x="3246296" y="2401064"/>
                    <a:pt x="3246296" y="2384554"/>
                  </a:cubicBezTo>
                  <a:cubicBezTo>
                    <a:pt x="3245026" y="2370584"/>
                    <a:pt x="3252646" y="2355344"/>
                    <a:pt x="3261536" y="2346454"/>
                  </a:cubicBezTo>
                  <a:cubicBezTo>
                    <a:pt x="3269156" y="2336294"/>
                    <a:pt x="3283126" y="2326134"/>
                    <a:pt x="3297096" y="2324864"/>
                  </a:cubicBezTo>
                  <a:cubicBezTo>
                    <a:pt x="3313606" y="2322324"/>
                    <a:pt x="3342816" y="2328674"/>
                    <a:pt x="3355516" y="2341374"/>
                  </a:cubicBezTo>
                  <a:cubicBezTo>
                    <a:pt x="3368216" y="2354074"/>
                    <a:pt x="3378376" y="2380744"/>
                    <a:pt x="3374566" y="2398524"/>
                  </a:cubicBezTo>
                  <a:cubicBezTo>
                    <a:pt x="3372026" y="2416304"/>
                    <a:pt x="3354246" y="2440434"/>
                    <a:pt x="3337736" y="2446784"/>
                  </a:cubicBezTo>
                  <a:cubicBezTo>
                    <a:pt x="3321226" y="2454404"/>
                    <a:pt x="3292016" y="2451864"/>
                    <a:pt x="3276776" y="2444244"/>
                  </a:cubicBezTo>
                  <a:cubicBezTo>
                    <a:pt x="3264076" y="2437894"/>
                    <a:pt x="3257726" y="2430274"/>
                    <a:pt x="3250106" y="2412494"/>
                  </a:cubicBezTo>
                  <a:cubicBezTo>
                    <a:pt x="3229786" y="2362964"/>
                    <a:pt x="3239946" y="2177544"/>
                    <a:pt x="3227246" y="2097534"/>
                  </a:cubicBezTo>
                  <a:cubicBezTo>
                    <a:pt x="3218356" y="2045464"/>
                    <a:pt x="3214546" y="2023874"/>
                    <a:pt x="3195496" y="1973074"/>
                  </a:cubicBezTo>
                  <a:cubicBezTo>
                    <a:pt x="3161206" y="1885444"/>
                    <a:pt x="3065956" y="1720344"/>
                    <a:pt x="3011346" y="1626364"/>
                  </a:cubicBezTo>
                  <a:cubicBezTo>
                    <a:pt x="2973246" y="1557784"/>
                    <a:pt x="2954196" y="1514604"/>
                    <a:pt x="2904666" y="1454914"/>
                  </a:cubicBezTo>
                  <a:cubicBezTo>
                    <a:pt x="2833546" y="1369824"/>
                    <a:pt x="2691306" y="1227584"/>
                    <a:pt x="2608756" y="1181864"/>
                  </a:cubicBezTo>
                  <a:cubicBezTo>
                    <a:pt x="2560496" y="1155194"/>
                    <a:pt x="2527476" y="1150114"/>
                    <a:pt x="2481756" y="1147574"/>
                  </a:cubicBezTo>
                  <a:cubicBezTo>
                    <a:pt x="2428416" y="1143764"/>
                    <a:pt x="2367456" y="1157734"/>
                    <a:pt x="2307766" y="1169164"/>
                  </a:cubicBezTo>
                  <a:cubicBezTo>
                    <a:pt x="2242996" y="1181864"/>
                    <a:pt x="2178226" y="1195834"/>
                    <a:pt x="2109646" y="1219964"/>
                  </a:cubicBezTo>
                  <a:cubicBezTo>
                    <a:pt x="2028366" y="1247904"/>
                    <a:pt x="1934386" y="1280924"/>
                    <a:pt x="1856916" y="1335534"/>
                  </a:cubicBezTo>
                  <a:cubicBezTo>
                    <a:pt x="1773096" y="1395224"/>
                    <a:pt x="1619426" y="1537464"/>
                    <a:pt x="1629586" y="1574294"/>
                  </a:cubicBezTo>
                  <a:cubicBezTo>
                    <a:pt x="1634666" y="1593344"/>
                    <a:pt x="1680386" y="1597154"/>
                    <a:pt x="1713406" y="1598424"/>
                  </a:cubicBezTo>
                  <a:cubicBezTo>
                    <a:pt x="1761666" y="1598424"/>
                    <a:pt x="1832786" y="1576834"/>
                    <a:pt x="1895016" y="1553974"/>
                  </a:cubicBezTo>
                  <a:cubicBezTo>
                    <a:pt x="1966136" y="1528574"/>
                    <a:pt x="2042336" y="1493014"/>
                    <a:pt x="2117266" y="1447294"/>
                  </a:cubicBezTo>
                  <a:cubicBezTo>
                    <a:pt x="2203626" y="1393954"/>
                    <a:pt x="2297606" y="1319024"/>
                    <a:pt x="2378886" y="1244094"/>
                  </a:cubicBezTo>
                  <a:cubicBezTo>
                    <a:pt x="2461436" y="1167894"/>
                    <a:pt x="2560496" y="1078994"/>
                    <a:pt x="2611296" y="991364"/>
                  </a:cubicBezTo>
                  <a:cubicBezTo>
                    <a:pt x="2653206" y="918974"/>
                    <a:pt x="2679876" y="838964"/>
                    <a:pt x="2681146" y="767844"/>
                  </a:cubicBezTo>
                  <a:cubicBezTo>
                    <a:pt x="2683686" y="704344"/>
                    <a:pt x="2660826" y="644654"/>
                    <a:pt x="2635426" y="584964"/>
                  </a:cubicBezTo>
                  <a:cubicBezTo>
                    <a:pt x="2608756" y="522734"/>
                    <a:pt x="2573196" y="459234"/>
                    <a:pt x="2523666" y="402084"/>
                  </a:cubicBezTo>
                  <a:cubicBezTo>
                    <a:pt x="2467786" y="337314"/>
                    <a:pt x="2395396" y="270004"/>
                    <a:pt x="2307766" y="224284"/>
                  </a:cubicBezTo>
                  <a:cubicBezTo>
                    <a:pt x="2206166" y="170944"/>
                    <a:pt x="2066466" y="134114"/>
                    <a:pt x="1939466" y="120144"/>
                  </a:cubicBezTo>
                  <a:cubicBezTo>
                    <a:pt x="1808656" y="104904"/>
                    <a:pt x="1672766" y="131574"/>
                    <a:pt x="1533066" y="144274"/>
                  </a:cubicBezTo>
                  <a:cubicBezTo>
                    <a:pt x="1384476" y="156974"/>
                    <a:pt x="1216836" y="176024"/>
                    <a:pt x="1072056" y="200154"/>
                  </a:cubicBezTo>
                  <a:cubicBezTo>
                    <a:pt x="942516" y="221744"/>
                    <a:pt x="809166" y="248414"/>
                    <a:pt x="705026" y="276354"/>
                  </a:cubicBezTo>
                  <a:cubicBezTo>
                    <a:pt x="626286" y="296674"/>
                    <a:pt x="579296" y="311914"/>
                    <a:pt x="500556" y="344934"/>
                  </a:cubicBezTo>
                  <a:cubicBezTo>
                    <a:pt x="382446" y="393194"/>
                    <a:pt x="144956" y="545594"/>
                    <a:pt x="75106" y="557024"/>
                  </a:cubicBezTo>
                  <a:cubicBezTo>
                    <a:pt x="54786" y="560834"/>
                    <a:pt x="43356" y="557024"/>
                    <a:pt x="31926" y="550674"/>
                  </a:cubicBezTo>
                  <a:cubicBezTo>
                    <a:pt x="19226" y="544324"/>
                    <a:pt x="7796" y="530354"/>
                    <a:pt x="2716" y="517654"/>
                  </a:cubicBezTo>
                  <a:cubicBezTo>
                    <a:pt x="-1094" y="504954"/>
                    <a:pt x="-1094" y="485904"/>
                    <a:pt x="3986" y="473204"/>
                  </a:cubicBezTo>
                  <a:cubicBezTo>
                    <a:pt x="9066" y="460504"/>
                    <a:pt x="34466" y="441454"/>
                    <a:pt x="34466" y="441454"/>
                  </a:cubicBezTo>
                </a:path>
              </a:pathLst>
            </a:custGeom>
            <a:solidFill>
              <a:srgbClr val="955306"/>
            </a:solidFill>
            <a:ln cap="sq">
              <a:noFill/>
              <a:prstDash val="solid"/>
              <a:miter/>
            </a:ln>
          </p:spPr>
          <p:txBody>
            <a:bodyPr/>
            <a:lstStyle/>
            <a:p>
              <a:endParaRPr lang="en-US"/>
            </a:p>
          </p:txBody>
        </p:sp>
      </p:grpSp>
      <p:grpSp>
        <p:nvGrpSpPr>
          <p:cNvPr id="16" name="Group 16"/>
          <p:cNvGrpSpPr/>
          <p:nvPr/>
        </p:nvGrpSpPr>
        <p:grpSpPr>
          <a:xfrm>
            <a:off x="13822680" y="3329940"/>
            <a:ext cx="184785" cy="189548"/>
            <a:chOff x="0" y="0"/>
            <a:chExt cx="246380" cy="252730"/>
          </a:xfrm>
        </p:grpSpPr>
        <p:sp>
          <p:nvSpPr>
            <p:cNvPr id="17" name="Freeform 17"/>
            <p:cNvSpPr/>
            <p:nvPr/>
          </p:nvSpPr>
          <p:spPr>
            <a:xfrm>
              <a:off x="46431" y="50749"/>
              <a:ext cx="146609" cy="152154"/>
            </a:xfrm>
            <a:custGeom>
              <a:avLst/>
              <a:gdLst/>
              <a:ahLst/>
              <a:cxnLst/>
              <a:rect l="l" t="t" r="r" b="b"/>
              <a:pathLst>
                <a:path w="146609" h="152154">
                  <a:moveTo>
                    <a:pt x="146609" y="52121"/>
                  </a:moveTo>
                  <a:cubicBezTo>
                    <a:pt x="142799" y="106731"/>
                    <a:pt x="119939" y="135941"/>
                    <a:pt x="104699" y="144831"/>
                  </a:cubicBezTo>
                  <a:cubicBezTo>
                    <a:pt x="93269" y="151181"/>
                    <a:pt x="81839" y="153721"/>
                    <a:pt x="69139" y="151181"/>
                  </a:cubicBezTo>
                  <a:cubicBezTo>
                    <a:pt x="51359" y="148641"/>
                    <a:pt x="19609" y="132131"/>
                    <a:pt x="8179" y="114351"/>
                  </a:cubicBezTo>
                  <a:cubicBezTo>
                    <a:pt x="-1981" y="96571"/>
                    <a:pt x="-1981" y="62281"/>
                    <a:pt x="4369" y="44501"/>
                  </a:cubicBezTo>
                  <a:cubicBezTo>
                    <a:pt x="8179" y="31801"/>
                    <a:pt x="17069" y="22911"/>
                    <a:pt x="25959" y="15291"/>
                  </a:cubicBezTo>
                  <a:cubicBezTo>
                    <a:pt x="36119" y="7671"/>
                    <a:pt x="46279" y="1321"/>
                    <a:pt x="60249" y="51"/>
                  </a:cubicBezTo>
                  <a:cubicBezTo>
                    <a:pt x="78029" y="-1219"/>
                    <a:pt x="127559" y="21641"/>
                    <a:pt x="127559" y="21641"/>
                  </a:cubicBezTo>
                </a:path>
              </a:pathLst>
            </a:custGeom>
            <a:solidFill>
              <a:srgbClr val="955306"/>
            </a:solidFill>
            <a:ln cap="sq">
              <a:noFill/>
              <a:prstDash val="solid"/>
              <a:miter/>
            </a:ln>
          </p:spPr>
          <p:txBody>
            <a:bodyPr/>
            <a:lstStyle/>
            <a:p>
              <a:endParaRPr lang="en-US"/>
            </a:p>
          </p:txBody>
        </p:sp>
      </p:grpSp>
      <p:sp>
        <p:nvSpPr>
          <p:cNvPr id="18" name="TextBox 18"/>
          <p:cNvSpPr txBox="1"/>
          <p:nvPr/>
        </p:nvSpPr>
        <p:spPr>
          <a:xfrm>
            <a:off x="5772677" y="2254998"/>
            <a:ext cx="6742646" cy="5474499"/>
          </a:xfrm>
          <a:prstGeom prst="rect">
            <a:avLst/>
          </a:prstGeom>
        </p:spPr>
        <p:txBody>
          <a:bodyPr lIns="0" tIns="0" rIns="0" bIns="0" rtlCol="0" anchor="t">
            <a:spAutoFit/>
          </a:bodyPr>
          <a:lstStyle/>
          <a:p>
            <a:pPr algn="ctr">
              <a:lnSpc>
                <a:spcPts val="14305"/>
              </a:lnSpc>
            </a:pPr>
            <a:r>
              <a:rPr lang="en-US" sz="10218">
                <a:solidFill>
                  <a:srgbClr val="FFFFFF"/>
                </a:solidFill>
                <a:latin typeface="Scripter"/>
                <a:ea typeface="Scripter"/>
                <a:cs typeface="Scripter"/>
                <a:sym typeface="Scripter"/>
              </a:rPr>
              <a:t>THANK YOU FOR YOUR ATTENTION</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Custom</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Teamwork and Communication</dc:title>
  <cp:lastModifiedBy>Luz Edith Rosales Silva (2515832)</cp:lastModifiedBy>
  <cp:revision>2</cp:revision>
  <dcterms:created xsi:type="dcterms:W3CDTF">2006-08-16T00:00:00Z</dcterms:created>
  <dcterms:modified xsi:type="dcterms:W3CDTF">2026-04-10T10:37:36Z</dcterms:modified>
  <dc:identifier>DAHGWLunRi4</dc:identifier>
</cp:coreProperties>
</file>