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B96666-83D5-AF49-B5B2-7E2E4EF64A1F}" v="178" dt="2026-02-15T20:22:49.9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–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40"/>
    <p:restoredTop sz="94660"/>
  </p:normalViewPr>
  <p:slideViewPr>
    <p:cSldViewPr snapToGrid="0">
      <p:cViewPr>
        <p:scale>
          <a:sx n="89" d="100"/>
          <a:sy n="89" d="100"/>
        </p:scale>
        <p:origin x="2440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mia Bibi (2435170)" userId="5d6538e4-d6af-4b57-a144-d1b94336c6b1" providerId="ADAL" clId="{B1B96666-83D5-AF49-B5B2-7E2E4EF64A1F}"/>
    <pc:docChg chg="undo custSel modSld">
      <pc:chgData name="Tasmia Bibi (2435170)" userId="5d6538e4-d6af-4b57-a144-d1b94336c6b1" providerId="ADAL" clId="{B1B96666-83D5-AF49-B5B2-7E2E4EF64A1F}" dt="2026-02-15T20:24:56.815" v="232" actId="20577"/>
      <pc:docMkLst>
        <pc:docMk/>
      </pc:docMkLst>
      <pc:sldChg chg="modSp mod">
        <pc:chgData name="Tasmia Bibi (2435170)" userId="5d6538e4-d6af-4b57-a144-d1b94336c6b1" providerId="ADAL" clId="{B1B96666-83D5-AF49-B5B2-7E2E4EF64A1F}" dt="2026-02-15T20:23:24.437" v="227" actId="1076"/>
        <pc:sldMkLst>
          <pc:docMk/>
          <pc:sldMk cId="1063892848" sldId="256"/>
        </pc:sldMkLst>
        <pc:spChg chg="mod">
          <ac:chgData name="Tasmia Bibi (2435170)" userId="5d6538e4-d6af-4b57-a144-d1b94336c6b1" providerId="ADAL" clId="{B1B96666-83D5-AF49-B5B2-7E2E4EF64A1F}" dt="2026-02-15T20:23:24.437" v="227" actId="1076"/>
          <ac:spMkLst>
            <pc:docMk/>
            <pc:sldMk cId="1063892848" sldId="256"/>
            <ac:spMk id="3" creationId="{73E925C4-1BAE-2B8B-3DD0-E0CF9104CBB0}"/>
          </ac:spMkLst>
        </pc:spChg>
      </pc:sldChg>
      <pc:sldChg chg="modSp">
        <pc:chgData name="Tasmia Bibi (2435170)" userId="5d6538e4-d6af-4b57-a144-d1b94336c6b1" providerId="ADAL" clId="{B1B96666-83D5-AF49-B5B2-7E2E4EF64A1F}" dt="2026-02-15T14:15:21.917" v="8" actId="20577"/>
        <pc:sldMkLst>
          <pc:docMk/>
          <pc:sldMk cId="1834322746" sldId="257"/>
        </pc:sldMkLst>
        <pc:graphicFrameChg chg="mod">
          <ac:chgData name="Tasmia Bibi (2435170)" userId="5d6538e4-d6af-4b57-a144-d1b94336c6b1" providerId="ADAL" clId="{B1B96666-83D5-AF49-B5B2-7E2E4EF64A1F}" dt="2026-02-15T14:15:21.917" v="8" actId="20577"/>
          <ac:graphicFrameMkLst>
            <pc:docMk/>
            <pc:sldMk cId="1834322746" sldId="257"/>
            <ac:graphicFrameMk id="22" creationId="{9B29B379-5AFD-CBDD-66B4-86AABEDF3526}"/>
          </ac:graphicFrameMkLst>
        </pc:graphicFrameChg>
      </pc:sldChg>
      <pc:sldChg chg="modSp">
        <pc:chgData name="Tasmia Bibi (2435170)" userId="5d6538e4-d6af-4b57-a144-d1b94336c6b1" providerId="ADAL" clId="{B1B96666-83D5-AF49-B5B2-7E2E4EF64A1F}" dt="2026-02-15T14:15:33.603" v="11" actId="20577"/>
        <pc:sldMkLst>
          <pc:docMk/>
          <pc:sldMk cId="4140277302" sldId="258"/>
        </pc:sldMkLst>
        <pc:graphicFrameChg chg="mod">
          <ac:chgData name="Tasmia Bibi (2435170)" userId="5d6538e4-d6af-4b57-a144-d1b94336c6b1" providerId="ADAL" clId="{B1B96666-83D5-AF49-B5B2-7E2E4EF64A1F}" dt="2026-02-15T14:15:33.603" v="11" actId="20577"/>
          <ac:graphicFrameMkLst>
            <pc:docMk/>
            <pc:sldMk cId="4140277302" sldId="258"/>
            <ac:graphicFrameMk id="21" creationId="{21D9E831-2E40-B29F-AF1A-5AC8A35C5AC7}"/>
          </ac:graphicFrameMkLst>
        </pc:graphicFrameChg>
      </pc:sldChg>
      <pc:sldChg chg="modSp mod">
        <pc:chgData name="Tasmia Bibi (2435170)" userId="5d6538e4-d6af-4b57-a144-d1b94336c6b1" providerId="ADAL" clId="{B1B96666-83D5-AF49-B5B2-7E2E4EF64A1F}" dt="2026-02-15T14:23:51.093" v="49" actId="404"/>
        <pc:sldMkLst>
          <pc:docMk/>
          <pc:sldMk cId="882226446" sldId="259"/>
        </pc:sldMkLst>
        <pc:spChg chg="mod">
          <ac:chgData name="Tasmia Bibi (2435170)" userId="5d6538e4-d6af-4b57-a144-d1b94336c6b1" providerId="ADAL" clId="{B1B96666-83D5-AF49-B5B2-7E2E4EF64A1F}" dt="2026-02-15T14:23:51.093" v="49" actId="404"/>
          <ac:spMkLst>
            <pc:docMk/>
            <pc:sldMk cId="882226446" sldId="259"/>
            <ac:spMk id="3" creationId="{033F46C7-9402-23A2-F774-AC8F256ADE76}"/>
          </ac:spMkLst>
        </pc:spChg>
      </pc:sldChg>
      <pc:sldChg chg="modSp mod">
        <pc:chgData name="Tasmia Bibi (2435170)" userId="5d6538e4-d6af-4b57-a144-d1b94336c6b1" providerId="ADAL" clId="{B1B96666-83D5-AF49-B5B2-7E2E4EF64A1F}" dt="2026-02-15T20:23:41.950" v="229" actId="20577"/>
        <pc:sldMkLst>
          <pc:docMk/>
          <pc:sldMk cId="1077897645" sldId="260"/>
        </pc:sldMkLst>
        <pc:spChg chg="mod">
          <ac:chgData name="Tasmia Bibi (2435170)" userId="5d6538e4-d6af-4b57-a144-d1b94336c6b1" providerId="ADAL" clId="{B1B96666-83D5-AF49-B5B2-7E2E4EF64A1F}" dt="2026-02-15T20:23:41.950" v="229" actId="20577"/>
          <ac:spMkLst>
            <pc:docMk/>
            <pc:sldMk cId="1077897645" sldId="260"/>
            <ac:spMk id="3" creationId="{0180D0F4-456B-A302-F0C4-D2192B73280C}"/>
          </ac:spMkLst>
        </pc:spChg>
      </pc:sldChg>
      <pc:sldChg chg="addSp delSp modSp mod">
        <pc:chgData name="Tasmia Bibi (2435170)" userId="5d6538e4-d6af-4b57-a144-d1b94336c6b1" providerId="ADAL" clId="{B1B96666-83D5-AF49-B5B2-7E2E4EF64A1F}" dt="2026-02-15T16:26:47.401" v="77" actId="1076"/>
        <pc:sldMkLst>
          <pc:docMk/>
          <pc:sldMk cId="2475303105" sldId="262"/>
        </pc:sldMkLst>
        <pc:spChg chg="add del mod">
          <ac:chgData name="Tasmia Bibi (2435170)" userId="5d6538e4-d6af-4b57-a144-d1b94336c6b1" providerId="ADAL" clId="{B1B96666-83D5-AF49-B5B2-7E2E4EF64A1F}" dt="2026-02-15T14:18:20.010" v="23"/>
          <ac:spMkLst>
            <pc:docMk/>
            <pc:sldMk cId="2475303105" sldId="262"/>
            <ac:spMk id="3" creationId="{33483552-596C-326C-3E0A-8426FE8AEAAD}"/>
          </ac:spMkLst>
        </pc:spChg>
        <pc:spChg chg="add del mod">
          <ac:chgData name="Tasmia Bibi (2435170)" userId="5d6538e4-d6af-4b57-a144-d1b94336c6b1" providerId="ADAL" clId="{B1B96666-83D5-AF49-B5B2-7E2E4EF64A1F}" dt="2026-02-15T14:18:56.202" v="35"/>
          <ac:spMkLst>
            <pc:docMk/>
            <pc:sldMk cId="2475303105" sldId="262"/>
            <ac:spMk id="4" creationId="{A5EBD805-2A46-B52F-8161-2AA54BD69765}"/>
          </ac:spMkLst>
        </pc:spChg>
        <pc:spChg chg="add mod">
          <ac:chgData name="Tasmia Bibi (2435170)" userId="5d6538e4-d6af-4b57-a144-d1b94336c6b1" providerId="ADAL" clId="{B1B96666-83D5-AF49-B5B2-7E2E4EF64A1F}" dt="2026-02-15T16:26:47.401" v="77" actId="1076"/>
          <ac:spMkLst>
            <pc:docMk/>
            <pc:sldMk cId="2475303105" sldId="262"/>
            <ac:spMk id="5" creationId="{28D50ED4-8EC3-6203-FB26-EC630FBFE8F4}"/>
          </ac:spMkLst>
        </pc:spChg>
        <pc:graphicFrameChg chg="mod">
          <ac:chgData name="Tasmia Bibi (2435170)" userId="5d6538e4-d6af-4b57-a144-d1b94336c6b1" providerId="ADAL" clId="{B1B96666-83D5-AF49-B5B2-7E2E4EF64A1F}" dt="2026-02-15T14:25:04.671" v="65" actId="1076"/>
          <ac:graphicFrameMkLst>
            <pc:docMk/>
            <pc:sldMk cId="2475303105" sldId="262"/>
            <ac:graphicFrameMk id="7" creationId="{01952C39-2519-2B25-617A-B9431F1685AB}"/>
          </ac:graphicFrameMkLst>
        </pc:graphicFrameChg>
      </pc:sldChg>
      <pc:sldChg chg="addSp delSp modSp mod">
        <pc:chgData name="Tasmia Bibi (2435170)" userId="5d6538e4-d6af-4b57-a144-d1b94336c6b1" providerId="ADAL" clId="{B1B96666-83D5-AF49-B5B2-7E2E4EF64A1F}" dt="2026-02-15T20:21:17.218" v="214" actId="27636"/>
        <pc:sldMkLst>
          <pc:docMk/>
          <pc:sldMk cId="3322589027" sldId="263"/>
        </pc:sldMkLst>
        <pc:spChg chg="mod">
          <ac:chgData name="Tasmia Bibi (2435170)" userId="5d6538e4-d6af-4b57-a144-d1b94336c6b1" providerId="ADAL" clId="{B1B96666-83D5-AF49-B5B2-7E2E4EF64A1F}" dt="2026-02-15T16:36:50.994" v="129" actId="20577"/>
          <ac:spMkLst>
            <pc:docMk/>
            <pc:sldMk cId="3322589027" sldId="263"/>
            <ac:spMk id="2" creationId="{747F93CE-383A-0966-62A1-493FA7B5BC23}"/>
          </ac:spMkLst>
        </pc:spChg>
        <pc:spChg chg="mod">
          <ac:chgData name="Tasmia Bibi (2435170)" userId="5d6538e4-d6af-4b57-a144-d1b94336c6b1" providerId="ADAL" clId="{B1B96666-83D5-AF49-B5B2-7E2E4EF64A1F}" dt="2026-02-15T20:21:17.218" v="214" actId="27636"/>
          <ac:spMkLst>
            <pc:docMk/>
            <pc:sldMk cId="3322589027" sldId="263"/>
            <ac:spMk id="3" creationId="{FE01CBFA-C27F-B81D-A7B1-0464D4FBFCEB}"/>
          </ac:spMkLst>
        </pc:spChg>
        <pc:spChg chg="add del mod">
          <ac:chgData name="Tasmia Bibi (2435170)" userId="5d6538e4-d6af-4b57-a144-d1b94336c6b1" providerId="ADAL" clId="{B1B96666-83D5-AF49-B5B2-7E2E4EF64A1F}" dt="2026-02-15T16:31:10.968" v="80"/>
          <ac:spMkLst>
            <pc:docMk/>
            <pc:sldMk cId="3322589027" sldId="263"/>
            <ac:spMk id="5" creationId="{511641D2-BD72-FB86-2ABA-6544CA6FE7C8}"/>
          </ac:spMkLst>
        </pc:spChg>
      </pc:sldChg>
      <pc:sldChg chg="addSp modSp mod">
        <pc:chgData name="Tasmia Bibi (2435170)" userId="5d6538e4-d6af-4b57-a144-d1b94336c6b1" providerId="ADAL" clId="{B1B96666-83D5-AF49-B5B2-7E2E4EF64A1F}" dt="2026-02-15T16:37:42.806" v="140" actId="313"/>
        <pc:sldMkLst>
          <pc:docMk/>
          <pc:sldMk cId="4098087514" sldId="264"/>
        </pc:sldMkLst>
        <pc:spChg chg="mod">
          <ac:chgData name="Tasmia Bibi (2435170)" userId="5d6538e4-d6af-4b57-a144-d1b94336c6b1" providerId="ADAL" clId="{B1B96666-83D5-AF49-B5B2-7E2E4EF64A1F}" dt="2026-02-15T16:37:42.806" v="140" actId="313"/>
          <ac:spMkLst>
            <pc:docMk/>
            <pc:sldMk cId="4098087514" sldId="264"/>
            <ac:spMk id="4" creationId="{75AEB98D-0A42-82D6-02E7-C24DE5E0D7AD}"/>
          </ac:spMkLst>
        </pc:spChg>
        <pc:spChg chg="add mod">
          <ac:chgData name="Tasmia Bibi (2435170)" userId="5d6538e4-d6af-4b57-a144-d1b94336c6b1" providerId="ADAL" clId="{B1B96666-83D5-AF49-B5B2-7E2E4EF64A1F}" dt="2026-02-15T14:23:23.873" v="43" actId="20577"/>
          <ac:spMkLst>
            <pc:docMk/>
            <pc:sldMk cId="4098087514" sldId="264"/>
            <ac:spMk id="5" creationId="{252DE47F-F033-4EB0-874A-8E3D6ABBAB01}"/>
          </ac:spMkLst>
        </pc:spChg>
      </pc:sldChg>
      <pc:sldChg chg="modSp mod">
        <pc:chgData name="Tasmia Bibi (2435170)" userId="5d6538e4-d6af-4b57-a144-d1b94336c6b1" providerId="ADAL" clId="{B1B96666-83D5-AF49-B5B2-7E2E4EF64A1F}" dt="2026-02-15T20:19:01.797" v="206" actId="1076"/>
        <pc:sldMkLst>
          <pc:docMk/>
          <pc:sldMk cId="26709608" sldId="266"/>
        </pc:sldMkLst>
        <pc:spChg chg="mod">
          <ac:chgData name="Tasmia Bibi (2435170)" userId="5d6538e4-d6af-4b57-a144-d1b94336c6b1" providerId="ADAL" clId="{B1B96666-83D5-AF49-B5B2-7E2E4EF64A1F}" dt="2026-02-15T20:18:54.633" v="205" actId="404"/>
          <ac:spMkLst>
            <pc:docMk/>
            <pc:sldMk cId="26709608" sldId="266"/>
            <ac:spMk id="2" creationId="{75B32814-8E8C-BAD8-F40A-61B7A2868C49}"/>
          </ac:spMkLst>
        </pc:spChg>
        <pc:spChg chg="mod">
          <ac:chgData name="Tasmia Bibi (2435170)" userId="5d6538e4-d6af-4b57-a144-d1b94336c6b1" providerId="ADAL" clId="{B1B96666-83D5-AF49-B5B2-7E2E4EF64A1F}" dt="2026-02-15T20:19:01.797" v="206" actId="1076"/>
          <ac:spMkLst>
            <pc:docMk/>
            <pc:sldMk cId="26709608" sldId="266"/>
            <ac:spMk id="3" creationId="{02404963-7A05-09DB-6F7D-C247CF0B685F}"/>
          </ac:spMkLst>
        </pc:spChg>
      </pc:sldChg>
      <pc:sldChg chg="modSp mod">
        <pc:chgData name="Tasmia Bibi (2435170)" userId="5d6538e4-d6af-4b57-a144-d1b94336c6b1" providerId="ADAL" clId="{B1B96666-83D5-AF49-B5B2-7E2E4EF64A1F}" dt="2026-02-15T20:24:56.815" v="232" actId="20577"/>
        <pc:sldMkLst>
          <pc:docMk/>
          <pc:sldMk cId="4239127008" sldId="268"/>
        </pc:sldMkLst>
        <pc:spChg chg="mod">
          <ac:chgData name="Tasmia Bibi (2435170)" userId="5d6538e4-d6af-4b57-a144-d1b94336c6b1" providerId="ADAL" clId="{B1B96666-83D5-AF49-B5B2-7E2E4EF64A1F}" dt="2026-02-15T20:24:56.815" v="232" actId="20577"/>
          <ac:spMkLst>
            <pc:docMk/>
            <pc:sldMk cId="4239127008" sldId="268"/>
            <ac:spMk id="2" creationId="{5982C8A1-D9D2-702E-A6CE-878EF99CE58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142218-CE57-470B-A998-CEDEF09027CC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4DD6D28-A573-48BE-B5B3-EBA04C40A251}">
      <dgm:prSet/>
      <dgm:spPr/>
      <dgm:t>
        <a:bodyPr/>
        <a:lstStyle/>
        <a:p>
          <a:r>
            <a:rPr lang="en-US" dirty="0"/>
            <a:t>Jenny is a 16-year-old who has been caring for her mother for 5 years</a:t>
          </a:r>
        </a:p>
      </dgm:t>
    </dgm:pt>
    <dgm:pt modelId="{F277FAA0-CB68-48F3-8F32-3073E49FD7E9}" type="parTrans" cxnId="{181E6389-E24B-4C2D-AAAF-0CE58D709A24}">
      <dgm:prSet/>
      <dgm:spPr/>
      <dgm:t>
        <a:bodyPr/>
        <a:lstStyle/>
        <a:p>
          <a:endParaRPr lang="en-US"/>
        </a:p>
      </dgm:t>
    </dgm:pt>
    <dgm:pt modelId="{3FE8F92C-A7D5-40C3-B1D7-9F677EED02B3}" type="sibTrans" cxnId="{181E6389-E24B-4C2D-AAAF-0CE58D709A24}">
      <dgm:prSet/>
      <dgm:spPr/>
      <dgm:t>
        <a:bodyPr/>
        <a:lstStyle/>
        <a:p>
          <a:endParaRPr lang="en-US"/>
        </a:p>
      </dgm:t>
    </dgm:pt>
    <dgm:pt modelId="{BD4F492B-D730-4728-9B69-D280AAA073C2}">
      <dgm:prSet/>
      <dgm:spPr/>
      <dgm:t>
        <a:bodyPr/>
        <a:lstStyle/>
        <a:p>
          <a:r>
            <a:rPr lang="en-US" dirty="0"/>
            <a:t>Her father passed away – who was her primary caregiver </a:t>
          </a:r>
        </a:p>
      </dgm:t>
    </dgm:pt>
    <dgm:pt modelId="{FDA977DC-BD7E-4446-B695-C40E198784D9}" type="parTrans" cxnId="{38625E73-2AAA-481B-943A-C74AB5E23F5E}">
      <dgm:prSet/>
      <dgm:spPr/>
      <dgm:t>
        <a:bodyPr/>
        <a:lstStyle/>
        <a:p>
          <a:endParaRPr lang="en-US"/>
        </a:p>
      </dgm:t>
    </dgm:pt>
    <dgm:pt modelId="{CDD2AC1B-5571-4119-9127-1EF37F34C113}" type="sibTrans" cxnId="{38625E73-2AAA-481B-943A-C74AB5E23F5E}">
      <dgm:prSet/>
      <dgm:spPr/>
      <dgm:t>
        <a:bodyPr/>
        <a:lstStyle/>
        <a:p>
          <a:endParaRPr lang="en-US"/>
        </a:p>
      </dgm:t>
    </dgm:pt>
    <dgm:pt modelId="{75AB0398-D835-4883-B08C-8FA0652FEFE6}">
      <dgm:prSet/>
      <dgm:spPr/>
      <dgm:t>
        <a:bodyPr/>
        <a:lstStyle/>
        <a:p>
          <a:r>
            <a:rPr lang="en-US" dirty="0"/>
            <a:t>Jenny cares for her mother with:</a:t>
          </a:r>
        </a:p>
      </dgm:t>
    </dgm:pt>
    <dgm:pt modelId="{77739872-F1F1-4D67-9166-F3F2DF5C32CD}" type="parTrans" cxnId="{779B30ED-CD04-4F36-A7D1-2E2E5FCF8153}">
      <dgm:prSet/>
      <dgm:spPr/>
      <dgm:t>
        <a:bodyPr/>
        <a:lstStyle/>
        <a:p>
          <a:endParaRPr lang="en-US"/>
        </a:p>
      </dgm:t>
    </dgm:pt>
    <dgm:pt modelId="{99C37B5E-C3E5-43D8-A60A-0D2F571B6458}" type="sibTrans" cxnId="{779B30ED-CD04-4F36-A7D1-2E2E5FCF8153}">
      <dgm:prSet/>
      <dgm:spPr/>
      <dgm:t>
        <a:bodyPr/>
        <a:lstStyle/>
        <a:p>
          <a:endParaRPr lang="en-US"/>
        </a:p>
      </dgm:t>
    </dgm:pt>
    <dgm:pt modelId="{034F4347-EEED-480E-82DA-6DF19F2DAE77}">
      <dgm:prSet/>
      <dgm:spPr/>
      <dgm:t>
        <a:bodyPr/>
        <a:lstStyle/>
        <a:p>
          <a:r>
            <a:rPr lang="en-US" dirty="0"/>
            <a:t>1. Memory difficulties</a:t>
          </a:r>
        </a:p>
      </dgm:t>
    </dgm:pt>
    <dgm:pt modelId="{9281FD20-5F63-494D-B308-DB9FB0CBE769}" type="parTrans" cxnId="{8BB32AAE-D3E7-4E6D-9187-B2AF5665B6B1}">
      <dgm:prSet/>
      <dgm:spPr/>
      <dgm:t>
        <a:bodyPr/>
        <a:lstStyle/>
        <a:p>
          <a:endParaRPr lang="en-US"/>
        </a:p>
      </dgm:t>
    </dgm:pt>
    <dgm:pt modelId="{41FDBE41-D0F1-4E3F-BC6C-59A7E0CEC1D9}" type="sibTrans" cxnId="{8BB32AAE-D3E7-4E6D-9187-B2AF5665B6B1}">
      <dgm:prSet/>
      <dgm:spPr/>
      <dgm:t>
        <a:bodyPr/>
        <a:lstStyle/>
        <a:p>
          <a:endParaRPr lang="en-US"/>
        </a:p>
      </dgm:t>
    </dgm:pt>
    <dgm:pt modelId="{50C8A487-46D2-445F-92C6-30A8C70F0AA0}">
      <dgm:prSet/>
      <dgm:spPr/>
      <dgm:t>
        <a:bodyPr/>
        <a:lstStyle/>
        <a:p>
          <a:r>
            <a:rPr lang="en-US" dirty="0"/>
            <a:t>2. Mobility problems </a:t>
          </a:r>
        </a:p>
      </dgm:t>
    </dgm:pt>
    <dgm:pt modelId="{C3449BF6-BD30-4B20-8781-44231F9AB6F7}" type="parTrans" cxnId="{317C3B63-71A9-4EBB-AE90-B5EA7ECC433E}">
      <dgm:prSet/>
      <dgm:spPr/>
      <dgm:t>
        <a:bodyPr/>
        <a:lstStyle/>
        <a:p>
          <a:endParaRPr lang="en-US"/>
        </a:p>
      </dgm:t>
    </dgm:pt>
    <dgm:pt modelId="{E80D4C33-4435-42EA-8C54-80FF21D33A74}" type="sibTrans" cxnId="{317C3B63-71A9-4EBB-AE90-B5EA7ECC433E}">
      <dgm:prSet/>
      <dgm:spPr/>
      <dgm:t>
        <a:bodyPr/>
        <a:lstStyle/>
        <a:p>
          <a:endParaRPr lang="en-US"/>
        </a:p>
      </dgm:t>
    </dgm:pt>
    <dgm:pt modelId="{172CA9AE-BC90-4951-978F-5F0DC17C1EC8}">
      <dgm:prSet/>
      <dgm:spPr/>
      <dgm:t>
        <a:bodyPr/>
        <a:lstStyle/>
        <a:p>
          <a:r>
            <a:rPr lang="en-US" dirty="0"/>
            <a:t>3. Low mood </a:t>
          </a:r>
        </a:p>
      </dgm:t>
    </dgm:pt>
    <dgm:pt modelId="{8AE9A369-D88D-47F2-8A59-2D3963FE7A18}" type="parTrans" cxnId="{1BBD22CA-BD8B-497A-9631-CEC63611AB31}">
      <dgm:prSet/>
      <dgm:spPr/>
      <dgm:t>
        <a:bodyPr/>
        <a:lstStyle/>
        <a:p>
          <a:endParaRPr lang="en-US"/>
        </a:p>
      </dgm:t>
    </dgm:pt>
    <dgm:pt modelId="{F9E7D4FA-A8F3-425C-986F-3839F3E3CE02}" type="sibTrans" cxnId="{1BBD22CA-BD8B-497A-9631-CEC63611AB31}">
      <dgm:prSet/>
      <dgm:spPr/>
      <dgm:t>
        <a:bodyPr/>
        <a:lstStyle/>
        <a:p>
          <a:endParaRPr lang="en-US"/>
        </a:p>
      </dgm:t>
    </dgm:pt>
    <dgm:pt modelId="{E81CBB87-6384-4D28-BEFF-F3EFF07FBE2C}">
      <dgm:prSet/>
      <dgm:spPr/>
      <dgm:t>
        <a:bodyPr/>
        <a:lstStyle/>
        <a:p>
          <a:r>
            <a:rPr lang="en-US" dirty="0"/>
            <a:t>Main Focus: The potential impact on Jenny’s development and choosing the best plan to support her well-being and needs</a:t>
          </a:r>
        </a:p>
      </dgm:t>
    </dgm:pt>
    <dgm:pt modelId="{366539D4-BE9C-4C56-8A2C-A87EEF3A9448}" type="parTrans" cxnId="{054FCB7D-8089-4606-9FBA-52F3D4048136}">
      <dgm:prSet/>
      <dgm:spPr/>
      <dgm:t>
        <a:bodyPr/>
        <a:lstStyle/>
        <a:p>
          <a:endParaRPr lang="en-US"/>
        </a:p>
      </dgm:t>
    </dgm:pt>
    <dgm:pt modelId="{9D0A2087-45BF-4F29-AA18-E21E061A2A56}" type="sibTrans" cxnId="{054FCB7D-8089-4606-9FBA-52F3D4048136}">
      <dgm:prSet/>
      <dgm:spPr/>
      <dgm:t>
        <a:bodyPr/>
        <a:lstStyle/>
        <a:p>
          <a:endParaRPr lang="en-US"/>
        </a:p>
      </dgm:t>
    </dgm:pt>
    <dgm:pt modelId="{99A805D3-EBDF-0F40-9A38-9C9A274CB81E}" type="pres">
      <dgm:prSet presAssocID="{96142218-CE57-470B-A998-CEDEF09027CC}" presName="vert0" presStyleCnt="0">
        <dgm:presLayoutVars>
          <dgm:dir/>
          <dgm:animOne val="branch"/>
          <dgm:animLvl val="lvl"/>
        </dgm:presLayoutVars>
      </dgm:prSet>
      <dgm:spPr/>
    </dgm:pt>
    <dgm:pt modelId="{36B8CE77-0A54-2647-AC63-D502D41FB34E}" type="pres">
      <dgm:prSet presAssocID="{04DD6D28-A573-48BE-B5B3-EBA04C40A251}" presName="thickLine" presStyleLbl="alignNode1" presStyleIdx="0" presStyleCnt="7"/>
      <dgm:spPr/>
    </dgm:pt>
    <dgm:pt modelId="{7B450030-DA16-2B4D-BD8A-3A001731DF79}" type="pres">
      <dgm:prSet presAssocID="{04DD6D28-A573-48BE-B5B3-EBA04C40A251}" presName="horz1" presStyleCnt="0"/>
      <dgm:spPr/>
    </dgm:pt>
    <dgm:pt modelId="{AB90014D-5694-F54C-84D0-D8AAEEC4AAA6}" type="pres">
      <dgm:prSet presAssocID="{04DD6D28-A573-48BE-B5B3-EBA04C40A251}" presName="tx1" presStyleLbl="revTx" presStyleIdx="0" presStyleCnt="7"/>
      <dgm:spPr/>
    </dgm:pt>
    <dgm:pt modelId="{EDCFCD3A-075B-7D48-A5D4-5F08CB128C79}" type="pres">
      <dgm:prSet presAssocID="{04DD6D28-A573-48BE-B5B3-EBA04C40A251}" presName="vert1" presStyleCnt="0"/>
      <dgm:spPr/>
    </dgm:pt>
    <dgm:pt modelId="{EBD841CD-A276-E344-977C-D4F7272D0A2C}" type="pres">
      <dgm:prSet presAssocID="{BD4F492B-D730-4728-9B69-D280AAA073C2}" presName="thickLine" presStyleLbl="alignNode1" presStyleIdx="1" presStyleCnt="7"/>
      <dgm:spPr/>
    </dgm:pt>
    <dgm:pt modelId="{07F93287-A67B-914D-BBC4-8290EEB189AA}" type="pres">
      <dgm:prSet presAssocID="{BD4F492B-D730-4728-9B69-D280AAA073C2}" presName="horz1" presStyleCnt="0"/>
      <dgm:spPr/>
    </dgm:pt>
    <dgm:pt modelId="{C6D94290-AFC7-2C46-847B-AF0FD909178E}" type="pres">
      <dgm:prSet presAssocID="{BD4F492B-D730-4728-9B69-D280AAA073C2}" presName="tx1" presStyleLbl="revTx" presStyleIdx="1" presStyleCnt="7"/>
      <dgm:spPr/>
    </dgm:pt>
    <dgm:pt modelId="{EE46631A-27F5-2140-A8F9-FDBC2C4D9E78}" type="pres">
      <dgm:prSet presAssocID="{BD4F492B-D730-4728-9B69-D280AAA073C2}" presName="vert1" presStyleCnt="0"/>
      <dgm:spPr/>
    </dgm:pt>
    <dgm:pt modelId="{C1228DCD-C192-6646-8FBD-1E9CEB67EF5D}" type="pres">
      <dgm:prSet presAssocID="{75AB0398-D835-4883-B08C-8FA0652FEFE6}" presName="thickLine" presStyleLbl="alignNode1" presStyleIdx="2" presStyleCnt="7"/>
      <dgm:spPr/>
    </dgm:pt>
    <dgm:pt modelId="{A28E747C-F968-424B-A725-DC5138A488C2}" type="pres">
      <dgm:prSet presAssocID="{75AB0398-D835-4883-B08C-8FA0652FEFE6}" presName="horz1" presStyleCnt="0"/>
      <dgm:spPr/>
    </dgm:pt>
    <dgm:pt modelId="{142C8A74-2D87-014A-8156-28EB9B89077E}" type="pres">
      <dgm:prSet presAssocID="{75AB0398-D835-4883-B08C-8FA0652FEFE6}" presName="tx1" presStyleLbl="revTx" presStyleIdx="2" presStyleCnt="7"/>
      <dgm:spPr/>
    </dgm:pt>
    <dgm:pt modelId="{4B077388-CF5A-574F-8919-BAEC01D8DB21}" type="pres">
      <dgm:prSet presAssocID="{75AB0398-D835-4883-B08C-8FA0652FEFE6}" presName="vert1" presStyleCnt="0"/>
      <dgm:spPr/>
    </dgm:pt>
    <dgm:pt modelId="{6EE1ED47-FFC4-C74B-84BD-910F11846888}" type="pres">
      <dgm:prSet presAssocID="{034F4347-EEED-480E-82DA-6DF19F2DAE77}" presName="thickLine" presStyleLbl="alignNode1" presStyleIdx="3" presStyleCnt="7"/>
      <dgm:spPr/>
    </dgm:pt>
    <dgm:pt modelId="{656971DF-B312-8D47-974B-30170410DB1B}" type="pres">
      <dgm:prSet presAssocID="{034F4347-EEED-480E-82DA-6DF19F2DAE77}" presName="horz1" presStyleCnt="0"/>
      <dgm:spPr/>
    </dgm:pt>
    <dgm:pt modelId="{7689102D-9BE9-A140-BE33-C892E689FE17}" type="pres">
      <dgm:prSet presAssocID="{034F4347-EEED-480E-82DA-6DF19F2DAE77}" presName="tx1" presStyleLbl="revTx" presStyleIdx="3" presStyleCnt="7"/>
      <dgm:spPr/>
    </dgm:pt>
    <dgm:pt modelId="{948B3211-FE60-7345-8788-DA5473604240}" type="pres">
      <dgm:prSet presAssocID="{034F4347-EEED-480E-82DA-6DF19F2DAE77}" presName="vert1" presStyleCnt="0"/>
      <dgm:spPr/>
    </dgm:pt>
    <dgm:pt modelId="{EEE52175-0E51-404E-B5CC-C7F64A7424DC}" type="pres">
      <dgm:prSet presAssocID="{50C8A487-46D2-445F-92C6-30A8C70F0AA0}" presName="thickLine" presStyleLbl="alignNode1" presStyleIdx="4" presStyleCnt="7"/>
      <dgm:spPr/>
    </dgm:pt>
    <dgm:pt modelId="{6A8816DD-8CA9-5D41-A8D3-7EE32BF4B320}" type="pres">
      <dgm:prSet presAssocID="{50C8A487-46D2-445F-92C6-30A8C70F0AA0}" presName="horz1" presStyleCnt="0"/>
      <dgm:spPr/>
    </dgm:pt>
    <dgm:pt modelId="{75257CC0-3A56-5F45-B713-AA461AF20131}" type="pres">
      <dgm:prSet presAssocID="{50C8A487-46D2-445F-92C6-30A8C70F0AA0}" presName="tx1" presStyleLbl="revTx" presStyleIdx="4" presStyleCnt="7"/>
      <dgm:spPr/>
    </dgm:pt>
    <dgm:pt modelId="{2BF1E9C6-F61E-AB47-B28F-C3F46D54C498}" type="pres">
      <dgm:prSet presAssocID="{50C8A487-46D2-445F-92C6-30A8C70F0AA0}" presName="vert1" presStyleCnt="0"/>
      <dgm:spPr/>
    </dgm:pt>
    <dgm:pt modelId="{DB5AAA59-CE63-0442-8108-C6ABAF60ECCB}" type="pres">
      <dgm:prSet presAssocID="{172CA9AE-BC90-4951-978F-5F0DC17C1EC8}" presName="thickLine" presStyleLbl="alignNode1" presStyleIdx="5" presStyleCnt="7"/>
      <dgm:spPr/>
    </dgm:pt>
    <dgm:pt modelId="{FDCC7991-9957-934E-97C4-7360BAB2DB4E}" type="pres">
      <dgm:prSet presAssocID="{172CA9AE-BC90-4951-978F-5F0DC17C1EC8}" presName="horz1" presStyleCnt="0"/>
      <dgm:spPr/>
    </dgm:pt>
    <dgm:pt modelId="{80DB0412-5F61-9D4B-A3EB-AFA88A9378F3}" type="pres">
      <dgm:prSet presAssocID="{172CA9AE-BC90-4951-978F-5F0DC17C1EC8}" presName="tx1" presStyleLbl="revTx" presStyleIdx="5" presStyleCnt="7"/>
      <dgm:spPr/>
    </dgm:pt>
    <dgm:pt modelId="{DFD57F35-DA52-3843-847E-9898BBAEB75A}" type="pres">
      <dgm:prSet presAssocID="{172CA9AE-BC90-4951-978F-5F0DC17C1EC8}" presName="vert1" presStyleCnt="0"/>
      <dgm:spPr/>
    </dgm:pt>
    <dgm:pt modelId="{EDE32200-8CFC-5B48-819B-CC411106F410}" type="pres">
      <dgm:prSet presAssocID="{E81CBB87-6384-4D28-BEFF-F3EFF07FBE2C}" presName="thickLine" presStyleLbl="alignNode1" presStyleIdx="6" presStyleCnt="7"/>
      <dgm:spPr/>
    </dgm:pt>
    <dgm:pt modelId="{BCADDF53-478D-254B-AE3E-94981C1A5DCC}" type="pres">
      <dgm:prSet presAssocID="{E81CBB87-6384-4D28-BEFF-F3EFF07FBE2C}" presName="horz1" presStyleCnt="0"/>
      <dgm:spPr/>
    </dgm:pt>
    <dgm:pt modelId="{941FEE5F-8E2A-E244-B1BE-832AD7A73FA8}" type="pres">
      <dgm:prSet presAssocID="{E81CBB87-6384-4D28-BEFF-F3EFF07FBE2C}" presName="tx1" presStyleLbl="revTx" presStyleIdx="6" presStyleCnt="7"/>
      <dgm:spPr/>
    </dgm:pt>
    <dgm:pt modelId="{282DFD74-BEA2-374E-9F19-D7A5E773D4CD}" type="pres">
      <dgm:prSet presAssocID="{E81CBB87-6384-4D28-BEFF-F3EFF07FBE2C}" presName="vert1" presStyleCnt="0"/>
      <dgm:spPr/>
    </dgm:pt>
  </dgm:ptLst>
  <dgm:cxnLst>
    <dgm:cxn modelId="{7754EA14-1844-DE4D-B8E4-4FF3663AB47F}" type="presOf" srcId="{04DD6D28-A573-48BE-B5B3-EBA04C40A251}" destId="{AB90014D-5694-F54C-84D0-D8AAEEC4AAA6}" srcOrd="0" destOrd="0" presId="urn:microsoft.com/office/officeart/2008/layout/LinedList"/>
    <dgm:cxn modelId="{CD30B352-7DD6-E747-BEB0-2DDB665AE72D}" type="presOf" srcId="{BD4F492B-D730-4728-9B69-D280AAA073C2}" destId="{C6D94290-AFC7-2C46-847B-AF0FD909178E}" srcOrd="0" destOrd="0" presId="urn:microsoft.com/office/officeart/2008/layout/LinedList"/>
    <dgm:cxn modelId="{F4ADFB5A-4EDE-D441-80AC-09AE68360C61}" type="presOf" srcId="{75AB0398-D835-4883-B08C-8FA0652FEFE6}" destId="{142C8A74-2D87-014A-8156-28EB9B89077E}" srcOrd="0" destOrd="0" presId="urn:microsoft.com/office/officeart/2008/layout/LinedList"/>
    <dgm:cxn modelId="{317C3B63-71A9-4EBB-AE90-B5EA7ECC433E}" srcId="{96142218-CE57-470B-A998-CEDEF09027CC}" destId="{50C8A487-46D2-445F-92C6-30A8C70F0AA0}" srcOrd="4" destOrd="0" parTransId="{C3449BF6-BD30-4B20-8781-44231F9AB6F7}" sibTransId="{E80D4C33-4435-42EA-8C54-80FF21D33A74}"/>
    <dgm:cxn modelId="{30E9AC71-8042-B44F-AB97-12053AB2BCEA}" type="presOf" srcId="{96142218-CE57-470B-A998-CEDEF09027CC}" destId="{99A805D3-EBDF-0F40-9A38-9C9A274CB81E}" srcOrd="0" destOrd="0" presId="urn:microsoft.com/office/officeart/2008/layout/LinedList"/>
    <dgm:cxn modelId="{38625E73-2AAA-481B-943A-C74AB5E23F5E}" srcId="{96142218-CE57-470B-A998-CEDEF09027CC}" destId="{BD4F492B-D730-4728-9B69-D280AAA073C2}" srcOrd="1" destOrd="0" parTransId="{FDA977DC-BD7E-4446-B695-C40E198784D9}" sibTransId="{CDD2AC1B-5571-4119-9127-1EF37F34C113}"/>
    <dgm:cxn modelId="{054FCB7D-8089-4606-9FBA-52F3D4048136}" srcId="{96142218-CE57-470B-A998-CEDEF09027CC}" destId="{E81CBB87-6384-4D28-BEFF-F3EFF07FBE2C}" srcOrd="6" destOrd="0" parTransId="{366539D4-BE9C-4C56-8A2C-A87EEF3A9448}" sibTransId="{9D0A2087-45BF-4F29-AA18-E21E061A2A56}"/>
    <dgm:cxn modelId="{9C243385-C1DA-724F-B5F2-293755121A9B}" type="presOf" srcId="{E81CBB87-6384-4D28-BEFF-F3EFF07FBE2C}" destId="{941FEE5F-8E2A-E244-B1BE-832AD7A73FA8}" srcOrd="0" destOrd="0" presId="urn:microsoft.com/office/officeart/2008/layout/LinedList"/>
    <dgm:cxn modelId="{C30FE086-6AB2-0E4F-9D00-E898E7DCD9DC}" type="presOf" srcId="{034F4347-EEED-480E-82DA-6DF19F2DAE77}" destId="{7689102D-9BE9-A140-BE33-C892E689FE17}" srcOrd="0" destOrd="0" presId="urn:microsoft.com/office/officeart/2008/layout/LinedList"/>
    <dgm:cxn modelId="{181E6389-E24B-4C2D-AAAF-0CE58D709A24}" srcId="{96142218-CE57-470B-A998-CEDEF09027CC}" destId="{04DD6D28-A573-48BE-B5B3-EBA04C40A251}" srcOrd="0" destOrd="0" parTransId="{F277FAA0-CB68-48F3-8F32-3073E49FD7E9}" sibTransId="{3FE8F92C-A7D5-40C3-B1D7-9F677EED02B3}"/>
    <dgm:cxn modelId="{8BB32AAE-D3E7-4E6D-9187-B2AF5665B6B1}" srcId="{96142218-CE57-470B-A998-CEDEF09027CC}" destId="{034F4347-EEED-480E-82DA-6DF19F2DAE77}" srcOrd="3" destOrd="0" parTransId="{9281FD20-5F63-494D-B308-DB9FB0CBE769}" sibTransId="{41FDBE41-D0F1-4E3F-BC6C-59A7E0CEC1D9}"/>
    <dgm:cxn modelId="{2FC6BFB4-EB4C-104F-9C24-481E977BB035}" type="presOf" srcId="{172CA9AE-BC90-4951-978F-5F0DC17C1EC8}" destId="{80DB0412-5F61-9D4B-A3EB-AFA88A9378F3}" srcOrd="0" destOrd="0" presId="urn:microsoft.com/office/officeart/2008/layout/LinedList"/>
    <dgm:cxn modelId="{1BBD22CA-BD8B-497A-9631-CEC63611AB31}" srcId="{96142218-CE57-470B-A998-CEDEF09027CC}" destId="{172CA9AE-BC90-4951-978F-5F0DC17C1EC8}" srcOrd="5" destOrd="0" parTransId="{8AE9A369-D88D-47F2-8A59-2D3963FE7A18}" sibTransId="{F9E7D4FA-A8F3-425C-986F-3839F3E3CE02}"/>
    <dgm:cxn modelId="{A6FF35D8-EB2F-854E-98AA-324D924AFDA0}" type="presOf" srcId="{50C8A487-46D2-445F-92C6-30A8C70F0AA0}" destId="{75257CC0-3A56-5F45-B713-AA461AF20131}" srcOrd="0" destOrd="0" presId="urn:microsoft.com/office/officeart/2008/layout/LinedList"/>
    <dgm:cxn modelId="{779B30ED-CD04-4F36-A7D1-2E2E5FCF8153}" srcId="{96142218-CE57-470B-A998-CEDEF09027CC}" destId="{75AB0398-D835-4883-B08C-8FA0652FEFE6}" srcOrd="2" destOrd="0" parTransId="{77739872-F1F1-4D67-9166-F3F2DF5C32CD}" sibTransId="{99C37B5E-C3E5-43D8-A60A-0D2F571B6458}"/>
    <dgm:cxn modelId="{2CCFB5DE-73B7-9247-AD9A-11306847FDBF}" type="presParOf" srcId="{99A805D3-EBDF-0F40-9A38-9C9A274CB81E}" destId="{36B8CE77-0A54-2647-AC63-D502D41FB34E}" srcOrd="0" destOrd="0" presId="urn:microsoft.com/office/officeart/2008/layout/LinedList"/>
    <dgm:cxn modelId="{422C572D-9141-4E40-8A14-5295D5B27B83}" type="presParOf" srcId="{99A805D3-EBDF-0F40-9A38-9C9A274CB81E}" destId="{7B450030-DA16-2B4D-BD8A-3A001731DF79}" srcOrd="1" destOrd="0" presId="urn:microsoft.com/office/officeart/2008/layout/LinedList"/>
    <dgm:cxn modelId="{56B1BB92-1560-9545-B006-E9D09E057FD0}" type="presParOf" srcId="{7B450030-DA16-2B4D-BD8A-3A001731DF79}" destId="{AB90014D-5694-F54C-84D0-D8AAEEC4AAA6}" srcOrd="0" destOrd="0" presId="urn:microsoft.com/office/officeart/2008/layout/LinedList"/>
    <dgm:cxn modelId="{011ABB87-1E23-6549-BA4B-C75C0D446D13}" type="presParOf" srcId="{7B450030-DA16-2B4D-BD8A-3A001731DF79}" destId="{EDCFCD3A-075B-7D48-A5D4-5F08CB128C79}" srcOrd="1" destOrd="0" presId="urn:microsoft.com/office/officeart/2008/layout/LinedList"/>
    <dgm:cxn modelId="{6B08EFC8-F7B1-8741-9F5A-FBEFE8222BCF}" type="presParOf" srcId="{99A805D3-EBDF-0F40-9A38-9C9A274CB81E}" destId="{EBD841CD-A276-E344-977C-D4F7272D0A2C}" srcOrd="2" destOrd="0" presId="urn:microsoft.com/office/officeart/2008/layout/LinedList"/>
    <dgm:cxn modelId="{9A4AB591-99A1-5243-96F6-78DFC38B9DE3}" type="presParOf" srcId="{99A805D3-EBDF-0F40-9A38-9C9A274CB81E}" destId="{07F93287-A67B-914D-BBC4-8290EEB189AA}" srcOrd="3" destOrd="0" presId="urn:microsoft.com/office/officeart/2008/layout/LinedList"/>
    <dgm:cxn modelId="{7926B89A-98C8-EF45-AD47-9149A92857D4}" type="presParOf" srcId="{07F93287-A67B-914D-BBC4-8290EEB189AA}" destId="{C6D94290-AFC7-2C46-847B-AF0FD909178E}" srcOrd="0" destOrd="0" presId="urn:microsoft.com/office/officeart/2008/layout/LinedList"/>
    <dgm:cxn modelId="{293308DC-E61E-A842-B76B-999644ECBCCE}" type="presParOf" srcId="{07F93287-A67B-914D-BBC4-8290EEB189AA}" destId="{EE46631A-27F5-2140-A8F9-FDBC2C4D9E78}" srcOrd="1" destOrd="0" presId="urn:microsoft.com/office/officeart/2008/layout/LinedList"/>
    <dgm:cxn modelId="{0F8E873C-8246-7F48-A286-6229644E34FC}" type="presParOf" srcId="{99A805D3-EBDF-0F40-9A38-9C9A274CB81E}" destId="{C1228DCD-C192-6646-8FBD-1E9CEB67EF5D}" srcOrd="4" destOrd="0" presId="urn:microsoft.com/office/officeart/2008/layout/LinedList"/>
    <dgm:cxn modelId="{325A80A7-67B3-1646-9B15-A28A4E6138B6}" type="presParOf" srcId="{99A805D3-EBDF-0F40-9A38-9C9A274CB81E}" destId="{A28E747C-F968-424B-A725-DC5138A488C2}" srcOrd="5" destOrd="0" presId="urn:microsoft.com/office/officeart/2008/layout/LinedList"/>
    <dgm:cxn modelId="{848B04AC-FC42-E04B-8243-CC64A6672AB8}" type="presParOf" srcId="{A28E747C-F968-424B-A725-DC5138A488C2}" destId="{142C8A74-2D87-014A-8156-28EB9B89077E}" srcOrd="0" destOrd="0" presId="urn:microsoft.com/office/officeart/2008/layout/LinedList"/>
    <dgm:cxn modelId="{B4223D68-F01E-5E4A-9154-8EDD052F319C}" type="presParOf" srcId="{A28E747C-F968-424B-A725-DC5138A488C2}" destId="{4B077388-CF5A-574F-8919-BAEC01D8DB21}" srcOrd="1" destOrd="0" presId="urn:microsoft.com/office/officeart/2008/layout/LinedList"/>
    <dgm:cxn modelId="{783046C1-B3EF-834F-ADE2-24111A0149A9}" type="presParOf" srcId="{99A805D3-EBDF-0F40-9A38-9C9A274CB81E}" destId="{6EE1ED47-FFC4-C74B-84BD-910F11846888}" srcOrd="6" destOrd="0" presId="urn:microsoft.com/office/officeart/2008/layout/LinedList"/>
    <dgm:cxn modelId="{048F423A-B9E9-BC47-AE5D-0E55FD4014F0}" type="presParOf" srcId="{99A805D3-EBDF-0F40-9A38-9C9A274CB81E}" destId="{656971DF-B312-8D47-974B-30170410DB1B}" srcOrd="7" destOrd="0" presId="urn:microsoft.com/office/officeart/2008/layout/LinedList"/>
    <dgm:cxn modelId="{70B89E7E-1ECF-EA43-87C9-FA3EEE2F7F2D}" type="presParOf" srcId="{656971DF-B312-8D47-974B-30170410DB1B}" destId="{7689102D-9BE9-A140-BE33-C892E689FE17}" srcOrd="0" destOrd="0" presId="urn:microsoft.com/office/officeart/2008/layout/LinedList"/>
    <dgm:cxn modelId="{7C191AD5-72B2-BD4D-8755-CF46F92A37FE}" type="presParOf" srcId="{656971DF-B312-8D47-974B-30170410DB1B}" destId="{948B3211-FE60-7345-8788-DA5473604240}" srcOrd="1" destOrd="0" presId="urn:microsoft.com/office/officeart/2008/layout/LinedList"/>
    <dgm:cxn modelId="{E2F4069E-7AB5-3D4A-BF81-256F2104F109}" type="presParOf" srcId="{99A805D3-EBDF-0F40-9A38-9C9A274CB81E}" destId="{EEE52175-0E51-404E-B5CC-C7F64A7424DC}" srcOrd="8" destOrd="0" presId="urn:microsoft.com/office/officeart/2008/layout/LinedList"/>
    <dgm:cxn modelId="{67A54F3C-008D-A641-96A4-B66815156886}" type="presParOf" srcId="{99A805D3-EBDF-0F40-9A38-9C9A274CB81E}" destId="{6A8816DD-8CA9-5D41-A8D3-7EE32BF4B320}" srcOrd="9" destOrd="0" presId="urn:microsoft.com/office/officeart/2008/layout/LinedList"/>
    <dgm:cxn modelId="{FBC5FBF4-BC75-F842-BF92-2DC12E7BB5EE}" type="presParOf" srcId="{6A8816DD-8CA9-5D41-A8D3-7EE32BF4B320}" destId="{75257CC0-3A56-5F45-B713-AA461AF20131}" srcOrd="0" destOrd="0" presId="urn:microsoft.com/office/officeart/2008/layout/LinedList"/>
    <dgm:cxn modelId="{A1B70613-A203-DE4F-912C-2573345B9D9D}" type="presParOf" srcId="{6A8816DD-8CA9-5D41-A8D3-7EE32BF4B320}" destId="{2BF1E9C6-F61E-AB47-B28F-C3F46D54C498}" srcOrd="1" destOrd="0" presId="urn:microsoft.com/office/officeart/2008/layout/LinedList"/>
    <dgm:cxn modelId="{B1642A04-5976-EA4A-95F0-DA0F717B0CED}" type="presParOf" srcId="{99A805D3-EBDF-0F40-9A38-9C9A274CB81E}" destId="{DB5AAA59-CE63-0442-8108-C6ABAF60ECCB}" srcOrd="10" destOrd="0" presId="urn:microsoft.com/office/officeart/2008/layout/LinedList"/>
    <dgm:cxn modelId="{8A7019CA-65F0-C94A-9B26-7D5B421F955C}" type="presParOf" srcId="{99A805D3-EBDF-0F40-9A38-9C9A274CB81E}" destId="{FDCC7991-9957-934E-97C4-7360BAB2DB4E}" srcOrd="11" destOrd="0" presId="urn:microsoft.com/office/officeart/2008/layout/LinedList"/>
    <dgm:cxn modelId="{3F47DEA4-B10E-BF42-A979-8D0AA562D46D}" type="presParOf" srcId="{FDCC7991-9957-934E-97C4-7360BAB2DB4E}" destId="{80DB0412-5F61-9D4B-A3EB-AFA88A9378F3}" srcOrd="0" destOrd="0" presId="urn:microsoft.com/office/officeart/2008/layout/LinedList"/>
    <dgm:cxn modelId="{80E9DC3B-77A5-A64E-B0A3-22F006250175}" type="presParOf" srcId="{FDCC7991-9957-934E-97C4-7360BAB2DB4E}" destId="{DFD57F35-DA52-3843-847E-9898BBAEB75A}" srcOrd="1" destOrd="0" presId="urn:microsoft.com/office/officeart/2008/layout/LinedList"/>
    <dgm:cxn modelId="{6AF9E1DD-052E-9E44-B528-CBB78533E581}" type="presParOf" srcId="{99A805D3-EBDF-0F40-9A38-9C9A274CB81E}" destId="{EDE32200-8CFC-5B48-819B-CC411106F410}" srcOrd="12" destOrd="0" presId="urn:microsoft.com/office/officeart/2008/layout/LinedList"/>
    <dgm:cxn modelId="{11FC35CD-14C8-4B4E-9143-DDDCE513B221}" type="presParOf" srcId="{99A805D3-EBDF-0F40-9A38-9C9A274CB81E}" destId="{BCADDF53-478D-254B-AE3E-94981C1A5DCC}" srcOrd="13" destOrd="0" presId="urn:microsoft.com/office/officeart/2008/layout/LinedList"/>
    <dgm:cxn modelId="{CF34DA59-3B34-D642-92F5-EB552847DE8D}" type="presParOf" srcId="{BCADDF53-478D-254B-AE3E-94981C1A5DCC}" destId="{941FEE5F-8E2A-E244-B1BE-832AD7A73FA8}" srcOrd="0" destOrd="0" presId="urn:microsoft.com/office/officeart/2008/layout/LinedList"/>
    <dgm:cxn modelId="{578CB93A-D953-5249-A652-16D35149152B}" type="presParOf" srcId="{BCADDF53-478D-254B-AE3E-94981C1A5DCC}" destId="{282DFD74-BEA2-374E-9F19-D7A5E773D4CD}" srcOrd="1" destOrd="0" presId="urn:microsoft.com/office/officeart/2008/layout/LinedList"/>
  </dgm:cxnLst>
  <dgm:bg>
    <a:solidFill>
      <a:schemeClr val="bg1">
        <a:lumMod val="9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2C89B7-A893-46D3-B5A3-722AD3315C99}" type="doc">
      <dgm:prSet loTypeId="urn:microsoft.com/office/officeart/2005/8/layout/vList2" loCatId="list" qsTypeId="urn:microsoft.com/office/officeart/2005/8/quickstyle/simple3" qsCatId="simple" csTypeId="urn:microsoft.com/office/officeart/2005/8/colors/accent6_3" csCatId="accent6" phldr="1"/>
      <dgm:spPr/>
      <dgm:t>
        <a:bodyPr/>
        <a:lstStyle/>
        <a:p>
          <a:endParaRPr lang="en-US"/>
        </a:p>
      </dgm:t>
    </dgm:pt>
    <dgm:pt modelId="{39E59D49-B60D-45A9-93C1-324FB98A86CC}">
      <dgm:prSet/>
      <dgm:spPr/>
      <dgm:t>
        <a:bodyPr/>
        <a:lstStyle/>
        <a:p>
          <a:r>
            <a:rPr lang="en-US" dirty="0"/>
            <a:t>Bowlby’s Attachment Theory highlights the importance of a child's emotional bond with their primary care giver (NSPCC, 2021)</a:t>
          </a:r>
        </a:p>
      </dgm:t>
    </dgm:pt>
    <dgm:pt modelId="{FCA7C6DD-9C33-4D52-BF05-D04C77943FC2}" type="parTrans" cxnId="{BD9E71D8-C4F8-4E34-A27E-244EB796B95F}">
      <dgm:prSet/>
      <dgm:spPr/>
      <dgm:t>
        <a:bodyPr/>
        <a:lstStyle/>
        <a:p>
          <a:endParaRPr lang="en-US"/>
        </a:p>
      </dgm:t>
    </dgm:pt>
    <dgm:pt modelId="{20CD8660-834E-445A-8EBE-BAA1779D71CA}" type="sibTrans" cxnId="{BD9E71D8-C4F8-4E34-A27E-244EB796B95F}">
      <dgm:prSet/>
      <dgm:spPr/>
      <dgm:t>
        <a:bodyPr/>
        <a:lstStyle/>
        <a:p>
          <a:endParaRPr lang="en-US"/>
        </a:p>
      </dgm:t>
    </dgm:pt>
    <dgm:pt modelId="{8B374ABF-2799-422E-AD3E-260C59153185}">
      <dgm:prSet/>
      <dgm:spPr/>
      <dgm:t>
        <a:bodyPr/>
        <a:lstStyle/>
        <a:p>
          <a:r>
            <a:rPr lang="en-US" dirty="0"/>
            <a:t>This bond is formed in early childhood</a:t>
          </a:r>
        </a:p>
      </dgm:t>
    </dgm:pt>
    <dgm:pt modelId="{08737C1C-210E-41F6-91A2-16326C8A65C2}" type="parTrans" cxnId="{6C9F3DC9-FADE-4A38-A835-7A8BA3D283A6}">
      <dgm:prSet/>
      <dgm:spPr/>
      <dgm:t>
        <a:bodyPr/>
        <a:lstStyle/>
        <a:p>
          <a:endParaRPr lang="en-US"/>
        </a:p>
      </dgm:t>
    </dgm:pt>
    <dgm:pt modelId="{D83EBC70-9A79-41E0-AE22-60EAD60859EB}" type="sibTrans" cxnId="{6C9F3DC9-FADE-4A38-A835-7A8BA3D283A6}">
      <dgm:prSet/>
      <dgm:spPr/>
      <dgm:t>
        <a:bodyPr/>
        <a:lstStyle/>
        <a:p>
          <a:endParaRPr lang="en-US"/>
        </a:p>
      </dgm:t>
    </dgm:pt>
    <dgm:pt modelId="{81180911-1394-4319-9E59-7BC6906C15C0}">
      <dgm:prSet/>
      <dgm:spPr/>
      <dgm:t>
        <a:bodyPr/>
        <a:lstStyle/>
        <a:p>
          <a:r>
            <a:rPr lang="en-US" dirty="0"/>
            <a:t>Children with a secure attachment show improved relationships, better coping skills, a higher self-esteem and a fewer behavioral difficulties (Fagus Educational Resource, 2020)</a:t>
          </a:r>
        </a:p>
      </dgm:t>
    </dgm:pt>
    <dgm:pt modelId="{59A238A6-AB03-47C9-B981-1DDE5DC780A8}" type="parTrans" cxnId="{CBC6570B-0B55-451C-953F-CD1D2A9C2F24}">
      <dgm:prSet/>
      <dgm:spPr/>
      <dgm:t>
        <a:bodyPr/>
        <a:lstStyle/>
        <a:p>
          <a:endParaRPr lang="en-US"/>
        </a:p>
      </dgm:t>
    </dgm:pt>
    <dgm:pt modelId="{5F7DA41F-9DAB-440E-8AF2-1A76F1EC8646}" type="sibTrans" cxnId="{CBC6570B-0B55-451C-953F-CD1D2A9C2F24}">
      <dgm:prSet/>
      <dgm:spPr/>
      <dgm:t>
        <a:bodyPr/>
        <a:lstStyle/>
        <a:p>
          <a:endParaRPr lang="en-US"/>
        </a:p>
      </dgm:t>
    </dgm:pt>
    <dgm:pt modelId="{3A6BC2C5-580C-45C1-967F-42A6B781390D}">
      <dgm:prSet/>
      <dgm:spPr/>
      <dgm:t>
        <a:bodyPr/>
        <a:lstStyle/>
        <a:p>
          <a:r>
            <a:rPr lang="en-US" dirty="0"/>
            <a:t>Children with insecure attachment are the opposite where they are more likely to develop behavioral problems, poor language development and weaker functioning skills. (Fagus Educational Resource, 2020)</a:t>
          </a:r>
        </a:p>
      </dgm:t>
    </dgm:pt>
    <dgm:pt modelId="{3E603349-036E-4804-BC5E-35A331678C65}" type="parTrans" cxnId="{09BD5B03-795A-4A2A-B557-4AFF8DF516CA}">
      <dgm:prSet/>
      <dgm:spPr/>
      <dgm:t>
        <a:bodyPr/>
        <a:lstStyle/>
        <a:p>
          <a:endParaRPr lang="en-US"/>
        </a:p>
      </dgm:t>
    </dgm:pt>
    <dgm:pt modelId="{67A5010E-655F-4706-AF9F-D6F304C75155}" type="sibTrans" cxnId="{09BD5B03-795A-4A2A-B557-4AFF8DF516CA}">
      <dgm:prSet/>
      <dgm:spPr/>
      <dgm:t>
        <a:bodyPr/>
        <a:lstStyle/>
        <a:p>
          <a:endParaRPr lang="en-US"/>
        </a:p>
      </dgm:t>
    </dgm:pt>
    <dgm:pt modelId="{CE29DEAD-A122-1946-BED4-01D0338CBA19}" type="pres">
      <dgm:prSet presAssocID="{472C89B7-A893-46D3-B5A3-722AD3315C99}" presName="linear" presStyleCnt="0">
        <dgm:presLayoutVars>
          <dgm:animLvl val="lvl"/>
          <dgm:resizeHandles val="exact"/>
        </dgm:presLayoutVars>
      </dgm:prSet>
      <dgm:spPr/>
    </dgm:pt>
    <dgm:pt modelId="{60A75A7A-115B-7E4E-9E54-2E8D6A54ED9D}" type="pres">
      <dgm:prSet presAssocID="{39E59D49-B60D-45A9-93C1-324FB98A86C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F40AC10-3C1C-444B-8B72-BDCDE5EAF1DA}" type="pres">
      <dgm:prSet presAssocID="{20CD8660-834E-445A-8EBE-BAA1779D71CA}" presName="spacer" presStyleCnt="0"/>
      <dgm:spPr/>
    </dgm:pt>
    <dgm:pt modelId="{150993BC-B975-894A-B1B6-8DB5A5EE67F9}" type="pres">
      <dgm:prSet presAssocID="{8B374ABF-2799-422E-AD3E-260C5915318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65D28B5-7D2C-5344-BFCE-3F25D453D860}" type="pres">
      <dgm:prSet presAssocID="{D83EBC70-9A79-41E0-AE22-60EAD60859EB}" presName="spacer" presStyleCnt="0"/>
      <dgm:spPr/>
    </dgm:pt>
    <dgm:pt modelId="{C2505CAA-9489-4D4B-A2C1-146C72777BCE}" type="pres">
      <dgm:prSet presAssocID="{81180911-1394-4319-9E59-7BC6906C15C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F0FCEB-80B0-8E47-9A59-9AAFDECBA913}" type="pres">
      <dgm:prSet presAssocID="{5F7DA41F-9DAB-440E-8AF2-1A76F1EC8646}" presName="spacer" presStyleCnt="0"/>
      <dgm:spPr/>
    </dgm:pt>
    <dgm:pt modelId="{0C598DD0-9AA0-1140-9C27-7FF4C2C54C44}" type="pres">
      <dgm:prSet presAssocID="{3A6BC2C5-580C-45C1-967F-42A6B781390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9BD5B03-795A-4A2A-B557-4AFF8DF516CA}" srcId="{472C89B7-A893-46D3-B5A3-722AD3315C99}" destId="{3A6BC2C5-580C-45C1-967F-42A6B781390D}" srcOrd="3" destOrd="0" parTransId="{3E603349-036E-4804-BC5E-35A331678C65}" sibTransId="{67A5010E-655F-4706-AF9F-D6F304C75155}"/>
    <dgm:cxn modelId="{CBC6570B-0B55-451C-953F-CD1D2A9C2F24}" srcId="{472C89B7-A893-46D3-B5A3-722AD3315C99}" destId="{81180911-1394-4319-9E59-7BC6906C15C0}" srcOrd="2" destOrd="0" parTransId="{59A238A6-AB03-47C9-B981-1DDE5DC780A8}" sibTransId="{5F7DA41F-9DAB-440E-8AF2-1A76F1EC8646}"/>
    <dgm:cxn modelId="{8AF74915-11E3-F64E-A022-B3FB46B4D895}" type="presOf" srcId="{81180911-1394-4319-9E59-7BC6906C15C0}" destId="{C2505CAA-9489-4D4B-A2C1-146C72777BCE}" srcOrd="0" destOrd="0" presId="urn:microsoft.com/office/officeart/2005/8/layout/vList2"/>
    <dgm:cxn modelId="{4BBF2959-1C72-C243-9511-2F2C38681963}" type="presOf" srcId="{8B374ABF-2799-422E-AD3E-260C59153185}" destId="{150993BC-B975-894A-B1B6-8DB5A5EE67F9}" srcOrd="0" destOrd="0" presId="urn:microsoft.com/office/officeart/2005/8/layout/vList2"/>
    <dgm:cxn modelId="{66639B80-9EAC-9049-897F-6C5096E144FB}" type="presOf" srcId="{472C89B7-A893-46D3-B5A3-722AD3315C99}" destId="{CE29DEAD-A122-1946-BED4-01D0338CBA19}" srcOrd="0" destOrd="0" presId="urn:microsoft.com/office/officeart/2005/8/layout/vList2"/>
    <dgm:cxn modelId="{225BD4A9-66BC-854B-A098-A3103E95DED5}" type="presOf" srcId="{39E59D49-B60D-45A9-93C1-324FB98A86CC}" destId="{60A75A7A-115B-7E4E-9E54-2E8D6A54ED9D}" srcOrd="0" destOrd="0" presId="urn:microsoft.com/office/officeart/2005/8/layout/vList2"/>
    <dgm:cxn modelId="{6C9F3DC9-FADE-4A38-A835-7A8BA3D283A6}" srcId="{472C89B7-A893-46D3-B5A3-722AD3315C99}" destId="{8B374ABF-2799-422E-AD3E-260C59153185}" srcOrd="1" destOrd="0" parTransId="{08737C1C-210E-41F6-91A2-16326C8A65C2}" sibTransId="{D83EBC70-9A79-41E0-AE22-60EAD60859EB}"/>
    <dgm:cxn modelId="{BD9E71D8-C4F8-4E34-A27E-244EB796B95F}" srcId="{472C89B7-A893-46D3-B5A3-722AD3315C99}" destId="{39E59D49-B60D-45A9-93C1-324FB98A86CC}" srcOrd="0" destOrd="0" parTransId="{FCA7C6DD-9C33-4D52-BF05-D04C77943FC2}" sibTransId="{20CD8660-834E-445A-8EBE-BAA1779D71CA}"/>
    <dgm:cxn modelId="{F757F8E3-6088-6740-BE6F-50D8D066CFC8}" type="presOf" srcId="{3A6BC2C5-580C-45C1-967F-42A6B781390D}" destId="{0C598DD0-9AA0-1140-9C27-7FF4C2C54C44}" srcOrd="0" destOrd="0" presId="urn:microsoft.com/office/officeart/2005/8/layout/vList2"/>
    <dgm:cxn modelId="{565BDC63-42C9-BA47-9B40-CB9F1557D651}" type="presParOf" srcId="{CE29DEAD-A122-1946-BED4-01D0338CBA19}" destId="{60A75A7A-115B-7E4E-9E54-2E8D6A54ED9D}" srcOrd="0" destOrd="0" presId="urn:microsoft.com/office/officeart/2005/8/layout/vList2"/>
    <dgm:cxn modelId="{CF07B828-2C3C-054E-B2B1-2E2726E82315}" type="presParOf" srcId="{CE29DEAD-A122-1946-BED4-01D0338CBA19}" destId="{4F40AC10-3C1C-444B-8B72-BDCDE5EAF1DA}" srcOrd="1" destOrd="0" presId="urn:microsoft.com/office/officeart/2005/8/layout/vList2"/>
    <dgm:cxn modelId="{48AAEEED-50CE-4645-ACDA-84C9474F201D}" type="presParOf" srcId="{CE29DEAD-A122-1946-BED4-01D0338CBA19}" destId="{150993BC-B975-894A-B1B6-8DB5A5EE67F9}" srcOrd="2" destOrd="0" presId="urn:microsoft.com/office/officeart/2005/8/layout/vList2"/>
    <dgm:cxn modelId="{089E9B6E-5573-2242-9392-C7179C02763E}" type="presParOf" srcId="{CE29DEAD-A122-1946-BED4-01D0338CBA19}" destId="{B65D28B5-7D2C-5344-BFCE-3F25D453D860}" srcOrd="3" destOrd="0" presId="urn:microsoft.com/office/officeart/2005/8/layout/vList2"/>
    <dgm:cxn modelId="{AEE8823D-11C0-2A4B-9412-155D1094F565}" type="presParOf" srcId="{CE29DEAD-A122-1946-BED4-01D0338CBA19}" destId="{C2505CAA-9489-4D4B-A2C1-146C72777BCE}" srcOrd="4" destOrd="0" presId="urn:microsoft.com/office/officeart/2005/8/layout/vList2"/>
    <dgm:cxn modelId="{8759C4CF-1FE5-E441-A810-E8C8932043F4}" type="presParOf" srcId="{CE29DEAD-A122-1946-BED4-01D0338CBA19}" destId="{0FF0FCEB-80B0-8E47-9A59-9AAFDECBA913}" srcOrd="5" destOrd="0" presId="urn:microsoft.com/office/officeart/2005/8/layout/vList2"/>
    <dgm:cxn modelId="{53E8558B-8A0E-2243-9AD7-6D6CFB1B46F2}" type="presParOf" srcId="{CE29DEAD-A122-1946-BED4-01D0338CBA19}" destId="{0C598DD0-9AA0-1140-9C27-7FF4C2C54C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55F85A-C4DE-458F-9BF1-B610974FE991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accent6_3" csCatId="accent6" phldr="1"/>
      <dgm:spPr/>
      <dgm:t>
        <a:bodyPr/>
        <a:lstStyle/>
        <a:p>
          <a:endParaRPr lang="en-US"/>
        </a:p>
      </dgm:t>
    </dgm:pt>
    <dgm:pt modelId="{0A634332-F290-428B-823D-2C6D3273A97E}">
      <dgm:prSet/>
      <dgm:spPr/>
      <dgm:t>
        <a:bodyPr/>
        <a:lstStyle/>
        <a:p>
          <a:r>
            <a:rPr lang="en-US"/>
            <a:t>1. Higher risk of:</a:t>
          </a:r>
          <a:endParaRPr lang="en-US" dirty="0"/>
        </a:p>
      </dgm:t>
    </dgm:pt>
    <dgm:pt modelId="{B40D8B56-E98C-4BCB-BCB3-05E85472C982}" type="parTrans" cxnId="{A9503195-79BE-4E5F-9258-FDC556413F82}">
      <dgm:prSet/>
      <dgm:spPr/>
      <dgm:t>
        <a:bodyPr/>
        <a:lstStyle/>
        <a:p>
          <a:endParaRPr lang="en-US"/>
        </a:p>
      </dgm:t>
    </dgm:pt>
    <dgm:pt modelId="{D087A89D-E574-436C-942F-9C4E449867BA}" type="sibTrans" cxnId="{A9503195-79BE-4E5F-9258-FDC556413F82}">
      <dgm:prSet/>
      <dgm:spPr/>
      <dgm:t>
        <a:bodyPr/>
        <a:lstStyle/>
        <a:p>
          <a:endParaRPr lang="en-US"/>
        </a:p>
      </dgm:t>
    </dgm:pt>
    <dgm:pt modelId="{84FA516F-B700-4B45-8642-3FBD4EF2BCDF}">
      <dgm:prSet/>
      <dgm:spPr/>
      <dgm:t>
        <a:bodyPr/>
        <a:lstStyle/>
        <a:p>
          <a:r>
            <a:rPr lang="en-US" dirty="0"/>
            <a:t> low mood or anxiety </a:t>
          </a:r>
        </a:p>
      </dgm:t>
    </dgm:pt>
    <dgm:pt modelId="{E8C387EF-BC19-494A-B7DD-73787293994F}" type="parTrans" cxnId="{31E3CB8E-58A0-4FF9-9059-27B91DCFE7B5}">
      <dgm:prSet/>
      <dgm:spPr/>
      <dgm:t>
        <a:bodyPr/>
        <a:lstStyle/>
        <a:p>
          <a:endParaRPr lang="en-US"/>
        </a:p>
      </dgm:t>
    </dgm:pt>
    <dgm:pt modelId="{6C89A614-9956-458D-AAAA-27BB555A41C8}" type="sibTrans" cxnId="{31E3CB8E-58A0-4FF9-9059-27B91DCFE7B5}">
      <dgm:prSet/>
      <dgm:spPr/>
      <dgm:t>
        <a:bodyPr/>
        <a:lstStyle/>
        <a:p>
          <a:endParaRPr lang="en-US"/>
        </a:p>
      </dgm:t>
    </dgm:pt>
    <dgm:pt modelId="{95B22BD0-C7F1-46BD-A30B-3C9B85922E60}">
      <dgm:prSet/>
      <dgm:spPr/>
      <dgm:t>
        <a:bodyPr/>
        <a:lstStyle/>
        <a:p>
          <a:r>
            <a:rPr lang="en-US" dirty="0"/>
            <a:t> social isolation</a:t>
          </a:r>
        </a:p>
      </dgm:t>
    </dgm:pt>
    <dgm:pt modelId="{767CA950-3EBC-4D1E-99F4-4083D4809E7A}" type="parTrans" cxnId="{751C86D1-40F2-4C53-9AB5-CCAB7FEE4C6A}">
      <dgm:prSet/>
      <dgm:spPr/>
      <dgm:t>
        <a:bodyPr/>
        <a:lstStyle/>
        <a:p>
          <a:endParaRPr lang="en-US"/>
        </a:p>
      </dgm:t>
    </dgm:pt>
    <dgm:pt modelId="{58D8CDCA-3170-4D62-9E7C-F168609E6810}" type="sibTrans" cxnId="{751C86D1-40F2-4C53-9AB5-CCAB7FEE4C6A}">
      <dgm:prSet/>
      <dgm:spPr/>
      <dgm:t>
        <a:bodyPr/>
        <a:lstStyle/>
        <a:p>
          <a:endParaRPr lang="en-US"/>
        </a:p>
      </dgm:t>
    </dgm:pt>
    <dgm:pt modelId="{8E1A9A43-4EBB-4556-8271-DF7859350DCC}">
      <dgm:prSet/>
      <dgm:spPr/>
      <dgm:t>
        <a:bodyPr/>
        <a:lstStyle/>
        <a:p>
          <a:r>
            <a:rPr lang="en-US" dirty="0"/>
            <a:t>emotional stress </a:t>
          </a:r>
        </a:p>
      </dgm:t>
    </dgm:pt>
    <dgm:pt modelId="{26102774-6574-4B08-802D-7F6F99052F88}" type="parTrans" cxnId="{E18B2F0A-35DA-4689-9E89-770BA3FB0C6C}">
      <dgm:prSet/>
      <dgm:spPr/>
      <dgm:t>
        <a:bodyPr/>
        <a:lstStyle/>
        <a:p>
          <a:endParaRPr lang="en-US"/>
        </a:p>
      </dgm:t>
    </dgm:pt>
    <dgm:pt modelId="{58F4FA2C-8EAC-4729-828C-F73C438DA4E7}" type="sibTrans" cxnId="{E18B2F0A-35DA-4689-9E89-770BA3FB0C6C}">
      <dgm:prSet/>
      <dgm:spPr/>
      <dgm:t>
        <a:bodyPr/>
        <a:lstStyle/>
        <a:p>
          <a:endParaRPr lang="en-US"/>
        </a:p>
      </dgm:t>
    </dgm:pt>
    <dgm:pt modelId="{43280474-B7AC-4A6E-A8EF-9DF962242DB9}">
      <dgm:prSet/>
      <dgm:spPr/>
      <dgm:t>
        <a:bodyPr/>
        <a:lstStyle/>
        <a:p>
          <a:r>
            <a:rPr lang="en-US" dirty="0"/>
            <a:t>2. Limited time for:</a:t>
          </a:r>
        </a:p>
      </dgm:t>
    </dgm:pt>
    <dgm:pt modelId="{E035CC29-2233-4293-92E0-0DE2CB0D3970}" type="parTrans" cxnId="{ED737FDB-86B2-40AA-BFB3-B884231866E9}">
      <dgm:prSet/>
      <dgm:spPr/>
      <dgm:t>
        <a:bodyPr/>
        <a:lstStyle/>
        <a:p>
          <a:endParaRPr lang="en-US"/>
        </a:p>
      </dgm:t>
    </dgm:pt>
    <dgm:pt modelId="{7B94221F-4B55-4D4F-A1C4-A4F76F000DD8}" type="sibTrans" cxnId="{ED737FDB-86B2-40AA-BFB3-B884231866E9}">
      <dgm:prSet/>
      <dgm:spPr/>
      <dgm:t>
        <a:bodyPr/>
        <a:lstStyle/>
        <a:p>
          <a:endParaRPr lang="en-US"/>
        </a:p>
      </dgm:t>
    </dgm:pt>
    <dgm:pt modelId="{E0087A2D-6433-4C40-922D-ACC8A93E21F8}">
      <dgm:prSet/>
      <dgm:spPr/>
      <dgm:t>
        <a:bodyPr/>
        <a:lstStyle/>
        <a:p>
          <a:r>
            <a:rPr lang="en-US" dirty="0"/>
            <a:t>friendships </a:t>
          </a:r>
        </a:p>
      </dgm:t>
    </dgm:pt>
    <dgm:pt modelId="{C18D2AB2-BF0E-49F3-92D2-07CA96869D93}" type="parTrans" cxnId="{1A2DCFD2-EEBD-428B-A7BE-7A6BDEC8AA62}">
      <dgm:prSet/>
      <dgm:spPr/>
      <dgm:t>
        <a:bodyPr/>
        <a:lstStyle/>
        <a:p>
          <a:endParaRPr lang="en-US"/>
        </a:p>
      </dgm:t>
    </dgm:pt>
    <dgm:pt modelId="{6F928796-90A8-479D-8D86-605BCB5885D5}" type="sibTrans" cxnId="{1A2DCFD2-EEBD-428B-A7BE-7A6BDEC8AA62}">
      <dgm:prSet/>
      <dgm:spPr/>
      <dgm:t>
        <a:bodyPr/>
        <a:lstStyle/>
        <a:p>
          <a:endParaRPr lang="en-US"/>
        </a:p>
      </dgm:t>
    </dgm:pt>
    <dgm:pt modelId="{7398C9DD-AC5B-4107-B3D9-900F2181F9A7}">
      <dgm:prSet/>
      <dgm:spPr/>
      <dgm:t>
        <a:bodyPr/>
        <a:lstStyle/>
        <a:p>
          <a:r>
            <a:rPr lang="en-US" dirty="0"/>
            <a:t> education </a:t>
          </a:r>
        </a:p>
      </dgm:t>
    </dgm:pt>
    <dgm:pt modelId="{32CB002E-3651-4A8A-8384-CD219F271EBF}" type="parTrans" cxnId="{E7F322E9-EEB7-441D-9772-12FCB86345B5}">
      <dgm:prSet/>
      <dgm:spPr/>
      <dgm:t>
        <a:bodyPr/>
        <a:lstStyle/>
        <a:p>
          <a:endParaRPr lang="en-US"/>
        </a:p>
      </dgm:t>
    </dgm:pt>
    <dgm:pt modelId="{07AD82CB-D85C-4A85-8794-431ECB395FD1}" type="sibTrans" cxnId="{E7F322E9-EEB7-441D-9772-12FCB86345B5}">
      <dgm:prSet/>
      <dgm:spPr/>
      <dgm:t>
        <a:bodyPr/>
        <a:lstStyle/>
        <a:p>
          <a:endParaRPr lang="en-US"/>
        </a:p>
      </dgm:t>
    </dgm:pt>
    <dgm:pt modelId="{82DAB4FC-BA93-3545-8AAD-C20F5D9C2279}" type="pres">
      <dgm:prSet presAssocID="{1155F85A-C4DE-458F-9BF1-B610974FE991}" presName="Name0" presStyleCnt="0">
        <dgm:presLayoutVars>
          <dgm:dir/>
          <dgm:resizeHandles val="exact"/>
        </dgm:presLayoutVars>
      </dgm:prSet>
      <dgm:spPr/>
    </dgm:pt>
    <dgm:pt modelId="{0A60E957-9ACD-3745-B7B1-1F3ABF7E64F4}" type="pres">
      <dgm:prSet presAssocID="{0A634332-F290-428B-823D-2C6D3273A97E}" presName="node" presStyleLbl="node1" presStyleIdx="0" presStyleCnt="7">
        <dgm:presLayoutVars>
          <dgm:bulletEnabled val="1"/>
        </dgm:presLayoutVars>
      </dgm:prSet>
      <dgm:spPr/>
    </dgm:pt>
    <dgm:pt modelId="{837FADE0-976D-A344-9FFB-46F9318CC8F6}" type="pres">
      <dgm:prSet presAssocID="{D087A89D-E574-436C-942F-9C4E449867BA}" presName="sibTrans" presStyleLbl="sibTrans1D1" presStyleIdx="0" presStyleCnt="6"/>
      <dgm:spPr/>
    </dgm:pt>
    <dgm:pt modelId="{4713A022-007A-EC46-8921-4758F79A5AF1}" type="pres">
      <dgm:prSet presAssocID="{D087A89D-E574-436C-942F-9C4E449867BA}" presName="connectorText" presStyleLbl="sibTrans1D1" presStyleIdx="0" presStyleCnt="6"/>
      <dgm:spPr/>
    </dgm:pt>
    <dgm:pt modelId="{95A64DA1-660E-734F-8C5D-DD865B189037}" type="pres">
      <dgm:prSet presAssocID="{84FA516F-B700-4B45-8642-3FBD4EF2BCDF}" presName="node" presStyleLbl="node1" presStyleIdx="1" presStyleCnt="7">
        <dgm:presLayoutVars>
          <dgm:bulletEnabled val="1"/>
        </dgm:presLayoutVars>
      </dgm:prSet>
      <dgm:spPr/>
    </dgm:pt>
    <dgm:pt modelId="{B763EB56-D2E8-1640-B8BB-1C96DD1E3394}" type="pres">
      <dgm:prSet presAssocID="{6C89A614-9956-458D-AAAA-27BB555A41C8}" presName="sibTrans" presStyleLbl="sibTrans1D1" presStyleIdx="1" presStyleCnt="6"/>
      <dgm:spPr/>
    </dgm:pt>
    <dgm:pt modelId="{27E61D96-E453-874A-86EE-8557978F5E5B}" type="pres">
      <dgm:prSet presAssocID="{6C89A614-9956-458D-AAAA-27BB555A41C8}" presName="connectorText" presStyleLbl="sibTrans1D1" presStyleIdx="1" presStyleCnt="6"/>
      <dgm:spPr/>
    </dgm:pt>
    <dgm:pt modelId="{A4AD8F27-C420-0444-8833-44F0A2BB3E39}" type="pres">
      <dgm:prSet presAssocID="{95B22BD0-C7F1-46BD-A30B-3C9B85922E60}" presName="node" presStyleLbl="node1" presStyleIdx="2" presStyleCnt="7">
        <dgm:presLayoutVars>
          <dgm:bulletEnabled val="1"/>
        </dgm:presLayoutVars>
      </dgm:prSet>
      <dgm:spPr/>
    </dgm:pt>
    <dgm:pt modelId="{7FB44493-6B65-E941-9C34-57FF7C4CA669}" type="pres">
      <dgm:prSet presAssocID="{58D8CDCA-3170-4D62-9E7C-F168609E6810}" presName="sibTrans" presStyleLbl="sibTrans1D1" presStyleIdx="2" presStyleCnt="6"/>
      <dgm:spPr/>
    </dgm:pt>
    <dgm:pt modelId="{B1E11C18-0CA6-8E43-8337-584E6BDAD4AD}" type="pres">
      <dgm:prSet presAssocID="{58D8CDCA-3170-4D62-9E7C-F168609E6810}" presName="connectorText" presStyleLbl="sibTrans1D1" presStyleIdx="2" presStyleCnt="6"/>
      <dgm:spPr/>
    </dgm:pt>
    <dgm:pt modelId="{E725C14D-9E4E-124B-A1A4-A902B787C26B}" type="pres">
      <dgm:prSet presAssocID="{8E1A9A43-4EBB-4556-8271-DF7859350DCC}" presName="node" presStyleLbl="node1" presStyleIdx="3" presStyleCnt="7">
        <dgm:presLayoutVars>
          <dgm:bulletEnabled val="1"/>
        </dgm:presLayoutVars>
      </dgm:prSet>
      <dgm:spPr/>
    </dgm:pt>
    <dgm:pt modelId="{B59D8200-4A3F-F346-8AEF-BB790DC516B6}" type="pres">
      <dgm:prSet presAssocID="{58F4FA2C-8EAC-4729-828C-F73C438DA4E7}" presName="sibTrans" presStyleLbl="sibTrans1D1" presStyleIdx="3" presStyleCnt="6"/>
      <dgm:spPr/>
    </dgm:pt>
    <dgm:pt modelId="{79EC1D39-2E9E-4149-BFEE-E0ADCCC63D0E}" type="pres">
      <dgm:prSet presAssocID="{58F4FA2C-8EAC-4729-828C-F73C438DA4E7}" presName="connectorText" presStyleLbl="sibTrans1D1" presStyleIdx="3" presStyleCnt="6"/>
      <dgm:spPr/>
    </dgm:pt>
    <dgm:pt modelId="{CBB43AFC-59AD-664D-8012-2EE4881C50E2}" type="pres">
      <dgm:prSet presAssocID="{43280474-B7AC-4A6E-A8EF-9DF962242DB9}" presName="node" presStyleLbl="node1" presStyleIdx="4" presStyleCnt="7">
        <dgm:presLayoutVars>
          <dgm:bulletEnabled val="1"/>
        </dgm:presLayoutVars>
      </dgm:prSet>
      <dgm:spPr/>
    </dgm:pt>
    <dgm:pt modelId="{88A3F87B-E327-A549-910F-4129E36F6A3E}" type="pres">
      <dgm:prSet presAssocID="{7B94221F-4B55-4D4F-A1C4-A4F76F000DD8}" presName="sibTrans" presStyleLbl="sibTrans1D1" presStyleIdx="4" presStyleCnt="6"/>
      <dgm:spPr/>
    </dgm:pt>
    <dgm:pt modelId="{648F6FEA-92FC-8B4B-BCC7-4AB76E7A4A61}" type="pres">
      <dgm:prSet presAssocID="{7B94221F-4B55-4D4F-A1C4-A4F76F000DD8}" presName="connectorText" presStyleLbl="sibTrans1D1" presStyleIdx="4" presStyleCnt="6"/>
      <dgm:spPr/>
    </dgm:pt>
    <dgm:pt modelId="{4397A263-A53C-BA41-8BED-80EA720DCFD7}" type="pres">
      <dgm:prSet presAssocID="{E0087A2D-6433-4C40-922D-ACC8A93E21F8}" presName="node" presStyleLbl="node1" presStyleIdx="5" presStyleCnt="7">
        <dgm:presLayoutVars>
          <dgm:bulletEnabled val="1"/>
        </dgm:presLayoutVars>
      </dgm:prSet>
      <dgm:spPr/>
    </dgm:pt>
    <dgm:pt modelId="{8666CF47-1BF4-8449-962A-29D63D31BA2E}" type="pres">
      <dgm:prSet presAssocID="{6F928796-90A8-479D-8D86-605BCB5885D5}" presName="sibTrans" presStyleLbl="sibTrans1D1" presStyleIdx="5" presStyleCnt="6"/>
      <dgm:spPr/>
    </dgm:pt>
    <dgm:pt modelId="{4A324FC0-E2EF-9348-A4F1-2D1A9D349AC4}" type="pres">
      <dgm:prSet presAssocID="{6F928796-90A8-479D-8D86-605BCB5885D5}" presName="connectorText" presStyleLbl="sibTrans1D1" presStyleIdx="5" presStyleCnt="6"/>
      <dgm:spPr/>
    </dgm:pt>
    <dgm:pt modelId="{B774E2D0-6EFB-C449-91FC-36E65AA0C6F6}" type="pres">
      <dgm:prSet presAssocID="{7398C9DD-AC5B-4107-B3D9-900F2181F9A7}" presName="node" presStyleLbl="node1" presStyleIdx="6" presStyleCnt="7">
        <dgm:presLayoutVars>
          <dgm:bulletEnabled val="1"/>
        </dgm:presLayoutVars>
      </dgm:prSet>
      <dgm:spPr/>
    </dgm:pt>
  </dgm:ptLst>
  <dgm:cxnLst>
    <dgm:cxn modelId="{2E844006-2A54-114B-BA1F-F3BAE91A21E7}" type="presOf" srcId="{95B22BD0-C7F1-46BD-A30B-3C9B85922E60}" destId="{A4AD8F27-C420-0444-8833-44F0A2BB3E39}" srcOrd="0" destOrd="0" presId="urn:microsoft.com/office/officeart/2016/7/layout/RepeatingBendingProcessNew"/>
    <dgm:cxn modelId="{E18B2F0A-35DA-4689-9E89-770BA3FB0C6C}" srcId="{1155F85A-C4DE-458F-9BF1-B610974FE991}" destId="{8E1A9A43-4EBB-4556-8271-DF7859350DCC}" srcOrd="3" destOrd="0" parTransId="{26102774-6574-4B08-802D-7F6F99052F88}" sibTransId="{58F4FA2C-8EAC-4729-828C-F73C438DA4E7}"/>
    <dgm:cxn modelId="{A7B19B10-3787-0144-81E4-1D62CC83037B}" type="presOf" srcId="{0A634332-F290-428B-823D-2C6D3273A97E}" destId="{0A60E957-9ACD-3745-B7B1-1F3ABF7E64F4}" srcOrd="0" destOrd="0" presId="urn:microsoft.com/office/officeart/2016/7/layout/RepeatingBendingProcessNew"/>
    <dgm:cxn modelId="{EA75C910-8C30-C045-A759-1EFF583A5CA3}" type="presOf" srcId="{58F4FA2C-8EAC-4729-828C-F73C438DA4E7}" destId="{B59D8200-4A3F-F346-8AEF-BB790DC516B6}" srcOrd="0" destOrd="0" presId="urn:microsoft.com/office/officeart/2016/7/layout/RepeatingBendingProcessNew"/>
    <dgm:cxn modelId="{E27EC815-C9A5-EB41-BAD5-984C069F3AE5}" type="presOf" srcId="{6F928796-90A8-479D-8D86-605BCB5885D5}" destId="{8666CF47-1BF4-8449-962A-29D63D31BA2E}" srcOrd="0" destOrd="0" presId="urn:microsoft.com/office/officeart/2016/7/layout/RepeatingBendingProcessNew"/>
    <dgm:cxn modelId="{125B441C-37DB-3A4F-94F8-5E43D39BAF84}" type="presOf" srcId="{E0087A2D-6433-4C40-922D-ACC8A93E21F8}" destId="{4397A263-A53C-BA41-8BED-80EA720DCFD7}" srcOrd="0" destOrd="0" presId="urn:microsoft.com/office/officeart/2016/7/layout/RepeatingBendingProcessNew"/>
    <dgm:cxn modelId="{A86A5B26-91DC-0C44-90FD-92E5AB4CA72D}" type="presOf" srcId="{6C89A614-9956-458D-AAAA-27BB555A41C8}" destId="{B763EB56-D2E8-1640-B8BB-1C96DD1E3394}" srcOrd="0" destOrd="0" presId="urn:microsoft.com/office/officeart/2016/7/layout/RepeatingBendingProcessNew"/>
    <dgm:cxn modelId="{E6C4E431-95AC-B240-BC60-5F0F15B0F977}" type="presOf" srcId="{D087A89D-E574-436C-942F-9C4E449867BA}" destId="{837FADE0-976D-A344-9FFB-46F9318CC8F6}" srcOrd="0" destOrd="0" presId="urn:microsoft.com/office/officeart/2016/7/layout/RepeatingBendingProcessNew"/>
    <dgm:cxn modelId="{8A5A0643-CDD0-EF40-8C8F-3ABC4F7E977D}" type="presOf" srcId="{43280474-B7AC-4A6E-A8EF-9DF962242DB9}" destId="{CBB43AFC-59AD-664D-8012-2EE4881C50E2}" srcOrd="0" destOrd="0" presId="urn:microsoft.com/office/officeart/2016/7/layout/RepeatingBendingProcessNew"/>
    <dgm:cxn modelId="{D5E11545-D0F7-4341-8728-9050BE901460}" type="presOf" srcId="{7B94221F-4B55-4D4F-A1C4-A4F76F000DD8}" destId="{88A3F87B-E327-A549-910F-4129E36F6A3E}" srcOrd="0" destOrd="0" presId="urn:microsoft.com/office/officeart/2016/7/layout/RepeatingBendingProcessNew"/>
    <dgm:cxn modelId="{475D9E52-CF05-724A-9164-CDD226DDC764}" type="presOf" srcId="{D087A89D-E574-436C-942F-9C4E449867BA}" destId="{4713A022-007A-EC46-8921-4758F79A5AF1}" srcOrd="1" destOrd="0" presId="urn:microsoft.com/office/officeart/2016/7/layout/RepeatingBendingProcessNew"/>
    <dgm:cxn modelId="{D5723757-F28F-A44F-911A-2CA64D19B13F}" type="presOf" srcId="{6F928796-90A8-479D-8D86-605BCB5885D5}" destId="{4A324FC0-E2EF-9348-A4F1-2D1A9D349AC4}" srcOrd="1" destOrd="0" presId="urn:microsoft.com/office/officeart/2016/7/layout/RepeatingBendingProcessNew"/>
    <dgm:cxn modelId="{DC3FCD62-9CCD-EC4E-B5BA-241505372E3F}" type="presOf" srcId="{84FA516F-B700-4B45-8642-3FBD4EF2BCDF}" destId="{95A64DA1-660E-734F-8C5D-DD865B189037}" srcOrd="0" destOrd="0" presId="urn:microsoft.com/office/officeart/2016/7/layout/RepeatingBendingProcessNew"/>
    <dgm:cxn modelId="{C1E3F375-B374-0F40-815A-5D9DA6301415}" type="presOf" srcId="{58D8CDCA-3170-4D62-9E7C-F168609E6810}" destId="{B1E11C18-0CA6-8E43-8337-584E6BDAD4AD}" srcOrd="1" destOrd="0" presId="urn:microsoft.com/office/officeart/2016/7/layout/RepeatingBendingProcessNew"/>
    <dgm:cxn modelId="{A78FCB7C-DD47-D844-AFC1-762C53AC7095}" type="presOf" srcId="{58D8CDCA-3170-4D62-9E7C-F168609E6810}" destId="{7FB44493-6B65-E941-9C34-57FF7C4CA669}" srcOrd="0" destOrd="0" presId="urn:microsoft.com/office/officeart/2016/7/layout/RepeatingBendingProcessNew"/>
    <dgm:cxn modelId="{31E3CB8E-58A0-4FF9-9059-27B91DCFE7B5}" srcId="{1155F85A-C4DE-458F-9BF1-B610974FE991}" destId="{84FA516F-B700-4B45-8642-3FBD4EF2BCDF}" srcOrd="1" destOrd="0" parTransId="{E8C387EF-BC19-494A-B7DD-73787293994F}" sibTransId="{6C89A614-9956-458D-AAAA-27BB555A41C8}"/>
    <dgm:cxn modelId="{A9503195-79BE-4E5F-9258-FDC556413F82}" srcId="{1155F85A-C4DE-458F-9BF1-B610974FE991}" destId="{0A634332-F290-428B-823D-2C6D3273A97E}" srcOrd="0" destOrd="0" parTransId="{B40D8B56-E98C-4BCB-BCB3-05E85472C982}" sibTransId="{D087A89D-E574-436C-942F-9C4E449867BA}"/>
    <dgm:cxn modelId="{FE5D09A6-BA30-BA45-9F35-BB676058F465}" type="presOf" srcId="{1155F85A-C4DE-458F-9BF1-B610974FE991}" destId="{82DAB4FC-BA93-3545-8AAD-C20F5D9C2279}" srcOrd="0" destOrd="0" presId="urn:microsoft.com/office/officeart/2016/7/layout/RepeatingBendingProcessNew"/>
    <dgm:cxn modelId="{52890AAF-649F-B145-BDD3-9EB9B29DBD56}" type="presOf" srcId="{58F4FA2C-8EAC-4729-828C-F73C438DA4E7}" destId="{79EC1D39-2E9E-4149-BFEE-E0ADCCC63D0E}" srcOrd="1" destOrd="0" presId="urn:microsoft.com/office/officeart/2016/7/layout/RepeatingBendingProcessNew"/>
    <dgm:cxn modelId="{9DE749B2-361C-0A4A-94A1-3BCB8AC2946B}" type="presOf" srcId="{8E1A9A43-4EBB-4556-8271-DF7859350DCC}" destId="{E725C14D-9E4E-124B-A1A4-A902B787C26B}" srcOrd="0" destOrd="0" presId="urn:microsoft.com/office/officeart/2016/7/layout/RepeatingBendingProcessNew"/>
    <dgm:cxn modelId="{7118BBCB-F6C7-8F49-92C6-741E5A5BC89E}" type="presOf" srcId="{7B94221F-4B55-4D4F-A1C4-A4F76F000DD8}" destId="{648F6FEA-92FC-8B4B-BCC7-4AB76E7A4A61}" srcOrd="1" destOrd="0" presId="urn:microsoft.com/office/officeart/2016/7/layout/RepeatingBendingProcessNew"/>
    <dgm:cxn modelId="{751C86D1-40F2-4C53-9AB5-CCAB7FEE4C6A}" srcId="{1155F85A-C4DE-458F-9BF1-B610974FE991}" destId="{95B22BD0-C7F1-46BD-A30B-3C9B85922E60}" srcOrd="2" destOrd="0" parTransId="{767CA950-3EBC-4D1E-99F4-4083D4809E7A}" sibTransId="{58D8CDCA-3170-4D62-9E7C-F168609E6810}"/>
    <dgm:cxn modelId="{1A2DCFD2-EEBD-428B-A7BE-7A6BDEC8AA62}" srcId="{1155F85A-C4DE-458F-9BF1-B610974FE991}" destId="{E0087A2D-6433-4C40-922D-ACC8A93E21F8}" srcOrd="5" destOrd="0" parTransId="{C18D2AB2-BF0E-49F3-92D2-07CA96869D93}" sibTransId="{6F928796-90A8-479D-8D86-605BCB5885D5}"/>
    <dgm:cxn modelId="{F70EB0D3-2AD6-D141-A7C8-394501AEBBED}" type="presOf" srcId="{6C89A614-9956-458D-AAAA-27BB555A41C8}" destId="{27E61D96-E453-874A-86EE-8557978F5E5B}" srcOrd="1" destOrd="0" presId="urn:microsoft.com/office/officeart/2016/7/layout/RepeatingBendingProcessNew"/>
    <dgm:cxn modelId="{ED737FDB-86B2-40AA-BFB3-B884231866E9}" srcId="{1155F85A-C4DE-458F-9BF1-B610974FE991}" destId="{43280474-B7AC-4A6E-A8EF-9DF962242DB9}" srcOrd="4" destOrd="0" parTransId="{E035CC29-2233-4293-92E0-0DE2CB0D3970}" sibTransId="{7B94221F-4B55-4D4F-A1C4-A4F76F000DD8}"/>
    <dgm:cxn modelId="{E7F322E9-EEB7-441D-9772-12FCB86345B5}" srcId="{1155F85A-C4DE-458F-9BF1-B610974FE991}" destId="{7398C9DD-AC5B-4107-B3D9-900F2181F9A7}" srcOrd="6" destOrd="0" parTransId="{32CB002E-3651-4A8A-8384-CD219F271EBF}" sibTransId="{07AD82CB-D85C-4A85-8794-431ECB395FD1}"/>
    <dgm:cxn modelId="{6789FEF3-C4CF-CF47-838C-ACF7C215091F}" type="presOf" srcId="{7398C9DD-AC5B-4107-B3D9-900F2181F9A7}" destId="{B774E2D0-6EFB-C449-91FC-36E65AA0C6F6}" srcOrd="0" destOrd="0" presId="urn:microsoft.com/office/officeart/2016/7/layout/RepeatingBendingProcessNew"/>
    <dgm:cxn modelId="{DE6D9E56-74CF-8740-AF31-CF8EEC243125}" type="presParOf" srcId="{82DAB4FC-BA93-3545-8AAD-C20F5D9C2279}" destId="{0A60E957-9ACD-3745-B7B1-1F3ABF7E64F4}" srcOrd="0" destOrd="0" presId="urn:microsoft.com/office/officeart/2016/7/layout/RepeatingBendingProcessNew"/>
    <dgm:cxn modelId="{74289AF1-585F-BF43-8B9D-E7FEF8B9E1D5}" type="presParOf" srcId="{82DAB4FC-BA93-3545-8AAD-C20F5D9C2279}" destId="{837FADE0-976D-A344-9FFB-46F9318CC8F6}" srcOrd="1" destOrd="0" presId="urn:microsoft.com/office/officeart/2016/7/layout/RepeatingBendingProcessNew"/>
    <dgm:cxn modelId="{EFF08DCD-CDE2-1E4F-AA26-B8898CBE2F8A}" type="presParOf" srcId="{837FADE0-976D-A344-9FFB-46F9318CC8F6}" destId="{4713A022-007A-EC46-8921-4758F79A5AF1}" srcOrd="0" destOrd="0" presId="urn:microsoft.com/office/officeart/2016/7/layout/RepeatingBendingProcessNew"/>
    <dgm:cxn modelId="{E902FC73-BDF6-564A-AE31-1F4EFBF0B3B0}" type="presParOf" srcId="{82DAB4FC-BA93-3545-8AAD-C20F5D9C2279}" destId="{95A64DA1-660E-734F-8C5D-DD865B189037}" srcOrd="2" destOrd="0" presId="urn:microsoft.com/office/officeart/2016/7/layout/RepeatingBendingProcessNew"/>
    <dgm:cxn modelId="{82972601-64AE-1345-BDA2-C7B735359422}" type="presParOf" srcId="{82DAB4FC-BA93-3545-8AAD-C20F5D9C2279}" destId="{B763EB56-D2E8-1640-B8BB-1C96DD1E3394}" srcOrd="3" destOrd="0" presId="urn:microsoft.com/office/officeart/2016/7/layout/RepeatingBendingProcessNew"/>
    <dgm:cxn modelId="{470ECC5B-7FC5-FB4D-BC81-20499089ADAD}" type="presParOf" srcId="{B763EB56-D2E8-1640-B8BB-1C96DD1E3394}" destId="{27E61D96-E453-874A-86EE-8557978F5E5B}" srcOrd="0" destOrd="0" presId="urn:microsoft.com/office/officeart/2016/7/layout/RepeatingBendingProcessNew"/>
    <dgm:cxn modelId="{776033B3-32D6-CC4D-AE56-7330A9AAFFEE}" type="presParOf" srcId="{82DAB4FC-BA93-3545-8AAD-C20F5D9C2279}" destId="{A4AD8F27-C420-0444-8833-44F0A2BB3E39}" srcOrd="4" destOrd="0" presId="urn:microsoft.com/office/officeart/2016/7/layout/RepeatingBendingProcessNew"/>
    <dgm:cxn modelId="{14C16C35-285E-784E-B07A-86F4E18263C3}" type="presParOf" srcId="{82DAB4FC-BA93-3545-8AAD-C20F5D9C2279}" destId="{7FB44493-6B65-E941-9C34-57FF7C4CA669}" srcOrd="5" destOrd="0" presId="urn:microsoft.com/office/officeart/2016/7/layout/RepeatingBendingProcessNew"/>
    <dgm:cxn modelId="{3379AA39-FB06-AB42-9F70-8487BC9615B0}" type="presParOf" srcId="{7FB44493-6B65-E941-9C34-57FF7C4CA669}" destId="{B1E11C18-0CA6-8E43-8337-584E6BDAD4AD}" srcOrd="0" destOrd="0" presId="urn:microsoft.com/office/officeart/2016/7/layout/RepeatingBendingProcessNew"/>
    <dgm:cxn modelId="{5C0891D5-2E91-274E-AEDC-5BC3EC585C83}" type="presParOf" srcId="{82DAB4FC-BA93-3545-8AAD-C20F5D9C2279}" destId="{E725C14D-9E4E-124B-A1A4-A902B787C26B}" srcOrd="6" destOrd="0" presId="urn:microsoft.com/office/officeart/2016/7/layout/RepeatingBendingProcessNew"/>
    <dgm:cxn modelId="{9EE6635E-DC01-2B41-9183-445B31AF65E8}" type="presParOf" srcId="{82DAB4FC-BA93-3545-8AAD-C20F5D9C2279}" destId="{B59D8200-4A3F-F346-8AEF-BB790DC516B6}" srcOrd="7" destOrd="0" presId="urn:microsoft.com/office/officeart/2016/7/layout/RepeatingBendingProcessNew"/>
    <dgm:cxn modelId="{507FEDA3-C9FF-9049-A433-C08EF22567CD}" type="presParOf" srcId="{B59D8200-4A3F-F346-8AEF-BB790DC516B6}" destId="{79EC1D39-2E9E-4149-BFEE-E0ADCCC63D0E}" srcOrd="0" destOrd="0" presId="urn:microsoft.com/office/officeart/2016/7/layout/RepeatingBendingProcessNew"/>
    <dgm:cxn modelId="{6A827204-4A4D-A941-8A7A-4075811A5B2E}" type="presParOf" srcId="{82DAB4FC-BA93-3545-8AAD-C20F5D9C2279}" destId="{CBB43AFC-59AD-664D-8012-2EE4881C50E2}" srcOrd="8" destOrd="0" presId="urn:microsoft.com/office/officeart/2016/7/layout/RepeatingBendingProcessNew"/>
    <dgm:cxn modelId="{FD5EA35A-D6E4-364B-8853-4864E84C2BBF}" type="presParOf" srcId="{82DAB4FC-BA93-3545-8AAD-C20F5D9C2279}" destId="{88A3F87B-E327-A549-910F-4129E36F6A3E}" srcOrd="9" destOrd="0" presId="urn:microsoft.com/office/officeart/2016/7/layout/RepeatingBendingProcessNew"/>
    <dgm:cxn modelId="{A6CF4124-EC0A-0344-98ED-9C1AC2FA8690}" type="presParOf" srcId="{88A3F87B-E327-A549-910F-4129E36F6A3E}" destId="{648F6FEA-92FC-8B4B-BCC7-4AB76E7A4A61}" srcOrd="0" destOrd="0" presId="urn:microsoft.com/office/officeart/2016/7/layout/RepeatingBendingProcessNew"/>
    <dgm:cxn modelId="{88D14DC9-8DAF-4246-88CE-4E7A724AFBC1}" type="presParOf" srcId="{82DAB4FC-BA93-3545-8AAD-C20F5D9C2279}" destId="{4397A263-A53C-BA41-8BED-80EA720DCFD7}" srcOrd="10" destOrd="0" presId="urn:microsoft.com/office/officeart/2016/7/layout/RepeatingBendingProcessNew"/>
    <dgm:cxn modelId="{4ADB7D65-3E1D-9A47-88CB-D7591BF30CBA}" type="presParOf" srcId="{82DAB4FC-BA93-3545-8AAD-C20F5D9C2279}" destId="{8666CF47-1BF4-8449-962A-29D63D31BA2E}" srcOrd="11" destOrd="0" presId="urn:microsoft.com/office/officeart/2016/7/layout/RepeatingBendingProcessNew"/>
    <dgm:cxn modelId="{2CD0EEB4-2DE6-8544-A8DF-E938821723D3}" type="presParOf" srcId="{8666CF47-1BF4-8449-962A-29D63D31BA2E}" destId="{4A324FC0-E2EF-9348-A4F1-2D1A9D349AC4}" srcOrd="0" destOrd="0" presId="urn:microsoft.com/office/officeart/2016/7/layout/RepeatingBendingProcessNew"/>
    <dgm:cxn modelId="{DD24003D-ED4B-EE42-85C9-28E46AC3C6C7}" type="presParOf" srcId="{82DAB4FC-BA93-3545-8AAD-C20F5D9C2279}" destId="{B774E2D0-6EFB-C449-91FC-36E65AA0C6F6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B8CE77-0A54-2647-AC63-D502D41FB34E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0014D-5694-F54C-84D0-D8AAEEC4AAA6}">
      <dsp:nvSpPr>
        <dsp:cNvPr id="0" name=""/>
        <dsp:cNvSpPr/>
      </dsp:nvSpPr>
      <dsp:spPr>
        <a:xfrm>
          <a:off x="0" y="53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Jenny is a 16-year-old who has been caring for her mother for 5 years</a:t>
          </a:r>
        </a:p>
      </dsp:txBody>
      <dsp:txXfrm>
        <a:off x="0" y="531"/>
        <a:ext cx="10515600" cy="621640"/>
      </dsp:txXfrm>
    </dsp:sp>
    <dsp:sp modelId="{EBD841CD-A276-E344-977C-D4F7272D0A2C}">
      <dsp:nvSpPr>
        <dsp:cNvPr id="0" name=""/>
        <dsp:cNvSpPr/>
      </dsp:nvSpPr>
      <dsp:spPr>
        <a:xfrm>
          <a:off x="0" y="62217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D94290-AFC7-2C46-847B-AF0FD909178E}">
      <dsp:nvSpPr>
        <dsp:cNvPr id="0" name=""/>
        <dsp:cNvSpPr/>
      </dsp:nvSpPr>
      <dsp:spPr>
        <a:xfrm>
          <a:off x="0" y="62217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Her father passed away – who was her primary caregiver </a:t>
          </a:r>
        </a:p>
      </dsp:txBody>
      <dsp:txXfrm>
        <a:off x="0" y="622171"/>
        <a:ext cx="10515600" cy="621640"/>
      </dsp:txXfrm>
    </dsp:sp>
    <dsp:sp modelId="{C1228DCD-C192-6646-8FBD-1E9CEB67EF5D}">
      <dsp:nvSpPr>
        <dsp:cNvPr id="0" name=""/>
        <dsp:cNvSpPr/>
      </dsp:nvSpPr>
      <dsp:spPr>
        <a:xfrm>
          <a:off x="0" y="124381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C8A74-2D87-014A-8156-28EB9B89077E}">
      <dsp:nvSpPr>
        <dsp:cNvPr id="0" name=""/>
        <dsp:cNvSpPr/>
      </dsp:nvSpPr>
      <dsp:spPr>
        <a:xfrm>
          <a:off x="0" y="124381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Jenny cares for her mother with:</a:t>
          </a:r>
        </a:p>
      </dsp:txBody>
      <dsp:txXfrm>
        <a:off x="0" y="1243811"/>
        <a:ext cx="10515600" cy="621640"/>
      </dsp:txXfrm>
    </dsp:sp>
    <dsp:sp modelId="{6EE1ED47-FFC4-C74B-84BD-910F11846888}">
      <dsp:nvSpPr>
        <dsp:cNvPr id="0" name=""/>
        <dsp:cNvSpPr/>
      </dsp:nvSpPr>
      <dsp:spPr>
        <a:xfrm>
          <a:off x="0" y="186545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9102D-9BE9-A140-BE33-C892E689FE17}">
      <dsp:nvSpPr>
        <dsp:cNvPr id="0" name=""/>
        <dsp:cNvSpPr/>
      </dsp:nvSpPr>
      <dsp:spPr>
        <a:xfrm>
          <a:off x="0" y="186545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1. Memory difficulties</a:t>
          </a:r>
        </a:p>
      </dsp:txBody>
      <dsp:txXfrm>
        <a:off x="0" y="1865451"/>
        <a:ext cx="10515600" cy="621640"/>
      </dsp:txXfrm>
    </dsp:sp>
    <dsp:sp modelId="{EEE52175-0E51-404E-B5CC-C7F64A7424DC}">
      <dsp:nvSpPr>
        <dsp:cNvPr id="0" name=""/>
        <dsp:cNvSpPr/>
      </dsp:nvSpPr>
      <dsp:spPr>
        <a:xfrm>
          <a:off x="0" y="2487092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57CC0-3A56-5F45-B713-AA461AF20131}">
      <dsp:nvSpPr>
        <dsp:cNvPr id="0" name=""/>
        <dsp:cNvSpPr/>
      </dsp:nvSpPr>
      <dsp:spPr>
        <a:xfrm>
          <a:off x="0" y="2487092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2. Mobility problems </a:t>
          </a:r>
        </a:p>
      </dsp:txBody>
      <dsp:txXfrm>
        <a:off x="0" y="2487092"/>
        <a:ext cx="10515600" cy="621640"/>
      </dsp:txXfrm>
    </dsp:sp>
    <dsp:sp modelId="{DB5AAA59-CE63-0442-8108-C6ABAF60ECCB}">
      <dsp:nvSpPr>
        <dsp:cNvPr id="0" name=""/>
        <dsp:cNvSpPr/>
      </dsp:nvSpPr>
      <dsp:spPr>
        <a:xfrm>
          <a:off x="0" y="3108732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B0412-5F61-9D4B-A3EB-AFA88A9378F3}">
      <dsp:nvSpPr>
        <dsp:cNvPr id="0" name=""/>
        <dsp:cNvSpPr/>
      </dsp:nvSpPr>
      <dsp:spPr>
        <a:xfrm>
          <a:off x="0" y="3108732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3. Low mood </a:t>
          </a:r>
        </a:p>
      </dsp:txBody>
      <dsp:txXfrm>
        <a:off x="0" y="3108732"/>
        <a:ext cx="10515600" cy="621640"/>
      </dsp:txXfrm>
    </dsp:sp>
    <dsp:sp modelId="{EDE32200-8CFC-5B48-819B-CC411106F410}">
      <dsp:nvSpPr>
        <dsp:cNvPr id="0" name=""/>
        <dsp:cNvSpPr/>
      </dsp:nvSpPr>
      <dsp:spPr>
        <a:xfrm>
          <a:off x="0" y="3730372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FEE5F-8E2A-E244-B1BE-832AD7A73FA8}">
      <dsp:nvSpPr>
        <dsp:cNvPr id="0" name=""/>
        <dsp:cNvSpPr/>
      </dsp:nvSpPr>
      <dsp:spPr>
        <a:xfrm>
          <a:off x="0" y="3730372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Main Focus: The potential impact on Jenny’s development and choosing the best plan to support her well-being and needs</a:t>
          </a:r>
        </a:p>
      </dsp:txBody>
      <dsp:txXfrm>
        <a:off x="0" y="3730372"/>
        <a:ext cx="10515600" cy="621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A75A7A-115B-7E4E-9E54-2E8D6A54ED9D}">
      <dsp:nvSpPr>
        <dsp:cNvPr id="0" name=""/>
        <dsp:cNvSpPr/>
      </dsp:nvSpPr>
      <dsp:spPr>
        <a:xfrm>
          <a:off x="0" y="22105"/>
          <a:ext cx="10515600" cy="1230693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Bowlby’s Attachment Theory highlights the importance of a child's emotional bond with their primary care giver (NSPCC, 2021)</a:t>
          </a:r>
        </a:p>
      </dsp:txBody>
      <dsp:txXfrm>
        <a:off x="60077" y="82182"/>
        <a:ext cx="10395446" cy="1110539"/>
      </dsp:txXfrm>
    </dsp:sp>
    <dsp:sp modelId="{150993BC-B975-894A-B1B6-8DB5A5EE67F9}">
      <dsp:nvSpPr>
        <dsp:cNvPr id="0" name=""/>
        <dsp:cNvSpPr/>
      </dsp:nvSpPr>
      <dsp:spPr>
        <a:xfrm>
          <a:off x="0" y="1316159"/>
          <a:ext cx="10515600" cy="1230693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107093"/>
                <a:satOff val="-4303"/>
                <a:lumOff val="92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107093"/>
                <a:satOff val="-4303"/>
                <a:lumOff val="92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107093"/>
                <a:satOff val="-4303"/>
                <a:lumOff val="92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This bond is formed in early childhood</a:t>
          </a:r>
        </a:p>
      </dsp:txBody>
      <dsp:txXfrm>
        <a:off x="60077" y="1376236"/>
        <a:ext cx="10395446" cy="1110539"/>
      </dsp:txXfrm>
    </dsp:sp>
    <dsp:sp modelId="{C2505CAA-9489-4D4B-A2C1-146C72777BCE}">
      <dsp:nvSpPr>
        <dsp:cNvPr id="0" name=""/>
        <dsp:cNvSpPr/>
      </dsp:nvSpPr>
      <dsp:spPr>
        <a:xfrm>
          <a:off x="0" y="2610213"/>
          <a:ext cx="10515600" cy="1230693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214187"/>
                <a:satOff val="-8606"/>
                <a:lumOff val="1841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214187"/>
                <a:satOff val="-8606"/>
                <a:lumOff val="1841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214187"/>
                <a:satOff val="-8606"/>
                <a:lumOff val="1841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Children with a secure attachment show improved relationships, better coping skills, a higher self-esteem and a fewer behavioral difficulties (Fagus Educational Resource, 2020)</a:t>
          </a:r>
        </a:p>
      </dsp:txBody>
      <dsp:txXfrm>
        <a:off x="60077" y="2670290"/>
        <a:ext cx="10395446" cy="1110539"/>
      </dsp:txXfrm>
    </dsp:sp>
    <dsp:sp modelId="{0C598DD0-9AA0-1140-9C27-7FF4C2C54C44}">
      <dsp:nvSpPr>
        <dsp:cNvPr id="0" name=""/>
        <dsp:cNvSpPr/>
      </dsp:nvSpPr>
      <dsp:spPr>
        <a:xfrm>
          <a:off x="0" y="3904266"/>
          <a:ext cx="10515600" cy="1230693"/>
        </a:xfrm>
        <a:prstGeom prst="roundRect">
          <a:avLst/>
        </a:prstGeom>
        <a:gradFill rotWithShape="0">
          <a:gsLst>
            <a:gs pos="0">
              <a:schemeClr val="accent6">
                <a:shade val="80000"/>
                <a:hueOff val="321280"/>
                <a:satOff val="-12909"/>
                <a:lumOff val="2762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321280"/>
                <a:satOff val="-12909"/>
                <a:lumOff val="2762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321280"/>
                <a:satOff val="-12909"/>
                <a:lumOff val="2762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Children with insecure attachment are the opposite where they are more likely to develop behavioral problems, poor language development and weaker functioning skills. (Fagus Educational Resource, 2020)</a:t>
          </a:r>
        </a:p>
      </dsp:txBody>
      <dsp:txXfrm>
        <a:off x="60077" y="3964343"/>
        <a:ext cx="10395446" cy="11105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FADE0-976D-A344-9FFB-46F9318CC8F6}">
      <dsp:nvSpPr>
        <dsp:cNvPr id="0" name=""/>
        <dsp:cNvSpPr/>
      </dsp:nvSpPr>
      <dsp:spPr>
        <a:xfrm>
          <a:off x="2329474" y="1084105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6350" cap="flat" cmpd="sng" algn="ctr">
          <a:solidFill>
            <a:schemeClr val="accent6">
              <a:shade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628" y="1127147"/>
        <a:ext cx="26784" cy="5356"/>
      </dsp:txXfrm>
    </dsp:sp>
    <dsp:sp modelId="{0A60E957-9ACD-3745-B7B1-1F3ABF7E64F4}">
      <dsp:nvSpPr>
        <dsp:cNvPr id="0" name=""/>
        <dsp:cNvSpPr/>
      </dsp:nvSpPr>
      <dsp:spPr>
        <a:xfrm>
          <a:off x="2174" y="431095"/>
          <a:ext cx="2329100" cy="1397460"/>
        </a:xfrm>
        <a:prstGeom prst="rect">
          <a:avLst/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1. Higher risk of:</a:t>
          </a:r>
          <a:endParaRPr lang="en-US" sz="3600" kern="1200" dirty="0"/>
        </a:p>
      </dsp:txBody>
      <dsp:txXfrm>
        <a:off x="2174" y="431095"/>
        <a:ext cx="2329100" cy="1397460"/>
      </dsp:txXfrm>
    </dsp:sp>
    <dsp:sp modelId="{B763EB56-D2E8-1640-B8BB-1C96DD1E3394}">
      <dsp:nvSpPr>
        <dsp:cNvPr id="0" name=""/>
        <dsp:cNvSpPr/>
      </dsp:nvSpPr>
      <dsp:spPr>
        <a:xfrm>
          <a:off x="5194267" y="1084105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6350" cap="flat" cmpd="sng" algn="ctr">
          <a:solidFill>
            <a:schemeClr val="accent6">
              <a:shade val="90000"/>
              <a:hueOff val="64277"/>
              <a:satOff val="-2531"/>
              <a:lumOff val="503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3422" y="1127147"/>
        <a:ext cx="26784" cy="5356"/>
      </dsp:txXfrm>
    </dsp:sp>
    <dsp:sp modelId="{95A64DA1-660E-734F-8C5D-DD865B189037}">
      <dsp:nvSpPr>
        <dsp:cNvPr id="0" name=""/>
        <dsp:cNvSpPr/>
      </dsp:nvSpPr>
      <dsp:spPr>
        <a:xfrm>
          <a:off x="2866967" y="431095"/>
          <a:ext cx="2329100" cy="1397460"/>
        </a:xfrm>
        <a:prstGeom prst="rect">
          <a:avLst/>
        </a:prstGeom>
        <a:gradFill rotWithShape="0">
          <a:gsLst>
            <a:gs pos="0">
              <a:schemeClr val="accent6">
                <a:shade val="80000"/>
                <a:hueOff val="53547"/>
                <a:satOff val="-2152"/>
                <a:lumOff val="460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53547"/>
                <a:satOff val="-2152"/>
                <a:lumOff val="460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53547"/>
                <a:satOff val="-2152"/>
                <a:lumOff val="460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 low mood or anxiety </a:t>
          </a:r>
        </a:p>
      </dsp:txBody>
      <dsp:txXfrm>
        <a:off x="2866967" y="431095"/>
        <a:ext cx="2329100" cy="1397460"/>
      </dsp:txXfrm>
    </dsp:sp>
    <dsp:sp modelId="{7FB44493-6B65-E941-9C34-57FF7C4CA669}">
      <dsp:nvSpPr>
        <dsp:cNvPr id="0" name=""/>
        <dsp:cNvSpPr/>
      </dsp:nvSpPr>
      <dsp:spPr>
        <a:xfrm>
          <a:off x="8059061" y="1084105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6350" cap="flat" cmpd="sng" algn="ctr">
          <a:solidFill>
            <a:schemeClr val="accent6">
              <a:shade val="90000"/>
              <a:hueOff val="128555"/>
              <a:satOff val="-5061"/>
              <a:lumOff val="1007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98215" y="1127147"/>
        <a:ext cx="26784" cy="5356"/>
      </dsp:txXfrm>
    </dsp:sp>
    <dsp:sp modelId="{A4AD8F27-C420-0444-8833-44F0A2BB3E39}">
      <dsp:nvSpPr>
        <dsp:cNvPr id="0" name=""/>
        <dsp:cNvSpPr/>
      </dsp:nvSpPr>
      <dsp:spPr>
        <a:xfrm>
          <a:off x="5731761" y="431095"/>
          <a:ext cx="2329100" cy="1397460"/>
        </a:xfrm>
        <a:prstGeom prst="rect">
          <a:avLst/>
        </a:prstGeom>
        <a:gradFill rotWithShape="0">
          <a:gsLst>
            <a:gs pos="0">
              <a:schemeClr val="accent6">
                <a:shade val="80000"/>
                <a:hueOff val="107093"/>
                <a:satOff val="-4303"/>
                <a:lumOff val="920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107093"/>
                <a:satOff val="-4303"/>
                <a:lumOff val="920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107093"/>
                <a:satOff val="-4303"/>
                <a:lumOff val="920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 social isolation</a:t>
          </a:r>
        </a:p>
      </dsp:txBody>
      <dsp:txXfrm>
        <a:off x="5731761" y="431095"/>
        <a:ext cx="2329100" cy="1397460"/>
      </dsp:txXfrm>
    </dsp:sp>
    <dsp:sp modelId="{B59D8200-4A3F-F346-8AEF-BB790DC516B6}">
      <dsp:nvSpPr>
        <dsp:cNvPr id="0" name=""/>
        <dsp:cNvSpPr/>
      </dsp:nvSpPr>
      <dsp:spPr>
        <a:xfrm>
          <a:off x="1166724" y="1826755"/>
          <a:ext cx="8594380" cy="505093"/>
        </a:xfrm>
        <a:custGeom>
          <a:avLst/>
          <a:gdLst/>
          <a:ahLst/>
          <a:cxnLst/>
          <a:rect l="0" t="0" r="0" b="0"/>
          <a:pathLst>
            <a:path>
              <a:moveTo>
                <a:pt x="8594380" y="0"/>
              </a:moveTo>
              <a:lnTo>
                <a:pt x="8594380" y="269646"/>
              </a:lnTo>
              <a:lnTo>
                <a:pt x="0" y="269646"/>
              </a:lnTo>
              <a:lnTo>
                <a:pt x="0" y="505093"/>
              </a:lnTo>
            </a:path>
          </a:pathLst>
        </a:custGeom>
        <a:noFill/>
        <a:ln w="6350" cap="flat" cmpd="sng" algn="ctr">
          <a:solidFill>
            <a:schemeClr val="accent6">
              <a:shade val="90000"/>
              <a:hueOff val="192832"/>
              <a:satOff val="-7592"/>
              <a:lumOff val="1511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48638" y="2076624"/>
        <a:ext cx="430552" cy="5356"/>
      </dsp:txXfrm>
    </dsp:sp>
    <dsp:sp modelId="{E725C14D-9E4E-124B-A1A4-A902B787C26B}">
      <dsp:nvSpPr>
        <dsp:cNvPr id="0" name=""/>
        <dsp:cNvSpPr/>
      </dsp:nvSpPr>
      <dsp:spPr>
        <a:xfrm>
          <a:off x="8596554" y="431095"/>
          <a:ext cx="2329100" cy="1397460"/>
        </a:xfrm>
        <a:prstGeom prst="rect">
          <a:avLst/>
        </a:prstGeom>
        <a:gradFill rotWithShape="0">
          <a:gsLst>
            <a:gs pos="0">
              <a:schemeClr val="accent6">
                <a:shade val="80000"/>
                <a:hueOff val="160640"/>
                <a:satOff val="-6455"/>
                <a:lumOff val="1381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160640"/>
                <a:satOff val="-6455"/>
                <a:lumOff val="1381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160640"/>
                <a:satOff val="-6455"/>
                <a:lumOff val="1381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emotional stress </a:t>
          </a:r>
        </a:p>
      </dsp:txBody>
      <dsp:txXfrm>
        <a:off x="8596554" y="431095"/>
        <a:ext cx="2329100" cy="1397460"/>
      </dsp:txXfrm>
    </dsp:sp>
    <dsp:sp modelId="{88A3F87B-E327-A549-910F-4129E36F6A3E}">
      <dsp:nvSpPr>
        <dsp:cNvPr id="0" name=""/>
        <dsp:cNvSpPr/>
      </dsp:nvSpPr>
      <dsp:spPr>
        <a:xfrm>
          <a:off x="2329474" y="3017259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6350" cap="flat" cmpd="sng" algn="ctr">
          <a:solidFill>
            <a:schemeClr val="accent6">
              <a:shade val="90000"/>
              <a:hueOff val="257109"/>
              <a:satOff val="-10122"/>
              <a:lumOff val="2014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628" y="3060300"/>
        <a:ext cx="26784" cy="5356"/>
      </dsp:txXfrm>
    </dsp:sp>
    <dsp:sp modelId="{CBB43AFC-59AD-664D-8012-2EE4881C50E2}">
      <dsp:nvSpPr>
        <dsp:cNvPr id="0" name=""/>
        <dsp:cNvSpPr/>
      </dsp:nvSpPr>
      <dsp:spPr>
        <a:xfrm>
          <a:off x="2174" y="2364249"/>
          <a:ext cx="2329100" cy="1397460"/>
        </a:xfrm>
        <a:prstGeom prst="rect">
          <a:avLst/>
        </a:prstGeom>
        <a:gradFill rotWithShape="0">
          <a:gsLst>
            <a:gs pos="0">
              <a:schemeClr val="accent6">
                <a:shade val="80000"/>
                <a:hueOff val="214187"/>
                <a:satOff val="-8606"/>
                <a:lumOff val="1841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214187"/>
                <a:satOff val="-8606"/>
                <a:lumOff val="1841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214187"/>
                <a:satOff val="-8606"/>
                <a:lumOff val="1841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2. Limited time for:</a:t>
          </a:r>
        </a:p>
      </dsp:txBody>
      <dsp:txXfrm>
        <a:off x="2174" y="2364249"/>
        <a:ext cx="2329100" cy="1397460"/>
      </dsp:txXfrm>
    </dsp:sp>
    <dsp:sp modelId="{8666CF47-1BF4-8449-962A-29D63D31BA2E}">
      <dsp:nvSpPr>
        <dsp:cNvPr id="0" name=""/>
        <dsp:cNvSpPr/>
      </dsp:nvSpPr>
      <dsp:spPr>
        <a:xfrm>
          <a:off x="5194267" y="3017259"/>
          <a:ext cx="50509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093" y="45720"/>
              </a:lnTo>
            </a:path>
          </a:pathLst>
        </a:custGeom>
        <a:noFill/>
        <a:ln w="6350" cap="flat" cmpd="sng" algn="ctr">
          <a:solidFill>
            <a:schemeClr val="accent6">
              <a:shade val="90000"/>
              <a:hueOff val="321387"/>
              <a:satOff val="-12653"/>
              <a:lumOff val="251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3422" y="3060300"/>
        <a:ext cx="26784" cy="5356"/>
      </dsp:txXfrm>
    </dsp:sp>
    <dsp:sp modelId="{4397A263-A53C-BA41-8BED-80EA720DCFD7}">
      <dsp:nvSpPr>
        <dsp:cNvPr id="0" name=""/>
        <dsp:cNvSpPr/>
      </dsp:nvSpPr>
      <dsp:spPr>
        <a:xfrm>
          <a:off x="2866967" y="2364249"/>
          <a:ext cx="2329100" cy="1397460"/>
        </a:xfrm>
        <a:prstGeom prst="rect">
          <a:avLst/>
        </a:prstGeom>
        <a:gradFill rotWithShape="0">
          <a:gsLst>
            <a:gs pos="0">
              <a:schemeClr val="accent6">
                <a:shade val="80000"/>
                <a:hueOff val="267733"/>
                <a:satOff val="-10758"/>
                <a:lumOff val="2302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267733"/>
                <a:satOff val="-10758"/>
                <a:lumOff val="2302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267733"/>
                <a:satOff val="-10758"/>
                <a:lumOff val="2302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friendships </a:t>
          </a:r>
        </a:p>
      </dsp:txBody>
      <dsp:txXfrm>
        <a:off x="2866967" y="2364249"/>
        <a:ext cx="2329100" cy="1397460"/>
      </dsp:txXfrm>
    </dsp:sp>
    <dsp:sp modelId="{B774E2D0-6EFB-C449-91FC-36E65AA0C6F6}">
      <dsp:nvSpPr>
        <dsp:cNvPr id="0" name=""/>
        <dsp:cNvSpPr/>
      </dsp:nvSpPr>
      <dsp:spPr>
        <a:xfrm>
          <a:off x="5731761" y="2364249"/>
          <a:ext cx="2329100" cy="1397460"/>
        </a:xfrm>
        <a:prstGeom prst="rect">
          <a:avLst/>
        </a:prstGeom>
        <a:gradFill rotWithShape="0">
          <a:gsLst>
            <a:gs pos="0">
              <a:schemeClr val="accent6">
                <a:shade val="80000"/>
                <a:hueOff val="321280"/>
                <a:satOff val="-12909"/>
                <a:lumOff val="2762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shade val="80000"/>
                <a:hueOff val="321280"/>
                <a:satOff val="-12909"/>
                <a:lumOff val="2762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shade val="80000"/>
                <a:hueOff val="321280"/>
                <a:satOff val="-12909"/>
                <a:lumOff val="2762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128" tIns="119797" rIns="114128" bIns="119797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 education </a:t>
          </a:r>
        </a:p>
      </dsp:txBody>
      <dsp:txXfrm>
        <a:off x="5731761" y="2364249"/>
        <a:ext cx="2329100" cy="1397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40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93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79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550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826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708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413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477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620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80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401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5AD6C-4F9D-8A4E-800E-D6BB7122BC5B}" type="datetimeFigureOut">
              <a:rPr lang="en-US" smtClean="0"/>
              <a:t>2/13/26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D322-7FE8-0248-9E79-985E7B1FC85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352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rywellmind.com/thmb/oUNEbs0cvMEXWHcBjCaF408b2Kg=/1500x0/filters:no_upscale():max_bytes(150000):strip_icc()/what-is-attachment-theory-2795337-5c521affc9e77c0001859c1d.png" TargetMode="External"/><Relationship Id="rId3" Type="http://schemas.openxmlformats.org/officeDocument/2006/relationships/hyperlink" Target="https://www.fagus.org.uk/attachment-theory/?utm_source=chatgpt.com" TargetMode="External"/><Relationship Id="rId7" Type="http://schemas.openxmlformats.org/officeDocument/2006/relationships/hyperlink" Target="https://www.savemyexams.com/a-level/psychology/aqa/17/revision-notes/3-attachment/3-3-explanations-of-attachment/3-3-2-bowlbys-monotropic-theory/" TargetMode="External"/><Relationship Id="rId2" Type="http://schemas.openxmlformats.org/officeDocument/2006/relationships/hyperlink" Target="https://learning.nspcc.org.uk/child-health-development/attachment-early-yea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naturevsnurture.html" TargetMode="External"/><Relationship Id="rId5" Type="http://schemas.openxmlformats.org/officeDocument/2006/relationships/hyperlink" Target="https://www.psychologytoday.com/gb/basics/nature-vs-nurture" TargetMode="External"/><Relationship Id="rId4" Type="http://schemas.openxmlformats.org/officeDocument/2006/relationships/hyperlink" Target="https://www.simplypsychology.org/bowlby.html" TargetMode="External"/><Relationship Id="rId9" Type="http://schemas.openxmlformats.org/officeDocument/2006/relationships/hyperlink" Target="https://silviapencak.com/wp-content/uploads/2013/10/Strengths-Weakness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55362E-BDB2-651C-45DA-C4D3DB8602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US" sz="6100" b="1" u="sng" dirty="0">
                <a:latin typeface="Abadi MT Condensed Light" panose="020B0306030101010103" pitchFamily="34" charset="77"/>
              </a:rPr>
              <a:t>Jenny’s Support Plan using 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E925C4-1BAE-2B8B-3DD0-E0CF9104CB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706634"/>
            <a:ext cx="8258176" cy="996950"/>
          </a:xfrm>
        </p:spPr>
        <p:txBody>
          <a:bodyPr anchor="ctr">
            <a:normAutofit/>
          </a:bodyPr>
          <a:lstStyle/>
          <a:p>
            <a:r>
              <a:rPr lang="en-US" sz="1500" dirty="0" err="1"/>
              <a:t>Tasmia</a:t>
            </a:r>
            <a:r>
              <a:rPr lang="en-US" sz="1500" dirty="0"/>
              <a:t> Bibi</a:t>
            </a:r>
          </a:p>
          <a:p>
            <a:r>
              <a:rPr lang="en-US" sz="1500" dirty="0"/>
              <a:t>4010 Component 1 </a:t>
            </a:r>
          </a:p>
          <a:p>
            <a:r>
              <a:rPr lang="en-US" sz="1400" dirty="0"/>
              <a:t>2435170</a:t>
            </a:r>
            <a:r>
              <a:rPr lang="en-GB" sz="1050" dirty="0"/>
              <a:t> </a:t>
            </a:r>
            <a:endParaRPr lang="en-US" sz="1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3892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E4C23-215B-5326-60B2-B9C5C0812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 b="1" dirty="0">
                <a:latin typeface="Abadi MT Condensed Light" panose="020B0306030101010103" pitchFamily="34" charset="77"/>
              </a:rPr>
              <a:t>Scenario: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9B29B379-5AFD-CBDD-66B4-86AABEDF3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101973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4322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B8530-0274-60A0-6AA3-4BE542E7C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badi MT Condensed Light" panose="020B0306030101010103" pitchFamily="34" charset="77"/>
              </a:rPr>
              <a:t>Bowlby’s Attachment Theory (1969)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1D9E831-2E40-B29F-AF1A-5AC8A35C5A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4045247"/>
              </p:ext>
            </p:extLst>
          </p:nvPr>
        </p:nvGraphicFramePr>
        <p:xfrm>
          <a:off x="838200" y="1515103"/>
          <a:ext cx="10515600" cy="5157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0277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10A61-DE09-84A9-B141-1479143AD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78" y="1065749"/>
            <a:ext cx="3748810" cy="4726502"/>
          </a:xfrm>
        </p:spPr>
        <p:txBody>
          <a:bodyPr>
            <a:normAutofit/>
          </a:bodyPr>
          <a:lstStyle/>
          <a:p>
            <a:r>
              <a:rPr lang="en-US" b="1" dirty="0">
                <a:latin typeface="Abadi MT Condensed Light" panose="020B0306030101010103" pitchFamily="34" charset="77"/>
              </a:rPr>
              <a:t>Key Concepts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F46C7-9402-23A2-F774-AC8F256AD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624" y="457771"/>
            <a:ext cx="5602892" cy="6229328"/>
          </a:xfrm>
        </p:spPr>
        <p:txBody>
          <a:bodyPr anchor="ctr">
            <a:normAutofit fontScale="85000" lnSpcReduction="20000"/>
          </a:bodyPr>
          <a:lstStyle/>
          <a:p>
            <a:r>
              <a:rPr lang="en-US" b="1" dirty="0"/>
              <a:t>Innate Need:</a:t>
            </a:r>
            <a:r>
              <a:rPr lang="en-US" dirty="0"/>
              <a:t> Children are born with a biological drive to form emotional bonds with others.</a:t>
            </a:r>
          </a:p>
          <a:p>
            <a:endParaRPr lang="en-US" dirty="0"/>
          </a:p>
          <a:p>
            <a:r>
              <a:rPr lang="en-US" b="1" dirty="0"/>
              <a:t>Monotropy: </a:t>
            </a:r>
            <a:r>
              <a:rPr lang="en-US" dirty="0"/>
              <a:t>A</a:t>
            </a:r>
            <a:r>
              <a:rPr lang="en-US" b="1" dirty="0"/>
              <a:t> </a:t>
            </a:r>
            <a:r>
              <a:rPr lang="en-US" dirty="0"/>
              <a:t>child forms an attachment to one main figure that is more important than all other attachment relationships. </a:t>
            </a:r>
          </a:p>
          <a:p>
            <a:endParaRPr lang="en-US" dirty="0"/>
          </a:p>
          <a:p>
            <a:r>
              <a:rPr lang="en-US" b="1" dirty="0"/>
              <a:t>Deprivation:</a:t>
            </a:r>
            <a:r>
              <a:rPr lang="en-US" dirty="0"/>
              <a:t> Continual separation from the primary caregiver can cause long-term social and emotional challenges for the child</a:t>
            </a:r>
          </a:p>
          <a:p>
            <a:endParaRPr lang="en-US" dirty="0"/>
          </a:p>
          <a:p>
            <a:r>
              <a:rPr lang="en-US" b="1" dirty="0"/>
              <a:t>Internal Working Model: </a:t>
            </a:r>
            <a:r>
              <a:rPr lang="en-US" dirty="0"/>
              <a:t>Mental model developed in early childhood that guides an individual’s expectation for all relationships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/>
              <a:t>(McLeod, S. 2025)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882226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0" name="Rectangle 104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1" name="Freeform: Shape 103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4" name="Freeform: Shape 103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1" name="Isosceles Triangle 104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at Is Attachment Theory?">
            <a:extLst>
              <a:ext uri="{FF2B5EF4-FFF2-40B4-BE49-F238E27FC236}">
                <a16:creationId xmlns:a16="http://schemas.microsoft.com/office/drawing/2014/main" id="{1559D096-5B09-D3D8-CB81-4ACC4CBCFD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67" b="3973"/>
          <a:stretch>
            <a:fillRect/>
          </a:stretch>
        </p:blipFill>
        <p:spPr bwMode="auto">
          <a:xfrm>
            <a:off x="1143062" y="643467"/>
            <a:ext cx="9905876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921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7AC45-4CBB-D22D-129E-D2618EEFD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044" y="2090114"/>
            <a:ext cx="3382890" cy="2481886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Abadi MT Condensed Light" panose="020B0306030101010103" pitchFamily="34" charset="77"/>
              </a:rPr>
              <a:t>Applying the Theory to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0D0F4-456B-A302-F0C4-D2192B732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5014" y="964850"/>
            <a:ext cx="6068786" cy="49283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Attachment disruption caused by the loss of her father </a:t>
            </a:r>
          </a:p>
          <a:p>
            <a:r>
              <a:rPr lang="en-US" sz="2000" dirty="0"/>
              <a:t>The sudden loss of a primary figure during Jenny’s childhood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Reversal parent role</a:t>
            </a:r>
          </a:p>
          <a:p>
            <a:r>
              <a:rPr lang="en-US" sz="2000" dirty="0"/>
              <a:t>Jenny takes on adult responsibilities looking after her mother at a young age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Jenny’s mother is less emotionally available </a:t>
            </a:r>
          </a:p>
          <a:p>
            <a:r>
              <a:rPr lang="en-US" sz="2000" dirty="0"/>
              <a:t>Her mothers physical and mental health need constant support</a:t>
            </a:r>
          </a:p>
        </p:txBody>
      </p:sp>
    </p:spTree>
    <p:extLst>
      <p:ext uri="{BB962C8B-B14F-4D97-AF65-F5344CB8AC3E}">
        <p14:creationId xmlns:p14="http://schemas.microsoft.com/office/powerpoint/2010/main" val="1077897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A8D27-8D6B-0371-6401-ED2C6A0C7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78739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badi MT Condensed Light" panose="020B0306030101010103" pitchFamily="34" charset="77"/>
                <a:cs typeface="Al Tarikh" pitchFamily="2" charset="-78"/>
              </a:rPr>
              <a:t>Impact on Jenny’s Well-Being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C9A2AD-9CA9-5CFE-A410-9AFE4C2CA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772738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8927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1E53C-9BEC-E4E5-6464-27ABF328A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latin typeface="Abadi MT Condensed Light" panose="020B0306030101010103" pitchFamily="34" charset="77"/>
              </a:rPr>
              <a:t>Nature</a:t>
            </a:r>
            <a:r>
              <a:rPr lang="en-US" b="1" dirty="0">
                <a:latin typeface="Abadi MT Condensed Light" panose="020B0306030101010103" pitchFamily="34" charset="77"/>
              </a:rPr>
              <a:t> vs </a:t>
            </a:r>
            <a:r>
              <a:rPr lang="en-US" b="1" dirty="0">
                <a:solidFill>
                  <a:srgbClr val="002060"/>
                </a:solidFill>
                <a:latin typeface="Abadi MT Condensed Light" panose="020B0306030101010103" pitchFamily="34" charset="77"/>
              </a:rPr>
              <a:t>Nurture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1952C39-2519-2B25-617A-B9431F1685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6606378"/>
              </p:ext>
            </p:extLst>
          </p:nvPr>
        </p:nvGraphicFramePr>
        <p:xfrm>
          <a:off x="1003070" y="1796576"/>
          <a:ext cx="10185859" cy="4160839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5219226">
                  <a:extLst>
                    <a:ext uri="{9D8B030D-6E8A-4147-A177-3AD203B41FA5}">
                      <a16:colId xmlns:a16="http://schemas.microsoft.com/office/drawing/2014/main" val="1842614900"/>
                    </a:ext>
                  </a:extLst>
                </a:gridCol>
                <a:gridCol w="4966633">
                  <a:extLst>
                    <a:ext uri="{9D8B030D-6E8A-4147-A177-3AD203B41FA5}">
                      <a16:colId xmlns:a16="http://schemas.microsoft.com/office/drawing/2014/main" val="763941013"/>
                    </a:ext>
                  </a:extLst>
                </a:gridCol>
              </a:tblGrid>
              <a:tr h="527563">
                <a:tc>
                  <a:txBody>
                    <a:bodyPr/>
                    <a:lstStyle/>
                    <a:p>
                      <a:pPr algn="ctr"/>
                      <a:r>
                        <a:rPr lang="en-US" sz="2600" dirty="0"/>
                        <a:t>Nature (genetics)</a:t>
                      </a:r>
                    </a:p>
                  </a:txBody>
                  <a:tcPr marL="97916" marR="97916" marT="48958" marB="48958"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600" dirty="0"/>
                        <a:t>Nurture (environment)</a:t>
                      </a:r>
                    </a:p>
                  </a:txBody>
                  <a:tcPr marL="97916" marR="97916" marT="48958" marB="48958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8600794"/>
                  </a:ext>
                </a:extLst>
              </a:tr>
              <a:tr h="1308739">
                <a:tc>
                  <a:txBody>
                    <a:bodyPr/>
                    <a:lstStyle/>
                    <a:p>
                      <a:r>
                        <a:rPr lang="en-US" sz="1900" dirty="0"/>
                        <a:t>Refers to biological and genetics influences that shape who we are (Mcleod, S. 2024)</a:t>
                      </a:r>
                    </a:p>
                  </a:txBody>
                  <a:tcPr marL="97916" marR="97916" marT="48958" marB="48958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solidFill>
                            <a:srgbClr val="002060"/>
                          </a:solidFill>
                        </a:rPr>
                        <a:t>Refers to environmental influences that shape development such as learning, and social and cultural exposure (Mcleod, S. 2024)</a:t>
                      </a:r>
                    </a:p>
                  </a:txBody>
                  <a:tcPr marL="97916" marR="97916" marT="48958" marB="48958"/>
                </a:tc>
                <a:extLst>
                  <a:ext uri="{0D108BD9-81ED-4DB2-BD59-A6C34878D82A}">
                    <a16:rowId xmlns:a16="http://schemas.microsoft.com/office/drawing/2014/main" val="2220816233"/>
                  </a:ext>
                </a:extLst>
              </a:tr>
              <a:tr h="1015798">
                <a:tc>
                  <a:txBody>
                    <a:bodyPr/>
                    <a:lstStyle/>
                    <a:p>
                      <a:r>
                        <a:rPr lang="en-US" sz="1900" dirty="0"/>
                        <a:t>Example: </a:t>
                      </a:r>
                      <a:r>
                        <a:rPr lang="en-US" sz="1900" dirty="0" err="1"/>
                        <a:t>colour</a:t>
                      </a:r>
                      <a:r>
                        <a:rPr lang="en-US" sz="1900" dirty="0"/>
                        <a:t> of eyes, straight or curly hair and skin pigmentation etc. are genes that we inherit </a:t>
                      </a:r>
                    </a:p>
                  </a:txBody>
                  <a:tcPr marL="97916" marR="97916" marT="48958" marB="48958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solidFill>
                            <a:srgbClr val="002060"/>
                          </a:solidFill>
                        </a:rPr>
                        <a:t>Example: child's upbringing, education and culture etc. are learned through environmental interaction. </a:t>
                      </a:r>
                    </a:p>
                  </a:txBody>
                  <a:tcPr marL="97916" marR="97916" marT="48958" marB="48958"/>
                </a:tc>
                <a:extLst>
                  <a:ext uri="{0D108BD9-81ED-4DB2-BD59-A6C34878D82A}">
                    <a16:rowId xmlns:a16="http://schemas.microsoft.com/office/drawing/2014/main" val="3768487810"/>
                  </a:ext>
                </a:extLst>
              </a:tr>
              <a:tr h="1308739">
                <a:tc>
                  <a:txBody>
                    <a:bodyPr/>
                    <a:lstStyle/>
                    <a:p>
                      <a:r>
                        <a:rPr lang="en-US" sz="1900" dirty="0"/>
                        <a:t>Scenario: </a:t>
                      </a:r>
                    </a:p>
                    <a:p>
                      <a:r>
                        <a:rPr lang="en-US" sz="1900" dirty="0"/>
                        <a:t>- Jenny’s emotional regulation has still not fully matured</a:t>
                      </a:r>
                    </a:p>
                    <a:p>
                      <a:r>
                        <a:rPr lang="en-US" sz="1900" dirty="0"/>
                        <a:t>- More likely to be vulnerable to stress</a:t>
                      </a:r>
                    </a:p>
                  </a:txBody>
                  <a:tcPr marL="97916" marR="97916" marT="48958" marB="48958"/>
                </a:tc>
                <a:tc>
                  <a:txBody>
                    <a:bodyPr/>
                    <a:lstStyle/>
                    <a:p>
                      <a:r>
                        <a:rPr lang="en-US" sz="1900" dirty="0">
                          <a:solidFill>
                            <a:srgbClr val="002060"/>
                          </a:solidFill>
                        </a:rPr>
                        <a:t>Scenario: </a:t>
                      </a:r>
                    </a:p>
                    <a:p>
                      <a:r>
                        <a:rPr lang="en-US" sz="1900" dirty="0">
                          <a:solidFill>
                            <a:srgbClr val="002060"/>
                          </a:solidFill>
                        </a:rPr>
                        <a:t>- Bereavement</a:t>
                      </a:r>
                    </a:p>
                    <a:p>
                      <a:r>
                        <a:rPr lang="en-US" sz="1900" dirty="0">
                          <a:solidFill>
                            <a:srgbClr val="002060"/>
                          </a:solidFill>
                        </a:rPr>
                        <a:t>- Responsibility to care for her mother </a:t>
                      </a:r>
                    </a:p>
                    <a:p>
                      <a:r>
                        <a:rPr lang="en-US" sz="1900" dirty="0">
                          <a:solidFill>
                            <a:srgbClr val="002060"/>
                          </a:solidFill>
                        </a:rPr>
                        <a:t>- Emotional demands at home</a:t>
                      </a:r>
                    </a:p>
                  </a:txBody>
                  <a:tcPr marL="97916" marR="97916" marT="48958" marB="48958"/>
                </a:tc>
                <a:extLst>
                  <a:ext uri="{0D108BD9-81ED-4DB2-BD59-A6C34878D82A}">
                    <a16:rowId xmlns:a16="http://schemas.microsoft.com/office/drawing/2014/main" val="272170482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8D50ED4-8EC3-6203-FB26-EC630FBFE8F4}"/>
              </a:ext>
            </a:extLst>
          </p:cNvPr>
          <p:cNvSpPr txBox="1"/>
          <p:nvPr/>
        </p:nvSpPr>
        <p:spPr>
          <a:xfrm>
            <a:off x="104640" y="6211669"/>
            <a:ext cx="66025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(Psychology Today, 2022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</a:rPr>
              <a:t>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303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F93CE-383A-0966-62A1-493FA7B5B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6866104" cy="1325563"/>
          </a:xfrm>
        </p:spPr>
        <p:txBody>
          <a:bodyPr>
            <a:normAutofit/>
          </a:bodyPr>
          <a:lstStyle/>
          <a:p>
            <a:r>
              <a:rPr lang="en-US" sz="3400" b="1" dirty="0">
                <a:latin typeface="Abadi MT Condensed Light" panose="020B0306030101010103" pitchFamily="34" charset="77"/>
              </a:rPr>
              <a:t>Supporting Jenny – Practical Ideas and 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1CBFA-C27F-B81D-A7B1-0464D4FBF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796" y="2334808"/>
            <a:ext cx="6866104" cy="38044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 dirty="0"/>
              <a:t>Key Ideas:</a:t>
            </a:r>
          </a:p>
          <a:p>
            <a:pPr marL="0" indent="0">
              <a:buNone/>
            </a:pPr>
            <a:r>
              <a:rPr lang="en-US" sz="2400" dirty="0"/>
              <a:t>- Provide constant emotional support</a:t>
            </a:r>
          </a:p>
          <a:p>
            <a:pPr marL="0" indent="0">
              <a:buNone/>
            </a:pPr>
            <a:r>
              <a:rPr lang="en-US" sz="2400" dirty="0"/>
              <a:t>- Listen to Jenny and validate her feelings</a:t>
            </a:r>
          </a:p>
          <a:p>
            <a:pPr marL="0" indent="0">
              <a:buNone/>
            </a:pPr>
            <a:r>
              <a:rPr lang="en-US" sz="2400" dirty="0"/>
              <a:t>- Reduce the burden of caring for her mother, if possible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Practical Interventions</a:t>
            </a:r>
            <a:r>
              <a:rPr lang="en-US" sz="2400" dirty="0"/>
              <a:t>:</a:t>
            </a:r>
          </a:p>
          <a:p>
            <a:pPr marL="0" indent="0">
              <a:buNone/>
            </a:pPr>
            <a:r>
              <a:rPr lang="en-US" sz="2400" dirty="0"/>
              <a:t>- Support Jenny through counselling or therapy</a:t>
            </a:r>
          </a:p>
          <a:p>
            <a:pPr marL="0" indent="0">
              <a:buNone/>
            </a:pPr>
            <a:r>
              <a:rPr lang="en-US" sz="2400" dirty="0"/>
              <a:t>- Support with mental health, education and social activities</a:t>
            </a:r>
          </a:p>
          <a:p>
            <a:pPr marL="0" indent="0">
              <a:buNone/>
            </a:pPr>
            <a:r>
              <a:rPr lang="en-US" sz="2400" dirty="0"/>
              <a:t>- Peer support through a young carer service </a:t>
            </a:r>
          </a:p>
        </p:txBody>
      </p:sp>
      <p:pic>
        <p:nvPicPr>
          <p:cNvPr id="2050" name="Picture 2" descr="35+ Thousand Counselling Illustrations Royalty-Free Images, Stock Photos &amp;  Pictures | Shutterstock">
            <a:extLst>
              <a:ext uri="{FF2B5EF4-FFF2-40B4-BE49-F238E27FC236}">
                <a16:creationId xmlns:a16="http://schemas.microsoft.com/office/drawing/2014/main" id="{EE643B76-3525-D15B-F574-158F18819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" r="2" b="2"/>
          <a:stretch>
            <a:fillRect/>
          </a:stretch>
        </p:blipFill>
        <p:spPr bwMode="auto"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589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98" name="Rectangle 309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69216D-1EF9-9648-4A0D-2D9FFCA33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94" y="330739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 b="1" dirty="0">
                <a:latin typeface="Abadi MT Condensed Light" panose="020B0306030101010103" pitchFamily="34" charset="77"/>
              </a:rPr>
              <a:t>Strengths and Limitations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19306-F3BB-01F8-4BCC-D57F9AA84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084" y="3078129"/>
            <a:ext cx="3029262" cy="268141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u="sng" dirty="0">
                <a:solidFill>
                  <a:schemeClr val="accent6">
                    <a:lumMod val="50000"/>
                  </a:schemeClr>
                </a:solidFill>
              </a:rPr>
              <a:t>Strengths: 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>
                <a:solidFill>
                  <a:schemeClr val="accent6">
                    <a:lumMod val="50000"/>
                  </a:schemeClr>
                </a:solidFill>
              </a:rPr>
              <a:t>Useful for understanding Jenny’s relationships and stress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>
                <a:solidFill>
                  <a:schemeClr val="accent6">
                    <a:lumMod val="50000"/>
                  </a:schemeClr>
                </a:solidFill>
              </a:rPr>
              <a:t> Highlights the emotional impact of caregiving and loss 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AEB98D-0A42-82D6-02E7-C24DE5E0D7AD}"/>
              </a:ext>
            </a:extLst>
          </p:cNvPr>
          <p:cNvSpPr txBox="1"/>
          <p:nvPr/>
        </p:nvSpPr>
        <p:spPr>
          <a:xfrm>
            <a:off x="8522447" y="3078129"/>
            <a:ext cx="350975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000" b="1" u="sng" dirty="0">
                <a:solidFill>
                  <a:srgbClr val="FF0000"/>
                </a:solidFill>
              </a:rPr>
              <a:t>Weaknesses: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US" sz="2000" dirty="0">
                <a:solidFill>
                  <a:srgbClr val="FF0000"/>
                </a:solidFill>
              </a:rPr>
              <a:t>Focuses mainly on early childhood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US" sz="2000" dirty="0">
                <a:solidFill>
                  <a:srgbClr val="FF0000"/>
                </a:solidFill>
              </a:rPr>
              <a:t> Does not pay enough attention to coping mechanisms and resilience</a:t>
            </a:r>
          </a:p>
          <a:p>
            <a:endParaRPr lang="en-US" sz="2000" dirty="0">
              <a:solidFill>
                <a:srgbClr val="FF0000"/>
              </a:solidFill>
            </a:endParaRPr>
          </a:p>
        </p:txBody>
      </p:sp>
      <p:pic>
        <p:nvPicPr>
          <p:cNvPr id="3078" name="Picture 6" descr="3 Steps To Use Your Strengths and Weaknesses To Improve Your Performance">
            <a:extLst>
              <a:ext uri="{FF2B5EF4-FFF2-40B4-BE49-F238E27FC236}">
                <a16:creationId xmlns:a16="http://schemas.microsoft.com/office/drawing/2014/main" id="{BF2BE3C3-442C-92FD-D629-06C30E7A0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431" y="2285999"/>
            <a:ext cx="4273551" cy="427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2DE47F-F033-4EB0-874A-8E3D6ABBAB01}"/>
              </a:ext>
            </a:extLst>
          </p:cNvPr>
          <p:cNvSpPr txBox="1"/>
          <p:nvPr/>
        </p:nvSpPr>
        <p:spPr>
          <a:xfrm>
            <a:off x="201706" y="6342595"/>
            <a:ext cx="2810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(Head, C. 2024)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087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05E3B-2B76-3E01-EC57-E5254F2F5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badi MT Condensed Light" panose="020B0306030101010103" pitchFamily="34" charset="77"/>
              </a:rPr>
              <a:t>Conclusion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DC12C-5D67-A44D-0E4A-C8C301AE1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4294"/>
            <a:ext cx="10515600" cy="52337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Jenny’s past experiences are likely to have affected her emotional development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John Bowlby’s Attachment Theory helps to explain Jenny’s needs and vulnerabilities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By gaining support, it can help to:</a:t>
            </a:r>
          </a:p>
          <a:p>
            <a:r>
              <a:rPr lang="en-US" dirty="0"/>
              <a:t>Reduce emotional harm and stress </a:t>
            </a:r>
          </a:p>
          <a:p>
            <a:r>
              <a:rPr lang="en-US" dirty="0"/>
              <a:t>Promote a healthy development </a:t>
            </a:r>
          </a:p>
          <a:p>
            <a:r>
              <a:rPr lang="en-US" dirty="0"/>
              <a:t>Improve overall well-being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2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2C8A1-D9D2-702E-A6CE-878EF99CE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6957" y="2014322"/>
            <a:ext cx="6774685" cy="26430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 </a:t>
            </a:r>
            <a:r>
              <a:rPr lang="en-US" sz="8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  <a:sym typeface="Wingdings" pitchFamily="2" charset="2"/>
              </a:rPr>
              <a:t>  </a:t>
            </a:r>
            <a:endParaRPr lang="en-US" sz="88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5B448B-A81B-318C-4ED3-5AFA5ACA2627}"/>
              </a:ext>
            </a:extLst>
          </p:cNvPr>
          <p:cNvSpPr txBox="1"/>
          <p:nvPr/>
        </p:nvSpPr>
        <p:spPr>
          <a:xfrm>
            <a:off x="9897035" y="896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730AC8-8EF3-68D1-EF81-8F9ADC8E5C91}"/>
              </a:ext>
            </a:extLst>
          </p:cNvPr>
          <p:cNvSpPr txBox="1"/>
          <p:nvPr/>
        </p:nvSpPr>
        <p:spPr>
          <a:xfrm>
            <a:off x="10668000" y="54505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127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32814-8E8C-BAD8-F40A-61B7A2868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06" y="-227149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04963-7A05-09DB-6F7D-C247CF0B6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06" y="916551"/>
            <a:ext cx="12097264" cy="594144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1. National Society for the Prevention of Cruelty to Children (2021).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 and child development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NSPCC Learning.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https://learning.nspcc.org.uk/child-health-development/attachment-early-years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2.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Fagus Educational Resource. (2020).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Attachment, Developmental Trauma and Adverse Childhood Experiences (ACEs) - Fagus Educational Resource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https://www.fagus.org.uk/attachment-theory/?utm_source=chatgpt.com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3. McLeod, S. (2025).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John Bowlby’s Attachment Theory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Simply Psychology.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https://www.simplypsychology.org/bowlby.html</a:t>
            </a: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4.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Psychology Today (2022).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Nature vs. Nurture | Psychology Today United Kingdom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www.psychologytoday.com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5"/>
              </a:rPr>
              <a:t>https://www.psychologytoday.com/gb/basics/nature-vs-nurture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5. McLeod, S.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Nature vs. Nurture Debate in Psychology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Simply Psychology.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https://www.simplypsychology.org/naturevsnurture.html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6. Head, C.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Bowlby’s Monotropic Theory (3.3.2) | AQA A Level Psychology Revision Notes 2017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Save My Exams.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7"/>
              </a:rPr>
              <a:t>https://www.savemyexams.com/a-level/psychology/aqa/17/revision-notes/3-attachment/3-3-explanations-of-attachment/3-3-2-bowlbys-monotropic-theory/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7.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VeryWellMind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(2023). [online]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Verywellmind.com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8"/>
              </a:rPr>
              <a:t>https://www.verywellmind.com/thmb/oUNEbs0cvMEXWHcBjCaF408b2Kg=/1500x0/filters:no_upscale():max_bytes(150000):strip_icc()/what-is-attachment-theory-2795337-5c521affc9e77c0001859c1d.png</a:t>
            </a: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8.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Silviapencak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(2026). [online]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Silviapencak.com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9"/>
              </a:rPr>
              <a:t>https://silviapencak.com/wp-content/uploads/2013/10/Strengths-Weaknesses.jpg</a:t>
            </a: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9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8963</TotalTime>
  <Words>975</Words>
  <Application>Microsoft Macintosh PowerPoint</Application>
  <PresentationFormat>Widescreen</PresentationFormat>
  <Paragraphs>114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Abadi MT Condensed Light</vt:lpstr>
      <vt:lpstr>Arial</vt:lpstr>
      <vt:lpstr>Calibri</vt:lpstr>
      <vt:lpstr>Calibri Light</vt:lpstr>
      <vt:lpstr>Times New Roman</vt:lpstr>
      <vt:lpstr>Wingdings</vt:lpstr>
      <vt:lpstr>Office Theme</vt:lpstr>
      <vt:lpstr>Jenny’s Support Plan using Bowlby’s Attachment Theory</vt:lpstr>
      <vt:lpstr>Scenario:</vt:lpstr>
      <vt:lpstr>Bowlby’s Attachment Theory (1969)</vt:lpstr>
      <vt:lpstr>Key Concepts of Bowlby’s Theory</vt:lpstr>
      <vt:lpstr>PowerPoint Presentation</vt:lpstr>
      <vt:lpstr>Applying the Theory to Jenny</vt:lpstr>
      <vt:lpstr>Impact on Jenny’s Well-Being</vt:lpstr>
      <vt:lpstr>Nature vs Nurture</vt:lpstr>
      <vt:lpstr>Supporting Jenny – Practical Ideas and Interventions </vt:lpstr>
      <vt:lpstr>Strengths and Limitations of Bowlby’s Theory</vt:lpstr>
      <vt:lpstr>Conclusion </vt:lpstr>
      <vt:lpstr>Thank you for listening 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Tasmia Bibi (2435170)</dc:creator>
  <cp:lastModifiedBy>Tasmia Bibi (2435170)</cp:lastModifiedBy>
  <cp:revision>2</cp:revision>
  <dcterms:created xsi:type="dcterms:W3CDTF">2026-02-08T21:57:08Z</dcterms:created>
  <dcterms:modified xsi:type="dcterms:W3CDTF">2026-02-15T20:25:04Z</dcterms:modified>
</cp:coreProperties>
</file>