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DC40F-8946-0476-BC9E-7BF4AE4975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EF20BA-CB56-EF4F-1661-4584C3D0FA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6CA4A-6C35-1825-34A5-F374F62EC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14ED0-D7BD-4CB8-E8E9-5077C2D43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A96B6-F0ED-8AC1-E87C-8FD30ED47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43412-089B-C34F-CF5F-4C905D24C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187AB-7723-EE73-5802-B963218455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85C9EA-91DF-FFF4-6092-2422D5CD7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1FF6B3-CD25-94DE-EE11-AB3FA37B4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2D118-10A3-160E-2BCE-4EBB1A6BF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345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9B616-13FB-E585-DEF1-81E7DF69C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9ACB01-64E3-24D0-2C10-DC79834F59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32CFB-B5C1-C606-8C2F-4A0342F96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A84499-7381-7C48-DB43-BE82528B5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4E102-CD8F-FFB3-8703-265EB80A1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613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2B467-AB78-6DED-908D-5D0302FE7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1325D-F209-9CB9-5374-FC1CCD7AA8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F59648-6DDD-9686-8364-82F1BFC38A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74CE1C-DFE8-84A8-C922-C85CE2EB1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0E664C-77D5-86DD-2A42-016C7CEA9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C59741-F6BD-00EF-56A8-79A653C29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823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233B3-7E22-730E-59E6-D98F92965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65FC5-4142-B3F1-78A4-7CDCB9B17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46901F-1C67-4924-FD41-BA70F335A4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F05E6-24D3-BC78-D3B5-918D3FE1B2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ADAFFC-FF42-CA4B-F413-446131E45E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201973-E75C-1D69-A2FE-65EA613CB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0AB0E4-2F65-8937-5730-E958CEED0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0634CF-5201-CA3F-6588-BCA0ED6E0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83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2F747-3B80-0996-6801-1CCB09D43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1BA4A4-639F-9A84-84EA-696FFD166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557383-C051-4DF3-1940-E0F3DBAEE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418F5-7E99-1A67-AB94-8FFA4F3C7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219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F8FD48-3EEC-5743-6007-0BDD9011B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9F1BAE-E90C-2167-F792-6D3889D6E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A6DE99-025B-A8A9-901A-4AB779D81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043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FE4D6-2ABB-52B9-F02C-E03970519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8C949-6EFA-12F2-0E69-40AD155CD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FF68D-D836-C9EC-AA5B-08F316657F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E5FF3B-AE1C-EE08-1CBB-275558E74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43B14B-3FCD-3624-EA4E-ED3450F0A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0F278-7E45-2A2F-0294-82E010095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692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D11AB-FC05-D081-BFB3-BE0800C4B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C801CD-9D5A-F331-F0D2-386AF7258F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B3745C-A129-51DC-FD47-BF9722FE88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B487E-8021-E391-1F19-ECD2C680C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44C99B-3D94-B232-A3F8-69132B2DD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2D6B37-320D-B985-E32E-BCFEE4803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162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C2586-B422-AAD5-3163-DBC236D79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40EC72-2D37-D16D-922F-B7A55C99A7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88670-19FD-DD17-636C-F34333A66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1991E0-D6A9-EF93-0987-A759DB440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15F90-148E-FA9C-7887-A05F5FAAF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579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5E0821-FED0-D11A-C5D7-4DA46BE4D8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54ACE4-13BC-280B-29E9-5CD69A1580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AF803-DEA0-F452-0E41-3DB0280A6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3A927E-415E-63C5-0EFC-8055AED1D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AD1AD-E83E-C66E-940B-6538E8A3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677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830174-0538-59B4-15C9-5544B7E7D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FD0339-4652-C367-F9A7-D83FF18776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8A9D7-E4E1-1E77-1AD4-6B06EF9980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CA347-E321-4345-8E1A-2A05C8915D7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649D6-B7DF-6A64-E20D-09628C7B99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A040C2-9802-1D7B-79B8-2446399441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83359-DC94-4EAF-9EB3-D31767443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2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65B97D0-E5F8-2561-7BC8-79196F467D09}"/>
              </a:ext>
            </a:extLst>
          </p:cNvPr>
          <p:cNvSpPr txBox="1"/>
          <p:nvPr/>
        </p:nvSpPr>
        <p:spPr>
          <a:xfrm>
            <a:off x="0" y="0"/>
            <a:ext cx="1017451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Kajal Miah (1709531)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School of Hospitality &amp; Tourism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Management BA International Hotel Management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Module Handbook Term 3 2021-22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BMIH5003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Foreign Languages and Cultural Awareness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LEVEL 5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tutor: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Rodrigo F. Aguilera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Rodrigo.faguilera@uwtsd.ac.uk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21/06/2022</a:t>
            </a:r>
          </a:p>
        </p:txBody>
      </p:sp>
    </p:spTree>
    <p:extLst>
      <p:ext uri="{BB962C8B-B14F-4D97-AF65-F5344CB8AC3E}">
        <p14:creationId xmlns:p14="http://schemas.microsoft.com/office/powerpoint/2010/main" val="2236590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136BD12-322C-EF0F-06F3-3499E2BDEE1E}"/>
              </a:ext>
            </a:extLst>
          </p:cNvPr>
          <p:cNvSpPr/>
          <p:nvPr/>
        </p:nvSpPr>
        <p:spPr>
          <a:xfrm>
            <a:off x="1318259" y="856974"/>
            <a:ext cx="9555480" cy="5144051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No Unauthorised Persons Beyond This Point (72937) | Draper Tools">
            <a:extLst>
              <a:ext uri="{FF2B5EF4-FFF2-40B4-BE49-F238E27FC236}">
                <a16:creationId xmlns:a16="http://schemas.microsoft.com/office/drawing/2014/main" id="{6DB7A226-F79D-2CBA-E6C8-F4F09C6D55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016" b="63984" l="21797" r="78438">
                        <a14:foregroundMark x1="34531" y1="20391" x2="38438" y2="23594"/>
                        <a14:foregroundMark x1="33203" y1="13594" x2="24063" y2="26328"/>
                        <a14:foregroundMark x1="24063" y1="26328" x2="24531" y2="43906"/>
                        <a14:foregroundMark x1="38906" y1="9688" x2="44738" y2="10481"/>
                        <a14:foregroundMark x1="55890" y1="10451" x2="58672" y2="10234"/>
                        <a14:foregroundMark x1="58672" y1="10234" x2="63984" y2="11484"/>
                        <a14:foregroundMark x1="63984" y1="11484" x2="70625" y2="16641"/>
                        <a14:foregroundMark x1="70625" y1="16641" x2="77266" y2="34375"/>
                        <a14:foregroundMark x1="67656" y1="55156" x2="74453" y2="47578"/>
                        <a14:foregroundMark x1="74453" y1="47578" x2="77031" y2="36875"/>
                        <a14:foregroundMark x1="54328" y1="58115" x2="45156" y2="60859"/>
                        <a14:foregroundMark x1="64219" y1="55156" x2="59087" y2="56691"/>
                        <a14:foregroundMark x1="45156" y1="60859" x2="36094" y2="56328"/>
                        <a14:foregroundMark x1="36094" y1="56328" x2="27813" y2="48594"/>
                        <a14:foregroundMark x1="27813" y1="48594" x2="24063" y2="41641"/>
                        <a14:foregroundMark x1="36875" y1="9922" x2="25234" y2="23906"/>
                        <a14:foregroundMark x1="25234" y1="23906" x2="21797" y2="34141"/>
                        <a14:foregroundMark x1="21797" y1="34141" x2="22031" y2="38906"/>
                        <a14:foregroundMark x1="22891" y1="27734" x2="36085" y2="7409"/>
                        <a14:foregroundMark x1="41838" y1="5164" x2="48516" y2="7578"/>
                        <a14:foregroundMark x1="48516" y1="7578" x2="51719" y2="7422"/>
                        <a14:foregroundMark x1="46641" y1="7422" x2="62891" y2="10156"/>
                        <a14:foregroundMark x1="62891" y1="10156" x2="70625" y2="16641"/>
                        <a14:foregroundMark x1="76977" y1="27500" x2="77891" y2="29063"/>
                        <a14:foregroundMark x1="70625" y1="16641" x2="76977" y2="27500"/>
                        <a14:foregroundMark x1="77891" y1="29063" x2="78438" y2="37188"/>
                        <a14:foregroundMark x1="78438" y1="37188" x2="75234" y2="45000"/>
                        <a14:foregroundMark x1="75234" y1="45000" x2="69375" y2="51563"/>
                        <a14:foregroundMark x1="69375" y1="51563" x2="60625" y2="46719"/>
                        <a14:foregroundMark x1="60625" y1="46719" x2="35469" y2="21328"/>
                        <a14:foregroundMark x1="45078" y1="6719" x2="55078" y2="7813"/>
                        <a14:foregroundMark x1="55078" y1="7813" x2="58047" y2="8984"/>
                        <a14:foregroundMark x1="58047" y1="8984" x2="50234" y2="6016"/>
                        <a14:foregroundMark x1="50234" y1="6016" x2="51250" y2="6484"/>
                        <a14:foregroundMark x1="44844" y1="61719" x2="49141" y2="63984"/>
                        <a14:foregroundMark x1="50156" y1="15937" x2="50156" y2="15937"/>
                        <a14:foregroundMark x1="77188" y1="27422" x2="77578" y2="28281"/>
                        <a14:backgroundMark x1="39375" y1="5078" x2="39375" y2="5078"/>
                        <a14:backgroundMark x1="34766" y1="6953" x2="39141" y2="5313"/>
                        <a14:backgroundMark x1="42813" y1="3516" x2="38203" y2="5078"/>
                        <a14:backgroundMark x1="46172" y1="11719" x2="49609" y2="11484"/>
                        <a14:backgroundMark x1="31563" y1="38359" x2="35938" y2="35000"/>
                        <a14:backgroundMark x1="34766" y1="39297" x2="31406" y2="32813"/>
                        <a14:backgroundMark x1="54688" y1="57109" x2="57188" y2="57031"/>
                        <a14:backgroundMark x1="54453" y1="57891" x2="58984" y2="56875"/>
                        <a14:backgroundMark x1="56172" y1="12734" x2="48516" y2="10938"/>
                        <a14:backgroundMark x1="57031" y1="11563" x2="44922" y2="10781"/>
                        <a14:backgroundMark x1="56406" y1="12344" x2="51719" y2="10156"/>
                        <a14:backgroundMark x1="55781" y1="11484" x2="54609" y2="10391"/>
                        <a14:backgroundMark x1="46406" y1="27109" x2="46406" y2="27109"/>
                        <a14:backgroundMark x1="54141" y1="10703" x2="55469" y2="110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714" t="2051" r="17842" b="33163"/>
          <a:stretch/>
        </p:blipFill>
        <p:spPr bwMode="auto">
          <a:xfrm>
            <a:off x="4198620" y="1420341"/>
            <a:ext cx="3794760" cy="3814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361B79-C680-57FA-D5F1-F0019F2A1900}"/>
              </a:ext>
            </a:extLst>
          </p:cNvPr>
          <p:cNvSpPr txBox="1"/>
          <p:nvPr/>
        </p:nvSpPr>
        <p:spPr>
          <a:xfrm>
            <a:off x="3876913" y="902419"/>
            <a:ext cx="4438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se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permite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personal no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autorizado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A89F2F-43BB-F6EB-4E9A-D3546AAFD6A3}"/>
              </a:ext>
            </a:extLst>
          </p:cNvPr>
          <p:cNvSpPr txBox="1"/>
          <p:nvPr/>
        </p:nvSpPr>
        <p:spPr>
          <a:xfrm>
            <a:off x="4031456" y="5294462"/>
            <a:ext cx="41290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unauthorised personnel allowed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CD1061-6E88-7EEF-7E23-D68CB9A8ABFF}"/>
              </a:ext>
            </a:extLst>
          </p:cNvPr>
          <p:cNvSpPr txBox="1"/>
          <p:nvPr/>
        </p:nvSpPr>
        <p:spPr>
          <a:xfrm>
            <a:off x="4617719" y="273419"/>
            <a:ext cx="2956560" cy="3769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Caution Sign</a:t>
            </a:r>
          </a:p>
        </p:txBody>
      </p:sp>
    </p:spTree>
    <p:extLst>
      <p:ext uri="{BB962C8B-B14F-4D97-AF65-F5344CB8AC3E}">
        <p14:creationId xmlns:p14="http://schemas.microsoft.com/office/powerpoint/2010/main" val="3306759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57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Kajal Miah</dc:creator>
  <cp:lastModifiedBy>Kajal Miah</cp:lastModifiedBy>
  <cp:revision>1</cp:revision>
  <dcterms:created xsi:type="dcterms:W3CDTF">2022-06-20T15:04:37Z</dcterms:created>
  <dcterms:modified xsi:type="dcterms:W3CDTF">2022-06-20T15:16:43Z</dcterms:modified>
</cp:coreProperties>
</file>