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8" r:id="rId4"/>
    <p:sldId id="260" r:id="rId5"/>
    <p:sldId id="270" r:id="rId6"/>
    <p:sldId id="264" r:id="rId7"/>
    <p:sldId id="261" r:id="rId8"/>
    <p:sldId id="269" r:id="rId9"/>
    <p:sldId id="272" r:id="rId10"/>
    <p:sldId id="262" r:id="rId11"/>
    <p:sldId id="268" r:id="rId12"/>
    <p:sldId id="265" r:id="rId13"/>
    <p:sldId id="267" r:id="rId14"/>
    <p:sldId id="266" r:id="rId15"/>
    <p:sldId id="274" r:id="rId16"/>
    <p:sldId id="275" r:id="rId17"/>
    <p:sldId id="27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91517E-3C16-EBCF-6168-FF09D2443F37}" v="632" dt="2025-02-06T18:56:46.459"/>
    <p1510:client id="{C3523A43-439E-FFDC-D1B4-2F10CC7848FE}" v="568" dt="2025-02-07T19:13:09.851"/>
    <p1510:client id="{F6A19846-2248-5D7E-EA50-0AF71B7F48CD}" v="229" dt="2025-02-06T15:29:04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3D3F48F-18D5-F85A-E198-8FFA220F088A}"/>
    <pc:docChg chg="modSld">
      <pc:chgData name="" userId="" providerId="" clId="Web-{53D3F48F-18D5-F85A-E198-8FFA220F088A}" dt="2025-02-01T12:09:11.881" v="6" actId="20577"/>
      <pc:docMkLst>
        <pc:docMk/>
      </pc:docMkLst>
      <pc:sldChg chg="modSp">
        <pc:chgData name="" userId="" providerId="" clId="Web-{53D3F48F-18D5-F85A-E198-8FFA220F088A}" dt="2025-02-01T12:09:11.881" v="6" actId="20577"/>
        <pc:sldMkLst>
          <pc:docMk/>
          <pc:sldMk cId="109857222" sldId="256"/>
        </pc:sldMkLst>
        <pc:spChg chg="mod">
          <ac:chgData name="" userId="" providerId="" clId="Web-{53D3F48F-18D5-F85A-E198-8FFA220F088A}" dt="2025-02-01T12:09:11.881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atherine Slade (2217384)" userId="S::2217384@student.uwtsd.ac.uk::90b926be-8b95-400a-805d-dfecee5437bf" providerId="AD" clId="Web-{C3523A43-439E-FFDC-D1B4-2F10CC7848FE}"/>
    <pc:docChg chg="addSld delSld modSld">
      <pc:chgData name="Catherine Slade (2217384)" userId="S::2217384@student.uwtsd.ac.uk::90b926be-8b95-400a-805d-dfecee5437bf" providerId="AD" clId="Web-{C3523A43-439E-FFDC-D1B4-2F10CC7848FE}" dt="2025-02-07T19:13:09.851" v="566" actId="20577"/>
      <pc:docMkLst>
        <pc:docMk/>
      </pc:docMkLst>
      <pc:sldChg chg="modSp">
        <pc:chgData name="Catherine Slade (2217384)" userId="S::2217384@student.uwtsd.ac.uk::90b926be-8b95-400a-805d-dfecee5437bf" providerId="AD" clId="Web-{C3523A43-439E-FFDC-D1B4-2F10CC7848FE}" dt="2025-02-07T18:52:31.530" v="551" actId="20577"/>
        <pc:sldMkLst>
          <pc:docMk/>
          <pc:sldMk cId="1031827946" sldId="257"/>
        </pc:sldMkLst>
        <pc:spChg chg="mod">
          <ac:chgData name="Catherine Slade (2217384)" userId="S::2217384@student.uwtsd.ac.uk::90b926be-8b95-400a-805d-dfecee5437bf" providerId="AD" clId="Web-{C3523A43-439E-FFDC-D1B4-2F10CC7848FE}" dt="2025-02-07T18:52:31.530" v="551" actId="20577"/>
          <ac:spMkLst>
            <pc:docMk/>
            <pc:sldMk cId="1031827946" sldId="257"/>
            <ac:spMk id="2" creationId="{3A3BBCDC-F422-7ED3-797F-7C51EA430476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8:52:49.703" v="556" actId="20577"/>
        <pc:sldMkLst>
          <pc:docMk/>
          <pc:sldMk cId="3729315824" sldId="258"/>
        </pc:sldMkLst>
        <pc:spChg chg="mod">
          <ac:chgData name="Catherine Slade (2217384)" userId="S::2217384@student.uwtsd.ac.uk::90b926be-8b95-400a-805d-dfecee5437bf" providerId="AD" clId="Web-{C3523A43-439E-FFDC-D1B4-2F10CC7848FE}" dt="2025-02-07T18:52:49.703" v="556" actId="20577"/>
          <ac:spMkLst>
            <pc:docMk/>
            <pc:sldMk cId="3729315824" sldId="258"/>
            <ac:spMk id="3" creationId="{ADB55070-7CEE-BEE8-7CDE-4F0620D106F1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8:49:30.865" v="522" actId="20577"/>
        <pc:sldMkLst>
          <pc:docMk/>
          <pc:sldMk cId="2197531236" sldId="261"/>
        </pc:sldMkLst>
        <pc:spChg chg="mod">
          <ac:chgData name="Catherine Slade (2217384)" userId="S::2217384@student.uwtsd.ac.uk::90b926be-8b95-400a-805d-dfecee5437bf" providerId="AD" clId="Web-{C3523A43-439E-FFDC-D1B4-2F10CC7848FE}" dt="2025-02-07T18:49:30.865" v="522" actId="20577"/>
          <ac:spMkLst>
            <pc:docMk/>
            <pc:sldMk cId="2197531236" sldId="261"/>
            <ac:spMk id="3" creationId="{4CF9E36A-CD50-754A-066B-1B86A4DA5B25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9:13:09.851" v="566" actId="20577"/>
        <pc:sldMkLst>
          <pc:docMk/>
          <pc:sldMk cId="3794093994" sldId="262"/>
        </pc:sldMkLst>
        <pc:spChg chg="mod">
          <ac:chgData name="Catherine Slade (2217384)" userId="S::2217384@student.uwtsd.ac.uk::90b926be-8b95-400a-805d-dfecee5437bf" providerId="AD" clId="Web-{C3523A43-439E-FFDC-D1B4-2F10CC7848FE}" dt="2025-02-07T19:13:09.851" v="566" actId="20577"/>
          <ac:spMkLst>
            <pc:docMk/>
            <pc:sldMk cId="3794093994" sldId="262"/>
            <ac:spMk id="3" creationId="{24554E1F-15EE-5386-A31E-73F324A35508}"/>
          </ac:spMkLst>
        </pc:spChg>
      </pc:sldChg>
      <pc:sldChg chg="modSp del">
        <pc:chgData name="Catherine Slade (2217384)" userId="S::2217384@student.uwtsd.ac.uk::90b926be-8b95-400a-805d-dfecee5437bf" providerId="AD" clId="Web-{C3523A43-439E-FFDC-D1B4-2F10CC7848FE}" dt="2025-02-07T18:47:12.719" v="494"/>
        <pc:sldMkLst>
          <pc:docMk/>
          <pc:sldMk cId="2940076567" sldId="263"/>
        </pc:sldMkLst>
        <pc:spChg chg="mod">
          <ac:chgData name="Catherine Slade (2217384)" userId="S::2217384@student.uwtsd.ac.uk::90b926be-8b95-400a-805d-dfecee5437bf" providerId="AD" clId="Web-{C3523A43-439E-FFDC-D1B4-2F10CC7848FE}" dt="2025-02-07T18:45:39.825" v="480" actId="20577"/>
          <ac:spMkLst>
            <pc:docMk/>
            <pc:sldMk cId="2940076567" sldId="263"/>
            <ac:spMk id="3" creationId="{F179A31A-51CC-8623-AF00-4A49AD6DF598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8:49:11.536" v="519" actId="20577"/>
        <pc:sldMkLst>
          <pc:docMk/>
          <pc:sldMk cId="1377573701" sldId="264"/>
        </pc:sldMkLst>
        <pc:spChg chg="mod">
          <ac:chgData name="Catherine Slade (2217384)" userId="S::2217384@student.uwtsd.ac.uk::90b926be-8b95-400a-805d-dfecee5437bf" providerId="AD" clId="Web-{C3523A43-439E-FFDC-D1B4-2F10CC7848FE}" dt="2025-02-07T18:49:11.536" v="519" actId="20577"/>
          <ac:spMkLst>
            <pc:docMk/>
            <pc:sldMk cId="1377573701" sldId="264"/>
            <ac:spMk id="3" creationId="{E3B601EE-DC6F-4574-CF27-58FD61B84860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8:10:31.790" v="44" actId="20577"/>
        <pc:sldMkLst>
          <pc:docMk/>
          <pc:sldMk cId="3745575701" sldId="265"/>
        </pc:sldMkLst>
        <pc:spChg chg="mod">
          <ac:chgData name="Catherine Slade (2217384)" userId="S::2217384@student.uwtsd.ac.uk::90b926be-8b95-400a-805d-dfecee5437bf" providerId="AD" clId="Web-{C3523A43-439E-FFDC-D1B4-2F10CC7848FE}" dt="2025-02-07T18:10:31.790" v="44" actId="20577"/>
          <ac:spMkLst>
            <pc:docMk/>
            <pc:sldMk cId="3745575701" sldId="265"/>
            <ac:spMk id="3" creationId="{A36A2491-DC57-E575-DC89-F2EDDA20FB62}"/>
          </ac:spMkLst>
        </pc:spChg>
      </pc:sldChg>
      <pc:sldChg chg="modSp">
        <pc:chgData name="Catherine Slade (2217384)" userId="S::2217384@student.uwtsd.ac.uk::90b926be-8b95-400a-805d-dfecee5437bf" providerId="AD" clId="Web-{C3523A43-439E-FFDC-D1B4-2F10CC7848FE}" dt="2025-02-07T18:49:44.834" v="524" actId="20577"/>
        <pc:sldMkLst>
          <pc:docMk/>
          <pc:sldMk cId="913386590" sldId="269"/>
        </pc:sldMkLst>
        <pc:spChg chg="mod">
          <ac:chgData name="Catherine Slade (2217384)" userId="S::2217384@student.uwtsd.ac.uk::90b926be-8b95-400a-805d-dfecee5437bf" providerId="AD" clId="Web-{C3523A43-439E-FFDC-D1B4-2F10CC7848FE}" dt="2025-02-07T18:49:44.834" v="524" actId="20577"/>
          <ac:spMkLst>
            <pc:docMk/>
            <pc:sldMk cId="913386590" sldId="269"/>
            <ac:spMk id="3" creationId="{A3016B34-F847-5C09-27E9-9AFC2C24A956}"/>
          </ac:spMkLst>
        </pc:spChg>
      </pc:sldChg>
      <pc:sldChg chg="del">
        <pc:chgData name="Catherine Slade (2217384)" userId="S::2217384@student.uwtsd.ac.uk::90b926be-8b95-400a-805d-dfecee5437bf" providerId="AD" clId="Web-{C3523A43-439E-FFDC-D1B4-2F10CC7848FE}" dt="2025-02-07T18:47:18.282" v="495"/>
        <pc:sldMkLst>
          <pc:docMk/>
          <pc:sldMk cId="669073990" sldId="273"/>
        </pc:sldMkLst>
      </pc:sldChg>
      <pc:sldChg chg="modSp new">
        <pc:chgData name="Catherine Slade (2217384)" userId="S::2217384@student.uwtsd.ac.uk::90b926be-8b95-400a-805d-dfecee5437bf" providerId="AD" clId="Web-{C3523A43-439E-FFDC-D1B4-2F10CC7848FE}" dt="2025-02-07T18:46:34.108" v="492" actId="20577"/>
        <pc:sldMkLst>
          <pc:docMk/>
          <pc:sldMk cId="2272732210" sldId="274"/>
        </pc:sldMkLst>
        <pc:spChg chg="mod">
          <ac:chgData name="Catherine Slade (2217384)" userId="S::2217384@student.uwtsd.ac.uk::90b926be-8b95-400a-805d-dfecee5437bf" providerId="AD" clId="Web-{C3523A43-439E-FFDC-D1B4-2F10CC7848FE}" dt="2025-02-07T18:18:24.141" v="47" actId="20577"/>
          <ac:spMkLst>
            <pc:docMk/>
            <pc:sldMk cId="2272732210" sldId="274"/>
            <ac:spMk id="2" creationId="{764EA71F-1FC4-A48B-E00E-6AE8249F0CF9}"/>
          </ac:spMkLst>
        </pc:spChg>
        <pc:spChg chg="mod">
          <ac:chgData name="Catherine Slade (2217384)" userId="S::2217384@student.uwtsd.ac.uk::90b926be-8b95-400a-805d-dfecee5437bf" providerId="AD" clId="Web-{C3523A43-439E-FFDC-D1B4-2F10CC7848FE}" dt="2025-02-07T18:46:34.108" v="492" actId="20577"/>
          <ac:spMkLst>
            <pc:docMk/>
            <pc:sldMk cId="2272732210" sldId="274"/>
            <ac:spMk id="3" creationId="{97B831BC-19C3-8262-4DDC-C249146F3436}"/>
          </ac:spMkLst>
        </pc:spChg>
      </pc:sldChg>
      <pc:sldChg chg="modSp new">
        <pc:chgData name="Catherine Slade (2217384)" userId="S::2217384@student.uwtsd.ac.uk::90b926be-8b95-400a-805d-dfecee5437bf" providerId="AD" clId="Web-{C3523A43-439E-FFDC-D1B4-2F10CC7848FE}" dt="2025-02-07T18:51:49.872" v="545" actId="20577"/>
        <pc:sldMkLst>
          <pc:docMk/>
          <pc:sldMk cId="2394808830" sldId="275"/>
        </pc:sldMkLst>
        <pc:spChg chg="mod">
          <ac:chgData name="Catherine Slade (2217384)" userId="S::2217384@student.uwtsd.ac.uk::90b926be-8b95-400a-805d-dfecee5437bf" providerId="AD" clId="Web-{C3523A43-439E-FFDC-D1B4-2F10CC7848FE}" dt="2025-02-07T18:27:54.694" v="175" actId="20577"/>
          <ac:spMkLst>
            <pc:docMk/>
            <pc:sldMk cId="2394808830" sldId="275"/>
            <ac:spMk id="2" creationId="{63CA46E5-C431-0EFF-D967-A6DDD96E7F47}"/>
          </ac:spMkLst>
        </pc:spChg>
        <pc:spChg chg="mod">
          <ac:chgData name="Catherine Slade (2217384)" userId="S::2217384@student.uwtsd.ac.uk::90b926be-8b95-400a-805d-dfecee5437bf" providerId="AD" clId="Web-{C3523A43-439E-FFDC-D1B4-2F10CC7848FE}" dt="2025-02-07T18:51:49.872" v="545" actId="20577"/>
          <ac:spMkLst>
            <pc:docMk/>
            <pc:sldMk cId="2394808830" sldId="275"/>
            <ac:spMk id="3" creationId="{8489872E-AFD2-230B-A0EC-173BCDA8FC2B}"/>
          </ac:spMkLst>
        </pc:spChg>
      </pc:sldChg>
      <pc:sldChg chg="modSp new">
        <pc:chgData name="Catherine Slade (2217384)" userId="S::2217384@student.uwtsd.ac.uk::90b926be-8b95-400a-805d-dfecee5437bf" providerId="AD" clId="Web-{C3523A43-439E-FFDC-D1B4-2F10CC7848FE}" dt="2025-02-07T18:51:19.637" v="538" actId="20577"/>
        <pc:sldMkLst>
          <pc:docMk/>
          <pc:sldMk cId="4284093584" sldId="276"/>
        </pc:sldMkLst>
        <pc:spChg chg="mod">
          <ac:chgData name="Catherine Slade (2217384)" userId="S::2217384@student.uwtsd.ac.uk::90b926be-8b95-400a-805d-dfecee5437bf" providerId="AD" clId="Web-{C3523A43-439E-FFDC-D1B4-2F10CC7848FE}" dt="2025-02-07T18:33:59.337" v="247" actId="20577"/>
          <ac:spMkLst>
            <pc:docMk/>
            <pc:sldMk cId="4284093584" sldId="276"/>
            <ac:spMk id="2" creationId="{A328E597-72B0-D621-3CAF-2E7CFDDAAAE3}"/>
          </ac:spMkLst>
        </pc:spChg>
        <pc:spChg chg="mod">
          <ac:chgData name="Catherine Slade (2217384)" userId="S::2217384@student.uwtsd.ac.uk::90b926be-8b95-400a-805d-dfecee5437bf" providerId="AD" clId="Web-{C3523A43-439E-FFDC-D1B4-2F10CC7848FE}" dt="2025-02-07T18:51:19.637" v="538" actId="20577"/>
          <ac:spMkLst>
            <pc:docMk/>
            <pc:sldMk cId="4284093584" sldId="276"/>
            <ac:spMk id="3" creationId="{523B1A9F-D415-C2CF-FB3D-7D68957CA2F4}"/>
          </ac:spMkLst>
        </pc:spChg>
      </pc:sldChg>
    </pc:docChg>
  </pc:docChgLst>
  <pc:docChgLst>
    <pc:chgData name="Catherine Slade (2217384)" userId="S::2217384@student.uwtsd.ac.uk::90b926be-8b95-400a-805d-dfecee5437bf" providerId="AD" clId="Web-{53D3F48F-18D5-F85A-E198-8FFA220F088A}"/>
    <pc:docChg chg="addSld modSld sldOrd addMainMaster delMainMaster">
      <pc:chgData name="Catherine Slade (2217384)" userId="S::2217384@student.uwtsd.ac.uk::90b926be-8b95-400a-805d-dfecee5437bf" providerId="AD" clId="Web-{53D3F48F-18D5-F85A-E198-8FFA220F088A}" dt="2025-02-01T12:39:02.578" v="391" actId="20577"/>
      <pc:docMkLst>
        <pc:docMk/>
      </pc:docMkLst>
      <pc:sldChg chg="addSp delSp modSp mod setBg modClrScheme setClrOvrMap chgLayout">
        <pc:chgData name="Catherine Slade (2217384)" userId="S::2217384@student.uwtsd.ac.uk::90b926be-8b95-400a-805d-dfecee5437bf" providerId="AD" clId="Web-{53D3F48F-18D5-F85A-E198-8FFA220F088A}" dt="2025-02-01T12:15:37.157" v="74" actId="20577"/>
        <pc:sldMkLst>
          <pc:docMk/>
          <pc:sldMk cId="109857222" sldId="256"/>
        </pc:sldMkLst>
        <pc:spChg chg="mod">
          <ac:chgData name="Catherine Slade (2217384)" userId="S::2217384@student.uwtsd.ac.uk::90b926be-8b95-400a-805d-dfecee5437bf" providerId="AD" clId="Web-{53D3F48F-18D5-F85A-E198-8FFA220F088A}" dt="2025-02-01T12:15:37.157" v="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5" creationId="{4DE524F2-C7AF-4466-BA99-09C19DE0D819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6" creationId="{F391DB8F-CD1E-4B48-81D6-9781BA3F4CF1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8" creationId="{3093C5F1-820E-45E2-BF45-96B147FECB30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37.758" v="20"/>
          <ac:spMkLst>
            <pc:docMk/>
            <pc:sldMk cId="109857222" sldId="256"/>
            <ac:spMk id="9" creationId="{A31384CA-BBDF-78EA-C1B6-7C26234E0B9A}"/>
          </ac:spMkLst>
        </pc:spChg>
        <pc:spChg chg="add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10" creationId="{2FDF0794-1B86-42B2-B8C7-F60123E638ED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37.758" v="20"/>
          <ac:spMkLst>
            <pc:docMk/>
            <pc:sldMk cId="109857222" sldId="256"/>
            <ac:spMk id="11" creationId="{97081EE3-B6BE-9584-F5AF-E5F6484DA7A1}"/>
          </ac:spMkLst>
        </pc:spChg>
        <pc:spChg chg="add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12" creationId="{C5373426-E26E-431D-959C-5DB96C0B6208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37.758" v="20"/>
          <ac:spMkLst>
            <pc:docMk/>
            <pc:sldMk cId="109857222" sldId="256"/>
            <ac:spMk id="13" creationId="{48083107-365E-2697-D22F-25A7DDF597CA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51.196" v="22"/>
          <ac:spMkLst>
            <pc:docMk/>
            <pc:sldMk cId="109857222" sldId="256"/>
            <ac:spMk id="15" creationId="{4DE524F2-C7AF-4466-BA99-09C19DE0D819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51.196" v="22"/>
          <ac:spMkLst>
            <pc:docMk/>
            <pc:sldMk cId="109857222" sldId="256"/>
            <ac:spMk id="17" creationId="{904E317E-14BB-4200-84F3-2064B4C971B7}"/>
          </ac:spMkLst>
        </pc:spChg>
        <pc:spChg chg="add del">
          <ac:chgData name="Catherine Slade (2217384)" userId="S::2217384@student.uwtsd.ac.uk::90b926be-8b95-400a-805d-dfecee5437bf" providerId="AD" clId="Web-{53D3F48F-18D5-F85A-E198-8FFA220F088A}" dt="2025-02-01T12:10:51.196" v="22"/>
          <ac:spMkLst>
            <pc:docMk/>
            <pc:sldMk cId="109857222" sldId="256"/>
            <ac:spMk id="18" creationId="{1DF94A24-8152-43C5-86F3-5CC95D8090E2}"/>
          </ac:spMkLst>
        </pc:spChg>
        <pc:spChg chg="add">
          <ac:chgData name="Catherine Slade (2217384)" userId="S::2217384@student.uwtsd.ac.uk::90b926be-8b95-400a-805d-dfecee5437bf" providerId="AD" clId="Web-{53D3F48F-18D5-F85A-E198-8FFA220F088A}" dt="2025-02-01T12:14:13.436" v="64"/>
          <ac:spMkLst>
            <pc:docMk/>
            <pc:sldMk cId="109857222" sldId="256"/>
            <ac:spMk id="19" creationId="{EDC90921-9082-491B-940E-827D679F3478}"/>
          </ac:spMkLst>
        </pc:spChg>
        <pc:picChg chg="add del">
          <ac:chgData name="Catherine Slade (2217384)" userId="S::2217384@student.uwtsd.ac.uk::90b926be-8b95-400a-805d-dfecee5437bf" providerId="AD" clId="Web-{53D3F48F-18D5-F85A-E198-8FFA220F088A}" dt="2025-02-01T12:10:37.758" v="20"/>
          <ac:picMkLst>
            <pc:docMk/>
            <pc:sldMk cId="109857222" sldId="256"/>
            <ac:picMk id="4" creationId="{55C4E71B-B9DB-6793-E830-82C9E70B4DAF}"/>
          </ac:picMkLst>
        </pc:picChg>
        <pc:picChg chg="add mod ord">
          <ac:chgData name="Catherine Slade (2217384)" userId="S::2217384@student.uwtsd.ac.uk::90b926be-8b95-400a-805d-dfecee5437bf" providerId="AD" clId="Web-{53D3F48F-18D5-F85A-E198-8FFA220F088A}" dt="2025-02-01T12:14:13.436" v="64"/>
          <ac:picMkLst>
            <pc:docMk/>
            <pc:sldMk cId="109857222" sldId="256"/>
            <ac:picMk id="7" creationId="{890FA22E-06B8-D1A3-E62A-AF250C4C514F}"/>
          </ac:picMkLst>
        </pc:picChg>
        <pc:picChg chg="add del">
          <ac:chgData name="Catherine Slade (2217384)" userId="S::2217384@student.uwtsd.ac.uk::90b926be-8b95-400a-805d-dfecee5437bf" providerId="AD" clId="Web-{53D3F48F-18D5-F85A-E198-8FFA220F088A}" dt="2025-02-01T12:10:51.196" v="22"/>
          <ac:picMkLst>
            <pc:docMk/>
            <pc:sldMk cId="109857222" sldId="256"/>
            <ac:picMk id="16" creationId="{AE5A10F5-FF1B-4918-50E6-54B4223A5405}"/>
          </ac:picMkLst>
        </pc:picChg>
        <pc:cxnChg chg="add">
          <ac:chgData name="Catherine Slade (2217384)" userId="S::2217384@student.uwtsd.ac.uk::90b926be-8b95-400a-805d-dfecee5437bf" providerId="AD" clId="Web-{53D3F48F-18D5-F85A-E198-8FFA220F088A}" dt="2025-02-01T12:14:13.436" v="64"/>
          <ac:cxnSpMkLst>
            <pc:docMk/>
            <pc:sldMk cId="109857222" sldId="256"/>
            <ac:cxnSpMk id="14" creationId="{96D07482-83A3-4451-943C-B46961082957}"/>
          </ac:cxnSpMkLst>
        </pc:cxnChg>
      </pc:sldChg>
      <pc:sldChg chg="addSp modSp new mod setBg">
        <pc:chgData name="Catherine Slade (2217384)" userId="S::2217384@student.uwtsd.ac.uk::90b926be-8b95-400a-805d-dfecee5437bf" providerId="AD" clId="Web-{53D3F48F-18D5-F85A-E198-8FFA220F088A}" dt="2025-02-01T12:28:46.865" v="129"/>
        <pc:sldMkLst>
          <pc:docMk/>
          <pc:sldMk cId="1031827946" sldId="257"/>
        </pc:sldMkLst>
        <pc:spChg chg="mod">
          <ac:chgData name="Catherine Slade (2217384)" userId="S::2217384@student.uwtsd.ac.uk::90b926be-8b95-400a-805d-dfecee5437bf" providerId="AD" clId="Web-{53D3F48F-18D5-F85A-E198-8FFA220F088A}" dt="2025-02-01T12:28:46.865" v="129"/>
          <ac:spMkLst>
            <pc:docMk/>
            <pc:sldMk cId="1031827946" sldId="257"/>
            <ac:spMk id="2" creationId="{3A3BBCDC-F422-7ED3-797F-7C51EA430476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28:46.865" v="129"/>
          <ac:spMkLst>
            <pc:docMk/>
            <pc:sldMk cId="1031827946" sldId="257"/>
            <ac:spMk id="3" creationId="{0F85D8B1-F1E9-2728-78AC-5F1988E1CE36}"/>
          </ac:spMkLst>
        </pc:spChg>
        <pc:spChg chg="add">
          <ac:chgData name="Catherine Slade (2217384)" userId="S::2217384@student.uwtsd.ac.uk::90b926be-8b95-400a-805d-dfecee5437bf" providerId="AD" clId="Web-{53D3F48F-18D5-F85A-E198-8FFA220F088A}" dt="2025-02-01T12:28:46.865" v="129"/>
          <ac:spMkLst>
            <pc:docMk/>
            <pc:sldMk cId="1031827946" sldId="257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53D3F48F-18D5-F85A-E198-8FFA220F088A}" dt="2025-02-01T12:28:46.865" v="129"/>
          <ac:spMkLst>
            <pc:docMk/>
            <pc:sldMk cId="1031827946" sldId="257"/>
            <ac:spMk id="10" creationId="{7AAC67C3-831B-4AB1-A259-DFB839CAFAFC}"/>
          </ac:spMkLst>
        </pc:spChg>
      </pc:sldChg>
      <pc:sldChg chg="modSp new">
        <pc:chgData name="Catherine Slade (2217384)" userId="S::2217384@student.uwtsd.ac.uk::90b926be-8b95-400a-805d-dfecee5437bf" providerId="AD" clId="Web-{53D3F48F-18D5-F85A-E198-8FFA220F088A}" dt="2025-02-01T12:28:58.568" v="133" actId="20577"/>
        <pc:sldMkLst>
          <pc:docMk/>
          <pc:sldMk cId="3729315824" sldId="258"/>
        </pc:sldMkLst>
        <pc:spChg chg="mod">
          <ac:chgData name="Catherine Slade (2217384)" userId="S::2217384@student.uwtsd.ac.uk::90b926be-8b95-400a-805d-dfecee5437bf" providerId="AD" clId="Web-{53D3F48F-18D5-F85A-E198-8FFA220F088A}" dt="2025-02-01T12:28:58.568" v="133" actId="20577"/>
          <ac:spMkLst>
            <pc:docMk/>
            <pc:sldMk cId="3729315824" sldId="258"/>
            <ac:spMk id="2" creationId="{27635A04-712F-226A-ED22-19D1739F7805}"/>
          </ac:spMkLst>
        </pc:spChg>
      </pc:sldChg>
      <pc:sldChg chg="modSp new">
        <pc:chgData name="Catherine Slade (2217384)" userId="S::2217384@student.uwtsd.ac.uk::90b926be-8b95-400a-805d-dfecee5437bf" providerId="AD" clId="Web-{53D3F48F-18D5-F85A-E198-8FFA220F088A}" dt="2025-02-01T12:32:18.623" v="196" actId="20577"/>
        <pc:sldMkLst>
          <pc:docMk/>
          <pc:sldMk cId="2623157619" sldId="259"/>
        </pc:sldMkLst>
        <pc:spChg chg="mod">
          <ac:chgData name="Catherine Slade (2217384)" userId="S::2217384@student.uwtsd.ac.uk::90b926be-8b95-400a-805d-dfecee5437bf" providerId="AD" clId="Web-{53D3F48F-18D5-F85A-E198-8FFA220F088A}" dt="2025-02-01T12:29:12.397" v="142" actId="20577"/>
          <ac:spMkLst>
            <pc:docMk/>
            <pc:sldMk cId="2623157619" sldId="259"/>
            <ac:spMk id="2" creationId="{7C362D16-BC78-69EF-4CCC-FA1465280F83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32:18.623" v="196" actId="20577"/>
          <ac:spMkLst>
            <pc:docMk/>
            <pc:sldMk cId="2623157619" sldId="259"/>
            <ac:spMk id="3" creationId="{DC2C6FF7-7232-6C4D-0CEB-8166A26F90D1}"/>
          </ac:spMkLst>
        </pc:spChg>
      </pc:sldChg>
      <pc:sldChg chg="modSp new ord">
        <pc:chgData name="Catherine Slade (2217384)" userId="S::2217384@student.uwtsd.ac.uk::90b926be-8b95-400a-805d-dfecee5437bf" providerId="AD" clId="Web-{53D3F48F-18D5-F85A-E198-8FFA220F088A}" dt="2025-02-01T12:36:07.823" v="326"/>
        <pc:sldMkLst>
          <pc:docMk/>
          <pc:sldMk cId="1125905142" sldId="260"/>
        </pc:sldMkLst>
        <pc:spChg chg="mod">
          <ac:chgData name="Catherine Slade (2217384)" userId="S::2217384@student.uwtsd.ac.uk::90b926be-8b95-400a-805d-dfecee5437bf" providerId="AD" clId="Web-{53D3F48F-18D5-F85A-E198-8FFA220F088A}" dt="2025-02-01T12:29:21.241" v="152" actId="20577"/>
          <ac:spMkLst>
            <pc:docMk/>
            <pc:sldMk cId="1125905142" sldId="260"/>
            <ac:spMk id="2" creationId="{759651E6-2CAD-328C-67F9-B98C86481F87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35:16.135" v="307" actId="20577"/>
          <ac:spMkLst>
            <pc:docMk/>
            <pc:sldMk cId="1125905142" sldId="260"/>
            <ac:spMk id="3" creationId="{63F2E79C-0497-6B3B-80E6-6AEAAD4BE39E}"/>
          </ac:spMkLst>
        </pc:spChg>
      </pc:sldChg>
      <pc:sldChg chg="modSp new ord">
        <pc:chgData name="Catherine Slade (2217384)" userId="S::2217384@student.uwtsd.ac.uk::90b926be-8b95-400a-805d-dfecee5437bf" providerId="AD" clId="Web-{53D3F48F-18D5-F85A-E198-8FFA220F088A}" dt="2025-02-01T12:37:13.934" v="350" actId="20577"/>
        <pc:sldMkLst>
          <pc:docMk/>
          <pc:sldMk cId="2197531236" sldId="261"/>
        </pc:sldMkLst>
        <pc:spChg chg="mod">
          <ac:chgData name="Catherine Slade (2217384)" userId="S::2217384@student.uwtsd.ac.uk::90b926be-8b95-400a-805d-dfecee5437bf" providerId="AD" clId="Web-{53D3F48F-18D5-F85A-E198-8FFA220F088A}" dt="2025-02-01T12:29:40.619" v="161" actId="20577"/>
          <ac:spMkLst>
            <pc:docMk/>
            <pc:sldMk cId="2197531236" sldId="261"/>
            <ac:spMk id="2" creationId="{30F50A98-9876-8814-EFD3-EE2FB8797549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37:13.934" v="350" actId="20577"/>
          <ac:spMkLst>
            <pc:docMk/>
            <pc:sldMk cId="2197531236" sldId="261"/>
            <ac:spMk id="3" creationId="{4CF9E36A-CD50-754A-066B-1B86A4DA5B25}"/>
          </ac:spMkLst>
        </pc:spChg>
      </pc:sldChg>
      <pc:sldChg chg="modSp new">
        <pc:chgData name="Catherine Slade (2217384)" userId="S::2217384@student.uwtsd.ac.uk::90b926be-8b95-400a-805d-dfecee5437bf" providerId="AD" clId="Web-{53D3F48F-18D5-F85A-E198-8FFA220F088A}" dt="2025-02-01T12:38:10.014" v="386" actId="20577"/>
        <pc:sldMkLst>
          <pc:docMk/>
          <pc:sldMk cId="3794093994" sldId="262"/>
        </pc:sldMkLst>
        <pc:spChg chg="mod">
          <ac:chgData name="Catherine Slade (2217384)" userId="S::2217384@student.uwtsd.ac.uk::90b926be-8b95-400a-805d-dfecee5437bf" providerId="AD" clId="Web-{53D3F48F-18D5-F85A-E198-8FFA220F088A}" dt="2025-02-01T12:29:54.682" v="168" actId="20577"/>
          <ac:spMkLst>
            <pc:docMk/>
            <pc:sldMk cId="3794093994" sldId="262"/>
            <ac:spMk id="2" creationId="{CC35561C-F472-3BC4-2EC5-80D315A97151}"/>
          </ac:spMkLst>
        </pc:spChg>
        <pc:spChg chg="mod">
          <ac:chgData name="Catherine Slade (2217384)" userId="S::2217384@student.uwtsd.ac.uk::90b926be-8b95-400a-805d-dfecee5437bf" providerId="AD" clId="Web-{53D3F48F-18D5-F85A-E198-8FFA220F088A}" dt="2025-02-01T12:38:10.014" v="386" actId="20577"/>
          <ac:spMkLst>
            <pc:docMk/>
            <pc:sldMk cId="3794093994" sldId="262"/>
            <ac:spMk id="3" creationId="{24554E1F-15EE-5386-A31E-73F324A35508}"/>
          </ac:spMkLst>
        </pc:spChg>
      </pc:sldChg>
      <pc:sldChg chg="modSp new">
        <pc:chgData name="Catherine Slade (2217384)" userId="S::2217384@student.uwtsd.ac.uk::90b926be-8b95-400a-805d-dfecee5437bf" providerId="AD" clId="Web-{53D3F48F-18D5-F85A-E198-8FFA220F088A}" dt="2025-02-01T12:30:48.230" v="173" actId="20577"/>
        <pc:sldMkLst>
          <pc:docMk/>
          <pc:sldMk cId="2940076567" sldId="263"/>
        </pc:sldMkLst>
        <pc:spChg chg="mod">
          <ac:chgData name="Catherine Slade (2217384)" userId="S::2217384@student.uwtsd.ac.uk::90b926be-8b95-400a-805d-dfecee5437bf" providerId="AD" clId="Web-{53D3F48F-18D5-F85A-E198-8FFA220F088A}" dt="2025-02-01T12:30:48.230" v="173" actId="20577"/>
          <ac:spMkLst>
            <pc:docMk/>
            <pc:sldMk cId="2940076567" sldId="263"/>
            <ac:spMk id="2" creationId="{97D9A708-F53B-3CF1-2C68-67463D3BBA90}"/>
          </ac:spMkLst>
        </pc:spChg>
      </pc:sldChg>
      <pc:sldChg chg="modSp new ord">
        <pc:chgData name="Catherine Slade (2217384)" userId="S::2217384@student.uwtsd.ac.uk::90b926be-8b95-400a-805d-dfecee5437bf" providerId="AD" clId="Web-{53D3F48F-18D5-F85A-E198-8FFA220F088A}" dt="2025-02-01T12:36:26.699" v="338"/>
        <pc:sldMkLst>
          <pc:docMk/>
          <pc:sldMk cId="1377573701" sldId="264"/>
        </pc:sldMkLst>
        <pc:spChg chg="mod">
          <ac:chgData name="Catherine Slade (2217384)" userId="S::2217384@student.uwtsd.ac.uk::90b926be-8b95-400a-805d-dfecee5437bf" providerId="AD" clId="Web-{53D3F48F-18D5-F85A-E198-8FFA220F088A}" dt="2025-02-01T12:35:44.104" v="325" actId="20577"/>
          <ac:spMkLst>
            <pc:docMk/>
            <pc:sldMk cId="1377573701" sldId="264"/>
            <ac:spMk id="2" creationId="{A1A41CD0-76D5-7E36-D107-5C41EC95C243}"/>
          </ac:spMkLst>
        </pc:spChg>
      </pc:sldChg>
      <pc:sldChg chg="modSp new">
        <pc:chgData name="Catherine Slade (2217384)" userId="S::2217384@student.uwtsd.ac.uk::90b926be-8b95-400a-805d-dfecee5437bf" providerId="AD" clId="Web-{53D3F48F-18D5-F85A-E198-8FFA220F088A}" dt="2025-02-01T12:39:02.578" v="391" actId="20577"/>
        <pc:sldMkLst>
          <pc:docMk/>
          <pc:sldMk cId="3745575701" sldId="265"/>
        </pc:sldMkLst>
        <pc:spChg chg="mod">
          <ac:chgData name="Catherine Slade (2217384)" userId="S::2217384@student.uwtsd.ac.uk::90b926be-8b95-400a-805d-dfecee5437bf" providerId="AD" clId="Web-{53D3F48F-18D5-F85A-E198-8FFA220F088A}" dt="2025-02-01T12:39:02.578" v="391" actId="20577"/>
          <ac:spMkLst>
            <pc:docMk/>
            <pc:sldMk cId="3745575701" sldId="265"/>
            <ac:spMk id="2" creationId="{A3D4D8BA-4AC3-E7D4-040A-58475841D5E2}"/>
          </ac:spMkLst>
        </pc:spChg>
      </pc:sldChg>
      <pc:sldMasterChg chg="add del addSldLayout delSldLayout">
        <pc:chgData name="Catherine Slade (2217384)" userId="S::2217384@student.uwtsd.ac.uk::90b926be-8b95-400a-805d-dfecee5437bf" providerId="AD" clId="Web-{53D3F48F-18D5-F85A-E198-8FFA220F088A}" dt="2025-02-01T12:13:07.856" v="28"/>
        <pc:sldMasterMkLst>
          <pc:docMk/>
          <pc:sldMasterMk cId="2460954070" sldId="2147483660"/>
        </pc:sldMasterMkLst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3:07.856" v="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therine Slade (2217384)" userId="S::2217384@student.uwtsd.ac.uk::90b926be-8b95-400a-805d-dfecee5437bf" providerId="AD" clId="Web-{53D3F48F-18D5-F85A-E198-8FFA220F088A}" dt="2025-02-01T12:14:13.436" v="64"/>
        <pc:sldMasterMkLst>
          <pc:docMk/>
          <pc:sldMasterMk cId="3095390217" sldId="2147483734"/>
        </pc:sldMasterMkLst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3843395960" sldId="2147483723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2308588481" sldId="2147483724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2791083412" sldId="2147483725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85042318" sldId="2147483726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3165263285" sldId="2147483727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2481621991" sldId="2147483728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1021744261" sldId="2147483729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695754149" sldId="2147483730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3311113654" sldId="2147483731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2319397891" sldId="2147483732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3095390217" sldId="2147483734"/>
            <pc:sldLayoutMk cId="3278589690" sldId="2147483733"/>
          </pc:sldLayoutMkLst>
        </pc:sldLayoutChg>
      </pc:sldMasterChg>
      <pc:sldMasterChg chg="add del addSldLayout delSldLayout">
        <pc:chgData name="Catherine Slade (2217384)" userId="S::2217384@student.uwtsd.ac.uk::90b926be-8b95-400a-805d-dfecee5437bf" providerId="AD" clId="Web-{53D3F48F-18D5-F85A-E198-8FFA220F088A}" dt="2025-02-01T12:10:51.196" v="22"/>
        <pc:sldMasterMkLst>
          <pc:docMk/>
          <pc:sldMasterMk cId="1398988433" sldId="2147483748"/>
        </pc:sldMasterMkLst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127402958" sldId="2147483737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3756463138" sldId="2147483738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3785508418" sldId="2147483739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1018869021" sldId="2147483740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2685812169" sldId="2147483741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1846646329" sldId="2147483742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609887303" sldId="2147483743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3913984132" sldId="2147483744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4082008371" sldId="2147483745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2476571502" sldId="2147483746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51.196" v="22"/>
          <pc:sldLayoutMkLst>
            <pc:docMk/>
            <pc:sldMasterMk cId="1398988433" sldId="2147483748"/>
            <pc:sldLayoutMk cId="3374138856" sldId="2147483747"/>
          </pc:sldLayoutMkLst>
        </pc:sldLayoutChg>
      </pc:sldMasterChg>
      <pc:sldMasterChg chg="add del addSldLayout delSldLayout">
        <pc:chgData name="Catherine Slade (2217384)" userId="S::2217384@student.uwtsd.ac.uk::90b926be-8b95-400a-805d-dfecee5437bf" providerId="AD" clId="Web-{53D3F48F-18D5-F85A-E198-8FFA220F088A}" dt="2025-02-01T12:10:37.758" v="20"/>
        <pc:sldMasterMkLst>
          <pc:docMk/>
          <pc:sldMasterMk cId="2303205135" sldId="2147483773"/>
        </pc:sldMasterMkLst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2844918171" sldId="2147483762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1257904492" sldId="2147483763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3018443572" sldId="2147483764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2373807302" sldId="2147483765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771137515" sldId="2147483766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870053329" sldId="2147483767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3015279658" sldId="2147483768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1339545062" sldId="2147483769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1935202729" sldId="2147483770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3906202301" sldId="2147483771"/>
          </pc:sldLayoutMkLst>
        </pc:sldLayoutChg>
        <pc:sldLayoutChg chg="add del">
          <pc:chgData name="Catherine Slade (2217384)" userId="S::2217384@student.uwtsd.ac.uk::90b926be-8b95-400a-805d-dfecee5437bf" providerId="AD" clId="Web-{53D3F48F-18D5-F85A-E198-8FFA220F088A}" dt="2025-02-01T12:10:37.758" v="20"/>
          <pc:sldLayoutMkLst>
            <pc:docMk/>
            <pc:sldMasterMk cId="2303205135" sldId="2147483773"/>
            <pc:sldLayoutMk cId="2723504888" sldId="2147483772"/>
          </pc:sldLayoutMkLst>
        </pc:sldLayoutChg>
      </pc:sldMasterChg>
      <pc:sldMasterChg chg="add addSldLayout">
        <pc:chgData name="Catherine Slade (2217384)" userId="S::2217384@student.uwtsd.ac.uk::90b926be-8b95-400a-805d-dfecee5437bf" providerId="AD" clId="Web-{53D3F48F-18D5-F85A-E198-8FFA220F088A}" dt="2025-02-01T12:14:13.436" v="64"/>
        <pc:sldMasterMkLst>
          <pc:docMk/>
          <pc:sldMasterMk cId="1910989046" sldId="2147483784"/>
        </pc:sldMasterMkLst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163405871" sldId="2147483773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801381690" sldId="2147483774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412212043" sldId="2147483775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051711047" sldId="2147483776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845955492" sldId="2147483777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1534939514" sldId="2147483778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2554608459" sldId="2147483779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514009699" sldId="2147483780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2491853335" sldId="2147483781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441392486" sldId="2147483782"/>
          </pc:sldLayoutMkLst>
        </pc:sldLayoutChg>
        <pc:sldLayoutChg chg="add">
          <pc:chgData name="Catherine Slade (2217384)" userId="S::2217384@student.uwtsd.ac.uk::90b926be-8b95-400a-805d-dfecee5437bf" providerId="AD" clId="Web-{53D3F48F-18D5-F85A-E198-8FFA220F088A}" dt="2025-02-01T12:14:13.436" v="64"/>
          <pc:sldLayoutMkLst>
            <pc:docMk/>
            <pc:sldMasterMk cId="1910989046" sldId="2147483784"/>
            <pc:sldLayoutMk cId="3506025351" sldId="2147483783"/>
          </pc:sldLayoutMkLst>
        </pc:sldLayoutChg>
      </pc:sldMasterChg>
    </pc:docChg>
  </pc:docChgLst>
  <pc:docChgLst>
    <pc:chgData name="Catherine Slade (2217384)" userId="S::2217384@student.uwtsd.ac.uk::90b926be-8b95-400a-805d-dfecee5437bf" providerId="AD" clId="Web-{C704E141-A3FA-6E56-047B-7502E733CB0C}"/>
    <pc:docChg chg="addSld delSld modSld sldOrd">
      <pc:chgData name="Catherine Slade (2217384)" userId="S::2217384@student.uwtsd.ac.uk::90b926be-8b95-400a-805d-dfecee5437bf" providerId="AD" clId="Web-{C704E141-A3FA-6E56-047B-7502E733CB0C}" dt="2025-02-02T19:09:52.241" v="999" actId="20577"/>
      <pc:docMkLst>
        <pc:docMk/>
      </pc:docMkLst>
      <pc:sldChg chg="modSp">
        <pc:chgData name="Catherine Slade (2217384)" userId="S::2217384@student.uwtsd.ac.uk::90b926be-8b95-400a-805d-dfecee5437bf" providerId="AD" clId="Web-{C704E141-A3FA-6E56-047B-7502E733CB0C}" dt="2025-02-02T19:09:52.241" v="999" actId="20577"/>
        <pc:sldMkLst>
          <pc:docMk/>
          <pc:sldMk cId="109857222" sldId="256"/>
        </pc:sldMkLst>
        <pc:spChg chg="mod">
          <ac:chgData name="Catherine Slade (2217384)" userId="S::2217384@student.uwtsd.ac.uk::90b926be-8b95-400a-805d-dfecee5437bf" providerId="AD" clId="Web-{C704E141-A3FA-6E56-047B-7502E733CB0C}" dt="2025-02-02T19:09:52.241" v="99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atherine Slade (2217384)" userId="S::2217384@student.uwtsd.ac.uk::90b926be-8b95-400a-805d-dfecee5437bf" providerId="AD" clId="Web-{C704E141-A3FA-6E56-047B-7502E733CB0C}" dt="2025-02-02T16:41:16.232" v="663" actId="20577"/>
        <pc:sldMkLst>
          <pc:docMk/>
          <pc:sldMk cId="1031827946" sldId="257"/>
        </pc:sldMkLst>
        <pc:spChg chg="mod">
          <ac:chgData name="Catherine Slade (2217384)" userId="S::2217384@student.uwtsd.ac.uk::90b926be-8b95-400a-805d-dfecee5437bf" providerId="AD" clId="Web-{C704E141-A3FA-6E56-047B-7502E733CB0C}" dt="2025-02-02T16:41:16.232" v="663" actId="20577"/>
          <ac:spMkLst>
            <pc:docMk/>
            <pc:sldMk cId="1031827946" sldId="257"/>
            <ac:spMk id="3" creationId="{0F85D8B1-F1E9-2728-78AC-5F1988E1CE36}"/>
          </ac:spMkLst>
        </pc:spChg>
      </pc:sldChg>
      <pc:sldChg chg="addSp delSp modSp">
        <pc:chgData name="Catherine Slade (2217384)" userId="S::2217384@student.uwtsd.ac.uk::90b926be-8b95-400a-805d-dfecee5437bf" providerId="AD" clId="Web-{C704E141-A3FA-6E56-047B-7502E733CB0C}" dt="2025-02-02T17:46:45.261" v="985"/>
        <pc:sldMkLst>
          <pc:docMk/>
          <pc:sldMk cId="3729315824" sldId="258"/>
        </pc:sldMkLst>
        <pc:spChg chg="mod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2" creationId="{27635A04-712F-226A-ED22-19D1739F7805}"/>
          </ac:spMkLst>
        </pc:spChg>
        <pc:spChg chg="mod ord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3" creationId="{ADB55070-7CEE-BEE8-7CDE-4F0620D106F1}"/>
          </ac:spMkLst>
        </pc:spChg>
        <pc:spChg chg="del">
          <ac:chgData name="Catherine Slade (2217384)" userId="S::2217384@student.uwtsd.ac.uk::90b926be-8b95-400a-805d-dfecee5437bf" providerId="AD" clId="Web-{C704E141-A3FA-6E56-047B-7502E733CB0C}" dt="2025-02-02T16:27:41.034" v="375"/>
          <ac:spMkLst>
            <pc:docMk/>
            <pc:sldMk cId="3729315824" sldId="258"/>
            <ac:spMk id="9" creationId="{F4FAA6B4-BAFB-4474-9B14-DC83A9096513}"/>
          </ac:spMkLst>
        </pc:spChg>
        <pc:spChg chg="del">
          <ac:chgData name="Catherine Slade (2217384)" userId="S::2217384@student.uwtsd.ac.uk::90b926be-8b95-400a-805d-dfecee5437bf" providerId="AD" clId="Web-{C704E141-A3FA-6E56-047B-7502E733CB0C}" dt="2025-02-02T16:27:41.034" v="375"/>
          <ac:spMkLst>
            <pc:docMk/>
            <pc:sldMk cId="3729315824" sldId="258"/>
            <ac:spMk id="13" creationId="{DB148495-5F82-48E2-A76C-C8E1C8949940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18" creationId="{08CB54FC-0B2A-4107-9A70-958B90B76585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22" creationId="{9AA76026-5689-4584-8D93-D71D739E61B5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27" creationId="{67B74F2B-9534-4540-96B0-5C8E958B940F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6:45.261" v="985"/>
          <ac:spMkLst>
            <pc:docMk/>
            <pc:sldMk cId="3729315824" sldId="258"/>
            <ac:spMk id="31" creationId="{C1B60310-C5C3-46A0-A452-2A0B008434DA}"/>
          </ac:spMkLst>
        </pc:spChg>
        <pc:picChg chg="mod">
          <ac:chgData name="Catherine Slade (2217384)" userId="S::2217384@student.uwtsd.ac.uk::90b926be-8b95-400a-805d-dfecee5437bf" providerId="AD" clId="Web-{C704E141-A3FA-6E56-047B-7502E733CB0C}" dt="2025-02-02T17:46:45.261" v="985"/>
          <ac:picMkLst>
            <pc:docMk/>
            <pc:sldMk cId="3729315824" sldId="258"/>
            <ac:picMk id="4" creationId="{7258D594-A4BB-CE1B-EC18-FA9C2DCB251C}"/>
          </ac:picMkLst>
        </pc:picChg>
        <pc:cxnChg chg="del">
          <ac:chgData name="Catherine Slade (2217384)" userId="S::2217384@student.uwtsd.ac.uk::90b926be-8b95-400a-805d-dfecee5437bf" providerId="AD" clId="Web-{C704E141-A3FA-6E56-047B-7502E733CB0C}" dt="2025-02-02T16:27:41.034" v="375"/>
          <ac:cxnSpMkLst>
            <pc:docMk/>
            <pc:sldMk cId="3729315824" sldId="258"/>
            <ac:cxnSpMk id="11" creationId="{4364CDC3-ADB0-4691-9286-5925F160C2D5}"/>
          </ac:cxnSpMkLst>
        </pc:cxnChg>
        <pc:cxnChg chg="add del">
          <ac:chgData name="Catherine Slade (2217384)" userId="S::2217384@student.uwtsd.ac.uk::90b926be-8b95-400a-805d-dfecee5437bf" providerId="AD" clId="Web-{C704E141-A3FA-6E56-047B-7502E733CB0C}" dt="2025-02-02T17:46:45.261" v="985"/>
          <ac:cxnSpMkLst>
            <pc:docMk/>
            <pc:sldMk cId="3729315824" sldId="258"/>
            <ac:cxnSpMk id="20" creationId="{7855A9B5-1710-4B19-B0F1-CDFDD4ED5B7E}"/>
          </ac:cxnSpMkLst>
        </pc:cxnChg>
        <pc:cxnChg chg="add">
          <ac:chgData name="Catherine Slade (2217384)" userId="S::2217384@student.uwtsd.ac.uk::90b926be-8b95-400a-805d-dfecee5437bf" providerId="AD" clId="Web-{C704E141-A3FA-6E56-047B-7502E733CB0C}" dt="2025-02-02T17:46:45.261" v="985"/>
          <ac:cxnSpMkLst>
            <pc:docMk/>
            <pc:sldMk cId="3729315824" sldId="258"/>
            <ac:cxnSpMk id="29" creationId="{33BECB2B-2CFA-412C-880F-C4B60974936F}"/>
          </ac:cxnSpMkLst>
        </pc:cxnChg>
      </pc:sldChg>
      <pc:sldChg chg="del">
        <pc:chgData name="Catherine Slade (2217384)" userId="S::2217384@student.uwtsd.ac.uk::90b926be-8b95-400a-805d-dfecee5437bf" providerId="AD" clId="Web-{C704E141-A3FA-6E56-047B-7502E733CB0C}" dt="2025-02-02T16:01:41.298" v="185"/>
        <pc:sldMkLst>
          <pc:docMk/>
          <pc:sldMk cId="2623157619" sldId="259"/>
        </pc:sldMkLst>
      </pc:sldChg>
      <pc:sldChg chg="addSp delSp modSp mod setBg">
        <pc:chgData name="Catherine Slade (2217384)" userId="S::2217384@student.uwtsd.ac.uk::90b926be-8b95-400a-805d-dfecee5437bf" providerId="AD" clId="Web-{C704E141-A3FA-6E56-047B-7502E733CB0C}" dt="2025-02-02T16:39:54.886" v="636" actId="20577"/>
        <pc:sldMkLst>
          <pc:docMk/>
          <pc:sldMk cId="1125905142" sldId="260"/>
        </pc:sldMkLst>
        <pc:spChg chg="mod">
          <ac:chgData name="Catherine Slade (2217384)" userId="S::2217384@student.uwtsd.ac.uk::90b926be-8b95-400a-805d-dfecee5437bf" providerId="AD" clId="Web-{C704E141-A3FA-6E56-047B-7502E733CB0C}" dt="2025-02-02T16:27:24.440" v="374"/>
          <ac:spMkLst>
            <pc:docMk/>
            <pc:sldMk cId="1125905142" sldId="260"/>
            <ac:spMk id="2" creationId="{759651E6-2CAD-328C-67F9-B98C86481F87}"/>
          </ac:spMkLst>
        </pc:spChg>
        <pc:spChg chg="mod ord">
          <ac:chgData name="Catherine Slade (2217384)" userId="S::2217384@student.uwtsd.ac.uk::90b926be-8b95-400a-805d-dfecee5437bf" providerId="AD" clId="Web-{C704E141-A3FA-6E56-047B-7502E733CB0C}" dt="2025-02-02T16:39:54.886" v="636" actId="20577"/>
          <ac:spMkLst>
            <pc:docMk/>
            <pc:sldMk cId="1125905142" sldId="260"/>
            <ac:spMk id="3" creationId="{63F2E79C-0497-6B3B-80E6-6AEAAD4BE39E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6:27:24.424" v="373"/>
          <ac:spMkLst>
            <pc:docMk/>
            <pc:sldMk cId="1125905142" sldId="260"/>
            <ac:spMk id="9" creationId="{F4FAA6B4-BAFB-4474-9B14-DC83A9096513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6:27:24.424" v="373"/>
          <ac:spMkLst>
            <pc:docMk/>
            <pc:sldMk cId="1125905142" sldId="260"/>
            <ac:spMk id="13" creationId="{DB148495-5F82-48E2-A76C-C8E1C8949940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6:27:24.440" v="374"/>
          <ac:spMkLst>
            <pc:docMk/>
            <pc:sldMk cId="1125905142" sldId="260"/>
            <ac:spMk id="15" creationId="{67B74F2B-9534-4540-96B0-5C8E958B940F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6:27:24.440" v="374"/>
          <ac:spMkLst>
            <pc:docMk/>
            <pc:sldMk cId="1125905142" sldId="260"/>
            <ac:spMk id="17" creationId="{C1B60310-C5C3-46A0-A452-2A0B008434DA}"/>
          </ac:spMkLst>
        </pc:spChg>
        <pc:picChg chg="add mod">
          <ac:chgData name="Catherine Slade (2217384)" userId="S::2217384@student.uwtsd.ac.uk::90b926be-8b95-400a-805d-dfecee5437bf" providerId="AD" clId="Web-{C704E141-A3FA-6E56-047B-7502E733CB0C}" dt="2025-02-02T16:27:24.440" v="374"/>
          <ac:picMkLst>
            <pc:docMk/>
            <pc:sldMk cId="1125905142" sldId="260"/>
            <ac:picMk id="4" creationId="{EE56447F-C213-4D34-C35A-0F6AB7E421C5}"/>
          </ac:picMkLst>
        </pc:picChg>
        <pc:cxnChg chg="add del">
          <ac:chgData name="Catherine Slade (2217384)" userId="S::2217384@student.uwtsd.ac.uk::90b926be-8b95-400a-805d-dfecee5437bf" providerId="AD" clId="Web-{C704E141-A3FA-6E56-047B-7502E733CB0C}" dt="2025-02-02T16:27:24.424" v="373"/>
          <ac:cxnSpMkLst>
            <pc:docMk/>
            <pc:sldMk cId="1125905142" sldId="260"/>
            <ac:cxnSpMk id="11" creationId="{4364CDC3-ADB0-4691-9286-5925F160C2D5}"/>
          </ac:cxnSpMkLst>
        </pc:cxnChg>
        <pc:cxnChg chg="add">
          <ac:chgData name="Catherine Slade (2217384)" userId="S::2217384@student.uwtsd.ac.uk::90b926be-8b95-400a-805d-dfecee5437bf" providerId="AD" clId="Web-{C704E141-A3FA-6E56-047B-7502E733CB0C}" dt="2025-02-02T16:27:24.440" v="374"/>
          <ac:cxnSpMkLst>
            <pc:docMk/>
            <pc:sldMk cId="1125905142" sldId="260"/>
            <ac:cxnSpMk id="16" creationId="{33BECB2B-2CFA-412C-880F-C4B60974936F}"/>
          </ac:cxnSpMkLst>
        </pc:cxnChg>
      </pc:sldChg>
      <pc:sldChg chg="addSp delSp modSp mod ord setBg">
        <pc:chgData name="Catherine Slade (2217384)" userId="S::2217384@student.uwtsd.ac.uk::90b926be-8b95-400a-805d-dfecee5437bf" providerId="AD" clId="Web-{C704E141-A3FA-6E56-047B-7502E733CB0C}" dt="2025-02-02T17:15:26.125" v="813"/>
        <pc:sldMkLst>
          <pc:docMk/>
          <pc:sldMk cId="2197531236" sldId="261"/>
        </pc:sldMkLst>
        <pc:spChg chg="mod">
          <ac:chgData name="Catherine Slade (2217384)" userId="S::2217384@student.uwtsd.ac.uk::90b926be-8b95-400a-805d-dfecee5437bf" providerId="AD" clId="Web-{C704E141-A3FA-6E56-047B-7502E733CB0C}" dt="2025-02-02T17:15:26.125" v="813"/>
          <ac:spMkLst>
            <pc:docMk/>
            <pc:sldMk cId="2197531236" sldId="261"/>
            <ac:spMk id="2" creationId="{30F50A98-9876-8814-EFD3-EE2FB8797549}"/>
          </ac:spMkLst>
        </pc:spChg>
        <pc:spChg chg="mod ord">
          <ac:chgData name="Catherine Slade (2217384)" userId="S::2217384@student.uwtsd.ac.uk::90b926be-8b95-400a-805d-dfecee5437bf" providerId="AD" clId="Web-{C704E141-A3FA-6E56-047B-7502E733CB0C}" dt="2025-02-02T17:15:26.125" v="813"/>
          <ac:spMkLst>
            <pc:docMk/>
            <pc:sldMk cId="2197531236" sldId="261"/>
            <ac:spMk id="3" creationId="{4CF9E36A-CD50-754A-066B-1B86A4DA5B25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5:26.125" v="813"/>
          <ac:spMkLst>
            <pc:docMk/>
            <pc:sldMk cId="2197531236" sldId="261"/>
            <ac:spMk id="8" creationId="{3741B58E-3B65-4A01-A276-975AB2CF8A08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15:16.874" v="811"/>
          <ac:spMkLst>
            <pc:docMk/>
            <pc:sldMk cId="2197531236" sldId="261"/>
            <ac:spMk id="9" creationId="{67B74F2B-9534-4540-96B0-5C8E958B940F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5:26.125" v="813"/>
          <ac:spMkLst>
            <pc:docMk/>
            <pc:sldMk cId="2197531236" sldId="261"/>
            <ac:spMk id="10" creationId="{7AAC67C3-831B-4AB1-A259-DFB839CAFAFC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15:16.874" v="811"/>
          <ac:spMkLst>
            <pc:docMk/>
            <pc:sldMk cId="2197531236" sldId="261"/>
            <ac:spMk id="13" creationId="{C1B60310-C5C3-46A0-A452-2A0B008434DA}"/>
          </ac:spMkLst>
        </pc:spChg>
        <pc:picChg chg="add del mod">
          <ac:chgData name="Catherine Slade (2217384)" userId="S::2217384@student.uwtsd.ac.uk::90b926be-8b95-400a-805d-dfecee5437bf" providerId="AD" clId="Web-{C704E141-A3FA-6E56-047B-7502E733CB0C}" dt="2025-02-02T17:15:18.937" v="812"/>
          <ac:picMkLst>
            <pc:docMk/>
            <pc:sldMk cId="2197531236" sldId="261"/>
            <ac:picMk id="4" creationId="{22299F7D-0964-3509-9D22-029B168B9EBE}"/>
          </ac:picMkLst>
        </pc:picChg>
        <pc:cxnChg chg="add del">
          <ac:chgData name="Catherine Slade (2217384)" userId="S::2217384@student.uwtsd.ac.uk::90b926be-8b95-400a-805d-dfecee5437bf" providerId="AD" clId="Web-{C704E141-A3FA-6E56-047B-7502E733CB0C}" dt="2025-02-02T17:15:16.874" v="811"/>
          <ac:cxnSpMkLst>
            <pc:docMk/>
            <pc:sldMk cId="2197531236" sldId="261"/>
            <ac:cxnSpMk id="11" creationId="{33BECB2B-2CFA-412C-880F-C4B60974936F}"/>
          </ac:cxnSpMkLst>
        </pc:cxnChg>
      </pc:sldChg>
      <pc:sldChg chg="addSp delSp modSp mod setBg">
        <pc:chgData name="Catherine Slade (2217384)" userId="S::2217384@student.uwtsd.ac.uk::90b926be-8b95-400a-805d-dfecee5437bf" providerId="AD" clId="Web-{C704E141-A3FA-6E56-047B-7502E733CB0C}" dt="2025-02-02T17:48:26.093" v="988"/>
        <pc:sldMkLst>
          <pc:docMk/>
          <pc:sldMk cId="3794093994" sldId="262"/>
        </pc:sldMkLst>
        <pc:spChg chg="mod">
          <ac:chgData name="Catherine Slade (2217384)" userId="S::2217384@student.uwtsd.ac.uk::90b926be-8b95-400a-805d-dfecee5437bf" providerId="AD" clId="Web-{C704E141-A3FA-6E56-047B-7502E733CB0C}" dt="2025-02-02T17:36:34.023" v="914"/>
          <ac:spMkLst>
            <pc:docMk/>
            <pc:sldMk cId="3794093994" sldId="262"/>
            <ac:spMk id="2" creationId="{CC35561C-F472-3BC4-2EC5-80D315A97151}"/>
          </ac:spMkLst>
        </pc:spChg>
        <pc:spChg chg="mod ord">
          <ac:chgData name="Catherine Slade (2217384)" userId="S::2217384@student.uwtsd.ac.uk::90b926be-8b95-400a-805d-dfecee5437bf" providerId="AD" clId="Web-{C704E141-A3FA-6E56-047B-7502E733CB0C}" dt="2025-02-02T17:48:26.093" v="988"/>
          <ac:spMkLst>
            <pc:docMk/>
            <pc:sldMk cId="3794093994" sldId="262"/>
            <ac:spMk id="3" creationId="{24554E1F-15EE-5386-A31E-73F324A35508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35:56.382" v="911"/>
          <ac:spMkLst>
            <pc:docMk/>
            <pc:sldMk cId="3794093994" sldId="262"/>
            <ac:spMk id="9" creationId="{67B74F2B-9534-4540-96B0-5C8E958B940F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48:26.093" v="988"/>
          <ac:spMkLst>
            <pc:docMk/>
            <pc:sldMk cId="3794093994" sldId="262"/>
            <ac:spMk id="10" creationId="{67B74F2B-9534-4540-96B0-5C8E958B940F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35:56.382" v="911"/>
          <ac:spMkLst>
            <pc:docMk/>
            <pc:sldMk cId="3794093994" sldId="262"/>
            <ac:spMk id="13" creationId="{C1B60310-C5C3-46A0-A452-2A0B008434DA}"/>
          </ac:spMkLst>
        </pc:spChg>
        <pc:spChg chg="add del">
          <ac:chgData name="Catherine Slade (2217384)" userId="S::2217384@student.uwtsd.ac.uk::90b926be-8b95-400a-805d-dfecee5437bf" providerId="AD" clId="Web-{C704E141-A3FA-6E56-047B-7502E733CB0C}" dt="2025-02-02T17:48:26.093" v="988"/>
          <ac:spMkLst>
            <pc:docMk/>
            <pc:sldMk cId="3794093994" sldId="262"/>
            <ac:spMk id="14" creationId="{C1B60310-C5C3-46A0-A452-2A0B008434DA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8:26.093" v="988"/>
          <ac:spMkLst>
            <pc:docMk/>
            <pc:sldMk cId="3794093994" sldId="262"/>
            <ac:spMk id="19" creationId="{67B74F2B-9534-4540-96B0-5C8E958B940F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8:26.093" v="988"/>
          <ac:spMkLst>
            <pc:docMk/>
            <pc:sldMk cId="3794093994" sldId="262"/>
            <ac:spMk id="23" creationId="{C1B60310-C5C3-46A0-A452-2A0B008434DA}"/>
          </ac:spMkLst>
        </pc:spChg>
        <pc:picChg chg="add del mod">
          <ac:chgData name="Catherine Slade (2217384)" userId="S::2217384@student.uwtsd.ac.uk::90b926be-8b95-400a-805d-dfecee5437bf" providerId="AD" clId="Web-{C704E141-A3FA-6E56-047B-7502E733CB0C}" dt="2025-02-02T17:35:58.772" v="912"/>
          <ac:picMkLst>
            <pc:docMk/>
            <pc:sldMk cId="3794093994" sldId="262"/>
            <ac:picMk id="4" creationId="{FB385181-DB4B-1FBA-F9C0-308539110078}"/>
          </ac:picMkLst>
        </pc:picChg>
        <pc:picChg chg="add del mod">
          <ac:chgData name="Catherine Slade (2217384)" userId="S::2217384@student.uwtsd.ac.uk::90b926be-8b95-400a-805d-dfecee5437bf" providerId="AD" clId="Web-{C704E141-A3FA-6E56-047B-7502E733CB0C}" dt="2025-02-02T17:48:02.920" v="986"/>
          <ac:picMkLst>
            <pc:docMk/>
            <pc:sldMk cId="3794093994" sldId="262"/>
            <ac:picMk id="5" creationId="{C3CD6C98-17E9-C142-4089-04A1AFCDE433}"/>
          </ac:picMkLst>
        </pc:picChg>
        <pc:picChg chg="add mod">
          <ac:chgData name="Catherine Slade (2217384)" userId="S::2217384@student.uwtsd.ac.uk::90b926be-8b95-400a-805d-dfecee5437bf" providerId="AD" clId="Web-{C704E141-A3FA-6E56-047B-7502E733CB0C}" dt="2025-02-02T17:48:26.093" v="988"/>
          <ac:picMkLst>
            <pc:docMk/>
            <pc:sldMk cId="3794093994" sldId="262"/>
            <ac:picMk id="6" creationId="{C3D8D83E-80C1-0901-40AE-4EC13366B920}"/>
          </ac:picMkLst>
        </pc:picChg>
        <pc:cxnChg chg="add del">
          <ac:chgData name="Catherine Slade (2217384)" userId="S::2217384@student.uwtsd.ac.uk::90b926be-8b95-400a-805d-dfecee5437bf" providerId="AD" clId="Web-{C704E141-A3FA-6E56-047B-7502E733CB0C}" dt="2025-02-02T17:35:56.382" v="911"/>
          <ac:cxnSpMkLst>
            <pc:docMk/>
            <pc:sldMk cId="3794093994" sldId="262"/>
            <ac:cxnSpMk id="11" creationId="{33BECB2B-2CFA-412C-880F-C4B60974936F}"/>
          </ac:cxnSpMkLst>
        </pc:cxnChg>
        <pc:cxnChg chg="add del">
          <ac:chgData name="Catherine Slade (2217384)" userId="S::2217384@student.uwtsd.ac.uk::90b926be-8b95-400a-805d-dfecee5437bf" providerId="AD" clId="Web-{C704E141-A3FA-6E56-047B-7502E733CB0C}" dt="2025-02-02T17:48:26.093" v="988"/>
          <ac:cxnSpMkLst>
            <pc:docMk/>
            <pc:sldMk cId="3794093994" sldId="262"/>
            <ac:cxnSpMk id="12" creationId="{33BECB2B-2CFA-412C-880F-C4B60974936F}"/>
          </ac:cxnSpMkLst>
        </pc:cxnChg>
        <pc:cxnChg chg="add">
          <ac:chgData name="Catherine Slade (2217384)" userId="S::2217384@student.uwtsd.ac.uk::90b926be-8b95-400a-805d-dfecee5437bf" providerId="AD" clId="Web-{C704E141-A3FA-6E56-047B-7502E733CB0C}" dt="2025-02-02T17:48:26.093" v="988"/>
          <ac:cxnSpMkLst>
            <pc:docMk/>
            <pc:sldMk cId="3794093994" sldId="262"/>
            <ac:cxnSpMk id="21" creationId="{33BECB2B-2CFA-412C-880F-C4B60974936F}"/>
          </ac:cxnSpMkLst>
        </pc:cxnChg>
      </pc:sldChg>
      <pc:sldChg chg="modSp">
        <pc:chgData name="Catherine Slade (2217384)" userId="S::2217384@student.uwtsd.ac.uk::90b926be-8b95-400a-805d-dfecee5437bf" providerId="AD" clId="Web-{C704E141-A3FA-6E56-047B-7502E733CB0C}" dt="2025-02-02T15:48:09.768" v="184" actId="20577"/>
        <pc:sldMkLst>
          <pc:docMk/>
          <pc:sldMk cId="2940076567" sldId="263"/>
        </pc:sldMkLst>
        <pc:spChg chg="mod">
          <ac:chgData name="Catherine Slade (2217384)" userId="S::2217384@student.uwtsd.ac.uk::90b926be-8b95-400a-805d-dfecee5437bf" providerId="AD" clId="Web-{C704E141-A3FA-6E56-047B-7502E733CB0C}" dt="2025-02-02T15:48:09.768" v="184" actId="20577"/>
          <ac:spMkLst>
            <pc:docMk/>
            <pc:sldMk cId="2940076567" sldId="263"/>
            <ac:spMk id="3" creationId="{F179A31A-51CC-8623-AF00-4A49AD6DF598}"/>
          </ac:spMkLst>
        </pc:spChg>
      </pc:sldChg>
      <pc:sldChg chg="addSp modSp mod setBg">
        <pc:chgData name="Catherine Slade (2217384)" userId="S::2217384@student.uwtsd.ac.uk::90b926be-8b95-400a-805d-dfecee5437bf" providerId="AD" clId="Web-{C704E141-A3FA-6E56-047B-7502E733CB0C}" dt="2025-02-02T17:16:19.157" v="815"/>
        <pc:sldMkLst>
          <pc:docMk/>
          <pc:sldMk cId="1377573701" sldId="264"/>
        </pc:sldMkLst>
        <pc:spChg chg="mod">
          <ac:chgData name="Catherine Slade (2217384)" userId="S::2217384@student.uwtsd.ac.uk::90b926be-8b95-400a-805d-dfecee5437bf" providerId="AD" clId="Web-{C704E141-A3FA-6E56-047B-7502E733CB0C}" dt="2025-02-02T17:16:19.157" v="815"/>
          <ac:spMkLst>
            <pc:docMk/>
            <pc:sldMk cId="1377573701" sldId="264"/>
            <ac:spMk id="2" creationId="{A1A41CD0-76D5-7E36-D107-5C41EC95C243}"/>
          </ac:spMkLst>
        </pc:spChg>
        <pc:spChg chg="mod">
          <ac:chgData name="Catherine Slade (2217384)" userId="S::2217384@student.uwtsd.ac.uk::90b926be-8b95-400a-805d-dfecee5437bf" providerId="AD" clId="Web-{C704E141-A3FA-6E56-047B-7502E733CB0C}" dt="2025-02-02T17:16:19.157" v="815"/>
          <ac:spMkLst>
            <pc:docMk/>
            <pc:sldMk cId="1377573701" sldId="264"/>
            <ac:spMk id="3" creationId="{E3B601EE-DC6F-4574-CF27-58FD61B84860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6:19.157" v="815"/>
          <ac:spMkLst>
            <pc:docMk/>
            <pc:sldMk cId="1377573701" sldId="264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6:19.157" v="815"/>
          <ac:spMkLst>
            <pc:docMk/>
            <pc:sldMk cId="1377573701" sldId="264"/>
            <ac:spMk id="10" creationId="{7AAC67C3-831B-4AB1-A259-DFB839CAFAFC}"/>
          </ac:spMkLst>
        </pc:spChg>
      </pc:sldChg>
      <pc:sldChg chg="addSp modSp mod setBg">
        <pc:chgData name="Catherine Slade (2217384)" userId="S::2217384@student.uwtsd.ac.uk::90b926be-8b95-400a-805d-dfecee5437bf" providerId="AD" clId="Web-{C704E141-A3FA-6E56-047B-7502E733CB0C}" dt="2025-02-02T17:51:59.287" v="991" actId="20577"/>
        <pc:sldMkLst>
          <pc:docMk/>
          <pc:sldMk cId="3745575701" sldId="265"/>
        </pc:sldMkLst>
        <pc:spChg chg="mod">
          <ac:chgData name="Catherine Slade (2217384)" userId="S::2217384@student.uwtsd.ac.uk::90b926be-8b95-400a-805d-dfecee5437bf" providerId="AD" clId="Web-{C704E141-A3FA-6E56-047B-7502E733CB0C}" dt="2025-02-02T17:51:49.474" v="990"/>
          <ac:spMkLst>
            <pc:docMk/>
            <pc:sldMk cId="3745575701" sldId="265"/>
            <ac:spMk id="2" creationId="{A3D4D8BA-4AC3-E7D4-040A-58475841D5E2}"/>
          </ac:spMkLst>
        </pc:spChg>
        <pc:spChg chg="mod ord">
          <ac:chgData name="Catherine Slade (2217384)" userId="S::2217384@student.uwtsd.ac.uk::90b926be-8b95-400a-805d-dfecee5437bf" providerId="AD" clId="Web-{C704E141-A3FA-6E56-047B-7502E733CB0C}" dt="2025-02-02T17:51:59.287" v="991" actId="20577"/>
          <ac:spMkLst>
            <pc:docMk/>
            <pc:sldMk cId="3745575701" sldId="265"/>
            <ac:spMk id="3" creationId="{A36A2491-DC57-E575-DC89-F2EDDA20FB62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51:49.474" v="990"/>
          <ac:spMkLst>
            <pc:docMk/>
            <pc:sldMk cId="3745575701" sldId="265"/>
            <ac:spMk id="9" creationId="{08CB54FC-0B2A-4107-9A70-958B90B76585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51:49.474" v="990"/>
          <ac:spMkLst>
            <pc:docMk/>
            <pc:sldMk cId="3745575701" sldId="265"/>
            <ac:spMk id="13" creationId="{9AA76026-5689-4584-8D93-D71D739E61B5}"/>
          </ac:spMkLst>
        </pc:spChg>
        <pc:picChg chg="add mod">
          <ac:chgData name="Catherine Slade (2217384)" userId="S::2217384@student.uwtsd.ac.uk::90b926be-8b95-400a-805d-dfecee5437bf" providerId="AD" clId="Web-{C704E141-A3FA-6E56-047B-7502E733CB0C}" dt="2025-02-02T17:51:49.474" v="990"/>
          <ac:picMkLst>
            <pc:docMk/>
            <pc:sldMk cId="3745575701" sldId="265"/>
            <ac:picMk id="4" creationId="{ADC70D65-7A07-AFA2-7C68-6B4E221A5C30}"/>
          </ac:picMkLst>
        </pc:picChg>
        <pc:cxnChg chg="add">
          <ac:chgData name="Catherine Slade (2217384)" userId="S::2217384@student.uwtsd.ac.uk::90b926be-8b95-400a-805d-dfecee5437bf" providerId="AD" clId="Web-{C704E141-A3FA-6E56-047B-7502E733CB0C}" dt="2025-02-02T17:51:49.474" v="990"/>
          <ac:cxnSpMkLst>
            <pc:docMk/>
            <pc:sldMk cId="3745575701" sldId="265"/>
            <ac:cxnSpMk id="11" creationId="{7855A9B5-1710-4B19-B0F1-CDFDD4ED5B7E}"/>
          </ac:cxnSpMkLst>
        </pc:cxnChg>
      </pc:sldChg>
      <pc:sldChg chg="addSp modSp mod setBg">
        <pc:chgData name="Catherine Slade (2217384)" userId="S::2217384@student.uwtsd.ac.uk::90b926be-8b95-400a-805d-dfecee5437bf" providerId="AD" clId="Web-{C704E141-A3FA-6E56-047B-7502E733CB0C}" dt="2025-02-02T17:46:14.901" v="984"/>
        <pc:sldMkLst>
          <pc:docMk/>
          <pc:sldMk cId="1497247320" sldId="267"/>
        </pc:sldMkLst>
        <pc:spChg chg="mod">
          <ac:chgData name="Catherine Slade (2217384)" userId="S::2217384@student.uwtsd.ac.uk::90b926be-8b95-400a-805d-dfecee5437bf" providerId="AD" clId="Web-{C704E141-A3FA-6E56-047B-7502E733CB0C}" dt="2025-02-02T17:46:14.901" v="984"/>
          <ac:spMkLst>
            <pc:docMk/>
            <pc:sldMk cId="1497247320" sldId="267"/>
            <ac:spMk id="2" creationId="{4B818838-BD34-A496-2E9D-DC1B191ABA66}"/>
          </ac:spMkLst>
        </pc:spChg>
        <pc:spChg chg="mod">
          <ac:chgData name="Catherine Slade (2217384)" userId="S::2217384@student.uwtsd.ac.uk::90b926be-8b95-400a-805d-dfecee5437bf" providerId="AD" clId="Web-{C704E141-A3FA-6E56-047B-7502E733CB0C}" dt="2025-02-02T17:46:14.901" v="984"/>
          <ac:spMkLst>
            <pc:docMk/>
            <pc:sldMk cId="1497247320" sldId="267"/>
            <ac:spMk id="3" creationId="{F881740D-D1E0-154F-9C0E-8B1D3739232E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6:14.901" v="984"/>
          <ac:spMkLst>
            <pc:docMk/>
            <pc:sldMk cId="1497247320" sldId="267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46:14.901" v="984"/>
          <ac:spMkLst>
            <pc:docMk/>
            <pc:sldMk cId="1497247320" sldId="267"/>
            <ac:spMk id="10" creationId="{7AAC67C3-831B-4AB1-A259-DFB839CAFAFC}"/>
          </ac:spMkLst>
        </pc:spChg>
      </pc:sldChg>
      <pc:sldChg chg="addSp delSp modSp new ord">
        <pc:chgData name="Catherine Slade (2217384)" userId="S::2217384@student.uwtsd.ac.uk::90b926be-8b95-400a-805d-dfecee5437bf" providerId="AD" clId="Web-{C704E141-A3FA-6E56-047B-7502E733CB0C}" dt="2025-02-02T17:41:02.360" v="983"/>
        <pc:sldMkLst>
          <pc:docMk/>
          <pc:sldMk cId="2398305990" sldId="268"/>
        </pc:sldMkLst>
        <pc:spChg chg="mod">
          <ac:chgData name="Catherine Slade (2217384)" userId="S::2217384@student.uwtsd.ac.uk::90b926be-8b95-400a-805d-dfecee5437bf" providerId="AD" clId="Web-{C704E141-A3FA-6E56-047B-7502E733CB0C}" dt="2025-02-02T16:37:28.616" v="627" actId="20577"/>
          <ac:spMkLst>
            <pc:docMk/>
            <pc:sldMk cId="2398305990" sldId="268"/>
            <ac:spMk id="2" creationId="{6781B5C1-93DB-E31A-BFE2-30068D05CFF2}"/>
          </ac:spMkLst>
        </pc:spChg>
        <pc:spChg chg="del mod">
          <ac:chgData name="Catherine Slade (2217384)" userId="S::2217384@student.uwtsd.ac.uk::90b926be-8b95-400a-805d-dfecee5437bf" providerId="AD" clId="Web-{C704E141-A3FA-6E56-047B-7502E733CB0C}" dt="2025-02-02T17:38:46.887" v="919"/>
          <ac:spMkLst>
            <pc:docMk/>
            <pc:sldMk cId="2398305990" sldId="268"/>
            <ac:spMk id="3" creationId="{0A4F88BB-C2F1-FA18-49F3-B10F6E80E865}"/>
          </ac:spMkLst>
        </pc:spChg>
        <pc:graphicFrameChg chg="add mod ord modGraphic">
          <ac:chgData name="Catherine Slade (2217384)" userId="S::2217384@student.uwtsd.ac.uk::90b926be-8b95-400a-805d-dfecee5437bf" providerId="AD" clId="Web-{C704E141-A3FA-6E56-047B-7502E733CB0C}" dt="2025-02-02T17:41:02.360" v="983"/>
          <ac:graphicFrameMkLst>
            <pc:docMk/>
            <pc:sldMk cId="2398305990" sldId="268"/>
            <ac:graphicFrameMk id="4" creationId="{6867818F-01C4-B042-7138-596AE639C5EC}"/>
          </ac:graphicFrameMkLst>
        </pc:graphicFrameChg>
      </pc:sldChg>
      <pc:sldChg chg="addSp modSp new mod setBg">
        <pc:chgData name="Catherine Slade (2217384)" userId="S::2217384@student.uwtsd.ac.uk::90b926be-8b95-400a-805d-dfecee5437bf" providerId="AD" clId="Web-{C704E141-A3FA-6E56-047B-7502E733CB0C}" dt="2025-02-02T17:30:49.685" v="908" actId="20577"/>
        <pc:sldMkLst>
          <pc:docMk/>
          <pc:sldMk cId="913386590" sldId="269"/>
        </pc:sldMkLst>
        <pc:spChg chg="mod">
          <ac:chgData name="Catherine Slade (2217384)" userId="S::2217384@student.uwtsd.ac.uk::90b926be-8b95-400a-805d-dfecee5437bf" providerId="AD" clId="Web-{C704E141-A3FA-6E56-047B-7502E733CB0C}" dt="2025-02-02T17:15:34.047" v="814"/>
          <ac:spMkLst>
            <pc:docMk/>
            <pc:sldMk cId="913386590" sldId="269"/>
            <ac:spMk id="2" creationId="{6F902409-16AB-9D7A-259A-FB045F90D7D2}"/>
          </ac:spMkLst>
        </pc:spChg>
        <pc:spChg chg="mod">
          <ac:chgData name="Catherine Slade (2217384)" userId="S::2217384@student.uwtsd.ac.uk::90b926be-8b95-400a-805d-dfecee5437bf" providerId="AD" clId="Web-{C704E141-A3FA-6E56-047B-7502E733CB0C}" dt="2025-02-02T17:30:49.685" v="908" actId="20577"/>
          <ac:spMkLst>
            <pc:docMk/>
            <pc:sldMk cId="913386590" sldId="269"/>
            <ac:spMk id="3" creationId="{A3016B34-F847-5C09-27E9-9AFC2C24A956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5:34.047" v="814"/>
          <ac:spMkLst>
            <pc:docMk/>
            <pc:sldMk cId="913386590" sldId="269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C704E141-A3FA-6E56-047B-7502E733CB0C}" dt="2025-02-02T17:15:34.047" v="814"/>
          <ac:spMkLst>
            <pc:docMk/>
            <pc:sldMk cId="913386590" sldId="269"/>
            <ac:spMk id="10" creationId="{7AAC67C3-831B-4AB1-A259-DFB839CAFAFC}"/>
          </ac:spMkLst>
        </pc:spChg>
      </pc:sldChg>
      <pc:sldChg chg="modSp new">
        <pc:chgData name="Catherine Slade (2217384)" userId="S::2217384@student.uwtsd.ac.uk::90b926be-8b95-400a-805d-dfecee5437bf" providerId="AD" clId="Web-{C704E141-A3FA-6E56-047B-7502E733CB0C}" dt="2025-02-02T17:38:25.793" v="918" actId="20577"/>
        <pc:sldMkLst>
          <pc:docMk/>
          <pc:sldMk cId="2469294931" sldId="270"/>
        </pc:sldMkLst>
        <pc:spChg chg="mod">
          <ac:chgData name="Catherine Slade (2217384)" userId="S::2217384@student.uwtsd.ac.uk::90b926be-8b95-400a-805d-dfecee5437bf" providerId="AD" clId="Web-{C704E141-A3FA-6E56-047B-7502E733CB0C}" dt="2025-02-02T17:38:25.793" v="918" actId="20577"/>
          <ac:spMkLst>
            <pc:docMk/>
            <pc:sldMk cId="2469294931" sldId="270"/>
            <ac:spMk id="3" creationId="{B84DBF9E-2617-EB41-DA24-8DF81DB56212}"/>
          </ac:spMkLst>
        </pc:spChg>
      </pc:sldChg>
    </pc:docChg>
  </pc:docChgLst>
  <pc:docChgLst>
    <pc:chgData name="Catherine Slade (2217384)" userId="S::2217384@student.uwtsd.ac.uk::90b926be-8b95-400a-805d-dfecee5437bf" providerId="AD" clId="Web-{BC67ACC4-6D43-76AE-D5D9-B46E6DAF90D8}"/>
    <pc:docChg chg="addSld modSld">
      <pc:chgData name="Catherine Slade (2217384)" userId="S::2217384@student.uwtsd.ac.uk::90b926be-8b95-400a-805d-dfecee5437bf" providerId="AD" clId="Web-{BC67ACC4-6D43-76AE-D5D9-B46E6DAF90D8}" dt="2025-02-01T15:58:30.676" v="446" actId="20577"/>
      <pc:docMkLst>
        <pc:docMk/>
      </pc:docMkLst>
      <pc:sldChg chg="modSp">
        <pc:chgData name="Catherine Slade (2217384)" userId="S::2217384@student.uwtsd.ac.uk::90b926be-8b95-400a-805d-dfecee5437bf" providerId="AD" clId="Web-{BC67ACC4-6D43-76AE-D5D9-B46E6DAF90D8}" dt="2025-02-01T15:58:30.676" v="446" actId="20577"/>
        <pc:sldMkLst>
          <pc:docMk/>
          <pc:sldMk cId="1031827946" sldId="257"/>
        </pc:sldMkLst>
        <pc:spChg chg="mod">
          <ac:chgData name="Catherine Slade (2217384)" userId="S::2217384@student.uwtsd.ac.uk::90b926be-8b95-400a-805d-dfecee5437bf" providerId="AD" clId="Web-{BC67ACC4-6D43-76AE-D5D9-B46E6DAF90D8}" dt="2025-02-01T15:58:30.676" v="446" actId="20577"/>
          <ac:spMkLst>
            <pc:docMk/>
            <pc:sldMk cId="1031827946" sldId="257"/>
            <ac:spMk id="3" creationId="{0F85D8B1-F1E9-2728-78AC-5F1988E1CE36}"/>
          </ac:spMkLst>
        </pc:spChg>
      </pc:sldChg>
      <pc:sldChg chg="addSp modSp mod setBg">
        <pc:chgData name="Catherine Slade (2217384)" userId="S::2217384@student.uwtsd.ac.uk::90b926be-8b95-400a-805d-dfecee5437bf" providerId="AD" clId="Web-{BC67ACC4-6D43-76AE-D5D9-B46E6DAF90D8}" dt="2025-02-01T15:56:12" v="434" actId="20577"/>
        <pc:sldMkLst>
          <pc:docMk/>
          <pc:sldMk cId="3729315824" sldId="258"/>
        </pc:sldMkLst>
        <pc:spChg chg="mod">
          <ac:chgData name="Catherine Slade (2217384)" userId="S::2217384@student.uwtsd.ac.uk::90b926be-8b95-400a-805d-dfecee5437bf" providerId="AD" clId="Web-{BC67ACC4-6D43-76AE-D5D9-B46E6DAF90D8}" dt="2025-02-01T15:56:12" v="434" actId="20577"/>
          <ac:spMkLst>
            <pc:docMk/>
            <pc:sldMk cId="3729315824" sldId="258"/>
            <ac:spMk id="2" creationId="{27635A04-712F-226A-ED22-19D1739F7805}"/>
          </ac:spMkLst>
        </pc:spChg>
        <pc:spChg chg="mod">
          <ac:chgData name="Catherine Slade (2217384)" userId="S::2217384@student.uwtsd.ac.uk::90b926be-8b95-400a-805d-dfecee5437bf" providerId="AD" clId="Web-{BC67ACC4-6D43-76AE-D5D9-B46E6DAF90D8}" dt="2025-02-01T15:20:02.125" v="103" actId="20577"/>
          <ac:spMkLst>
            <pc:docMk/>
            <pc:sldMk cId="3729315824" sldId="258"/>
            <ac:spMk id="3" creationId="{ADB55070-7CEE-BEE8-7CDE-4F0620D106F1}"/>
          </ac:spMkLst>
        </pc:spChg>
        <pc:spChg chg="add">
          <ac:chgData name="Catherine Slade (2217384)" userId="S::2217384@student.uwtsd.ac.uk::90b926be-8b95-400a-805d-dfecee5437bf" providerId="AD" clId="Web-{BC67ACC4-6D43-76AE-D5D9-B46E6DAF90D8}" dt="2025-02-01T15:12:59.289" v="101"/>
          <ac:spMkLst>
            <pc:docMk/>
            <pc:sldMk cId="3729315824" sldId="258"/>
            <ac:spMk id="9" creationId="{F4FAA6B4-BAFB-4474-9B14-DC83A9096513}"/>
          </ac:spMkLst>
        </pc:spChg>
        <pc:spChg chg="add">
          <ac:chgData name="Catherine Slade (2217384)" userId="S::2217384@student.uwtsd.ac.uk::90b926be-8b95-400a-805d-dfecee5437bf" providerId="AD" clId="Web-{BC67ACC4-6D43-76AE-D5D9-B46E6DAF90D8}" dt="2025-02-01T15:12:59.289" v="101"/>
          <ac:spMkLst>
            <pc:docMk/>
            <pc:sldMk cId="3729315824" sldId="258"/>
            <ac:spMk id="13" creationId="{DB148495-5F82-48E2-A76C-C8E1C8949940}"/>
          </ac:spMkLst>
        </pc:spChg>
        <pc:picChg chg="add mod">
          <ac:chgData name="Catherine Slade (2217384)" userId="S::2217384@student.uwtsd.ac.uk::90b926be-8b95-400a-805d-dfecee5437bf" providerId="AD" clId="Web-{BC67ACC4-6D43-76AE-D5D9-B46E6DAF90D8}" dt="2025-02-01T15:12:59.289" v="101"/>
          <ac:picMkLst>
            <pc:docMk/>
            <pc:sldMk cId="3729315824" sldId="258"/>
            <ac:picMk id="4" creationId="{7258D594-A4BB-CE1B-EC18-FA9C2DCB251C}"/>
          </ac:picMkLst>
        </pc:picChg>
        <pc:cxnChg chg="add">
          <ac:chgData name="Catherine Slade (2217384)" userId="S::2217384@student.uwtsd.ac.uk::90b926be-8b95-400a-805d-dfecee5437bf" providerId="AD" clId="Web-{BC67ACC4-6D43-76AE-D5D9-B46E6DAF90D8}" dt="2025-02-01T15:12:59.289" v="101"/>
          <ac:cxnSpMkLst>
            <pc:docMk/>
            <pc:sldMk cId="3729315824" sldId="258"/>
            <ac:cxnSpMk id="11" creationId="{4364CDC3-ADB0-4691-9286-5925F160C2D5}"/>
          </ac:cxnSpMkLst>
        </pc:cxnChg>
      </pc:sldChg>
      <pc:sldChg chg="modSp">
        <pc:chgData name="Catherine Slade (2217384)" userId="S::2217384@student.uwtsd.ac.uk::90b926be-8b95-400a-805d-dfecee5437bf" providerId="AD" clId="Web-{BC67ACC4-6D43-76AE-D5D9-B46E6DAF90D8}" dt="2025-02-01T15:44:43.660" v="130" actId="20577"/>
        <pc:sldMkLst>
          <pc:docMk/>
          <pc:sldMk cId="1125905142" sldId="260"/>
        </pc:sldMkLst>
        <pc:spChg chg="mod">
          <ac:chgData name="Catherine Slade (2217384)" userId="S::2217384@student.uwtsd.ac.uk::90b926be-8b95-400a-805d-dfecee5437bf" providerId="AD" clId="Web-{BC67ACC4-6D43-76AE-D5D9-B46E6DAF90D8}" dt="2025-02-01T15:44:43.660" v="130" actId="20577"/>
          <ac:spMkLst>
            <pc:docMk/>
            <pc:sldMk cId="1125905142" sldId="260"/>
            <ac:spMk id="3" creationId="{63F2E79C-0497-6B3B-80E6-6AEAAD4BE39E}"/>
          </ac:spMkLst>
        </pc:spChg>
      </pc:sldChg>
      <pc:sldChg chg="modSp">
        <pc:chgData name="Catherine Slade (2217384)" userId="S::2217384@student.uwtsd.ac.uk::90b926be-8b95-400a-805d-dfecee5437bf" providerId="AD" clId="Web-{BC67ACC4-6D43-76AE-D5D9-B46E6DAF90D8}" dt="2025-02-01T15:47:36.431" v="214" actId="20577"/>
        <pc:sldMkLst>
          <pc:docMk/>
          <pc:sldMk cId="2197531236" sldId="261"/>
        </pc:sldMkLst>
        <pc:spChg chg="mod">
          <ac:chgData name="Catherine Slade (2217384)" userId="S::2217384@student.uwtsd.ac.uk::90b926be-8b95-400a-805d-dfecee5437bf" providerId="AD" clId="Web-{BC67ACC4-6D43-76AE-D5D9-B46E6DAF90D8}" dt="2025-02-01T15:47:36.431" v="214" actId="20577"/>
          <ac:spMkLst>
            <pc:docMk/>
            <pc:sldMk cId="2197531236" sldId="261"/>
            <ac:spMk id="3" creationId="{4CF9E36A-CD50-754A-066B-1B86A4DA5B25}"/>
          </ac:spMkLst>
        </pc:spChg>
      </pc:sldChg>
      <pc:sldChg chg="modSp">
        <pc:chgData name="Catherine Slade (2217384)" userId="S::2217384@student.uwtsd.ac.uk::90b926be-8b95-400a-805d-dfecee5437bf" providerId="AD" clId="Web-{BC67ACC4-6D43-76AE-D5D9-B46E6DAF90D8}" dt="2025-02-01T15:22:41.244" v="117" actId="20577"/>
        <pc:sldMkLst>
          <pc:docMk/>
          <pc:sldMk cId="2940076567" sldId="263"/>
        </pc:sldMkLst>
        <pc:spChg chg="mod">
          <ac:chgData name="Catherine Slade (2217384)" userId="S::2217384@student.uwtsd.ac.uk::90b926be-8b95-400a-805d-dfecee5437bf" providerId="AD" clId="Web-{BC67ACC4-6D43-76AE-D5D9-B46E6DAF90D8}" dt="2025-02-01T15:22:41.244" v="117" actId="20577"/>
          <ac:spMkLst>
            <pc:docMk/>
            <pc:sldMk cId="2940076567" sldId="263"/>
            <ac:spMk id="2" creationId="{97D9A708-F53B-3CF1-2C68-67463D3BBA90}"/>
          </ac:spMkLst>
        </pc:spChg>
        <pc:spChg chg="mod">
          <ac:chgData name="Catherine Slade (2217384)" userId="S::2217384@student.uwtsd.ac.uk::90b926be-8b95-400a-805d-dfecee5437bf" providerId="AD" clId="Web-{BC67ACC4-6D43-76AE-D5D9-B46E6DAF90D8}" dt="2025-02-01T15:22:36.415" v="111" actId="20577"/>
          <ac:spMkLst>
            <pc:docMk/>
            <pc:sldMk cId="2940076567" sldId="263"/>
            <ac:spMk id="3" creationId="{F179A31A-51CC-8623-AF00-4A49AD6DF598}"/>
          </ac:spMkLst>
        </pc:spChg>
      </pc:sldChg>
      <pc:sldChg chg="modSp">
        <pc:chgData name="Catherine Slade (2217384)" userId="S::2217384@student.uwtsd.ac.uk::90b926be-8b95-400a-805d-dfecee5437bf" providerId="AD" clId="Web-{BC67ACC4-6D43-76AE-D5D9-B46E6DAF90D8}" dt="2025-02-01T15:51:42.299" v="410" actId="20577"/>
        <pc:sldMkLst>
          <pc:docMk/>
          <pc:sldMk cId="3745575701" sldId="265"/>
        </pc:sldMkLst>
        <pc:spChg chg="mod">
          <ac:chgData name="Catherine Slade (2217384)" userId="S::2217384@student.uwtsd.ac.uk::90b926be-8b95-400a-805d-dfecee5437bf" providerId="AD" clId="Web-{BC67ACC4-6D43-76AE-D5D9-B46E6DAF90D8}" dt="2025-02-01T15:51:42.299" v="410" actId="20577"/>
          <ac:spMkLst>
            <pc:docMk/>
            <pc:sldMk cId="3745575701" sldId="265"/>
            <ac:spMk id="3" creationId="{A36A2491-DC57-E575-DC89-F2EDDA20FB62}"/>
          </ac:spMkLst>
        </pc:spChg>
      </pc:sldChg>
      <pc:sldChg chg="modSp new">
        <pc:chgData name="Catherine Slade (2217384)" userId="S::2217384@student.uwtsd.ac.uk::90b926be-8b95-400a-805d-dfecee5437bf" providerId="AD" clId="Web-{BC67ACC4-6D43-76AE-D5D9-B46E6DAF90D8}" dt="2025-02-01T15:22:50.932" v="126" actId="20577"/>
        <pc:sldMkLst>
          <pc:docMk/>
          <pc:sldMk cId="1682148684" sldId="266"/>
        </pc:sldMkLst>
        <pc:spChg chg="mod">
          <ac:chgData name="Catherine Slade (2217384)" userId="S::2217384@student.uwtsd.ac.uk::90b926be-8b95-400a-805d-dfecee5437bf" providerId="AD" clId="Web-{BC67ACC4-6D43-76AE-D5D9-B46E6DAF90D8}" dt="2025-02-01T15:22:50.932" v="126" actId="20577"/>
          <ac:spMkLst>
            <pc:docMk/>
            <pc:sldMk cId="1682148684" sldId="266"/>
            <ac:spMk id="2" creationId="{6FCBD0E9-5A4F-D992-446F-0961B3AE4804}"/>
          </ac:spMkLst>
        </pc:spChg>
      </pc:sldChg>
      <pc:sldChg chg="modSp new">
        <pc:chgData name="Catherine Slade (2217384)" userId="S::2217384@student.uwtsd.ac.uk::90b926be-8b95-400a-805d-dfecee5437bf" providerId="AD" clId="Web-{BC67ACC4-6D43-76AE-D5D9-B46E6DAF90D8}" dt="2025-02-01T15:51:48.486" v="414" actId="20577"/>
        <pc:sldMkLst>
          <pc:docMk/>
          <pc:sldMk cId="1497247320" sldId="267"/>
        </pc:sldMkLst>
        <pc:spChg chg="mod">
          <ac:chgData name="Catherine Slade (2217384)" userId="S::2217384@student.uwtsd.ac.uk::90b926be-8b95-400a-805d-dfecee5437bf" providerId="AD" clId="Web-{BC67ACC4-6D43-76AE-D5D9-B46E6DAF90D8}" dt="2025-02-01T15:51:48.486" v="414" actId="20577"/>
          <ac:spMkLst>
            <pc:docMk/>
            <pc:sldMk cId="1497247320" sldId="267"/>
            <ac:spMk id="2" creationId="{4B818838-BD34-A496-2E9D-DC1B191ABA66}"/>
          </ac:spMkLst>
        </pc:spChg>
        <pc:spChg chg="mod">
          <ac:chgData name="Catherine Slade (2217384)" userId="S::2217384@student.uwtsd.ac.uk::90b926be-8b95-400a-805d-dfecee5437bf" providerId="AD" clId="Web-{BC67ACC4-6D43-76AE-D5D9-B46E6DAF90D8}" dt="2025-02-01T15:46:49.727" v="202" actId="20577"/>
          <ac:spMkLst>
            <pc:docMk/>
            <pc:sldMk cId="1497247320" sldId="267"/>
            <ac:spMk id="3" creationId="{F881740D-D1E0-154F-9C0E-8B1D3739232E}"/>
          </ac:spMkLst>
        </pc:spChg>
      </pc:sldChg>
    </pc:docChg>
  </pc:docChgLst>
  <pc:docChgLst>
    <pc:chgData name="Catherine Slade (2217384)" userId="S::2217384@student.uwtsd.ac.uk::90b926be-8b95-400a-805d-dfecee5437bf" providerId="AD" clId="Web-{F6A19846-2248-5D7E-EA50-0AF71B7F48CD}"/>
    <pc:docChg chg="delSld modSld">
      <pc:chgData name="Catherine Slade (2217384)" userId="S::2217384@student.uwtsd.ac.uk::90b926be-8b95-400a-805d-dfecee5437bf" providerId="AD" clId="Web-{F6A19846-2248-5D7E-EA50-0AF71B7F48CD}" dt="2025-02-06T15:29:04.437" v="305" actId="20577"/>
      <pc:docMkLst>
        <pc:docMk/>
      </pc:docMkLst>
      <pc:sldChg chg="modSp">
        <pc:chgData name="Catherine Slade (2217384)" userId="S::2217384@student.uwtsd.ac.uk::90b926be-8b95-400a-805d-dfecee5437bf" providerId="AD" clId="Web-{F6A19846-2248-5D7E-EA50-0AF71B7F48CD}" dt="2025-02-06T10:15:04.895" v="11" actId="20577"/>
        <pc:sldMkLst>
          <pc:docMk/>
          <pc:sldMk cId="1031827946" sldId="257"/>
        </pc:sldMkLst>
        <pc:spChg chg="mod">
          <ac:chgData name="Catherine Slade (2217384)" userId="S::2217384@student.uwtsd.ac.uk::90b926be-8b95-400a-805d-dfecee5437bf" providerId="AD" clId="Web-{F6A19846-2248-5D7E-EA50-0AF71B7F48CD}" dt="2025-02-06T10:15:04.895" v="11" actId="20577"/>
          <ac:spMkLst>
            <pc:docMk/>
            <pc:sldMk cId="1031827946" sldId="257"/>
            <ac:spMk id="3" creationId="{0F85D8B1-F1E9-2728-78AC-5F1988E1CE36}"/>
          </ac:spMkLst>
        </pc:spChg>
      </pc:sldChg>
      <pc:sldChg chg="modSp">
        <pc:chgData name="Catherine Slade (2217384)" userId="S::2217384@student.uwtsd.ac.uk::90b926be-8b95-400a-805d-dfecee5437bf" providerId="AD" clId="Web-{F6A19846-2248-5D7E-EA50-0AF71B7F48CD}" dt="2025-02-06T12:46:31.532" v="26" actId="20577"/>
        <pc:sldMkLst>
          <pc:docMk/>
          <pc:sldMk cId="2197531236" sldId="261"/>
        </pc:sldMkLst>
        <pc:spChg chg="mod">
          <ac:chgData name="Catherine Slade (2217384)" userId="S::2217384@student.uwtsd.ac.uk::90b926be-8b95-400a-805d-dfecee5437bf" providerId="AD" clId="Web-{F6A19846-2248-5D7E-EA50-0AF71B7F48CD}" dt="2025-02-06T12:46:31.532" v="26" actId="20577"/>
          <ac:spMkLst>
            <pc:docMk/>
            <pc:sldMk cId="2197531236" sldId="261"/>
            <ac:spMk id="3" creationId="{4CF9E36A-CD50-754A-066B-1B86A4DA5B25}"/>
          </ac:spMkLst>
        </pc:spChg>
      </pc:sldChg>
      <pc:sldChg chg="modSp">
        <pc:chgData name="Catherine Slade (2217384)" userId="S::2217384@student.uwtsd.ac.uk::90b926be-8b95-400a-805d-dfecee5437bf" providerId="AD" clId="Web-{F6A19846-2248-5D7E-EA50-0AF71B7F48CD}" dt="2025-02-06T13:27:50.889" v="164" actId="20577"/>
        <pc:sldMkLst>
          <pc:docMk/>
          <pc:sldMk cId="3794093994" sldId="262"/>
        </pc:sldMkLst>
        <pc:spChg chg="mod">
          <ac:chgData name="Catherine Slade (2217384)" userId="S::2217384@student.uwtsd.ac.uk::90b926be-8b95-400a-805d-dfecee5437bf" providerId="AD" clId="Web-{F6A19846-2248-5D7E-EA50-0AF71B7F48CD}" dt="2025-02-06T13:27:50.889" v="164" actId="20577"/>
          <ac:spMkLst>
            <pc:docMk/>
            <pc:sldMk cId="3794093994" sldId="262"/>
            <ac:spMk id="3" creationId="{24554E1F-15EE-5386-A31E-73F324A35508}"/>
          </ac:spMkLst>
        </pc:spChg>
      </pc:sldChg>
      <pc:sldChg chg="modSp">
        <pc:chgData name="Catherine Slade (2217384)" userId="S::2217384@student.uwtsd.ac.uk::90b926be-8b95-400a-805d-dfecee5437bf" providerId="AD" clId="Web-{F6A19846-2248-5D7E-EA50-0AF71B7F48CD}" dt="2025-02-06T13:48:27.227" v="255" actId="20577"/>
        <pc:sldMkLst>
          <pc:docMk/>
          <pc:sldMk cId="3745575701" sldId="265"/>
        </pc:sldMkLst>
        <pc:spChg chg="mod">
          <ac:chgData name="Catherine Slade (2217384)" userId="S::2217384@student.uwtsd.ac.uk::90b926be-8b95-400a-805d-dfecee5437bf" providerId="AD" clId="Web-{F6A19846-2248-5D7E-EA50-0AF71B7F48CD}" dt="2025-02-06T13:48:27.227" v="255" actId="20577"/>
          <ac:spMkLst>
            <pc:docMk/>
            <pc:sldMk cId="3745575701" sldId="265"/>
            <ac:spMk id="3" creationId="{A36A2491-DC57-E575-DC89-F2EDDA20FB62}"/>
          </ac:spMkLst>
        </pc:spChg>
      </pc:sldChg>
      <pc:sldChg chg="modSp">
        <pc:chgData name="Catherine Slade (2217384)" userId="S::2217384@student.uwtsd.ac.uk::90b926be-8b95-400a-805d-dfecee5437bf" providerId="AD" clId="Web-{F6A19846-2248-5D7E-EA50-0AF71B7F48CD}" dt="2025-02-06T15:29:04.437" v="305" actId="20577"/>
        <pc:sldMkLst>
          <pc:docMk/>
          <pc:sldMk cId="1682148684" sldId="266"/>
        </pc:sldMkLst>
        <pc:spChg chg="mod">
          <ac:chgData name="Catherine Slade (2217384)" userId="S::2217384@student.uwtsd.ac.uk::90b926be-8b95-400a-805d-dfecee5437bf" providerId="AD" clId="Web-{F6A19846-2248-5D7E-EA50-0AF71B7F48CD}" dt="2025-02-06T15:29:04.437" v="305" actId="20577"/>
          <ac:spMkLst>
            <pc:docMk/>
            <pc:sldMk cId="1682148684" sldId="266"/>
            <ac:spMk id="3" creationId="{6D718458-C66D-A2BD-675F-140E666A4FF1}"/>
          </ac:spMkLst>
        </pc:spChg>
      </pc:sldChg>
      <pc:sldChg chg="modSp">
        <pc:chgData name="Catherine Slade (2217384)" userId="S::2217384@student.uwtsd.ac.uk::90b926be-8b95-400a-805d-dfecee5437bf" providerId="AD" clId="Web-{F6A19846-2248-5D7E-EA50-0AF71B7F48CD}" dt="2025-02-06T13:41:13.045" v="237" actId="20577"/>
        <pc:sldMkLst>
          <pc:docMk/>
          <pc:sldMk cId="2398305990" sldId="268"/>
        </pc:sldMkLst>
        <pc:graphicFrameChg chg="modGraphic">
          <ac:chgData name="Catherine Slade (2217384)" userId="S::2217384@student.uwtsd.ac.uk::90b926be-8b95-400a-805d-dfecee5437bf" providerId="AD" clId="Web-{F6A19846-2248-5D7E-EA50-0AF71B7F48CD}" dt="2025-02-06T13:41:13.045" v="237" actId="20577"/>
          <ac:graphicFrameMkLst>
            <pc:docMk/>
            <pc:sldMk cId="2398305990" sldId="268"/>
            <ac:graphicFrameMk id="4" creationId="{6867818F-01C4-B042-7138-596AE639C5EC}"/>
          </ac:graphicFrameMkLst>
        </pc:graphicFrameChg>
      </pc:sldChg>
      <pc:sldChg chg="modSp">
        <pc:chgData name="Catherine Slade (2217384)" userId="S::2217384@student.uwtsd.ac.uk::90b926be-8b95-400a-805d-dfecee5437bf" providerId="AD" clId="Web-{F6A19846-2248-5D7E-EA50-0AF71B7F48CD}" dt="2025-02-06T13:03:52.660" v="45" actId="20577"/>
        <pc:sldMkLst>
          <pc:docMk/>
          <pc:sldMk cId="913386590" sldId="269"/>
        </pc:sldMkLst>
        <pc:spChg chg="mod">
          <ac:chgData name="Catherine Slade (2217384)" userId="S::2217384@student.uwtsd.ac.uk::90b926be-8b95-400a-805d-dfecee5437bf" providerId="AD" clId="Web-{F6A19846-2248-5D7E-EA50-0AF71B7F48CD}" dt="2025-02-06T13:03:52.660" v="45" actId="20577"/>
          <ac:spMkLst>
            <pc:docMk/>
            <pc:sldMk cId="913386590" sldId="269"/>
            <ac:spMk id="3" creationId="{A3016B34-F847-5C09-27E9-9AFC2C24A956}"/>
          </ac:spMkLst>
        </pc:spChg>
      </pc:sldChg>
      <pc:sldChg chg="del">
        <pc:chgData name="Catherine Slade (2217384)" userId="S::2217384@student.uwtsd.ac.uk::90b926be-8b95-400a-805d-dfecee5437bf" providerId="AD" clId="Web-{F6A19846-2248-5D7E-EA50-0AF71B7F48CD}" dt="2025-02-06T13:41:34.140" v="238"/>
        <pc:sldMkLst>
          <pc:docMk/>
          <pc:sldMk cId="2469294931" sldId="270"/>
        </pc:sldMkLst>
      </pc:sldChg>
    </pc:docChg>
  </pc:docChgLst>
  <pc:docChgLst>
    <pc:chgData clId="Web-{BC67ACC4-6D43-76AE-D5D9-B46E6DAF90D8}"/>
    <pc:docChg chg="modSld">
      <pc:chgData name="" userId="" providerId="" clId="Web-{BC67ACC4-6D43-76AE-D5D9-B46E6DAF90D8}" dt="2025-02-01T15:08:29.133" v="1" actId="20577"/>
      <pc:docMkLst>
        <pc:docMk/>
      </pc:docMkLst>
      <pc:sldChg chg="modSp">
        <pc:chgData name="" userId="" providerId="" clId="Web-{BC67ACC4-6D43-76AE-D5D9-B46E6DAF90D8}" dt="2025-02-01T15:08:29.133" v="1" actId="20577"/>
        <pc:sldMkLst>
          <pc:docMk/>
          <pc:sldMk cId="3729315824" sldId="258"/>
        </pc:sldMkLst>
        <pc:spChg chg="mod">
          <ac:chgData name="" userId="" providerId="" clId="Web-{BC67ACC4-6D43-76AE-D5D9-B46E6DAF90D8}" dt="2025-02-01T15:08:29.133" v="1" actId="20577"/>
          <ac:spMkLst>
            <pc:docMk/>
            <pc:sldMk cId="3729315824" sldId="258"/>
            <ac:spMk id="3" creationId="{ADB55070-7CEE-BEE8-7CDE-4F0620D106F1}"/>
          </ac:spMkLst>
        </pc:spChg>
      </pc:sldChg>
    </pc:docChg>
  </pc:docChgLst>
  <pc:docChgLst>
    <pc:chgData name="Catherine Slade (2217384)" userId="S::2217384@student.uwtsd.ac.uk::90b926be-8b95-400a-805d-dfecee5437bf" providerId="AD" clId="Web-{F300A33B-7EEB-E73E-0970-471791D570F3}"/>
    <pc:docChg chg="sldOrd">
      <pc:chgData name="Catherine Slade (2217384)" userId="S::2217384@student.uwtsd.ac.uk::90b926be-8b95-400a-805d-dfecee5437bf" providerId="AD" clId="Web-{F300A33B-7EEB-E73E-0970-471791D570F3}" dt="2025-02-05T13:40:21.280" v="0"/>
      <pc:docMkLst>
        <pc:docMk/>
      </pc:docMkLst>
      <pc:sldChg chg="ord">
        <pc:chgData name="Catherine Slade (2217384)" userId="S::2217384@student.uwtsd.ac.uk::90b926be-8b95-400a-805d-dfecee5437bf" providerId="AD" clId="Web-{F300A33B-7EEB-E73E-0970-471791D570F3}" dt="2025-02-05T13:40:21.280" v="0"/>
        <pc:sldMkLst>
          <pc:docMk/>
          <pc:sldMk cId="1377573701" sldId="264"/>
        </pc:sldMkLst>
      </pc:sldChg>
    </pc:docChg>
  </pc:docChgLst>
  <pc:docChgLst>
    <pc:chgData name="Catherine Slade (2217384)" userId="S::2217384@student.uwtsd.ac.uk::90b926be-8b95-400a-805d-dfecee5437bf" providerId="AD" clId="Web-{9091517E-3C16-EBCF-6168-FF09D2443F37}"/>
    <pc:docChg chg="addSld delSld modSld">
      <pc:chgData name="Catherine Slade (2217384)" userId="S::2217384@student.uwtsd.ac.uk::90b926be-8b95-400a-805d-dfecee5437bf" providerId="AD" clId="Web-{9091517E-3C16-EBCF-6168-FF09D2443F37}" dt="2025-02-06T18:53:15.403" v="631" actId="20577"/>
      <pc:docMkLst>
        <pc:docMk/>
      </pc:docMkLst>
      <pc:sldChg chg="modSp">
        <pc:chgData name="Catherine Slade (2217384)" userId="S::2217384@student.uwtsd.ac.uk::90b926be-8b95-400a-805d-dfecee5437bf" providerId="AD" clId="Web-{9091517E-3C16-EBCF-6168-FF09D2443F37}" dt="2025-02-06T18:53:15.403" v="631" actId="20577"/>
        <pc:sldMkLst>
          <pc:docMk/>
          <pc:sldMk cId="109857222" sldId="256"/>
        </pc:sldMkLst>
        <pc:spChg chg="mod">
          <ac:chgData name="Catherine Slade (2217384)" userId="S::2217384@student.uwtsd.ac.uk::90b926be-8b95-400a-805d-dfecee5437bf" providerId="AD" clId="Web-{9091517E-3C16-EBCF-6168-FF09D2443F37}" dt="2025-02-06T18:53:15.403" v="63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atherine Slade (2217384)" userId="S::2217384@student.uwtsd.ac.uk::90b926be-8b95-400a-805d-dfecee5437bf" providerId="AD" clId="Web-{9091517E-3C16-EBCF-6168-FF09D2443F37}" dt="2025-02-06T18:53:09.668" v="630" actId="20577"/>
        <pc:sldMkLst>
          <pc:docMk/>
          <pc:sldMk cId="3794093994" sldId="262"/>
        </pc:sldMkLst>
        <pc:spChg chg="mod">
          <ac:chgData name="Catherine Slade (2217384)" userId="S::2217384@student.uwtsd.ac.uk::90b926be-8b95-400a-805d-dfecee5437bf" providerId="AD" clId="Web-{9091517E-3C16-EBCF-6168-FF09D2443F37}" dt="2025-02-06T18:53:09.668" v="630" actId="20577"/>
          <ac:spMkLst>
            <pc:docMk/>
            <pc:sldMk cId="3794093994" sldId="262"/>
            <ac:spMk id="3" creationId="{24554E1F-15EE-5386-A31E-73F324A35508}"/>
          </ac:spMkLst>
        </pc:spChg>
      </pc:sldChg>
      <pc:sldChg chg="modSp">
        <pc:chgData name="Catherine Slade (2217384)" userId="S::2217384@student.uwtsd.ac.uk::90b926be-8b95-400a-805d-dfecee5437bf" providerId="AD" clId="Web-{9091517E-3C16-EBCF-6168-FF09D2443F37}" dt="2025-02-06T16:24:24.592" v="608" actId="20577"/>
        <pc:sldMkLst>
          <pc:docMk/>
          <pc:sldMk cId="2940076567" sldId="263"/>
        </pc:sldMkLst>
        <pc:spChg chg="mod">
          <ac:chgData name="Catherine Slade (2217384)" userId="S::2217384@student.uwtsd.ac.uk::90b926be-8b95-400a-805d-dfecee5437bf" providerId="AD" clId="Web-{9091517E-3C16-EBCF-6168-FF09D2443F37}" dt="2025-02-06T16:24:24.592" v="608" actId="20577"/>
          <ac:spMkLst>
            <pc:docMk/>
            <pc:sldMk cId="2940076567" sldId="263"/>
            <ac:spMk id="3" creationId="{F179A31A-51CC-8623-AF00-4A49AD6DF598}"/>
          </ac:spMkLst>
        </pc:spChg>
      </pc:sldChg>
      <pc:sldChg chg="addSp modSp mod setBg">
        <pc:chgData name="Catherine Slade (2217384)" userId="S::2217384@student.uwtsd.ac.uk::90b926be-8b95-400a-805d-dfecee5437bf" providerId="AD" clId="Web-{9091517E-3C16-EBCF-6168-FF09D2443F37}" dt="2025-02-06T15:38:44.460" v="43"/>
        <pc:sldMkLst>
          <pc:docMk/>
          <pc:sldMk cId="1682148684" sldId="266"/>
        </pc:sldMkLst>
        <pc:spChg chg="mod">
          <ac:chgData name="Catherine Slade (2217384)" userId="S::2217384@student.uwtsd.ac.uk::90b926be-8b95-400a-805d-dfecee5437bf" providerId="AD" clId="Web-{9091517E-3C16-EBCF-6168-FF09D2443F37}" dt="2025-02-06T15:38:44.460" v="43"/>
          <ac:spMkLst>
            <pc:docMk/>
            <pc:sldMk cId="1682148684" sldId="266"/>
            <ac:spMk id="2" creationId="{6FCBD0E9-5A4F-D992-446F-0961B3AE4804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5:38:44.460" v="43"/>
          <ac:spMkLst>
            <pc:docMk/>
            <pc:sldMk cId="1682148684" sldId="266"/>
            <ac:spMk id="3" creationId="{6D718458-C66D-A2BD-675F-140E666A4FF1}"/>
          </ac:spMkLst>
        </pc:spChg>
        <pc:spChg chg="add">
          <ac:chgData name="Catherine Slade (2217384)" userId="S::2217384@student.uwtsd.ac.uk::90b926be-8b95-400a-805d-dfecee5437bf" providerId="AD" clId="Web-{9091517E-3C16-EBCF-6168-FF09D2443F37}" dt="2025-02-06T15:38:44.460" v="43"/>
          <ac:spMkLst>
            <pc:docMk/>
            <pc:sldMk cId="1682148684" sldId="266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9091517E-3C16-EBCF-6168-FF09D2443F37}" dt="2025-02-06T15:38:44.460" v="43"/>
          <ac:spMkLst>
            <pc:docMk/>
            <pc:sldMk cId="1682148684" sldId="266"/>
            <ac:spMk id="10" creationId="{7AAC67C3-831B-4AB1-A259-DFB839CAFAFC}"/>
          </ac:spMkLst>
        </pc:spChg>
      </pc:sldChg>
      <pc:sldChg chg="modSp">
        <pc:chgData name="Catherine Slade (2217384)" userId="S::2217384@student.uwtsd.ac.uk::90b926be-8b95-400a-805d-dfecee5437bf" providerId="AD" clId="Web-{9091517E-3C16-EBCF-6168-FF09D2443F37}" dt="2025-02-06T18:47:41.877" v="626" actId="20577"/>
        <pc:sldMkLst>
          <pc:docMk/>
          <pc:sldMk cId="913386590" sldId="269"/>
        </pc:sldMkLst>
        <pc:spChg chg="mod">
          <ac:chgData name="Catherine Slade (2217384)" userId="S::2217384@student.uwtsd.ac.uk::90b926be-8b95-400a-805d-dfecee5437bf" providerId="AD" clId="Web-{9091517E-3C16-EBCF-6168-FF09D2443F37}" dt="2025-02-06T18:47:41.877" v="626" actId="20577"/>
          <ac:spMkLst>
            <pc:docMk/>
            <pc:sldMk cId="913386590" sldId="269"/>
            <ac:spMk id="3" creationId="{A3016B34-F847-5C09-27E9-9AFC2C24A956}"/>
          </ac:spMkLst>
        </pc:spChg>
      </pc:sldChg>
      <pc:sldChg chg="addSp modSp new mod setBg">
        <pc:chgData name="Catherine Slade (2217384)" userId="S::2217384@student.uwtsd.ac.uk::90b926be-8b95-400a-805d-dfecee5437bf" providerId="AD" clId="Web-{9091517E-3C16-EBCF-6168-FF09D2443F37}" dt="2025-02-06T15:42:53.264" v="263" actId="20577"/>
        <pc:sldMkLst>
          <pc:docMk/>
          <pc:sldMk cId="1671112530" sldId="270"/>
        </pc:sldMkLst>
        <pc:spChg chg="mod">
          <ac:chgData name="Catherine Slade (2217384)" userId="S::2217384@student.uwtsd.ac.uk::90b926be-8b95-400a-805d-dfecee5437bf" providerId="AD" clId="Web-{9091517E-3C16-EBCF-6168-FF09D2443F37}" dt="2025-02-06T15:38:37.085" v="42"/>
          <ac:spMkLst>
            <pc:docMk/>
            <pc:sldMk cId="1671112530" sldId="270"/>
            <ac:spMk id="2" creationId="{9A959C1D-C2EB-1CD6-3C41-4C76199A79F9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5:42:53.264" v="263" actId="20577"/>
          <ac:spMkLst>
            <pc:docMk/>
            <pc:sldMk cId="1671112530" sldId="270"/>
            <ac:spMk id="3" creationId="{1540C946-6FAA-E954-EC77-4262E140291A}"/>
          </ac:spMkLst>
        </pc:spChg>
        <pc:spChg chg="add">
          <ac:chgData name="Catherine Slade (2217384)" userId="S::2217384@student.uwtsd.ac.uk::90b926be-8b95-400a-805d-dfecee5437bf" providerId="AD" clId="Web-{9091517E-3C16-EBCF-6168-FF09D2443F37}" dt="2025-02-06T15:38:37.085" v="42"/>
          <ac:spMkLst>
            <pc:docMk/>
            <pc:sldMk cId="1671112530" sldId="270"/>
            <ac:spMk id="8" creationId="{3741B58E-3B65-4A01-A276-975AB2CF8A08}"/>
          </ac:spMkLst>
        </pc:spChg>
        <pc:spChg chg="add">
          <ac:chgData name="Catherine Slade (2217384)" userId="S::2217384@student.uwtsd.ac.uk::90b926be-8b95-400a-805d-dfecee5437bf" providerId="AD" clId="Web-{9091517E-3C16-EBCF-6168-FF09D2443F37}" dt="2025-02-06T15:38:37.085" v="42"/>
          <ac:spMkLst>
            <pc:docMk/>
            <pc:sldMk cId="1671112530" sldId="270"/>
            <ac:spMk id="10" creationId="{7AAC67C3-831B-4AB1-A259-DFB839CAFAFC}"/>
          </ac:spMkLst>
        </pc:spChg>
      </pc:sldChg>
      <pc:sldChg chg="addSp delSp modSp new del mod setBg">
        <pc:chgData name="Catherine Slade (2217384)" userId="S::2217384@student.uwtsd.ac.uk::90b926be-8b95-400a-805d-dfecee5437bf" providerId="AD" clId="Web-{9091517E-3C16-EBCF-6168-FF09D2443F37}" dt="2025-02-06T16:16:29.355" v="559"/>
        <pc:sldMkLst>
          <pc:docMk/>
          <pc:sldMk cId="1345142153" sldId="271"/>
        </pc:sldMkLst>
        <pc:spChg chg="mod">
          <ac:chgData name="Catherine Slade (2217384)" userId="S::2217384@student.uwtsd.ac.uk::90b926be-8b95-400a-805d-dfecee5437bf" providerId="AD" clId="Web-{9091517E-3C16-EBCF-6168-FF09D2443F37}" dt="2025-02-06T15:39:14.039" v="45"/>
          <ac:spMkLst>
            <pc:docMk/>
            <pc:sldMk cId="1345142153" sldId="271"/>
            <ac:spMk id="2" creationId="{869684DF-1E38-0697-980A-B72C58986F4E}"/>
          </ac:spMkLst>
        </pc:spChg>
        <pc:spChg chg="add del mod">
          <ac:chgData name="Catherine Slade (2217384)" userId="S::2217384@student.uwtsd.ac.uk::90b926be-8b95-400a-805d-dfecee5437bf" providerId="AD" clId="Web-{9091517E-3C16-EBCF-6168-FF09D2443F37}" dt="2025-02-06T16:14:51.898" v="519" actId="20577"/>
          <ac:spMkLst>
            <pc:docMk/>
            <pc:sldMk cId="1345142153" sldId="271"/>
            <ac:spMk id="3" creationId="{A774472F-11EF-2CB4-099A-81CB2CEC8E22}"/>
          </ac:spMkLst>
        </pc:spChg>
        <pc:spChg chg="add del">
          <ac:chgData name="Catherine Slade (2217384)" userId="S::2217384@student.uwtsd.ac.uk::90b926be-8b95-400a-805d-dfecee5437bf" providerId="AD" clId="Web-{9091517E-3C16-EBCF-6168-FF09D2443F37}" dt="2025-02-06T15:39:14.039" v="45"/>
          <ac:spMkLst>
            <pc:docMk/>
            <pc:sldMk cId="1345142153" sldId="271"/>
            <ac:spMk id="9" creationId="{39E3965E-AC41-4711-9D10-E25ABB132D86}"/>
          </ac:spMkLst>
        </pc:spChg>
        <pc:spChg chg="add del">
          <ac:chgData name="Catherine Slade (2217384)" userId="S::2217384@student.uwtsd.ac.uk::90b926be-8b95-400a-805d-dfecee5437bf" providerId="AD" clId="Web-{9091517E-3C16-EBCF-6168-FF09D2443F37}" dt="2025-02-06T15:39:14.039" v="45"/>
          <ac:spMkLst>
            <pc:docMk/>
            <pc:sldMk cId="1345142153" sldId="271"/>
            <ac:spMk id="13" creationId="{2FDF0794-1B86-42B2-B8C7-F60123E638ED}"/>
          </ac:spMkLst>
        </pc:spChg>
        <pc:spChg chg="add del">
          <ac:chgData name="Catherine Slade (2217384)" userId="S::2217384@student.uwtsd.ac.uk::90b926be-8b95-400a-805d-dfecee5437bf" providerId="AD" clId="Web-{9091517E-3C16-EBCF-6168-FF09D2443F37}" dt="2025-02-06T15:39:14.039" v="45"/>
          <ac:spMkLst>
            <pc:docMk/>
            <pc:sldMk cId="1345142153" sldId="271"/>
            <ac:spMk id="15" creationId="{EEFC1EB0-DB92-4E98-B3A9-0CD6FA5A8B62}"/>
          </ac:spMkLst>
        </pc:spChg>
        <pc:picChg chg="add del">
          <ac:chgData name="Catherine Slade (2217384)" userId="S::2217384@student.uwtsd.ac.uk::90b926be-8b95-400a-805d-dfecee5437bf" providerId="AD" clId="Web-{9091517E-3C16-EBCF-6168-FF09D2443F37}" dt="2025-02-06T15:39:14.039" v="45"/>
          <ac:picMkLst>
            <pc:docMk/>
            <pc:sldMk cId="1345142153" sldId="271"/>
            <ac:picMk id="5" creationId="{3665DF6E-E2FE-03DF-BEA6-113771A1AD6E}"/>
          </ac:picMkLst>
        </pc:picChg>
        <pc:cxnChg chg="add del">
          <ac:chgData name="Catherine Slade (2217384)" userId="S::2217384@student.uwtsd.ac.uk::90b926be-8b95-400a-805d-dfecee5437bf" providerId="AD" clId="Web-{9091517E-3C16-EBCF-6168-FF09D2443F37}" dt="2025-02-06T15:39:14.039" v="45"/>
          <ac:cxnSpMkLst>
            <pc:docMk/>
            <pc:sldMk cId="1345142153" sldId="271"/>
            <ac:cxnSpMk id="11" creationId="{1F5DC8C3-BA5F-4EED-BB9A-A14272BD82A1}"/>
          </ac:cxnSpMkLst>
        </pc:cxnChg>
        <pc:cxnChg chg="add del">
          <ac:chgData name="Catherine Slade (2217384)" userId="S::2217384@student.uwtsd.ac.uk::90b926be-8b95-400a-805d-dfecee5437bf" providerId="AD" clId="Web-{9091517E-3C16-EBCF-6168-FF09D2443F37}" dt="2025-02-06T15:39:14.039" v="45"/>
          <ac:cxnSpMkLst>
            <pc:docMk/>
            <pc:sldMk cId="1345142153" sldId="271"/>
            <ac:cxnSpMk id="17" creationId="{96D07482-83A3-4451-943C-B46961082957}"/>
          </ac:cxnSpMkLst>
        </pc:cxnChg>
      </pc:sldChg>
      <pc:sldChg chg="modSp new">
        <pc:chgData name="Catherine Slade (2217384)" userId="S::2217384@student.uwtsd.ac.uk::90b926be-8b95-400a-805d-dfecee5437bf" providerId="AD" clId="Web-{9091517E-3C16-EBCF-6168-FF09D2443F37}" dt="2025-02-06T16:16:17.823" v="558" actId="20577"/>
        <pc:sldMkLst>
          <pc:docMk/>
          <pc:sldMk cId="3596748572" sldId="272"/>
        </pc:sldMkLst>
        <pc:spChg chg="mod">
          <ac:chgData name="Catherine Slade (2217384)" userId="S::2217384@student.uwtsd.ac.uk::90b926be-8b95-400a-805d-dfecee5437bf" providerId="AD" clId="Web-{9091517E-3C16-EBCF-6168-FF09D2443F37}" dt="2025-02-06T16:16:08.854" v="557" actId="20577"/>
          <ac:spMkLst>
            <pc:docMk/>
            <pc:sldMk cId="3596748572" sldId="272"/>
            <ac:spMk id="2" creationId="{B32D0890-B3C8-3B00-4FA1-8266E7816C03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6:15:14.086" v="523" actId="14100"/>
          <ac:spMkLst>
            <pc:docMk/>
            <pc:sldMk cId="3596748572" sldId="272"/>
            <ac:spMk id="3" creationId="{61B55AF1-A6BF-72B6-0D8E-3C65580709E4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6:15:18.258" v="524" actId="14100"/>
          <ac:spMkLst>
            <pc:docMk/>
            <pc:sldMk cId="3596748572" sldId="272"/>
            <ac:spMk id="4" creationId="{F490E9D8-8650-FDE6-89A0-92D7D072C5C9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6:15:22.102" v="525" actId="14100"/>
          <ac:spMkLst>
            <pc:docMk/>
            <pc:sldMk cId="3596748572" sldId="272"/>
            <ac:spMk id="5" creationId="{A10ACBFA-50E5-4EF4-85A1-8E205D4286DF}"/>
          </ac:spMkLst>
        </pc:spChg>
        <pc:spChg chg="mod">
          <ac:chgData name="Catherine Slade (2217384)" userId="S::2217384@student.uwtsd.ac.uk::90b926be-8b95-400a-805d-dfecee5437bf" providerId="AD" clId="Web-{9091517E-3C16-EBCF-6168-FF09D2443F37}" dt="2025-02-06T16:16:17.823" v="558" actId="20577"/>
          <ac:spMkLst>
            <pc:docMk/>
            <pc:sldMk cId="3596748572" sldId="272"/>
            <ac:spMk id="6" creationId="{7F9C02B9-D330-06C8-D457-B5C8F570BD90}"/>
          </ac:spMkLst>
        </pc:spChg>
      </pc:sldChg>
      <pc:sldChg chg="modSp new">
        <pc:chgData name="Catherine Slade (2217384)" userId="S::2217384@student.uwtsd.ac.uk::90b926be-8b95-400a-805d-dfecee5437bf" providerId="AD" clId="Web-{9091517E-3C16-EBCF-6168-FF09D2443F37}" dt="2025-02-06T16:23:37.981" v="607" actId="20577"/>
        <pc:sldMkLst>
          <pc:docMk/>
          <pc:sldMk cId="669073990" sldId="273"/>
        </pc:sldMkLst>
        <pc:spChg chg="mod">
          <ac:chgData name="Catherine Slade (2217384)" userId="S::2217384@student.uwtsd.ac.uk::90b926be-8b95-400a-805d-dfecee5437bf" providerId="AD" clId="Web-{9091517E-3C16-EBCF-6168-FF09D2443F37}" dt="2025-02-06T16:23:37.981" v="607" actId="20577"/>
          <ac:spMkLst>
            <pc:docMk/>
            <pc:sldMk cId="669073990" sldId="273"/>
            <ac:spMk id="3" creationId="{2916B47A-60DB-8764-29C3-B89AC68CE9A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3A4351-0E16-4F95-8DD5-862393BFF1C9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2D85D30-55D9-4B48-82A1-CE316FE095C3}">
      <dgm:prSet phldrT="[Text]" phldr="0"/>
      <dgm:spPr/>
      <dgm:t>
        <a:bodyPr/>
        <a:lstStyle/>
        <a:p>
          <a:pPr rtl="0"/>
          <a:r>
            <a:rPr lang="en-US" dirty="0">
              <a:latin typeface="Georgia Pro Cond Light" panose="020F0302020204030204"/>
            </a:rPr>
            <a:t>Research Question</a:t>
          </a:r>
          <a:endParaRPr lang="en-US" dirty="0"/>
        </a:p>
      </dgm:t>
    </dgm:pt>
    <dgm:pt modelId="{40B01A19-02AA-49CF-AC37-F79EC34A501D}" type="parTrans" cxnId="{6AB8A67C-E169-4849-B30F-CB060BABC670}">
      <dgm:prSet/>
      <dgm:spPr/>
      <dgm:t>
        <a:bodyPr/>
        <a:lstStyle/>
        <a:p>
          <a:endParaRPr lang="en-US"/>
        </a:p>
      </dgm:t>
    </dgm:pt>
    <dgm:pt modelId="{DCCEA881-3D78-4392-A089-C048E8BCFDD4}" type="sibTrans" cxnId="{6AB8A67C-E169-4849-B30F-CB060BABC670}">
      <dgm:prSet/>
      <dgm:spPr/>
      <dgm:t>
        <a:bodyPr/>
        <a:lstStyle/>
        <a:p>
          <a:endParaRPr lang="en-US"/>
        </a:p>
      </dgm:t>
    </dgm:pt>
    <dgm:pt modelId="{530ABD79-CF5C-4CD6-AFF1-A9E059681A7A}">
      <dgm:prSet phldrT="[Text]" phldr="0"/>
      <dgm:spPr/>
      <dgm:t>
        <a:bodyPr/>
        <a:lstStyle/>
        <a:p>
          <a:r>
            <a:rPr lang="en-US" dirty="0">
              <a:latin typeface="Georgia Pro Cond Light" panose="020F0302020204030204"/>
            </a:rPr>
            <a:t>Methodology</a:t>
          </a:r>
          <a:endParaRPr lang="en-US" dirty="0"/>
        </a:p>
      </dgm:t>
    </dgm:pt>
    <dgm:pt modelId="{995BBAC2-92BE-4AD5-A563-12F596C5FF85}" type="parTrans" cxnId="{9ED6C0FF-0AE5-49B9-9921-4BE2519938E0}">
      <dgm:prSet/>
      <dgm:spPr/>
      <dgm:t>
        <a:bodyPr/>
        <a:lstStyle/>
        <a:p>
          <a:endParaRPr lang="en-US"/>
        </a:p>
      </dgm:t>
    </dgm:pt>
    <dgm:pt modelId="{6E7D0F42-DCA9-4588-93AC-25CDF53245DD}" type="sibTrans" cxnId="{9ED6C0FF-0AE5-49B9-9921-4BE2519938E0}">
      <dgm:prSet/>
      <dgm:spPr/>
      <dgm:t>
        <a:bodyPr/>
        <a:lstStyle/>
        <a:p>
          <a:endParaRPr lang="en-US"/>
        </a:p>
      </dgm:t>
    </dgm:pt>
    <dgm:pt modelId="{A5BAABEE-F863-453C-8E8B-42B74C3115DC}">
      <dgm:prSet phldrT="[Text]" phldr="0"/>
      <dgm:spPr/>
      <dgm:t>
        <a:bodyPr/>
        <a:lstStyle/>
        <a:p>
          <a:r>
            <a:rPr lang="en-US" dirty="0">
              <a:latin typeface="Georgia Pro Cond Light" panose="020F0302020204030204"/>
            </a:rPr>
            <a:t>Positionality</a:t>
          </a:r>
          <a:endParaRPr lang="en-US" dirty="0"/>
        </a:p>
      </dgm:t>
    </dgm:pt>
    <dgm:pt modelId="{E1D30654-02A4-4567-B916-F5B0ED36D5CD}" type="parTrans" cxnId="{856A04AE-1188-4A5B-BBF4-5BAB34C07C42}">
      <dgm:prSet/>
      <dgm:spPr/>
      <dgm:t>
        <a:bodyPr/>
        <a:lstStyle/>
        <a:p>
          <a:endParaRPr lang="en-US"/>
        </a:p>
      </dgm:t>
    </dgm:pt>
    <dgm:pt modelId="{17D462B9-A1C9-4CE4-9D6C-EC400BB174DF}" type="sibTrans" cxnId="{856A04AE-1188-4A5B-BBF4-5BAB34C07C42}">
      <dgm:prSet/>
      <dgm:spPr/>
      <dgm:t>
        <a:bodyPr/>
        <a:lstStyle/>
        <a:p>
          <a:endParaRPr lang="en-US"/>
        </a:p>
      </dgm:t>
    </dgm:pt>
    <dgm:pt modelId="{7CACBDF8-1192-439F-B372-7E7B216F68DA}">
      <dgm:prSet phldrT="[Text]" phldr="0"/>
      <dgm:spPr/>
      <dgm:t>
        <a:bodyPr/>
        <a:lstStyle/>
        <a:p>
          <a:pPr rtl="0"/>
          <a:r>
            <a:rPr lang="en-US" dirty="0">
              <a:latin typeface="Georgia Pro Cond Light" panose="020F0302020204030204"/>
            </a:rPr>
            <a:t>Methods</a:t>
          </a:r>
          <a:endParaRPr lang="en-US" dirty="0"/>
        </a:p>
      </dgm:t>
    </dgm:pt>
    <dgm:pt modelId="{AE7AE049-6AAD-4DB1-A563-010524CC7DDB}" type="parTrans" cxnId="{ECBA140E-937D-4A3B-BA7F-F9864A45E647}">
      <dgm:prSet/>
      <dgm:spPr/>
      <dgm:t>
        <a:bodyPr/>
        <a:lstStyle/>
        <a:p>
          <a:endParaRPr lang="en-US"/>
        </a:p>
      </dgm:t>
    </dgm:pt>
    <dgm:pt modelId="{5343F487-690A-47CB-958B-9051A7145EE6}" type="sibTrans" cxnId="{ECBA140E-937D-4A3B-BA7F-F9864A45E647}">
      <dgm:prSet/>
      <dgm:spPr/>
      <dgm:t>
        <a:bodyPr/>
        <a:lstStyle/>
        <a:p>
          <a:endParaRPr lang="en-US"/>
        </a:p>
      </dgm:t>
    </dgm:pt>
    <dgm:pt modelId="{2A83877E-74F8-4009-A24A-5FE02B899071}">
      <dgm:prSet phldrT="[Text]" phldr="0"/>
      <dgm:spPr/>
      <dgm:t>
        <a:bodyPr/>
        <a:lstStyle/>
        <a:p>
          <a:pPr rtl="0"/>
          <a:r>
            <a:rPr lang="en-US" dirty="0">
              <a:latin typeface="Georgia Pro Cond Light" panose="020F0302020204030204"/>
            </a:rPr>
            <a:t> Data analysis</a:t>
          </a:r>
          <a:endParaRPr lang="en-US" dirty="0"/>
        </a:p>
      </dgm:t>
    </dgm:pt>
    <dgm:pt modelId="{293CBF34-95A3-429F-A72C-7FFDB304C368}" type="parTrans" cxnId="{0BF7BF16-8BC4-4079-BC41-939735FA3B9A}">
      <dgm:prSet/>
      <dgm:spPr/>
      <dgm:t>
        <a:bodyPr/>
        <a:lstStyle/>
        <a:p>
          <a:endParaRPr lang="en-US"/>
        </a:p>
      </dgm:t>
    </dgm:pt>
    <dgm:pt modelId="{7BCB1212-1589-4A7B-9F25-81DDF6A24439}" type="sibTrans" cxnId="{0BF7BF16-8BC4-4079-BC41-939735FA3B9A}">
      <dgm:prSet/>
      <dgm:spPr/>
      <dgm:t>
        <a:bodyPr/>
        <a:lstStyle/>
        <a:p>
          <a:endParaRPr lang="en-US"/>
        </a:p>
      </dgm:t>
    </dgm:pt>
    <dgm:pt modelId="{BD5A28ED-8D0E-4267-9EAE-39ADA9BC1514}" type="pres">
      <dgm:prSet presAssocID="{023A4351-0E16-4F95-8DD5-862393BFF1C9}" presName="Name0" presStyleCnt="0">
        <dgm:presLayoutVars>
          <dgm:dir/>
          <dgm:resizeHandles val="exact"/>
        </dgm:presLayoutVars>
      </dgm:prSet>
      <dgm:spPr/>
    </dgm:pt>
    <dgm:pt modelId="{B4AACAC4-4781-469F-BE09-1722418578E5}" type="pres">
      <dgm:prSet presAssocID="{023A4351-0E16-4F95-8DD5-862393BFF1C9}" presName="cycle" presStyleCnt="0"/>
      <dgm:spPr/>
    </dgm:pt>
    <dgm:pt modelId="{0C4CC60D-7FE5-49C6-997E-3C545B93E181}" type="pres">
      <dgm:prSet presAssocID="{12D85D30-55D9-4B48-82A1-CE316FE095C3}" presName="nodeFirstNode" presStyleLbl="node1" presStyleIdx="0" presStyleCnt="5">
        <dgm:presLayoutVars>
          <dgm:bulletEnabled val="1"/>
        </dgm:presLayoutVars>
      </dgm:prSet>
      <dgm:spPr/>
    </dgm:pt>
    <dgm:pt modelId="{AEA5CB55-6FA8-4F15-9248-494118DABB45}" type="pres">
      <dgm:prSet presAssocID="{DCCEA881-3D78-4392-A089-C048E8BCFDD4}" presName="sibTransFirstNode" presStyleLbl="bgShp" presStyleIdx="0" presStyleCnt="1"/>
      <dgm:spPr/>
    </dgm:pt>
    <dgm:pt modelId="{4CABA001-21ED-4CCD-ACEB-B3A30F955CFB}" type="pres">
      <dgm:prSet presAssocID="{530ABD79-CF5C-4CD6-AFF1-A9E059681A7A}" presName="nodeFollowingNodes" presStyleLbl="node1" presStyleIdx="1" presStyleCnt="5">
        <dgm:presLayoutVars>
          <dgm:bulletEnabled val="1"/>
        </dgm:presLayoutVars>
      </dgm:prSet>
      <dgm:spPr/>
    </dgm:pt>
    <dgm:pt modelId="{2F92E57C-4D4F-4639-844B-22B7DF14A27B}" type="pres">
      <dgm:prSet presAssocID="{A5BAABEE-F863-453C-8E8B-42B74C3115DC}" presName="nodeFollowingNodes" presStyleLbl="node1" presStyleIdx="2" presStyleCnt="5">
        <dgm:presLayoutVars>
          <dgm:bulletEnabled val="1"/>
        </dgm:presLayoutVars>
      </dgm:prSet>
      <dgm:spPr/>
    </dgm:pt>
    <dgm:pt modelId="{F08510F9-2493-4135-9194-A5E3AAB63A83}" type="pres">
      <dgm:prSet presAssocID="{7CACBDF8-1192-439F-B372-7E7B216F68DA}" presName="nodeFollowingNodes" presStyleLbl="node1" presStyleIdx="3" presStyleCnt="5">
        <dgm:presLayoutVars>
          <dgm:bulletEnabled val="1"/>
        </dgm:presLayoutVars>
      </dgm:prSet>
      <dgm:spPr/>
    </dgm:pt>
    <dgm:pt modelId="{E87299B6-7DA0-49C6-8EA7-0CE12759ADF6}" type="pres">
      <dgm:prSet presAssocID="{2A83877E-74F8-4009-A24A-5FE02B899071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ECBA140E-937D-4A3B-BA7F-F9864A45E647}" srcId="{023A4351-0E16-4F95-8DD5-862393BFF1C9}" destId="{7CACBDF8-1192-439F-B372-7E7B216F68DA}" srcOrd="3" destOrd="0" parTransId="{AE7AE049-6AAD-4DB1-A563-010524CC7DDB}" sibTransId="{5343F487-690A-47CB-958B-9051A7145EE6}"/>
    <dgm:cxn modelId="{0BF7BF16-8BC4-4079-BC41-939735FA3B9A}" srcId="{023A4351-0E16-4F95-8DD5-862393BFF1C9}" destId="{2A83877E-74F8-4009-A24A-5FE02B899071}" srcOrd="4" destOrd="0" parTransId="{293CBF34-95A3-429F-A72C-7FFDB304C368}" sibTransId="{7BCB1212-1589-4A7B-9F25-81DDF6A24439}"/>
    <dgm:cxn modelId="{B0132F28-D6C5-4388-931E-D1B1A36D44A1}" type="presOf" srcId="{7CACBDF8-1192-439F-B372-7E7B216F68DA}" destId="{F08510F9-2493-4135-9194-A5E3AAB63A83}" srcOrd="0" destOrd="0" presId="urn:microsoft.com/office/officeart/2005/8/layout/cycle3"/>
    <dgm:cxn modelId="{CA859F39-626F-40D5-A835-E9C5669DEB2A}" type="presOf" srcId="{12D85D30-55D9-4B48-82A1-CE316FE095C3}" destId="{0C4CC60D-7FE5-49C6-997E-3C545B93E181}" srcOrd="0" destOrd="0" presId="urn:microsoft.com/office/officeart/2005/8/layout/cycle3"/>
    <dgm:cxn modelId="{8FAB3553-5408-4F47-9584-971ADA5B283E}" type="presOf" srcId="{2A83877E-74F8-4009-A24A-5FE02B899071}" destId="{E87299B6-7DA0-49C6-8EA7-0CE12759ADF6}" srcOrd="0" destOrd="0" presId="urn:microsoft.com/office/officeart/2005/8/layout/cycle3"/>
    <dgm:cxn modelId="{B9382E78-4752-40E7-8BDA-A6501DFA5282}" type="presOf" srcId="{530ABD79-CF5C-4CD6-AFF1-A9E059681A7A}" destId="{4CABA001-21ED-4CCD-ACEB-B3A30F955CFB}" srcOrd="0" destOrd="0" presId="urn:microsoft.com/office/officeart/2005/8/layout/cycle3"/>
    <dgm:cxn modelId="{6AB8A67C-E169-4849-B30F-CB060BABC670}" srcId="{023A4351-0E16-4F95-8DD5-862393BFF1C9}" destId="{12D85D30-55D9-4B48-82A1-CE316FE095C3}" srcOrd="0" destOrd="0" parTransId="{40B01A19-02AA-49CF-AC37-F79EC34A501D}" sibTransId="{DCCEA881-3D78-4392-A089-C048E8BCFDD4}"/>
    <dgm:cxn modelId="{856A04AE-1188-4A5B-BBF4-5BAB34C07C42}" srcId="{023A4351-0E16-4F95-8DD5-862393BFF1C9}" destId="{A5BAABEE-F863-453C-8E8B-42B74C3115DC}" srcOrd="2" destOrd="0" parTransId="{E1D30654-02A4-4567-B916-F5B0ED36D5CD}" sibTransId="{17D462B9-A1C9-4CE4-9D6C-EC400BB174DF}"/>
    <dgm:cxn modelId="{2D3C83C1-CCA5-46C5-90FE-416D6EB140DD}" type="presOf" srcId="{A5BAABEE-F863-453C-8E8B-42B74C3115DC}" destId="{2F92E57C-4D4F-4639-844B-22B7DF14A27B}" srcOrd="0" destOrd="0" presId="urn:microsoft.com/office/officeart/2005/8/layout/cycle3"/>
    <dgm:cxn modelId="{C69A00E4-B2B8-415A-A903-E1A5F72F04ED}" type="presOf" srcId="{023A4351-0E16-4F95-8DD5-862393BFF1C9}" destId="{BD5A28ED-8D0E-4267-9EAE-39ADA9BC1514}" srcOrd="0" destOrd="0" presId="urn:microsoft.com/office/officeart/2005/8/layout/cycle3"/>
    <dgm:cxn modelId="{AFC04FF0-BCB4-4EDC-952C-B346FBB6DC90}" type="presOf" srcId="{DCCEA881-3D78-4392-A089-C048E8BCFDD4}" destId="{AEA5CB55-6FA8-4F15-9248-494118DABB45}" srcOrd="0" destOrd="0" presId="urn:microsoft.com/office/officeart/2005/8/layout/cycle3"/>
    <dgm:cxn modelId="{9ED6C0FF-0AE5-49B9-9921-4BE2519938E0}" srcId="{023A4351-0E16-4F95-8DD5-862393BFF1C9}" destId="{530ABD79-CF5C-4CD6-AFF1-A9E059681A7A}" srcOrd="1" destOrd="0" parTransId="{995BBAC2-92BE-4AD5-A563-12F596C5FF85}" sibTransId="{6E7D0F42-DCA9-4588-93AC-25CDF53245DD}"/>
    <dgm:cxn modelId="{4A01AE53-2A4A-4461-9CA9-7569511A678F}" type="presParOf" srcId="{BD5A28ED-8D0E-4267-9EAE-39ADA9BC1514}" destId="{B4AACAC4-4781-469F-BE09-1722418578E5}" srcOrd="0" destOrd="0" presId="urn:microsoft.com/office/officeart/2005/8/layout/cycle3"/>
    <dgm:cxn modelId="{4DB60985-CC53-462A-9535-ADA8A6744F67}" type="presParOf" srcId="{B4AACAC4-4781-469F-BE09-1722418578E5}" destId="{0C4CC60D-7FE5-49C6-997E-3C545B93E181}" srcOrd="0" destOrd="0" presId="urn:microsoft.com/office/officeart/2005/8/layout/cycle3"/>
    <dgm:cxn modelId="{931A2F74-9747-4C6E-8260-574461EF672E}" type="presParOf" srcId="{B4AACAC4-4781-469F-BE09-1722418578E5}" destId="{AEA5CB55-6FA8-4F15-9248-494118DABB45}" srcOrd="1" destOrd="0" presId="urn:microsoft.com/office/officeart/2005/8/layout/cycle3"/>
    <dgm:cxn modelId="{A0F48DDB-8395-47B7-A735-4D35A5472BBF}" type="presParOf" srcId="{B4AACAC4-4781-469F-BE09-1722418578E5}" destId="{4CABA001-21ED-4CCD-ACEB-B3A30F955CFB}" srcOrd="2" destOrd="0" presId="urn:microsoft.com/office/officeart/2005/8/layout/cycle3"/>
    <dgm:cxn modelId="{E620C37F-A7E6-4F25-81BA-0ECA36ACB376}" type="presParOf" srcId="{B4AACAC4-4781-469F-BE09-1722418578E5}" destId="{2F92E57C-4D4F-4639-844B-22B7DF14A27B}" srcOrd="3" destOrd="0" presId="urn:microsoft.com/office/officeart/2005/8/layout/cycle3"/>
    <dgm:cxn modelId="{4E89218A-9046-4107-B436-CDB67E41D396}" type="presParOf" srcId="{B4AACAC4-4781-469F-BE09-1722418578E5}" destId="{F08510F9-2493-4135-9194-A5E3AAB63A83}" srcOrd="4" destOrd="0" presId="urn:microsoft.com/office/officeart/2005/8/layout/cycle3"/>
    <dgm:cxn modelId="{11C4DB83-27D9-4974-A683-BFA94492D521}" type="presParOf" srcId="{B4AACAC4-4781-469F-BE09-1722418578E5}" destId="{E87299B6-7DA0-49C6-8EA7-0CE12759ADF6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5CB55-6FA8-4F15-9248-494118DABB45}">
      <dsp:nvSpPr>
        <dsp:cNvPr id="0" name=""/>
        <dsp:cNvSpPr/>
      </dsp:nvSpPr>
      <dsp:spPr>
        <a:xfrm>
          <a:off x="3167466" y="-23543"/>
          <a:ext cx="3723466" cy="3723466"/>
        </a:xfrm>
        <a:prstGeom prst="circularArrow">
          <a:avLst>
            <a:gd name="adj1" fmla="val 5544"/>
            <a:gd name="adj2" fmla="val 330680"/>
            <a:gd name="adj3" fmla="val 13739962"/>
            <a:gd name="adj4" fmla="val 17407890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CC60D-7FE5-49C6-997E-3C545B93E181}">
      <dsp:nvSpPr>
        <dsp:cNvPr id="0" name=""/>
        <dsp:cNvSpPr/>
      </dsp:nvSpPr>
      <dsp:spPr>
        <a:xfrm>
          <a:off x="4143933" y="1552"/>
          <a:ext cx="1770533" cy="8852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Georgia Pro Cond Light" panose="020F0302020204030204"/>
            </a:rPr>
            <a:t>Research Question</a:t>
          </a:r>
          <a:endParaRPr lang="en-US" sz="2300" kern="1200" dirty="0"/>
        </a:p>
      </dsp:txBody>
      <dsp:txXfrm>
        <a:off x="4187148" y="44767"/>
        <a:ext cx="1684103" cy="798836"/>
      </dsp:txXfrm>
    </dsp:sp>
    <dsp:sp modelId="{4CABA001-21ED-4CCD-ACEB-B3A30F955CFB}">
      <dsp:nvSpPr>
        <dsp:cNvPr id="0" name=""/>
        <dsp:cNvSpPr/>
      </dsp:nvSpPr>
      <dsp:spPr>
        <a:xfrm>
          <a:off x="5654051" y="1098717"/>
          <a:ext cx="1770533" cy="885266"/>
        </a:xfrm>
        <a:prstGeom prst="roundRect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Georgia Pro Cond Light" panose="020F0302020204030204"/>
            </a:rPr>
            <a:t>Methodology</a:t>
          </a:r>
          <a:endParaRPr lang="en-US" sz="2300" kern="1200" dirty="0"/>
        </a:p>
      </dsp:txBody>
      <dsp:txXfrm>
        <a:off x="5697266" y="1141932"/>
        <a:ext cx="1684103" cy="798836"/>
      </dsp:txXfrm>
    </dsp:sp>
    <dsp:sp modelId="{2F92E57C-4D4F-4639-844B-22B7DF14A27B}">
      <dsp:nvSpPr>
        <dsp:cNvPr id="0" name=""/>
        <dsp:cNvSpPr/>
      </dsp:nvSpPr>
      <dsp:spPr>
        <a:xfrm>
          <a:off x="5077237" y="2873968"/>
          <a:ext cx="1770533" cy="885266"/>
        </a:xfrm>
        <a:prstGeom prst="round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Georgia Pro Cond Light" panose="020F0302020204030204"/>
            </a:rPr>
            <a:t>Positionality</a:t>
          </a:r>
          <a:endParaRPr lang="en-US" sz="2300" kern="1200" dirty="0"/>
        </a:p>
      </dsp:txBody>
      <dsp:txXfrm>
        <a:off x="5120452" y="2917183"/>
        <a:ext cx="1684103" cy="798836"/>
      </dsp:txXfrm>
    </dsp:sp>
    <dsp:sp modelId="{F08510F9-2493-4135-9194-A5E3AAB63A83}">
      <dsp:nvSpPr>
        <dsp:cNvPr id="0" name=""/>
        <dsp:cNvSpPr/>
      </dsp:nvSpPr>
      <dsp:spPr>
        <a:xfrm>
          <a:off x="3210628" y="2873968"/>
          <a:ext cx="1770533" cy="885266"/>
        </a:xfrm>
        <a:prstGeom prst="roundRect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Georgia Pro Cond Light" panose="020F0302020204030204"/>
            </a:rPr>
            <a:t>Methods</a:t>
          </a:r>
          <a:endParaRPr lang="en-US" sz="2300" kern="1200" dirty="0"/>
        </a:p>
      </dsp:txBody>
      <dsp:txXfrm>
        <a:off x="3253843" y="2917183"/>
        <a:ext cx="1684103" cy="798836"/>
      </dsp:txXfrm>
    </dsp:sp>
    <dsp:sp modelId="{E87299B6-7DA0-49C6-8EA7-0CE12759ADF6}">
      <dsp:nvSpPr>
        <dsp:cNvPr id="0" name=""/>
        <dsp:cNvSpPr/>
      </dsp:nvSpPr>
      <dsp:spPr>
        <a:xfrm>
          <a:off x="2633815" y="1098717"/>
          <a:ext cx="1770533" cy="885266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Georgia Pro Cond Light" panose="020F0302020204030204"/>
            </a:rPr>
            <a:t> Data analysis</a:t>
          </a:r>
          <a:endParaRPr lang="en-US" sz="2300" kern="1200" dirty="0"/>
        </a:p>
      </dsp:txBody>
      <dsp:txXfrm>
        <a:off x="2677030" y="1141932"/>
        <a:ext cx="1684103" cy="798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608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009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853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392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25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955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05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381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212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711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3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0989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nurstu.2018.09.013.&#8239;" TargetMode="External"/><Relationship Id="rId2" Type="http://schemas.openxmlformats.org/officeDocument/2006/relationships/hyperlink" Target="https://www.bera.ac.uk/researchers-resources/publications/ethical-guidelines-for-educational-research-201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0/0309877X.2022.2108692" TargetMode="External"/><Relationship Id="rId4" Type="http://schemas.openxmlformats.org/officeDocument/2006/relationships/hyperlink" Target="https://doi.org/10.1191/1478088706qp063o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456/WPLL.22.1.7" TargetMode="External"/><Relationship Id="rId2" Type="http://schemas.openxmlformats.org/officeDocument/2006/relationships/hyperlink" Target="https://doi.org/10.20944/preprints202106.0491.v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08/ET-02-2018-0047" TargetMode="External"/><Relationship Id="rId4" Type="http://schemas.openxmlformats.org/officeDocument/2006/relationships/hyperlink" Target="https://doi.org/10.1177/1609406917733847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wales/further-education-institutions-contact-detai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0FA22E-06B8-D1A3-E62A-AF250C4C51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39" b="819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3400" dirty="0">
                <a:solidFill>
                  <a:schemeClr val="tx1"/>
                </a:solidFill>
              </a:rPr>
              <a:t>Bridging the Gap: The Lived Experiences of Higher Education Lecturers in Further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r>
              <a:rPr lang="en-US" sz="2000" dirty="0"/>
              <a:t>Catherine Slade, </a:t>
            </a:r>
            <a:r>
              <a:rPr lang="en-US" sz="2000"/>
              <a:t>EdD, </a:t>
            </a:r>
            <a:r>
              <a:rPr lang="en-US" sz="2000" dirty="0"/>
              <a:t>2025</a:t>
            </a:r>
            <a:endParaRPr lang="en-US" sz="20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!!footer rectangle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BBCDC-F422-7ED3-797F-7C51EA430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Introduction and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5D8B1-F1E9-2728-78AC-5F1988E1C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 lnSpcReduction="10000"/>
          </a:bodyPr>
          <a:lstStyle/>
          <a:p>
            <a:pPr marL="0" indent="0">
              <a:buNone/>
            </a:pPr>
            <a:endParaRPr lang="en-US" sz="2400" dirty="0"/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Literature Review and Rationale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Research Question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200" dirty="0"/>
              <a:t>Researcher Positionality</a:t>
            </a:r>
            <a:endParaRPr lang="en-US" sz="2400" dirty="0"/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Research Design and Methodology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Data Analysis Method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Joining the dots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Ethical Considerations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Process so far..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 dirty="0"/>
              <a:t>Conclusion</a:t>
            </a:r>
          </a:p>
          <a:p>
            <a:pPr>
              <a:buFont typeface="Arial" panose="020F0502020204030204" pitchFamily="34" charset="0"/>
              <a:buChar char="•"/>
            </a:pPr>
            <a:endParaRPr lang="en-US" sz="2400"/>
          </a:p>
          <a:p>
            <a:pPr>
              <a:buFont typeface="Arial" panose="020F0502020204030204" pitchFamily="34" charset="0"/>
              <a:buChar char="•"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31827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35A04-712F-226A-ED22-19D1739F7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dirty="0"/>
              <a:t>Literature Review and Rationale</a:t>
            </a:r>
          </a:p>
        </p:txBody>
      </p:sp>
      <p:pic>
        <p:nvPicPr>
          <p:cNvPr id="4" name="Picture 3" descr="People standing in a row wearing graduation caps with tassels and gowns">
            <a:extLst>
              <a:ext uri="{FF2B5EF4-FFF2-40B4-BE49-F238E27FC236}">
                <a16:creationId xmlns:a16="http://schemas.microsoft.com/office/drawing/2014/main" id="{7258D594-A4BB-CE1B-EC18-FA9C2DCB25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68" r="26369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29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55070-7CEE-BEE8-7CDE-4F0620D10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US" dirty="0"/>
              <a:t>Widening Participation Policies (BIS, 2011; Rocks and Lavender, 2018).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dirty="0"/>
              <a:t>Current Welsh Provision (Welsh Government, </a:t>
            </a:r>
            <a:r>
              <a:rPr lang="en-US" dirty="0" err="1"/>
              <a:t>nd</a:t>
            </a:r>
            <a:r>
              <a:rPr lang="en-US" dirty="0"/>
              <a:t>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dirty="0"/>
              <a:t>Student Numbers (MEDR, 2023).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dirty="0"/>
              <a:t>Contemporary research (Jones, 2020; Bullock &amp; Henry, 2023; Trotman, 2023).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dirty="0"/>
              <a:t>Limited research on lecturer experience.</a:t>
            </a:r>
          </a:p>
          <a:p>
            <a:pPr>
              <a:buFont typeface="Arial" panose="020F0502020204030204" pitchFamily="34" charset="0"/>
              <a:buChar char="•"/>
            </a:pPr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29315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651E6-2CAD-328C-67F9-B98C86481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dirty="0"/>
              <a:t>Research Question</a:t>
            </a:r>
          </a:p>
        </p:txBody>
      </p:sp>
      <p:pic>
        <p:nvPicPr>
          <p:cNvPr id="4" name="Picture 3" descr="Close-up of question mark on a hardwood floor against a wall">
            <a:extLst>
              <a:ext uri="{FF2B5EF4-FFF2-40B4-BE49-F238E27FC236}">
                <a16:creationId xmlns:a16="http://schemas.microsoft.com/office/drawing/2014/main" id="{EE56447F-C213-4D34-C35A-0F6AB7E421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59" r="58700" b="-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6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2E79C-0497-6B3B-80E6-6AEAAD4BE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algn="ctr"/>
            <a:r>
              <a:rPr lang="en-GB" b="1" dirty="0">
                <a:latin typeface="Speak Pro"/>
                <a:cs typeface="Arial"/>
              </a:rPr>
              <a:t>What challenges do lecturers face when teaching university-level courses in a Further Education College setting?</a:t>
            </a:r>
            <a:endParaRPr lang="en-US" b="1">
              <a:latin typeface="Speak Pro"/>
              <a:cs typeface="Arial"/>
            </a:endParaRPr>
          </a:p>
          <a:p>
            <a:r>
              <a:rPr lang="en-GB" dirty="0">
                <a:cs typeface="Arial"/>
              </a:rPr>
              <a:t>Sub questions:</a:t>
            </a:r>
          </a:p>
          <a:p>
            <a:r>
              <a:rPr lang="en-GB" dirty="0">
                <a:cs typeface="Arial"/>
              </a:rPr>
              <a:t>How do lecturers manage diverse student populations?</a:t>
            </a:r>
          </a:p>
          <a:p>
            <a:r>
              <a:rPr lang="en-GB" dirty="0">
                <a:cs typeface="Arial"/>
              </a:rPr>
              <a:t>How do lecturers align teaching methods with university standards and university-level rigour?</a:t>
            </a:r>
          </a:p>
          <a:p>
            <a:r>
              <a:rPr lang="en-GB" dirty="0">
                <a:cs typeface="Arial"/>
              </a:rPr>
              <a:t>What is the lecturer experience as they maintain administrative and policy expectations of FE colleges whilst providing additional administration for the university?</a:t>
            </a: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25905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59C1D-C2EB-1CD6-3C41-4C76199A7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Research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0C946-6FAA-E954-EC77-4262E1402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GB" sz="2400" b="1" u="sng" dirty="0"/>
              <a:t>Aims</a:t>
            </a:r>
            <a:endParaRPr lang="en-US" b="1" u="sng" dirty="0"/>
          </a:p>
          <a:p>
            <a:pPr>
              <a:buFont typeface="Arial" panose="020F0502020204030204" pitchFamily="34" charset="0"/>
              <a:buChar char="•"/>
            </a:pPr>
            <a:r>
              <a:rPr lang="en-GB" sz="2400" dirty="0"/>
              <a:t>To understand the specific teaching and learning challenges that lecturers face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2400" dirty="0"/>
              <a:t>To understand practical challenges that are faced.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2400" dirty="0"/>
              <a:t>To understand how teaching on a degree programme in an FE setting influences professional identity: job satisfaction, sense of role conflict or alignment with their institution</a:t>
            </a:r>
          </a:p>
          <a:p>
            <a:pPr marL="0" indent="0">
              <a:buNone/>
            </a:pPr>
            <a:r>
              <a:rPr lang="en-GB" sz="2400" b="1" u="sng" dirty="0"/>
              <a:t>Objectives:</a:t>
            </a:r>
            <a:endParaRPr lang="en-GB" sz="2400" dirty="0"/>
          </a:p>
          <a:p>
            <a:pPr>
              <a:buFont typeface="Arial" panose="020F0502020204030204" pitchFamily="34" charset="0"/>
              <a:buChar char="•"/>
            </a:pPr>
            <a:r>
              <a:rPr lang="en-GB" sz="2400" dirty="0"/>
              <a:t>To conduct semi-structured interviews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2400" dirty="0"/>
              <a:t>To explore lecturers' view on the challenges and opportunities within the FE setting.</a:t>
            </a:r>
          </a:p>
        </p:txBody>
      </p:sp>
    </p:spTree>
    <p:extLst>
      <p:ext uri="{BB962C8B-B14F-4D97-AF65-F5344CB8AC3E}">
        <p14:creationId xmlns:p14="http://schemas.microsoft.com/office/powerpoint/2010/main" val="1671112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41CD0-76D5-7E36-D107-5C41EC95C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Researcher Positionality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601EE-DC6F-4574-CF27-58FD61B84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z="2400" dirty="0"/>
              <a:t>Self-reflective and acknowledge the researcher influence on the research project (Cohen, Manion and Morrison, 2018).</a:t>
            </a:r>
          </a:p>
          <a:p>
            <a:r>
              <a:rPr lang="en-US" sz="2400" dirty="0"/>
              <a:t>Bias and critically robust data and analysis (Buetow, 2019)</a:t>
            </a:r>
          </a:p>
          <a:p>
            <a:r>
              <a:rPr lang="en-US" sz="2400" dirty="0"/>
              <a:t>My position.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377573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50A98-9876-8814-EFD3-EE2FB8797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Research Design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9E36A-CD50-754A-066B-1B86A4DA5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z="2400" dirty="0"/>
              <a:t>Paradigms: Interpretivist Paradigm, Qualitative design.</a:t>
            </a:r>
          </a:p>
          <a:p>
            <a:r>
              <a:rPr lang="en-US" sz="2400" dirty="0"/>
              <a:t>Ontological, Epistemological, Axiological questions (Denscombe, 2010; Punch and Oancea, 2014; Gray, 2022).</a:t>
            </a:r>
          </a:p>
          <a:p>
            <a:r>
              <a:rPr lang="en-US" sz="2400" dirty="0"/>
              <a:t>Critique: Limitations (Flick, 2018).</a:t>
            </a:r>
          </a:p>
          <a:p>
            <a:r>
              <a:rPr lang="en-US" sz="2400" dirty="0"/>
              <a:t>My Interpretivist Study.</a:t>
            </a:r>
          </a:p>
          <a:p>
            <a:endParaRPr lang="en-US" sz="2400" dirty="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97531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02409-16AB-9D7A-259A-FB045F90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Research Design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16B34-F847-5C09-27E9-9AFC2C24A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z="2400" dirty="0"/>
              <a:t>Case Study Design (Yin, 2018)</a:t>
            </a:r>
          </a:p>
          <a:p>
            <a:r>
              <a:rPr lang="en-US" sz="2400" dirty="0"/>
              <a:t>Strengths and limitations (Cohen, Manion and Morrison, 2018) </a:t>
            </a:r>
          </a:p>
          <a:p>
            <a:r>
              <a:rPr lang="en-US" sz="2400" dirty="0"/>
              <a:t>Data Collection Process (Denscombe, 2021; </a:t>
            </a:r>
            <a:r>
              <a:rPr lang="en-US" sz="2400" dirty="0" err="1"/>
              <a:t>Kakilla</a:t>
            </a:r>
            <a:r>
              <a:rPr lang="en-US" sz="2400" dirty="0"/>
              <a:t>, 2021). </a:t>
            </a:r>
          </a:p>
          <a:p>
            <a:r>
              <a:rPr lang="en-US" sz="2400" dirty="0"/>
              <a:t>Semi-structured Interviews and Sampling</a:t>
            </a:r>
          </a:p>
          <a:p>
            <a:r>
              <a:rPr lang="en-US" sz="2400" dirty="0"/>
              <a:t>Critical awareness (Thomas, 2023).</a:t>
            </a:r>
            <a:endParaRPr lang="en-US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13386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D0890-B3C8-3B00-4FA1-8266E7816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Obstacles and Mitigation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55AF1-A6BF-72B6-0D8E-3C65580709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727659" cy="267359"/>
          </a:xfrm>
        </p:spPr>
        <p:txBody>
          <a:bodyPr>
            <a:normAutofit fontScale="55000" lnSpcReduction="20000"/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0E9D8-8650-FDE6-89A0-92D7D072C5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8665" y="2430736"/>
            <a:ext cx="4698351" cy="3438359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/>
              <a:t>Access and Recruitment of Participants</a:t>
            </a:r>
            <a:endParaRPr lang="en-US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/>
              <a:t>Being flexible with scheduling (online options)</a:t>
            </a:r>
            <a:endParaRPr lang="en-US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/>
              <a:t>Ensuring confidentiality and anonymity</a:t>
            </a:r>
            <a:endParaRPr lang="en-US">
              <a:solidFill>
                <a:srgbClr val="000000"/>
              </a:solidFill>
            </a:endParaRPr>
          </a:p>
          <a:p>
            <a:pPr>
              <a:buFont typeface="Courier New,monospace" panose="020F0502020204030204" pitchFamily="34" charset="0"/>
              <a:buChar char="o"/>
            </a:pPr>
            <a:r>
              <a:rPr lang="en-GB" dirty="0"/>
              <a:t>Resistance or bias in responses</a:t>
            </a:r>
            <a:endParaRPr lang="en-US" dirty="0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Emphasizing confidentiality</a:t>
            </a:r>
            <a:endParaRPr lang="en-US" dirty="0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Neutral, open-ended questions to encourage honest responses.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0ACBFA-50E5-4EF4-85A1-8E205D428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267359"/>
          </a:xfrm>
        </p:spPr>
        <p:txBody>
          <a:bodyPr>
            <a:normAutofit fontScale="55000" lnSpcReduction="20000"/>
          </a:bodyPr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9C02B9-D330-06C8-D457-B5C8F570BD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7329" y="2430735"/>
            <a:ext cx="4698351" cy="3438359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1800" dirty="0"/>
              <a:t>Variation in Experience and Interpretation</a:t>
            </a:r>
            <a:endParaRPr lang="en-US" sz="1800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Pilot testing the interview questions to refine clarity</a:t>
            </a:r>
            <a:endParaRPr lang="en-US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Use follow-up questions to explore variations in experience.</a:t>
            </a:r>
            <a:endParaRPr lang="en-US">
              <a:solidFill>
                <a:srgbClr val="000000"/>
              </a:solidFill>
            </a:endParaRPr>
          </a:p>
          <a:p>
            <a:pPr>
              <a:buFont typeface="Courier New,monospace" panose="020F0502020204030204" pitchFamily="34" charset="0"/>
              <a:buChar char="o"/>
            </a:pPr>
            <a:r>
              <a:rPr lang="en-GB" sz="1800" dirty="0"/>
              <a:t>Managing Interviewer Influence</a:t>
            </a:r>
            <a:endParaRPr lang="en-US" sz="1800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Encouraging elaboration</a:t>
            </a:r>
            <a:endParaRPr lang="en-US">
              <a:solidFill>
                <a:srgbClr val="000000"/>
              </a:solidFill>
            </a:endParaRPr>
          </a:p>
          <a:p>
            <a:pPr marL="383540" lvl="1">
              <a:buFont typeface="Courier New,monospace" panose="020F0502020204030204" pitchFamily="34" charset="0"/>
              <a:buChar char="o"/>
            </a:pPr>
            <a:r>
              <a:rPr lang="en-GB" dirty="0"/>
              <a:t>Avoiding leading questions.</a:t>
            </a:r>
          </a:p>
        </p:txBody>
      </p:sp>
    </p:spTree>
    <p:extLst>
      <p:ext uri="{BB962C8B-B14F-4D97-AF65-F5344CB8AC3E}">
        <p14:creationId xmlns:p14="http://schemas.microsoft.com/office/powerpoint/2010/main" val="3596748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5561C-F472-3BC4-2EC5-80D315A9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dirty="0"/>
              <a:t>Data Analysis Method</a:t>
            </a:r>
          </a:p>
        </p:txBody>
      </p:sp>
      <p:pic>
        <p:nvPicPr>
          <p:cNvPr id="6" name="Picture 5" descr="A person writing on post it notes&#10;&#10;AI-generated content may be incorrect.">
            <a:extLst>
              <a:ext uri="{FF2B5EF4-FFF2-40B4-BE49-F238E27FC236}">
                <a16:creationId xmlns:a16="http://schemas.microsoft.com/office/drawing/2014/main" id="{C3D8D83E-80C1-0901-40AE-4EC13366B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36" r="1430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54E1F-15EE-5386-A31E-73F324A35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dirty="0"/>
              <a:t>Several layers of analysis (Flick, 2018)</a:t>
            </a:r>
          </a:p>
          <a:p>
            <a:r>
              <a:rPr lang="en-US" dirty="0"/>
              <a:t>Explicit and Implicit themes (Hickson, 2016)</a:t>
            </a:r>
          </a:p>
          <a:p>
            <a:r>
              <a:rPr lang="en-US" dirty="0"/>
              <a:t>Type of Analysis (Cohen, Manion, and Morrison, 2018).</a:t>
            </a:r>
          </a:p>
          <a:p>
            <a:r>
              <a:rPr lang="en-US" dirty="0"/>
              <a:t>Reflexive TA (Braun and Clarke, 2022)</a:t>
            </a:r>
          </a:p>
          <a:p>
            <a:r>
              <a:rPr lang="en-US" dirty="0"/>
              <a:t>Limitations of TA (Braun and Clarke, 2006; Nowell, 2017; Flick, 2018)</a:t>
            </a:r>
          </a:p>
          <a:p>
            <a:r>
              <a:rPr lang="en-US" dirty="0"/>
              <a:t>NVivo (Dollah, </a:t>
            </a:r>
            <a:r>
              <a:rPr lang="en-US" i="1" dirty="0"/>
              <a:t>et. al, 2017)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94093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1B5C1-93DB-E31A-BFE2-30068D05C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Joining the Dots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67818F-01C4-B042-7138-596AE639C5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800102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8305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4D8BA-4AC3-E7D4-040A-58475841D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US" dirty="0"/>
              <a:t>Ethical Considerations</a:t>
            </a:r>
          </a:p>
        </p:txBody>
      </p:sp>
      <p:pic>
        <p:nvPicPr>
          <p:cNvPr id="4" name="Picture 3" descr="A cartoon character holding a sign&#10;&#10;AI-generated content may be incorrect.">
            <a:extLst>
              <a:ext uri="{FF2B5EF4-FFF2-40B4-BE49-F238E27FC236}">
                <a16:creationId xmlns:a16="http://schemas.microsoft.com/office/drawing/2014/main" id="{ADC70D65-7A07-AFA2-7C68-6B4E221A5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A2491-DC57-E575-DC89-F2EDDA20F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Feedback, debriefing, participation forms and informed consent. (BERA, 2024)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US" sz="1600" dirty="0"/>
              <a:t>Risks to Participants: Key consideration: Line management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Risk to Investigator: set boundaries and transparency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Confidentiality, data security and handling sensitive information about the participants or institutional practices.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Sustainability: 7 campuses spread across Wales.</a:t>
            </a:r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45575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18838-BD34-A496-2E9D-DC1B191AB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Current Stage of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1740D-D1E0-154F-9C0E-8B1D37392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z="2400"/>
              <a:t>Pilot interview:</a:t>
            </a:r>
          </a:p>
          <a:p>
            <a:r>
              <a:rPr lang="en-US" sz="2400"/>
              <a:t>Need a question on course, time spent in HE</a:t>
            </a:r>
          </a:p>
          <a:p>
            <a:r>
              <a:rPr lang="en-US" sz="2400"/>
              <a:t>Time of the day/week when holding interviews.</a:t>
            </a:r>
          </a:p>
        </p:txBody>
      </p:sp>
    </p:spTree>
    <p:extLst>
      <p:ext uri="{BB962C8B-B14F-4D97-AF65-F5344CB8AC3E}">
        <p14:creationId xmlns:p14="http://schemas.microsoft.com/office/powerpoint/2010/main" val="1497247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CBD0E9-5A4F-D992-446F-0961B3AE4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18458-C66D-A2BD-675F-140E666A4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US" sz="2400"/>
              <a:t>Overview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/>
              <a:t>Pilot status of the project.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2400"/>
              <a:t>Final thoughts on the significance of the research</a:t>
            </a:r>
          </a:p>
          <a:p>
            <a:pPr>
              <a:buFont typeface="Arial" panose="020F0502020204030204" pitchFamily="34" charset="0"/>
              <a:buChar char="•"/>
            </a:pPr>
            <a:endParaRPr lang="en-US" sz="2400"/>
          </a:p>
          <a:p>
            <a:pPr>
              <a:buFont typeface="Arial" panose="020F0502020204030204" pitchFamily="34" charset="0"/>
              <a:buChar char="•"/>
            </a:pPr>
            <a:endParaRPr lang="en-US" sz="2400"/>
          </a:p>
          <a:p>
            <a:pPr>
              <a:buFont typeface="Arial" panose="020F0502020204030204" pitchFamily="34" charset="0"/>
              <a:buChar char="•"/>
            </a:pPr>
            <a:r>
              <a:rPr lang="en-US" sz="24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82148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EA71F-1FC4-A48B-E00E-6AE8249F0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831BC-19C3-8262-4DDC-C249146F3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20000"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British Educational Research Association (2024) </a:t>
            </a:r>
            <a:r>
              <a:rPr lang="en-GB" sz="1100" i="1" dirty="0">
                <a:latin typeface="Calibri"/>
                <a:ea typeface="Calibri"/>
                <a:cs typeface="Calibri"/>
              </a:rPr>
              <a:t>Ethical guidelines for educational research</a:t>
            </a:r>
            <a:r>
              <a:rPr lang="en-GB" sz="1100" dirty="0">
                <a:latin typeface="Calibri"/>
                <a:ea typeface="Calibri"/>
                <a:cs typeface="Calibri"/>
              </a:rPr>
              <a:t>. 5th </a:t>
            </a:r>
            <a:r>
              <a:rPr lang="en-GB" sz="1100" err="1">
                <a:latin typeface="Calibri"/>
                <a:ea typeface="Calibri"/>
                <a:cs typeface="Calibri"/>
              </a:rPr>
              <a:t>edn</a:t>
            </a:r>
            <a:r>
              <a:rPr lang="en-GB" sz="1100" dirty="0">
                <a:latin typeface="Calibri"/>
                <a:ea typeface="Calibri"/>
                <a:cs typeface="Calibri"/>
              </a:rPr>
              <a:t>. Available at: </a:t>
            </a:r>
            <a:r>
              <a:rPr lang="en-GB" sz="1100" dirty="0">
                <a:latin typeface="Calibri"/>
                <a:ea typeface="Calibri"/>
                <a:cs typeface="Calibri"/>
                <a:hlinkClick r:id="rId2"/>
              </a:rPr>
              <a:t>https://www.bera.ac.uk/researchers-resources/publications/ethical-guidelines-for-educational-research-2018</a:t>
            </a:r>
            <a:r>
              <a:rPr lang="en-GB" sz="1100" dirty="0">
                <a:latin typeface="Calibri"/>
                <a:ea typeface="Calibri"/>
                <a:cs typeface="Calibri"/>
              </a:rPr>
              <a:t> (Accessed: 25th January 2025)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Buetow, S. (2019) ‘Apophenia, unconscious bias and reflexivity in nursing qualitative research’,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International Journal of Nursing Studies</a:t>
            </a:r>
            <a:r>
              <a:rPr lang="en-GB" sz="1100" dirty="0">
                <a:latin typeface="Calibri"/>
                <a:ea typeface="Calibri"/>
                <a:cs typeface="Calibri"/>
              </a:rPr>
              <a:t>, 89, pp. 8–13. Available at: </a:t>
            </a:r>
            <a:r>
              <a:rPr lang="en-GB" sz="1100" dirty="0">
                <a:latin typeface="Calibri"/>
                <a:ea typeface="Calibri"/>
                <a:cs typeface="Calibri"/>
                <a:hlinkClick r:id="rId3"/>
              </a:rPr>
              <a:t>https://doi.org/10.1016/j.ijnurstu.2018.09.013. </a:t>
            </a:r>
            <a:endParaRPr lang="en-GB" sz="1100"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Braun, V. and Clarke, V., (2006). Using thematic analysis in psychology.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Qualitative Research in Psychology</a:t>
            </a:r>
            <a:r>
              <a:rPr lang="en-GB" sz="1100" dirty="0">
                <a:latin typeface="Calibri"/>
                <a:ea typeface="Calibri"/>
                <a:cs typeface="Calibri"/>
              </a:rPr>
              <a:t>, 3(2), pp.77–101. </a:t>
            </a:r>
            <a:r>
              <a:rPr lang="en-GB" sz="1100" dirty="0">
                <a:latin typeface="Calibri"/>
                <a:ea typeface="Calibri"/>
                <a:cs typeface="Calibri"/>
                <a:hlinkClick r:id="rId4"/>
              </a:rPr>
              <a:t>https://doi.org/10.1191/1478088706qp063oa</a:t>
            </a:r>
            <a:r>
              <a:rPr lang="en-GB" sz="1100" dirty="0">
                <a:latin typeface="Calibri"/>
                <a:ea typeface="Calibri"/>
                <a:cs typeface="Calibri"/>
              </a:rPr>
              <a:t>. 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Braun, V., and Clarke, V., (2022).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Thematic analysis: a practical guide</a:t>
            </a:r>
            <a:r>
              <a:rPr lang="en-GB" sz="1100" dirty="0">
                <a:latin typeface="Calibri"/>
                <a:ea typeface="Calibri"/>
                <a:cs typeface="Calibri"/>
              </a:rPr>
              <a:t>. London: SAGE Publications. </a:t>
            </a:r>
          </a:p>
          <a:p>
            <a:r>
              <a:rPr lang="en-US" sz="1100" dirty="0">
                <a:latin typeface="Calibri"/>
                <a:ea typeface="Calibri"/>
                <a:cs typeface="Calibri"/>
              </a:rPr>
              <a:t>Bullock, J. and Henry, G. (2023) ‘Quality, community and access: an examination of student decision-making to study undergraduate degrees in two further education colleges’, </a:t>
            </a:r>
            <a:r>
              <a:rPr lang="en-US" sz="1100" i="1" dirty="0">
                <a:latin typeface="Calibri"/>
                <a:ea typeface="Calibri"/>
                <a:cs typeface="Calibri"/>
              </a:rPr>
              <a:t>Journal of further and higher education</a:t>
            </a:r>
            <a:r>
              <a:rPr lang="en-US" sz="1100" dirty="0">
                <a:latin typeface="Calibri"/>
                <a:ea typeface="Calibri"/>
                <a:cs typeface="Calibri"/>
              </a:rPr>
              <a:t>, 47(2), pp. 280–296. Available at: </a:t>
            </a:r>
            <a:r>
              <a:rPr lang="en-US" sz="1100" dirty="0">
                <a:latin typeface="Calibri"/>
                <a:ea typeface="Calibri"/>
                <a:cs typeface="Calibri"/>
                <a:hlinkClick r:id="rId5"/>
              </a:rPr>
              <a:t>https://doi.org/10.1080/0309877X.2022.2108692</a:t>
            </a:r>
            <a:r>
              <a:rPr lang="en-US" sz="1100" dirty="0"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latin typeface="Calibri"/>
                <a:ea typeface="+mn-lt"/>
                <a:cs typeface="+mn-lt"/>
              </a:rPr>
              <a:t>Cohen, L., Manion, L. and Morrison, K. (Keith R.B.) (2018) </a:t>
            </a:r>
            <a:r>
              <a:rPr lang="en-GB" sz="1100" i="1" dirty="0">
                <a:latin typeface="Calibri"/>
                <a:ea typeface="+mn-lt"/>
                <a:cs typeface="+mn-lt"/>
              </a:rPr>
              <a:t>Research methods in education</a:t>
            </a:r>
            <a:r>
              <a:rPr lang="en-GB" sz="1100" dirty="0">
                <a:latin typeface="Calibri"/>
                <a:ea typeface="+mn-lt"/>
                <a:cs typeface="+mn-lt"/>
              </a:rPr>
              <a:t>. Eighth edition. London: Routledge.</a:t>
            </a:r>
            <a:endParaRPr lang="en-GB" sz="1100" dirty="0"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Denscombe, M. (2010)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Ground rules for social research: guidelines for good practice</a:t>
            </a:r>
            <a:r>
              <a:rPr lang="en-GB" sz="1100" dirty="0">
                <a:latin typeface="Calibri"/>
                <a:ea typeface="Calibri"/>
                <a:cs typeface="Calibri"/>
              </a:rPr>
              <a:t>. 2nd ed. Maidenhead: Open University Press (Open UP study skills). 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Dollah, S.,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Abdug</a:t>
            </a:r>
            <a:r>
              <a:rPr lang="en-GB" sz="1100" dirty="0">
                <a:latin typeface="Calibri"/>
                <a:ea typeface="Calibri"/>
                <a:cs typeface="Calibri"/>
              </a:rPr>
              <a:t>, A. &amp;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Rosmaladewi</a:t>
            </a:r>
            <a:r>
              <a:rPr lang="en-GB" sz="1100" dirty="0">
                <a:latin typeface="Calibri"/>
                <a:ea typeface="Calibri"/>
                <a:cs typeface="Calibri"/>
              </a:rPr>
              <a:t>. (2017) Benefits and Drawbacks of NVivo QSR Application.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Advances in Social Science, Education and Humanities Research. 149. Atlantic Press. (Accessed on 3rd February, 2025)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Department for Business Innovation and Skills (2012)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Annual Report and Accounts 2011-2012. </a:t>
            </a:r>
            <a:r>
              <a:rPr lang="en-GB" sz="1100" dirty="0">
                <a:latin typeface="Calibri"/>
                <a:ea typeface="Calibri"/>
                <a:cs typeface="Calibri"/>
              </a:rPr>
              <a:t>London: The Stationary Office (HC 60). (Accessed: 27th January 2025)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Gray, D.E. (2022) </a:t>
            </a:r>
            <a:r>
              <a:rPr lang="en-GB" sz="1100" i="1" dirty="0">
                <a:latin typeface="Calibri"/>
                <a:ea typeface="Calibri"/>
                <a:cs typeface="Calibri"/>
              </a:rPr>
              <a:t>Doing research in the real world</a:t>
            </a:r>
            <a:r>
              <a:rPr lang="en-GB" sz="1100" dirty="0">
                <a:latin typeface="Calibri"/>
                <a:ea typeface="Calibri"/>
                <a:cs typeface="Calibri"/>
              </a:rPr>
              <a:t>. 5th edition. London: SAGE. </a:t>
            </a:r>
          </a:p>
          <a:p>
            <a:endParaRPr lang="en-GB" sz="1100" dirty="0">
              <a:latin typeface="Calibri"/>
              <a:ea typeface="Calibri"/>
              <a:cs typeface="Calibri"/>
            </a:endParaRPr>
          </a:p>
          <a:p>
            <a:endParaRPr lang="en-US" sz="1100" dirty="0">
              <a:latin typeface="Calibri"/>
              <a:ea typeface="Calibri"/>
              <a:cs typeface="Calibri"/>
            </a:endParaRPr>
          </a:p>
          <a:p>
            <a:endParaRPr lang="en-GB" sz="1100" dirty="0">
              <a:latin typeface="Calibri"/>
              <a:ea typeface="Calibri"/>
              <a:cs typeface="Calibri"/>
            </a:endParaRPr>
          </a:p>
          <a:p>
            <a:endParaRPr lang="en-GB" sz="1100" dirty="0">
              <a:latin typeface="Calibri"/>
              <a:ea typeface="Calibri"/>
              <a:cs typeface="Calibri"/>
            </a:endParaRPr>
          </a:p>
          <a:p>
            <a:endParaRPr lang="en-GB" sz="1100" dirty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7322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46E5-C431-0EFF-D967-A6DDD96E7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9872E-AFD2-230B-A0EC-173BCDA8F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Flick, U. (2018) </a:t>
            </a:r>
            <a:r>
              <a:rPr lang="en-GB" sz="1100" i="1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 introduction to qualitative research</a:t>
            </a:r>
            <a:r>
              <a:rPr lang="en-GB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Sixth edition. London: SAGE. </a:t>
            </a:r>
            <a:endParaRPr lang="en-US" sz="11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Hickson, H. (2016) Becoming a critical </a:t>
            </a:r>
            <a:r>
              <a:rPr lang="en-US" sz="110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narrativist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: Using critical reflection and narrative inquiry as a research methodology. 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Qualitative Social Work: Research and Practice.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15(3) pp380-391. DOI: 10.1177/1473325015617344</a:t>
            </a:r>
            <a:endParaRPr lang="en-GB" sz="11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Kakilla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C. (2021) 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Strengths and Weaknesses of Semi-Structured Interviews in Qualitative Research: A Critical Essay.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Preprint.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https://doi.org/10.20944/preprints202106.0491.v1</a:t>
            </a:r>
            <a:endParaRPr lang="en-GB" sz="11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Jones, G. (2020) ‘An examination of the factors influencing students’ decisions to study higher education courses in further education colleges in the UK’, </a:t>
            </a:r>
            <a:r>
              <a:rPr lang="en-US" sz="1100" i="1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Widening participation and lifelong learning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22(1), pp. 6–24. Available at: 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  <a:hlinkClick r:id="rId3"/>
              </a:rPr>
              <a:t>https://doi.org/10.5456/WPLL.22.1.7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</a:t>
            </a:r>
            <a:endParaRPr lang="en-GB" sz="11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MEDR, Commission for Tertiary and Education Research. Students in Higher Education (2023). </a:t>
            </a:r>
            <a:endParaRPr lang="en-GB" sz="11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Nowell, L.S., Norris, J.M., White, D.E. &amp; Moules, N.J. (2017) Thematic Analysis: Striving to meet the trustworthiness criteria. 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International Journal of Qualitative Studies.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16(1), pp 1-13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https://doi.org/10.1177/1609406917733847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Punch, K. and Oancea, A., (2014). </a:t>
            </a:r>
            <a:r>
              <a:rPr lang="en-GB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Introduction to research methods in education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2nd edition. ed. London; SAGE Publications Ltd. 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Rocks, E. and Lavender, P. (2018) ‘Exploring transformative journeys through a higher education </a:t>
            </a:r>
            <a:r>
              <a:rPr lang="en-US" sz="11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programme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in a further education college’, </a:t>
            </a:r>
            <a:r>
              <a:rPr lang="en-US" sz="1100" i="1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Education &amp; training (London)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60(6), pp. 584–595. Available at: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https://doi.org/10.1108/ET-02-2018-0047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1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1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endParaRPr lang="en-GB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808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8E597-72B0-D621-3CAF-2E7CFDDAA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B1A9F-D415-C2CF-FB3D-7D68957CA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Thomas G., (2023). </a:t>
            </a:r>
            <a:r>
              <a:rPr lang="en-GB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do your research project: a guide for students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4th edition. ed. London ; SAGE. </a:t>
            </a:r>
            <a:endParaRPr lang="en-GB" sz="1100" dirty="0"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Thomas, G. (2021). </a:t>
            </a:r>
            <a:r>
              <a:rPr lang="en-GB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do your Case Study. 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3</a:t>
            </a:r>
            <a:r>
              <a:rPr lang="en-GB" sz="1100" baseline="30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rd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Edn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London: SAGE. 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latin typeface="Calibri"/>
                <a:ea typeface="Calibri"/>
                <a:cs typeface="Calibri"/>
              </a:rPr>
              <a:t>Trotman, J. (2023) Higher Education in Further Education: A bridge to widening participation? Blog post BERA 6 MAR 2023</a:t>
            </a:r>
          </a:p>
          <a:p>
            <a:r>
              <a:rPr lang="en-US" sz="11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Welsh Government (ND) </a:t>
            </a:r>
            <a:r>
              <a:rPr lang="en-US" sz="1100" i="1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Further Education Institutions Contact Details. 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+mn-lt"/>
                <a:cs typeface="+mn-lt"/>
                <a:hlinkClick r:id="rId2"/>
              </a:rPr>
              <a:t>https://www.gov.wales/further-education-institutions-contact-details</a:t>
            </a:r>
            <a:r>
              <a:rPr lang="en-US" sz="11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. (Accessed 1st February, 2025)</a:t>
            </a:r>
            <a:endParaRPr lang="en-US" sz="11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Yin, R. K., (2018). </a:t>
            </a:r>
            <a:r>
              <a:rPr lang="en-GB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Case study research and applications: design and methods</a:t>
            </a:r>
            <a:r>
              <a:rPr lang="en-GB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Sixth edition. ed. Los Angeles: Sage. 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28409358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RetrospectVTI</vt:lpstr>
      <vt:lpstr>Bridging the Gap: The Lived Experiences of Higher Education Lecturers in Further Education</vt:lpstr>
      <vt:lpstr>Introduction and Contents</vt:lpstr>
      <vt:lpstr>Literature Review and Rationale</vt:lpstr>
      <vt:lpstr>Research Question</vt:lpstr>
      <vt:lpstr>Research Aims and Objectives</vt:lpstr>
      <vt:lpstr>Researcher Positionality</vt:lpstr>
      <vt:lpstr>Research Design and Methodology</vt:lpstr>
      <vt:lpstr>Research Design and Methodology</vt:lpstr>
      <vt:lpstr>Potential Obstacles and Mitigation</vt:lpstr>
      <vt:lpstr>Data Analysis Method</vt:lpstr>
      <vt:lpstr>Joining the Dots</vt:lpstr>
      <vt:lpstr>Ethical Considerations</vt:lpstr>
      <vt:lpstr>Current Stage of research 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739</cp:revision>
  <dcterms:created xsi:type="dcterms:W3CDTF">2025-02-01T12:08:59Z</dcterms:created>
  <dcterms:modified xsi:type="dcterms:W3CDTF">2025-02-07T19:13:10Z</dcterms:modified>
</cp:coreProperties>
</file>