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8" r:id="rId4"/>
  </p:sldMasterIdLst>
  <p:sldIdLst>
    <p:sldId id="256" r:id="rId5"/>
    <p:sldId id="269" r:id="rId6"/>
    <p:sldId id="267" r:id="rId7"/>
    <p:sldId id="262" r:id="rId8"/>
    <p:sldId id="268" r:id="rId9"/>
    <p:sldId id="265" r:id="rId10"/>
    <p:sldId id="275" r:id="rId11"/>
    <p:sldId id="274" r:id="rId12"/>
    <p:sldId id="261" r:id="rId13"/>
    <p:sldId id="270" r:id="rId14"/>
    <p:sldId id="27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0119"/>
    <a:srgbClr val="0202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90BC21-70F4-405D-9931-5A7A7FAB06A9}" v="560" dt="2023-10-26T09:30:01.9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474" autoAdjust="0"/>
    <p:restoredTop sz="93457" autoAdjust="0"/>
  </p:normalViewPr>
  <p:slideViewPr>
    <p:cSldViewPr snapToGrid="0">
      <p:cViewPr varScale="1">
        <p:scale>
          <a:sx n="59" d="100"/>
          <a:sy n="59" d="100"/>
        </p:scale>
        <p:origin x="109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ckenzie Rowney (2105411)" userId="a2483c49-c4b4-4674-a3f6-0a0683315bd8" providerId="ADAL" clId="{2190BC21-70F4-405D-9931-5A7A7FAB06A9}"/>
    <pc:docChg chg="undo redo custSel addSld delSld modSld sldOrd modMainMaster">
      <pc:chgData name="Mckenzie Rowney (2105411)" userId="a2483c49-c4b4-4674-a3f6-0a0683315bd8" providerId="ADAL" clId="{2190BC21-70F4-405D-9931-5A7A7FAB06A9}" dt="2023-10-26T09:41:26.702" v="7304" actId="1076"/>
      <pc:docMkLst>
        <pc:docMk/>
      </pc:docMkLst>
      <pc:sldChg chg="addSp delSp modSp mod setBg addAnim delAnim modAnim setClrOvrMap delDesignElem">
        <pc:chgData name="Mckenzie Rowney (2105411)" userId="a2483c49-c4b4-4674-a3f6-0a0683315bd8" providerId="ADAL" clId="{2190BC21-70F4-405D-9931-5A7A7FAB06A9}" dt="2023-10-24T11:33:34.435" v="4772"/>
        <pc:sldMkLst>
          <pc:docMk/>
          <pc:sldMk cId="793531213" sldId="256"/>
        </pc:sldMkLst>
        <pc:spChg chg="del mod ord">
          <ac:chgData name="Mckenzie Rowney (2105411)" userId="a2483c49-c4b4-4674-a3f6-0a0683315bd8" providerId="ADAL" clId="{2190BC21-70F4-405D-9931-5A7A7FAB06A9}" dt="2023-10-24T11:31:34.664" v="4734" actId="478"/>
          <ac:spMkLst>
            <pc:docMk/>
            <pc:sldMk cId="793531213" sldId="256"/>
            <ac:spMk id="2" creationId="{8C850D4A-C9AE-580C-C9DA-131BEBFAE039}"/>
          </ac:spMkLst>
        </pc:spChg>
        <pc:spChg chg="mod ord">
          <ac:chgData name="Mckenzie Rowney (2105411)" userId="a2483c49-c4b4-4674-a3f6-0a0683315bd8" providerId="ADAL" clId="{2190BC21-70F4-405D-9931-5A7A7FAB06A9}" dt="2023-10-24T11:32:18.619" v="4757" actId="1076"/>
          <ac:spMkLst>
            <pc:docMk/>
            <pc:sldMk cId="793531213" sldId="256"/>
            <ac:spMk id="3" creationId="{9557EB80-217C-E71A-855B-A554C02FC68A}"/>
          </ac:spMkLst>
        </pc:spChg>
        <pc:spChg chg="add del">
          <ac:chgData name="Mckenzie Rowney (2105411)" userId="a2483c49-c4b4-4674-a3f6-0a0683315bd8" providerId="ADAL" clId="{2190BC21-70F4-405D-9931-5A7A7FAB06A9}" dt="2023-10-20T17:39:40.955" v="2478"/>
          <ac:spMkLst>
            <pc:docMk/>
            <pc:sldMk cId="793531213" sldId="256"/>
            <ac:spMk id="5" creationId="{B6EFD219-8BCD-4714-AFB2-AA1C6CAA6550}"/>
          </ac:spMkLst>
        </pc:spChg>
        <pc:spChg chg="add del">
          <ac:chgData name="Mckenzie Rowney (2105411)" userId="a2483c49-c4b4-4674-a3f6-0a0683315bd8" providerId="ADAL" clId="{2190BC21-70F4-405D-9931-5A7A7FAB06A9}" dt="2023-10-20T17:39:40.955" v="2478"/>
          <ac:spMkLst>
            <pc:docMk/>
            <pc:sldMk cId="793531213" sldId="256"/>
            <ac:spMk id="6" creationId="{06F0BB8C-8C08-44AD-9EBB-B43BE66A5B36}"/>
          </ac:spMkLst>
        </pc:spChg>
        <pc:spChg chg="add mod">
          <ac:chgData name="Mckenzie Rowney (2105411)" userId="a2483c49-c4b4-4674-a3f6-0a0683315bd8" providerId="ADAL" clId="{2190BC21-70F4-405D-9931-5A7A7FAB06A9}" dt="2023-10-24T11:32:43.585" v="4764" actId="1076"/>
          <ac:spMkLst>
            <pc:docMk/>
            <pc:sldMk cId="793531213" sldId="256"/>
            <ac:spMk id="7" creationId="{06167096-D075-8CE0-4E1A-FABAEDA5E111}"/>
          </ac:spMkLst>
        </pc:spChg>
        <pc:spChg chg="add del">
          <ac:chgData name="Mckenzie Rowney (2105411)" userId="a2483c49-c4b4-4674-a3f6-0a0683315bd8" providerId="ADAL" clId="{2190BC21-70F4-405D-9931-5A7A7FAB06A9}" dt="2023-10-16T14:42:01.814" v="315"/>
          <ac:spMkLst>
            <pc:docMk/>
            <pc:sldMk cId="793531213" sldId="256"/>
            <ac:spMk id="8" creationId="{95F83622-9C51-462D-849C-7930BC3F9B09}"/>
          </ac:spMkLst>
        </pc:spChg>
        <pc:spChg chg="add del">
          <ac:chgData name="Mckenzie Rowney (2105411)" userId="a2483c49-c4b4-4674-a3f6-0a0683315bd8" providerId="ADAL" clId="{2190BC21-70F4-405D-9931-5A7A7FAB06A9}" dt="2023-10-16T14:42:01.814" v="315"/>
          <ac:spMkLst>
            <pc:docMk/>
            <pc:sldMk cId="793531213" sldId="256"/>
            <ac:spMk id="10" creationId="{DA797C01-AD12-4343-9A8C-6E992C1A425A}"/>
          </ac:spMkLst>
        </pc:spChg>
        <pc:picChg chg="add mod ord modCrop">
          <ac:chgData name="Mckenzie Rowney (2105411)" userId="a2483c49-c4b4-4674-a3f6-0a0683315bd8" providerId="ADAL" clId="{2190BC21-70F4-405D-9931-5A7A7FAB06A9}" dt="2023-10-24T11:31:26.496" v="4733" actId="26606"/>
          <ac:picMkLst>
            <pc:docMk/>
            <pc:sldMk cId="793531213" sldId="256"/>
            <ac:picMk id="5" creationId="{B3BDE6E3-EE09-A893-E935-DCCEEFD89396}"/>
          </ac:picMkLst>
        </pc:picChg>
        <pc:picChg chg="add del mod">
          <ac:chgData name="Mckenzie Rowney (2105411)" userId="a2483c49-c4b4-4674-a3f6-0a0683315bd8" providerId="ADAL" clId="{2190BC21-70F4-405D-9931-5A7A7FAB06A9}" dt="2023-10-20T12:22:36.357" v="2299" actId="478"/>
          <ac:picMkLst>
            <pc:docMk/>
            <pc:sldMk cId="793531213" sldId="256"/>
            <ac:picMk id="7" creationId="{6A08D2AE-A378-D8C9-EA05-865FA8C28BBA}"/>
          </ac:picMkLst>
        </pc:picChg>
        <pc:picChg chg="add del mod modCrop">
          <ac:chgData name="Mckenzie Rowney (2105411)" userId="a2483c49-c4b4-4674-a3f6-0a0683315bd8" providerId="ADAL" clId="{2190BC21-70F4-405D-9931-5A7A7FAB06A9}" dt="2023-10-20T17:27:11.574" v="2337" actId="478"/>
          <ac:picMkLst>
            <pc:docMk/>
            <pc:sldMk cId="793531213" sldId="256"/>
            <ac:picMk id="9" creationId="{6A0D9C7A-838A-1F53-AA73-97C4478F4B74}"/>
          </ac:picMkLst>
        </pc:picChg>
        <pc:picChg chg="add del">
          <ac:chgData name="Mckenzie Rowney (2105411)" userId="a2483c49-c4b4-4674-a3f6-0a0683315bd8" providerId="ADAL" clId="{2190BC21-70F4-405D-9931-5A7A7FAB06A9}" dt="2023-10-24T11:31:19.383" v="4731" actId="26606"/>
          <ac:picMkLst>
            <pc:docMk/>
            <pc:sldMk cId="793531213" sldId="256"/>
            <ac:picMk id="11" creationId="{76AAFF90-89E1-46D5-B8B5-3BFDBB92D867}"/>
          </ac:picMkLst>
        </pc:picChg>
      </pc:sldChg>
      <pc:sldChg chg="addSp delSp modSp del mod">
        <pc:chgData name="Mckenzie Rowney (2105411)" userId="a2483c49-c4b4-4674-a3f6-0a0683315bd8" providerId="ADAL" clId="{2190BC21-70F4-405D-9931-5A7A7FAB06A9}" dt="2023-10-15T13:40:36.792" v="52" actId="2696"/>
        <pc:sldMkLst>
          <pc:docMk/>
          <pc:sldMk cId="916286531" sldId="257"/>
        </pc:sldMkLst>
        <pc:spChg chg="del">
          <ac:chgData name="Mckenzie Rowney (2105411)" userId="a2483c49-c4b4-4674-a3f6-0a0683315bd8" providerId="ADAL" clId="{2190BC21-70F4-405D-9931-5A7A7FAB06A9}" dt="2023-10-15T13:31:49.584" v="0"/>
          <ac:spMkLst>
            <pc:docMk/>
            <pc:sldMk cId="916286531" sldId="257"/>
            <ac:spMk id="4" creationId="{F79BD056-3C2E-4AD9-440E-F10A41E1AD0B}"/>
          </ac:spMkLst>
        </pc:spChg>
        <pc:spChg chg="mod">
          <ac:chgData name="Mckenzie Rowney (2105411)" userId="a2483c49-c4b4-4674-a3f6-0a0683315bd8" providerId="ADAL" clId="{2190BC21-70F4-405D-9931-5A7A7FAB06A9}" dt="2023-10-15T13:37:46.879" v="15" actId="20577"/>
          <ac:spMkLst>
            <pc:docMk/>
            <pc:sldMk cId="916286531" sldId="257"/>
            <ac:spMk id="5" creationId="{886AD537-F60E-7B9E-1CA7-6EE943FD4CFD}"/>
          </ac:spMkLst>
        </pc:spChg>
        <pc:spChg chg="mod">
          <ac:chgData name="Mckenzie Rowney (2105411)" userId="a2483c49-c4b4-4674-a3f6-0a0683315bd8" providerId="ADAL" clId="{2190BC21-70F4-405D-9931-5A7A7FAB06A9}" dt="2023-10-15T13:39:12.895" v="51" actId="20577"/>
          <ac:spMkLst>
            <pc:docMk/>
            <pc:sldMk cId="916286531" sldId="257"/>
            <ac:spMk id="6" creationId="{B21029B8-7659-753C-8A85-562ED8315BB7}"/>
          </ac:spMkLst>
        </pc:spChg>
        <pc:picChg chg="add mod modCrop">
          <ac:chgData name="Mckenzie Rowney (2105411)" userId="a2483c49-c4b4-4674-a3f6-0a0683315bd8" providerId="ADAL" clId="{2190BC21-70F4-405D-9931-5A7A7FAB06A9}" dt="2023-10-15T13:37:41.216" v="14" actId="14100"/>
          <ac:picMkLst>
            <pc:docMk/>
            <pc:sldMk cId="916286531" sldId="257"/>
            <ac:picMk id="8" creationId="{D38B4E32-A5E7-0A62-48D5-702A732850B6}"/>
          </ac:picMkLst>
        </pc:picChg>
      </pc:sldChg>
      <pc:sldChg chg="addSp delSp modSp del mod">
        <pc:chgData name="Mckenzie Rowney (2105411)" userId="a2483c49-c4b4-4674-a3f6-0a0683315bd8" providerId="ADAL" clId="{2190BC21-70F4-405D-9931-5A7A7FAB06A9}" dt="2023-10-20T12:21:34.384" v="2295" actId="2696"/>
        <pc:sldMkLst>
          <pc:docMk/>
          <pc:sldMk cId="695210220" sldId="258"/>
        </pc:sldMkLst>
        <pc:spChg chg="mod">
          <ac:chgData name="Mckenzie Rowney (2105411)" userId="a2483c49-c4b4-4674-a3f6-0a0683315bd8" providerId="ADAL" clId="{2190BC21-70F4-405D-9931-5A7A7FAB06A9}" dt="2023-10-16T14:45:35.062" v="325"/>
          <ac:spMkLst>
            <pc:docMk/>
            <pc:sldMk cId="695210220" sldId="258"/>
            <ac:spMk id="2" creationId="{A3A01061-A932-A2E6-11E9-003AC59B6FE6}"/>
          </ac:spMkLst>
        </pc:spChg>
        <pc:spChg chg="del mod">
          <ac:chgData name="Mckenzie Rowney (2105411)" userId="a2483c49-c4b4-4674-a3f6-0a0683315bd8" providerId="ADAL" clId="{2190BC21-70F4-405D-9931-5A7A7FAB06A9}" dt="2023-10-15T15:11:54.842" v="128" actId="21"/>
          <ac:spMkLst>
            <pc:docMk/>
            <pc:sldMk cId="695210220" sldId="258"/>
            <ac:spMk id="3" creationId="{8AB56580-3FDB-8F0F-463D-BB011CCEEF8A}"/>
          </ac:spMkLst>
        </pc:spChg>
        <pc:spChg chg="del">
          <ac:chgData name="Mckenzie Rowney (2105411)" userId="a2483c49-c4b4-4674-a3f6-0a0683315bd8" providerId="ADAL" clId="{2190BC21-70F4-405D-9931-5A7A7FAB06A9}" dt="2023-10-15T13:51:12.826" v="57"/>
          <ac:spMkLst>
            <pc:docMk/>
            <pc:sldMk cId="695210220" sldId="258"/>
            <ac:spMk id="4" creationId="{CE0A1D7D-DD74-191B-37F6-CEB8ABEA4ACE}"/>
          </ac:spMkLst>
        </pc:spChg>
        <pc:spChg chg="mod">
          <ac:chgData name="Mckenzie Rowney (2105411)" userId="a2483c49-c4b4-4674-a3f6-0a0683315bd8" providerId="ADAL" clId="{2190BC21-70F4-405D-9931-5A7A7FAB06A9}" dt="2023-10-20T08:26:20.325" v="2274" actId="27636"/>
          <ac:spMkLst>
            <pc:docMk/>
            <pc:sldMk cId="695210220" sldId="258"/>
            <ac:spMk id="5" creationId="{6210DDA9-D906-AF1D-025C-802049ECC864}"/>
          </ac:spMkLst>
        </pc:spChg>
        <pc:spChg chg="add del mod">
          <ac:chgData name="Mckenzie Rowney (2105411)" userId="a2483c49-c4b4-4674-a3f6-0a0683315bd8" providerId="ADAL" clId="{2190BC21-70F4-405D-9931-5A7A7FAB06A9}" dt="2023-10-20T08:26:23.529" v="2275" actId="1076"/>
          <ac:spMkLst>
            <pc:docMk/>
            <pc:sldMk cId="695210220" sldId="258"/>
            <ac:spMk id="6" creationId="{6D8E0439-659C-E0E2-6654-BE6990570D17}"/>
          </ac:spMkLst>
        </pc:spChg>
        <pc:spChg chg="add del mod">
          <ac:chgData name="Mckenzie Rowney (2105411)" userId="a2483c49-c4b4-4674-a3f6-0a0683315bd8" providerId="ADAL" clId="{2190BC21-70F4-405D-9931-5A7A7FAB06A9}" dt="2023-10-15T13:51:52.980" v="59"/>
          <ac:spMkLst>
            <pc:docMk/>
            <pc:sldMk cId="695210220" sldId="258"/>
            <ac:spMk id="9" creationId="{8B955456-555A-9286-8CC4-D64B133AA0AB}"/>
          </ac:spMkLst>
        </pc:spChg>
        <pc:spChg chg="add del mod">
          <ac:chgData name="Mckenzie Rowney (2105411)" userId="a2483c49-c4b4-4674-a3f6-0a0683315bd8" providerId="ADAL" clId="{2190BC21-70F4-405D-9931-5A7A7FAB06A9}" dt="2023-10-15T13:52:09.998" v="63"/>
          <ac:spMkLst>
            <pc:docMk/>
            <pc:sldMk cId="695210220" sldId="258"/>
            <ac:spMk id="10" creationId="{D4072A2F-98A6-B8AE-B4DA-FECED182E61E}"/>
          </ac:spMkLst>
        </pc:spChg>
        <pc:picChg chg="add mod modCrop">
          <ac:chgData name="Mckenzie Rowney (2105411)" userId="a2483c49-c4b4-4674-a3f6-0a0683315bd8" providerId="ADAL" clId="{2190BC21-70F4-405D-9931-5A7A7FAB06A9}" dt="2023-10-15T13:59:27.164" v="104" actId="14100"/>
          <ac:picMkLst>
            <pc:docMk/>
            <pc:sldMk cId="695210220" sldId="258"/>
            <ac:picMk id="8" creationId="{7D61B34E-F421-1E8B-FF42-FD3D64DFE054}"/>
          </ac:picMkLst>
        </pc:picChg>
      </pc:sldChg>
      <pc:sldChg chg="addSp delSp modSp new del mod ord">
        <pc:chgData name="Mckenzie Rowney (2105411)" userId="a2483c49-c4b4-4674-a3f6-0a0683315bd8" providerId="ADAL" clId="{2190BC21-70F4-405D-9931-5A7A7FAB06A9}" dt="2023-10-23T14:42:52.093" v="2955" actId="47"/>
        <pc:sldMkLst>
          <pc:docMk/>
          <pc:sldMk cId="1444374763" sldId="259"/>
        </pc:sldMkLst>
        <pc:spChg chg="mod">
          <ac:chgData name="Mckenzie Rowney (2105411)" userId="a2483c49-c4b4-4674-a3f6-0a0683315bd8" providerId="ADAL" clId="{2190BC21-70F4-405D-9931-5A7A7FAB06A9}" dt="2023-10-20T17:39:40.955" v="2478"/>
          <ac:spMkLst>
            <pc:docMk/>
            <pc:sldMk cId="1444374763" sldId="259"/>
            <ac:spMk id="2" creationId="{7DFD6914-36A2-5FC5-705E-F6FBD7BC88FC}"/>
          </ac:spMkLst>
        </pc:spChg>
        <pc:spChg chg="del">
          <ac:chgData name="Mckenzie Rowney (2105411)" userId="a2483c49-c4b4-4674-a3f6-0a0683315bd8" providerId="ADAL" clId="{2190BC21-70F4-405D-9931-5A7A7FAB06A9}" dt="2023-10-16T14:40:54.115" v="313" actId="478"/>
          <ac:spMkLst>
            <pc:docMk/>
            <pc:sldMk cId="1444374763" sldId="259"/>
            <ac:spMk id="3" creationId="{D2A4F051-47EF-6DCD-B054-CE7718477A93}"/>
          </ac:spMkLst>
        </pc:spChg>
        <pc:spChg chg="del">
          <ac:chgData name="Mckenzie Rowney (2105411)" userId="a2483c49-c4b4-4674-a3f6-0a0683315bd8" providerId="ADAL" clId="{2190BC21-70F4-405D-9931-5A7A7FAB06A9}" dt="2023-10-15T15:46:27.564" v="134"/>
          <ac:spMkLst>
            <pc:docMk/>
            <pc:sldMk cId="1444374763" sldId="259"/>
            <ac:spMk id="4" creationId="{3E2935DC-4F86-58AB-92F9-4BEABB79E1B6}"/>
          </ac:spMkLst>
        </pc:spChg>
        <pc:spChg chg="mod">
          <ac:chgData name="Mckenzie Rowney (2105411)" userId="a2483c49-c4b4-4674-a3f6-0a0683315bd8" providerId="ADAL" clId="{2190BC21-70F4-405D-9931-5A7A7FAB06A9}" dt="2023-10-20T08:26:39.427" v="2277" actId="27636"/>
          <ac:spMkLst>
            <pc:docMk/>
            <pc:sldMk cId="1444374763" sldId="259"/>
            <ac:spMk id="5" creationId="{9D5A9037-B80C-CFC5-AB7F-0C8679980C61}"/>
          </ac:spMkLst>
        </pc:spChg>
        <pc:spChg chg="mod">
          <ac:chgData name="Mckenzie Rowney (2105411)" userId="a2483c49-c4b4-4674-a3f6-0a0683315bd8" providerId="ADAL" clId="{2190BC21-70F4-405D-9931-5A7A7FAB06A9}" dt="2023-10-20T17:43:03.353" v="2493" actId="20577"/>
          <ac:spMkLst>
            <pc:docMk/>
            <pc:sldMk cId="1444374763" sldId="259"/>
            <ac:spMk id="6" creationId="{667FD3ED-46E6-3A02-2E9B-B780DED94938}"/>
          </ac:spMkLst>
        </pc:spChg>
        <pc:graphicFrameChg chg="add del mod modGraphic">
          <ac:chgData name="Mckenzie Rowney (2105411)" userId="a2483c49-c4b4-4674-a3f6-0a0683315bd8" providerId="ADAL" clId="{2190BC21-70F4-405D-9931-5A7A7FAB06A9}" dt="2023-10-17T10:09:12.412" v="1035" actId="478"/>
          <ac:graphicFrameMkLst>
            <pc:docMk/>
            <pc:sldMk cId="1444374763" sldId="259"/>
            <ac:graphicFrameMk id="3" creationId="{5F6BFFDC-0750-CE8E-05E2-87EA0D31EC96}"/>
          </ac:graphicFrameMkLst>
        </pc:graphicFrameChg>
        <pc:picChg chg="add mod modCrop">
          <ac:chgData name="Mckenzie Rowney (2105411)" userId="a2483c49-c4b4-4674-a3f6-0a0683315bd8" providerId="ADAL" clId="{2190BC21-70F4-405D-9931-5A7A7FAB06A9}" dt="2023-10-15T15:47:56.906" v="149" actId="1076"/>
          <ac:picMkLst>
            <pc:docMk/>
            <pc:sldMk cId="1444374763" sldId="259"/>
            <ac:picMk id="8" creationId="{FB222946-E002-3B1A-0E29-4ADDF7EE74FD}"/>
          </ac:picMkLst>
        </pc:picChg>
      </pc:sldChg>
      <pc:sldChg chg="modSp new del mod setBg">
        <pc:chgData name="Mckenzie Rowney (2105411)" userId="a2483c49-c4b4-4674-a3f6-0a0683315bd8" providerId="ADAL" clId="{2190BC21-70F4-405D-9931-5A7A7FAB06A9}" dt="2023-10-16T14:51:49.467" v="773" actId="2696"/>
        <pc:sldMkLst>
          <pc:docMk/>
          <pc:sldMk cId="889427204" sldId="260"/>
        </pc:sldMkLst>
        <pc:spChg chg="mod">
          <ac:chgData name="Mckenzie Rowney (2105411)" userId="a2483c49-c4b4-4674-a3f6-0a0683315bd8" providerId="ADAL" clId="{2190BC21-70F4-405D-9931-5A7A7FAB06A9}" dt="2023-10-16T14:45:35.062" v="325"/>
          <ac:spMkLst>
            <pc:docMk/>
            <pc:sldMk cId="889427204" sldId="260"/>
            <ac:spMk id="2" creationId="{26866DD0-A656-A3A1-5B6B-11A44C5E6D42}"/>
          </ac:spMkLst>
        </pc:spChg>
        <pc:spChg chg="mod">
          <ac:chgData name="Mckenzie Rowney (2105411)" userId="a2483c49-c4b4-4674-a3f6-0a0683315bd8" providerId="ADAL" clId="{2190BC21-70F4-405D-9931-5A7A7FAB06A9}" dt="2023-10-16T14:45:35.062" v="325"/>
          <ac:spMkLst>
            <pc:docMk/>
            <pc:sldMk cId="889427204" sldId="260"/>
            <ac:spMk id="3" creationId="{DA1C0BEC-939C-89A9-7052-302243FDAC5F}"/>
          </ac:spMkLst>
        </pc:spChg>
      </pc:sldChg>
      <pc:sldChg chg="addSp delSp modSp new mod ord setBg delDesignElem">
        <pc:chgData name="Mckenzie Rowney (2105411)" userId="a2483c49-c4b4-4674-a3f6-0a0683315bd8" providerId="ADAL" clId="{2190BC21-70F4-405D-9931-5A7A7FAB06A9}" dt="2023-10-26T09:16:50.876" v="7235" actId="27636"/>
        <pc:sldMkLst>
          <pc:docMk/>
          <pc:sldMk cId="3704371761" sldId="261"/>
        </pc:sldMkLst>
        <pc:spChg chg="mod">
          <ac:chgData name="Mckenzie Rowney (2105411)" userId="a2483c49-c4b4-4674-a3f6-0a0683315bd8" providerId="ADAL" clId="{2190BC21-70F4-405D-9931-5A7A7FAB06A9}" dt="2023-10-25T14:13:52.896" v="5133" actId="14100"/>
          <ac:spMkLst>
            <pc:docMk/>
            <pc:sldMk cId="3704371761" sldId="261"/>
            <ac:spMk id="2" creationId="{CE890633-CEC9-1465-AE65-20A634CA0096}"/>
          </ac:spMkLst>
        </pc:spChg>
        <pc:spChg chg="mod">
          <ac:chgData name="Mckenzie Rowney (2105411)" userId="a2483c49-c4b4-4674-a3f6-0a0683315bd8" providerId="ADAL" clId="{2190BC21-70F4-405D-9931-5A7A7FAB06A9}" dt="2023-10-26T09:16:50.876" v="7235" actId="27636"/>
          <ac:spMkLst>
            <pc:docMk/>
            <pc:sldMk cId="3704371761" sldId="261"/>
            <ac:spMk id="3" creationId="{788C7283-8944-AEB8-C5BF-8D9F785AA531}"/>
          </ac:spMkLst>
        </pc:spChg>
        <pc:spChg chg="add">
          <ac:chgData name="Mckenzie Rowney (2105411)" userId="a2483c49-c4b4-4674-a3f6-0a0683315bd8" providerId="ADAL" clId="{2190BC21-70F4-405D-9931-5A7A7FAB06A9}" dt="2023-10-24T11:34:02.627" v="4773" actId="26606"/>
          <ac:spMkLst>
            <pc:docMk/>
            <pc:sldMk cId="3704371761" sldId="261"/>
            <ac:spMk id="5" creationId="{9A6C2C86-63BF-47D5-AA3F-905111A238E2}"/>
          </ac:spMkLst>
        </pc:spChg>
        <pc:spChg chg="add del">
          <ac:chgData name="Mckenzie Rowney (2105411)" userId="a2483c49-c4b4-4674-a3f6-0a0683315bd8" providerId="ADAL" clId="{2190BC21-70F4-405D-9931-5A7A7FAB06A9}" dt="2023-10-24T11:24:38.740" v="4662"/>
          <ac:spMkLst>
            <pc:docMk/>
            <pc:sldMk cId="3704371761" sldId="261"/>
            <ac:spMk id="8" creationId="{2AEFFFF2-9EB4-4B6C-B9F8-2BA3EF89A21C}"/>
          </ac:spMkLst>
        </pc:spChg>
        <pc:spChg chg="add del">
          <ac:chgData name="Mckenzie Rowney (2105411)" userId="a2483c49-c4b4-4674-a3f6-0a0683315bd8" providerId="ADAL" clId="{2190BC21-70F4-405D-9931-5A7A7FAB06A9}" dt="2023-10-24T11:24:38.740" v="4662"/>
          <ac:spMkLst>
            <pc:docMk/>
            <pc:sldMk cId="3704371761" sldId="261"/>
            <ac:spMk id="10" creationId="{0D65299F-028F-4AFC-B46A-8DB33E20FE4A}"/>
          </ac:spMkLst>
        </pc:spChg>
        <pc:spChg chg="add del">
          <ac:chgData name="Mckenzie Rowney (2105411)" userId="a2483c49-c4b4-4674-a3f6-0a0683315bd8" providerId="ADAL" clId="{2190BC21-70F4-405D-9931-5A7A7FAB06A9}" dt="2023-10-24T11:24:38.740" v="4662"/>
          <ac:spMkLst>
            <pc:docMk/>
            <pc:sldMk cId="3704371761" sldId="261"/>
            <ac:spMk id="12" creationId="{BAC87F6E-526A-49B5-995D-42DB656594C9}"/>
          </ac:spMkLst>
        </pc:spChg>
        <pc:cxnChg chg="add">
          <ac:chgData name="Mckenzie Rowney (2105411)" userId="a2483c49-c4b4-4674-a3f6-0a0683315bd8" providerId="ADAL" clId="{2190BC21-70F4-405D-9931-5A7A7FAB06A9}" dt="2023-10-24T11:34:02.627" v="4773" actId="26606"/>
          <ac:cxnSpMkLst>
            <pc:docMk/>
            <pc:sldMk cId="3704371761" sldId="261"/>
            <ac:cxnSpMk id="6" creationId="{425A0768-3044-4AA9-A889-D2CAA68C517A}"/>
          </ac:cxnSpMkLst>
        </pc:cxnChg>
      </pc:sldChg>
      <pc:sldChg chg="addSp delSp modSp new del mod setBg delDesignElem">
        <pc:chgData name="Mckenzie Rowney (2105411)" userId="a2483c49-c4b4-4674-a3f6-0a0683315bd8" providerId="ADAL" clId="{2190BC21-70F4-405D-9931-5A7A7FAB06A9}" dt="2023-10-23T14:42:51.359" v="2953" actId="47"/>
        <pc:sldMkLst>
          <pc:docMk/>
          <pc:sldMk cId="2746693797" sldId="262"/>
        </pc:sldMkLst>
        <pc:spChg chg="mod">
          <ac:chgData name="Mckenzie Rowney (2105411)" userId="a2483c49-c4b4-4674-a3f6-0a0683315bd8" providerId="ADAL" clId="{2190BC21-70F4-405D-9931-5A7A7FAB06A9}" dt="2023-10-23T14:13:59.569" v="2525" actId="20577"/>
          <ac:spMkLst>
            <pc:docMk/>
            <pc:sldMk cId="2746693797" sldId="262"/>
            <ac:spMk id="2" creationId="{60B694B0-D1A5-659C-BD06-9AC227EB321B}"/>
          </ac:spMkLst>
        </pc:spChg>
        <pc:spChg chg="mod">
          <ac:chgData name="Mckenzie Rowney (2105411)" userId="a2483c49-c4b4-4674-a3f6-0a0683315bd8" providerId="ADAL" clId="{2190BC21-70F4-405D-9931-5A7A7FAB06A9}" dt="2023-10-23T14:41:38.277" v="2952" actId="20577"/>
          <ac:spMkLst>
            <pc:docMk/>
            <pc:sldMk cId="2746693797" sldId="262"/>
            <ac:spMk id="3" creationId="{307FA7B6-565C-9BF3-E8E8-0792CC7EE12E}"/>
          </ac:spMkLst>
        </pc:spChg>
        <pc:spChg chg="add del">
          <ac:chgData name="Mckenzie Rowney (2105411)" userId="a2483c49-c4b4-4674-a3f6-0a0683315bd8" providerId="ADAL" clId="{2190BC21-70F4-405D-9931-5A7A7FAB06A9}" dt="2023-10-20T17:39:40.955" v="2478"/>
          <ac:spMkLst>
            <pc:docMk/>
            <pc:sldMk cId="2746693797" sldId="262"/>
            <ac:spMk id="10" creationId="{15CF20E9-1E0C-4E9D-90C6-EB4FE51EF65E}"/>
          </ac:spMkLst>
        </pc:spChg>
        <pc:picChg chg="add mod ord">
          <ac:chgData name="Mckenzie Rowney (2105411)" userId="a2483c49-c4b4-4674-a3f6-0a0683315bd8" providerId="ADAL" clId="{2190BC21-70F4-405D-9931-5A7A7FAB06A9}" dt="2023-10-20T17:24:42.952" v="2329" actId="26606"/>
          <ac:picMkLst>
            <pc:docMk/>
            <pc:sldMk cId="2746693797" sldId="262"/>
            <ac:picMk id="5" creationId="{21CF21D0-7951-F555-C850-44DDA145ECD0}"/>
          </ac:picMkLst>
        </pc:picChg>
        <pc:cxnChg chg="add del">
          <ac:chgData name="Mckenzie Rowney (2105411)" userId="a2483c49-c4b4-4674-a3f6-0a0683315bd8" providerId="ADAL" clId="{2190BC21-70F4-405D-9931-5A7A7FAB06A9}" dt="2023-10-20T17:39:40.955" v="2478"/>
          <ac:cxnSpMkLst>
            <pc:docMk/>
            <pc:sldMk cId="2746693797" sldId="262"/>
            <ac:cxnSpMk id="12" creationId="{41D40F50-E769-475B-A08E-64F0CBD2ABEF}"/>
          </ac:cxnSpMkLst>
        </pc:cxnChg>
        <pc:cxnChg chg="add del">
          <ac:chgData name="Mckenzie Rowney (2105411)" userId="a2483c49-c4b4-4674-a3f6-0a0683315bd8" providerId="ADAL" clId="{2190BC21-70F4-405D-9931-5A7A7FAB06A9}" dt="2023-10-20T17:39:40.955" v="2478"/>
          <ac:cxnSpMkLst>
            <pc:docMk/>
            <pc:sldMk cId="2746693797" sldId="262"/>
            <ac:cxnSpMk id="14" creationId="{F7667982-0304-46C8-A3D6-4545BBC2DE35}"/>
          </ac:cxnSpMkLst>
        </pc:cxnChg>
      </pc:sldChg>
      <pc:sldChg chg="addSp delSp modSp new mod setBg delDesignElem">
        <pc:chgData name="Mckenzie Rowney (2105411)" userId="a2483c49-c4b4-4674-a3f6-0a0683315bd8" providerId="ADAL" clId="{2190BC21-70F4-405D-9931-5A7A7FAB06A9}" dt="2023-10-26T09:05:18.553" v="7088" actId="20577"/>
        <pc:sldMkLst>
          <pc:docMk/>
          <pc:sldMk cId="3786678173" sldId="262"/>
        </pc:sldMkLst>
        <pc:spChg chg="mod">
          <ac:chgData name="Mckenzie Rowney (2105411)" userId="a2483c49-c4b4-4674-a3f6-0a0683315bd8" providerId="ADAL" clId="{2190BC21-70F4-405D-9931-5A7A7FAB06A9}" dt="2023-10-26T08:57:47.566" v="7040" actId="14100"/>
          <ac:spMkLst>
            <pc:docMk/>
            <pc:sldMk cId="3786678173" sldId="262"/>
            <ac:spMk id="2" creationId="{273A1093-1BCA-B6DE-C9AF-EAC584419BC2}"/>
          </ac:spMkLst>
        </pc:spChg>
        <pc:spChg chg="del">
          <ac:chgData name="Mckenzie Rowney (2105411)" userId="a2483c49-c4b4-4674-a3f6-0a0683315bd8" providerId="ADAL" clId="{2190BC21-70F4-405D-9931-5A7A7FAB06A9}" dt="2023-10-23T14:51:02.233" v="3075"/>
          <ac:spMkLst>
            <pc:docMk/>
            <pc:sldMk cId="3786678173" sldId="262"/>
            <ac:spMk id="3" creationId="{4DDE8AF8-6989-6518-5584-6F74F7E391C6}"/>
          </ac:spMkLst>
        </pc:spChg>
        <pc:spChg chg="add mod ord">
          <ac:chgData name="Mckenzie Rowney (2105411)" userId="a2483c49-c4b4-4674-a3f6-0a0683315bd8" providerId="ADAL" clId="{2190BC21-70F4-405D-9931-5A7A7FAB06A9}" dt="2023-10-26T09:05:18.553" v="7088" actId="20577"/>
          <ac:spMkLst>
            <pc:docMk/>
            <pc:sldMk cId="3786678173" sldId="262"/>
            <ac:spMk id="9" creationId="{6FC101E9-C22A-9B24-2FEF-639E85125ED4}"/>
          </ac:spMkLst>
        </pc:spChg>
        <pc:spChg chg="add del">
          <ac:chgData name="Mckenzie Rowney (2105411)" userId="a2483c49-c4b4-4674-a3f6-0a0683315bd8" providerId="ADAL" clId="{2190BC21-70F4-405D-9931-5A7A7FAB06A9}" dt="2023-10-24T11:25:21.153" v="4667"/>
          <ac:spMkLst>
            <pc:docMk/>
            <pc:sldMk cId="3786678173" sldId="262"/>
            <ac:spMk id="11" creationId="{A93A089E-0A16-452C-B341-0F769780D262}"/>
          </ac:spMkLst>
        </pc:spChg>
        <pc:spChg chg="add del">
          <ac:chgData name="Mckenzie Rowney (2105411)" userId="a2483c49-c4b4-4674-a3f6-0a0683315bd8" providerId="ADAL" clId="{2190BC21-70F4-405D-9931-5A7A7FAB06A9}" dt="2023-10-24T11:24:38.740" v="4662"/>
          <ac:spMkLst>
            <pc:docMk/>
            <pc:sldMk cId="3786678173" sldId="262"/>
            <ac:spMk id="12" creationId="{1660E788-AFA9-4A1B-9991-6AA74632A15B}"/>
          </ac:spMkLst>
        </pc:spChg>
        <pc:spChg chg="add del">
          <ac:chgData name="Mckenzie Rowney (2105411)" userId="a2483c49-c4b4-4674-a3f6-0a0683315bd8" providerId="ADAL" clId="{2190BC21-70F4-405D-9931-5A7A7FAB06A9}" dt="2023-10-25T17:30:55.675" v="5698" actId="26606"/>
          <ac:spMkLst>
            <pc:docMk/>
            <pc:sldMk cId="3786678173" sldId="262"/>
            <ac:spMk id="13" creationId="{0A22D114-11B7-46ED-94A9-18DC1C977BF4}"/>
          </ac:spMkLst>
        </pc:spChg>
        <pc:spChg chg="add del">
          <ac:chgData name="Mckenzie Rowney (2105411)" userId="a2483c49-c4b4-4674-a3f6-0a0683315bd8" providerId="ADAL" clId="{2190BC21-70F4-405D-9931-5A7A7FAB06A9}" dt="2023-10-24T11:24:38.740" v="4662"/>
          <ac:spMkLst>
            <pc:docMk/>
            <pc:sldMk cId="3786678173" sldId="262"/>
            <ac:spMk id="14" creationId="{867D4867-5BA7-4462-B2F6-A23F4A622AA7}"/>
          </ac:spMkLst>
        </pc:spChg>
        <pc:spChg chg="add">
          <ac:chgData name="Mckenzie Rowney (2105411)" userId="a2483c49-c4b4-4674-a3f6-0a0683315bd8" providerId="ADAL" clId="{2190BC21-70F4-405D-9931-5A7A7FAB06A9}" dt="2023-10-25T17:30:55.675" v="5698" actId="26606"/>
          <ac:spMkLst>
            <pc:docMk/>
            <pc:sldMk cId="3786678173" sldId="262"/>
            <ac:spMk id="21" creationId="{0EF2A0DA-AE81-4A45-972E-646AC2870C2F}"/>
          </ac:spMkLst>
        </pc:spChg>
        <pc:picChg chg="add mod ord modCrop">
          <ac:chgData name="Mckenzie Rowney (2105411)" userId="a2483c49-c4b4-4674-a3f6-0a0683315bd8" providerId="ADAL" clId="{2190BC21-70F4-405D-9931-5A7A7FAB06A9}" dt="2023-10-25T17:30:55.675" v="5698" actId="26606"/>
          <ac:picMkLst>
            <pc:docMk/>
            <pc:sldMk cId="3786678173" sldId="262"/>
            <ac:picMk id="4" creationId="{55A042A3-58B1-BB55-A6D3-39070278CACC}"/>
          </ac:picMkLst>
        </pc:picChg>
        <pc:picChg chg="add mod ord">
          <ac:chgData name="Mckenzie Rowney (2105411)" userId="a2483c49-c4b4-4674-a3f6-0a0683315bd8" providerId="ADAL" clId="{2190BC21-70F4-405D-9931-5A7A7FAB06A9}" dt="2023-10-25T17:30:55.675" v="5698" actId="26606"/>
          <ac:picMkLst>
            <pc:docMk/>
            <pc:sldMk cId="3786678173" sldId="262"/>
            <ac:picMk id="5" creationId="{FF81793B-0FD8-0585-2E58-AFA258827472}"/>
          </ac:picMkLst>
        </pc:picChg>
        <pc:picChg chg="add del">
          <ac:chgData name="Mckenzie Rowney (2105411)" userId="a2483c49-c4b4-4674-a3f6-0a0683315bd8" providerId="ADAL" clId="{2190BC21-70F4-405D-9931-5A7A7FAB06A9}" dt="2023-10-25T17:30:55.668" v="5697" actId="26606"/>
          <ac:picMkLst>
            <pc:docMk/>
            <pc:sldMk cId="3786678173" sldId="262"/>
            <ac:picMk id="18" creationId="{7AA41F59-BAF0-4CFD-A9FA-ED4C838B5450}"/>
          </ac:picMkLst>
        </pc:picChg>
        <pc:picChg chg="add">
          <ac:chgData name="Mckenzie Rowney (2105411)" userId="a2483c49-c4b4-4674-a3f6-0a0683315bd8" providerId="ADAL" clId="{2190BC21-70F4-405D-9931-5A7A7FAB06A9}" dt="2023-10-25T17:30:55.675" v="5698" actId="26606"/>
          <ac:picMkLst>
            <pc:docMk/>
            <pc:sldMk cId="3786678173" sldId="262"/>
            <ac:picMk id="20" creationId="{B536FA4E-0152-4E27-91DA-0FC22D1846BB}"/>
          </ac:picMkLst>
        </pc:picChg>
      </pc:sldChg>
      <pc:sldChg chg="add del">
        <pc:chgData name="Mckenzie Rowney (2105411)" userId="a2483c49-c4b4-4674-a3f6-0a0683315bd8" providerId="ADAL" clId="{2190BC21-70F4-405D-9931-5A7A7FAB06A9}" dt="2023-10-17T10:16:29.099" v="1075" actId="2696"/>
        <pc:sldMkLst>
          <pc:docMk/>
          <pc:sldMk cId="430383566" sldId="263"/>
        </pc:sldMkLst>
      </pc:sldChg>
      <pc:sldChg chg="addSp delSp modSp new del mod">
        <pc:chgData name="Mckenzie Rowney (2105411)" userId="a2483c49-c4b4-4674-a3f6-0a0683315bd8" providerId="ADAL" clId="{2190BC21-70F4-405D-9931-5A7A7FAB06A9}" dt="2023-10-17T10:16:12.363" v="1070" actId="2696"/>
        <pc:sldMkLst>
          <pc:docMk/>
          <pc:sldMk cId="1572824380" sldId="263"/>
        </pc:sldMkLst>
        <pc:spChg chg="del">
          <ac:chgData name="Mckenzie Rowney (2105411)" userId="a2483c49-c4b4-4674-a3f6-0a0683315bd8" providerId="ADAL" clId="{2190BC21-70F4-405D-9931-5A7A7FAB06A9}" dt="2023-10-17T10:15:42.601" v="1065"/>
          <ac:spMkLst>
            <pc:docMk/>
            <pc:sldMk cId="1572824380" sldId="263"/>
            <ac:spMk id="4" creationId="{92C36E72-B09F-EA92-BC27-3E442FAD09AF}"/>
          </ac:spMkLst>
        </pc:spChg>
        <pc:spChg chg="add mod">
          <ac:chgData name="Mckenzie Rowney (2105411)" userId="a2483c49-c4b4-4674-a3f6-0a0683315bd8" providerId="ADAL" clId="{2190BC21-70F4-405D-9931-5A7A7FAB06A9}" dt="2023-10-17T10:16:06.894" v="1069" actId="478"/>
          <ac:spMkLst>
            <pc:docMk/>
            <pc:sldMk cId="1572824380" sldId="263"/>
            <ac:spMk id="10" creationId="{F2F58EFE-66AB-231B-49C3-99F45CE1F0F7}"/>
          </ac:spMkLst>
        </pc:spChg>
        <pc:picChg chg="add del mod">
          <ac:chgData name="Mckenzie Rowney (2105411)" userId="a2483c49-c4b4-4674-a3f6-0a0683315bd8" providerId="ADAL" clId="{2190BC21-70F4-405D-9931-5A7A7FAB06A9}" dt="2023-10-17T10:16:06.894" v="1069" actId="478"/>
          <ac:picMkLst>
            <pc:docMk/>
            <pc:sldMk cId="1572824380" sldId="263"/>
            <ac:picMk id="8" creationId="{708A7B60-80EF-BB47-7549-AC486CC3902F}"/>
          </ac:picMkLst>
        </pc:picChg>
      </pc:sldChg>
      <pc:sldChg chg="new del">
        <pc:chgData name="Mckenzie Rowney (2105411)" userId="a2483c49-c4b4-4674-a3f6-0a0683315bd8" providerId="ADAL" clId="{2190BC21-70F4-405D-9931-5A7A7FAB06A9}" dt="2023-10-23T14:44:25.423" v="3062" actId="47"/>
        <pc:sldMkLst>
          <pc:docMk/>
          <pc:sldMk cId="2108910984" sldId="263"/>
        </pc:sldMkLst>
      </pc:sldChg>
      <pc:sldChg chg="addSp delSp modSp new del mod ord setBg modAnim">
        <pc:chgData name="Mckenzie Rowney (2105411)" userId="a2483c49-c4b4-4674-a3f6-0a0683315bd8" providerId="ADAL" clId="{2190BC21-70F4-405D-9931-5A7A7FAB06A9}" dt="2023-10-20T12:21:14.760" v="2292" actId="47"/>
        <pc:sldMkLst>
          <pc:docMk/>
          <pc:sldMk cId="3984333783" sldId="263"/>
        </pc:sldMkLst>
        <pc:picChg chg="add del">
          <ac:chgData name="Mckenzie Rowney (2105411)" userId="a2483c49-c4b4-4674-a3f6-0a0683315bd8" providerId="ADAL" clId="{2190BC21-70F4-405D-9931-5A7A7FAB06A9}" dt="2023-10-17T10:16:37.775" v="1078" actId="478"/>
          <ac:picMkLst>
            <pc:docMk/>
            <pc:sldMk cId="3984333783" sldId="263"/>
            <ac:picMk id="2" creationId="{2AA5818E-136F-1EED-D1D4-DF4ECD4728F4}"/>
          </ac:picMkLst>
        </pc:picChg>
        <pc:picChg chg="add mod">
          <ac:chgData name="Mckenzie Rowney (2105411)" userId="a2483c49-c4b4-4674-a3f6-0a0683315bd8" providerId="ADAL" clId="{2190BC21-70F4-405D-9931-5A7A7FAB06A9}" dt="2023-10-17T10:17:31.802" v="1085" actId="1076"/>
          <ac:picMkLst>
            <pc:docMk/>
            <pc:sldMk cId="3984333783" sldId="263"/>
            <ac:picMk id="4" creationId="{E14EAC96-2537-0230-3984-20EDAC6DBA80}"/>
          </ac:picMkLst>
        </pc:picChg>
        <pc:picChg chg="add mod modCrop">
          <ac:chgData name="Mckenzie Rowney (2105411)" userId="a2483c49-c4b4-4674-a3f6-0a0683315bd8" providerId="ADAL" clId="{2190BC21-70F4-405D-9931-5A7A7FAB06A9}" dt="2023-10-20T12:21:12.898" v="2291" actId="1076"/>
          <ac:picMkLst>
            <pc:docMk/>
            <pc:sldMk cId="3984333783" sldId="263"/>
            <ac:picMk id="6" creationId="{6695A36A-1F76-D0C5-169F-52F670F2C319}"/>
          </ac:picMkLst>
        </pc:picChg>
      </pc:sldChg>
      <pc:sldChg chg="addSp modSp new del mod">
        <pc:chgData name="Mckenzie Rowney (2105411)" userId="a2483c49-c4b4-4674-a3f6-0a0683315bd8" providerId="ADAL" clId="{2190BC21-70F4-405D-9931-5A7A7FAB06A9}" dt="2023-10-23T14:42:52.474" v="2956" actId="47"/>
        <pc:sldMkLst>
          <pc:docMk/>
          <pc:sldMk cId="685645639" sldId="264"/>
        </pc:sldMkLst>
        <pc:spChg chg="add mod">
          <ac:chgData name="Mckenzie Rowney (2105411)" userId="a2483c49-c4b4-4674-a3f6-0a0683315bd8" providerId="ADAL" clId="{2190BC21-70F4-405D-9931-5A7A7FAB06A9}" dt="2023-10-20T17:38:51.018" v="2475" actId="1076"/>
          <ac:spMkLst>
            <pc:docMk/>
            <pc:sldMk cId="685645639" sldId="264"/>
            <ac:spMk id="4" creationId="{B8C59D68-3F49-3FEA-1311-764C2887D763}"/>
          </ac:spMkLst>
        </pc:spChg>
        <pc:picChg chg="add mod">
          <ac:chgData name="Mckenzie Rowney (2105411)" userId="a2483c49-c4b4-4674-a3f6-0a0683315bd8" providerId="ADAL" clId="{2190BC21-70F4-405D-9931-5A7A7FAB06A9}" dt="2023-10-17T10:21:46.551" v="1110"/>
          <ac:picMkLst>
            <pc:docMk/>
            <pc:sldMk cId="685645639" sldId="264"/>
            <ac:picMk id="3" creationId="{49D94AA5-00EC-6547-0C19-EE0E1DC4ECE2}"/>
          </ac:picMkLst>
        </pc:picChg>
      </pc:sldChg>
      <pc:sldChg chg="add del">
        <pc:chgData name="Mckenzie Rowney (2105411)" userId="a2483c49-c4b4-4674-a3f6-0a0683315bd8" providerId="ADAL" clId="{2190BC21-70F4-405D-9931-5A7A7FAB06A9}" dt="2023-10-17T10:17:19.539" v="1083" actId="2696"/>
        <pc:sldMkLst>
          <pc:docMk/>
          <pc:sldMk cId="946166838" sldId="264"/>
        </pc:sldMkLst>
      </pc:sldChg>
      <pc:sldChg chg="new del">
        <pc:chgData name="Mckenzie Rowney (2105411)" userId="a2483c49-c4b4-4674-a3f6-0a0683315bd8" providerId="ADAL" clId="{2190BC21-70F4-405D-9931-5A7A7FAB06A9}" dt="2023-10-23T14:44:26.298" v="3063" actId="47"/>
        <pc:sldMkLst>
          <pc:docMk/>
          <pc:sldMk cId="3211092823" sldId="264"/>
        </pc:sldMkLst>
      </pc:sldChg>
      <pc:sldChg chg="new del">
        <pc:chgData name="Mckenzie Rowney (2105411)" userId="a2483c49-c4b4-4674-a3f6-0a0683315bd8" providerId="ADAL" clId="{2190BC21-70F4-405D-9931-5A7A7FAB06A9}" dt="2023-10-17T10:16:21.213" v="1073" actId="2696"/>
        <pc:sldMkLst>
          <pc:docMk/>
          <pc:sldMk cId="4005680587" sldId="264"/>
        </pc:sldMkLst>
      </pc:sldChg>
      <pc:sldChg chg="add del">
        <pc:chgData name="Mckenzie Rowney (2105411)" userId="a2483c49-c4b4-4674-a3f6-0a0683315bd8" providerId="ADAL" clId="{2190BC21-70F4-405D-9931-5A7A7FAB06A9}" dt="2023-10-17T10:16:25.250" v="1074" actId="2696"/>
        <pc:sldMkLst>
          <pc:docMk/>
          <pc:sldMk cId="801691529" sldId="265"/>
        </pc:sldMkLst>
      </pc:sldChg>
      <pc:sldChg chg="addSp delSp modSp new mod ord setBg">
        <pc:chgData name="Mckenzie Rowney (2105411)" userId="a2483c49-c4b4-4674-a3f6-0a0683315bd8" providerId="ADAL" clId="{2190BC21-70F4-405D-9931-5A7A7FAB06A9}" dt="2023-10-26T09:28:21.916" v="7262" actId="14"/>
        <pc:sldMkLst>
          <pc:docMk/>
          <pc:sldMk cId="3629347743" sldId="265"/>
        </pc:sldMkLst>
        <pc:spChg chg="mod">
          <ac:chgData name="Mckenzie Rowney (2105411)" userId="a2483c49-c4b4-4674-a3f6-0a0683315bd8" providerId="ADAL" clId="{2190BC21-70F4-405D-9931-5A7A7FAB06A9}" dt="2023-10-25T17:40:54.207" v="5833" actId="26606"/>
          <ac:spMkLst>
            <pc:docMk/>
            <pc:sldMk cId="3629347743" sldId="265"/>
            <ac:spMk id="2" creationId="{A8AF8D14-A816-B681-9888-59D6421A3CD1}"/>
          </ac:spMkLst>
        </pc:spChg>
        <pc:spChg chg="mod ord">
          <ac:chgData name="Mckenzie Rowney (2105411)" userId="a2483c49-c4b4-4674-a3f6-0a0683315bd8" providerId="ADAL" clId="{2190BC21-70F4-405D-9931-5A7A7FAB06A9}" dt="2023-10-26T09:28:21.916" v="7262" actId="14"/>
          <ac:spMkLst>
            <pc:docMk/>
            <pc:sldMk cId="3629347743" sldId="265"/>
            <ac:spMk id="3" creationId="{30FB019D-05E6-9D53-643E-F06BFF83B8C1}"/>
          </ac:spMkLst>
        </pc:spChg>
        <pc:spChg chg="add del">
          <ac:chgData name="Mckenzie Rowney (2105411)" userId="a2483c49-c4b4-4674-a3f6-0a0683315bd8" providerId="ADAL" clId="{2190BC21-70F4-405D-9931-5A7A7FAB06A9}" dt="2023-10-25T17:40:54.207" v="5833" actId="26606"/>
          <ac:spMkLst>
            <pc:docMk/>
            <pc:sldMk cId="3629347743" sldId="265"/>
            <ac:spMk id="10" creationId="{61C8C6AF-7E90-4ED7-8B7A-C6E3106E1880}"/>
          </ac:spMkLst>
        </pc:spChg>
        <pc:picChg chg="add mod ord">
          <ac:chgData name="Mckenzie Rowney (2105411)" userId="a2483c49-c4b4-4674-a3f6-0a0683315bd8" providerId="ADAL" clId="{2190BC21-70F4-405D-9931-5A7A7FAB06A9}" dt="2023-10-25T17:40:59.972" v="5834" actId="1076"/>
          <ac:picMkLst>
            <pc:docMk/>
            <pc:sldMk cId="3629347743" sldId="265"/>
            <ac:picMk id="5" creationId="{CCD77B92-AC6D-AD96-F5B9-F54D021C6AD2}"/>
          </ac:picMkLst>
        </pc:picChg>
        <pc:picChg chg="add del mod">
          <ac:chgData name="Mckenzie Rowney (2105411)" userId="a2483c49-c4b4-4674-a3f6-0a0683315bd8" providerId="ADAL" clId="{2190BC21-70F4-405D-9931-5A7A7FAB06A9}" dt="2023-10-23T15:59:20.313" v="4054" actId="478"/>
          <ac:picMkLst>
            <pc:docMk/>
            <pc:sldMk cId="3629347743" sldId="265"/>
            <ac:picMk id="7" creationId="{12CC058B-0A70-21F3-E63C-DDE31394C52C}"/>
          </ac:picMkLst>
        </pc:picChg>
        <pc:picChg chg="add">
          <ac:chgData name="Mckenzie Rowney (2105411)" userId="a2483c49-c4b4-4674-a3f6-0a0683315bd8" providerId="ADAL" clId="{2190BC21-70F4-405D-9931-5A7A7FAB06A9}" dt="2023-10-25T17:40:54.207" v="5833" actId="26606"/>
          <ac:picMkLst>
            <pc:docMk/>
            <pc:sldMk cId="3629347743" sldId="265"/>
            <ac:picMk id="15" creationId="{5405F23C-C82E-4181-95EA-321F3D891A40}"/>
          </ac:picMkLst>
        </pc:picChg>
      </pc:sldChg>
      <pc:sldChg chg="addSp delSp modSp new del mod ord setBg">
        <pc:chgData name="Mckenzie Rowney (2105411)" userId="a2483c49-c4b4-4674-a3f6-0a0683315bd8" providerId="ADAL" clId="{2190BC21-70F4-405D-9931-5A7A7FAB06A9}" dt="2023-10-23T14:42:53.398" v="2957" actId="47"/>
        <pc:sldMkLst>
          <pc:docMk/>
          <pc:sldMk cId="3908397225" sldId="265"/>
        </pc:sldMkLst>
        <pc:spChg chg="mod">
          <ac:chgData name="Mckenzie Rowney (2105411)" userId="a2483c49-c4b4-4674-a3f6-0a0683315bd8" providerId="ADAL" clId="{2190BC21-70F4-405D-9931-5A7A7FAB06A9}" dt="2023-10-20T17:41:12.894" v="2481" actId="26606"/>
          <ac:spMkLst>
            <pc:docMk/>
            <pc:sldMk cId="3908397225" sldId="265"/>
            <ac:spMk id="2" creationId="{7D03F5AA-50FA-A28C-10DE-15179E0C35AB}"/>
          </ac:spMkLst>
        </pc:spChg>
        <pc:spChg chg="del">
          <ac:chgData name="Mckenzie Rowney (2105411)" userId="a2483c49-c4b4-4674-a3f6-0a0683315bd8" providerId="ADAL" clId="{2190BC21-70F4-405D-9931-5A7A7FAB06A9}" dt="2023-10-17T10:25:12.282" v="1182"/>
          <ac:spMkLst>
            <pc:docMk/>
            <pc:sldMk cId="3908397225" sldId="265"/>
            <ac:spMk id="3" creationId="{13EEAE90-1E2D-E61D-F442-94A94B9C8D85}"/>
          </ac:spMkLst>
        </pc:spChg>
        <pc:spChg chg="del">
          <ac:chgData name="Mckenzie Rowney (2105411)" userId="a2483c49-c4b4-4674-a3f6-0a0683315bd8" providerId="ADAL" clId="{2190BC21-70F4-405D-9931-5A7A7FAB06A9}" dt="2023-10-17T10:25:39.438" v="1185"/>
          <ac:spMkLst>
            <pc:docMk/>
            <pc:sldMk cId="3908397225" sldId="265"/>
            <ac:spMk id="4" creationId="{D9041E9C-9526-18F7-5677-9087E0CEC75D}"/>
          </ac:spMkLst>
        </pc:spChg>
        <pc:spChg chg="add del mod">
          <ac:chgData name="Mckenzie Rowney (2105411)" userId="a2483c49-c4b4-4674-a3f6-0a0683315bd8" providerId="ADAL" clId="{2190BC21-70F4-405D-9931-5A7A7FAB06A9}" dt="2023-10-17T10:25:55.241" v="1187"/>
          <ac:spMkLst>
            <pc:docMk/>
            <pc:sldMk cId="3908397225" sldId="265"/>
            <ac:spMk id="10" creationId="{115A8456-60A9-A2DC-85CE-325F0123E2D8}"/>
          </ac:spMkLst>
        </pc:spChg>
        <pc:spChg chg="add del mod">
          <ac:chgData name="Mckenzie Rowney (2105411)" userId="a2483c49-c4b4-4674-a3f6-0a0683315bd8" providerId="ADAL" clId="{2190BC21-70F4-405D-9931-5A7A7FAB06A9}" dt="2023-10-20T07:45:10.975" v="1506"/>
          <ac:spMkLst>
            <pc:docMk/>
            <pc:sldMk cId="3908397225" sldId="265"/>
            <ac:spMk id="12" creationId="{CB53693D-EE42-8D1E-9D29-2846B212F977}"/>
          </ac:spMkLst>
        </pc:spChg>
        <pc:spChg chg="add mod">
          <ac:chgData name="Mckenzie Rowney (2105411)" userId="a2483c49-c4b4-4674-a3f6-0a0683315bd8" providerId="ADAL" clId="{2190BC21-70F4-405D-9931-5A7A7FAB06A9}" dt="2023-10-20T17:41:12.894" v="2481" actId="26606"/>
          <ac:spMkLst>
            <pc:docMk/>
            <pc:sldMk cId="3908397225" sldId="265"/>
            <ac:spMk id="13" creationId="{D4779C9E-ACB5-C539-6E55-0C86A8FA9009}"/>
          </ac:spMkLst>
        </pc:spChg>
        <pc:picChg chg="add mod">
          <ac:chgData name="Mckenzie Rowney (2105411)" userId="a2483c49-c4b4-4674-a3f6-0a0683315bd8" providerId="ADAL" clId="{2190BC21-70F4-405D-9931-5A7A7FAB06A9}" dt="2023-10-20T17:41:12.894" v="2481" actId="26606"/>
          <ac:picMkLst>
            <pc:docMk/>
            <pc:sldMk cId="3908397225" sldId="265"/>
            <ac:picMk id="6" creationId="{086497C6-6064-5960-D9C3-86185D682FC5}"/>
          </ac:picMkLst>
        </pc:picChg>
        <pc:picChg chg="add del mod">
          <ac:chgData name="Mckenzie Rowney (2105411)" userId="a2483c49-c4b4-4674-a3f6-0a0683315bd8" providerId="ADAL" clId="{2190BC21-70F4-405D-9931-5A7A7FAB06A9}" dt="2023-10-17T10:25:46.476" v="1186" actId="478"/>
          <ac:picMkLst>
            <pc:docMk/>
            <pc:sldMk cId="3908397225" sldId="265"/>
            <ac:picMk id="8" creationId="{87A09E9B-4CA2-D0A8-F56F-6A8F979A8ECF}"/>
          </ac:picMkLst>
        </pc:picChg>
        <pc:picChg chg="add mod modCrop">
          <ac:chgData name="Mckenzie Rowney (2105411)" userId="a2483c49-c4b4-4674-a3f6-0a0683315bd8" providerId="ADAL" clId="{2190BC21-70F4-405D-9931-5A7A7FAB06A9}" dt="2023-10-20T17:42:29.964" v="2490" actId="732"/>
          <ac:picMkLst>
            <pc:docMk/>
            <pc:sldMk cId="3908397225" sldId="265"/>
            <ac:picMk id="11" creationId="{F65B1177-A15A-C5B0-A052-73D97F9E9BEE}"/>
          </ac:picMkLst>
        </pc:picChg>
      </pc:sldChg>
      <pc:sldChg chg="addSp delSp modSp new del mod">
        <pc:chgData name="Mckenzie Rowney (2105411)" userId="a2483c49-c4b4-4674-a3f6-0a0683315bd8" providerId="ADAL" clId="{2190BC21-70F4-405D-9931-5A7A7FAB06A9}" dt="2023-10-20T12:21:37.387" v="2296" actId="2696"/>
        <pc:sldMkLst>
          <pc:docMk/>
          <pc:sldMk cId="766551866" sldId="266"/>
        </pc:sldMkLst>
        <pc:spChg chg="mod">
          <ac:chgData name="Mckenzie Rowney (2105411)" userId="a2483c49-c4b4-4674-a3f6-0a0683315bd8" providerId="ADAL" clId="{2190BC21-70F4-405D-9931-5A7A7FAB06A9}" dt="2023-10-20T08:05:44.502" v="1740" actId="20577"/>
          <ac:spMkLst>
            <pc:docMk/>
            <pc:sldMk cId="766551866" sldId="266"/>
            <ac:spMk id="2" creationId="{083E693E-2ECF-572D-41B2-266994050593}"/>
          </ac:spMkLst>
        </pc:spChg>
        <pc:spChg chg="del">
          <ac:chgData name="Mckenzie Rowney (2105411)" userId="a2483c49-c4b4-4674-a3f6-0a0683315bd8" providerId="ADAL" clId="{2190BC21-70F4-405D-9931-5A7A7FAB06A9}" dt="2023-10-17T10:28:16.680" v="1194"/>
          <ac:spMkLst>
            <pc:docMk/>
            <pc:sldMk cId="766551866" sldId="266"/>
            <ac:spMk id="3" creationId="{0FA657C1-16F7-60EA-7212-D47D81DD2ADF}"/>
          </ac:spMkLst>
        </pc:spChg>
        <pc:spChg chg="del">
          <ac:chgData name="Mckenzie Rowney (2105411)" userId="a2483c49-c4b4-4674-a3f6-0a0683315bd8" providerId="ADAL" clId="{2190BC21-70F4-405D-9931-5A7A7FAB06A9}" dt="2023-10-17T10:28:29.381" v="1195"/>
          <ac:spMkLst>
            <pc:docMk/>
            <pc:sldMk cId="766551866" sldId="266"/>
            <ac:spMk id="4" creationId="{8F4342D6-8DD8-D65E-CF30-7CADBF439FF0}"/>
          </ac:spMkLst>
        </pc:spChg>
        <pc:spChg chg="add mod">
          <ac:chgData name="Mckenzie Rowney (2105411)" userId="a2483c49-c4b4-4674-a3f6-0a0683315bd8" providerId="ADAL" clId="{2190BC21-70F4-405D-9931-5A7A7FAB06A9}" dt="2023-10-20T08:10:01.040" v="1958" actId="20577"/>
          <ac:spMkLst>
            <pc:docMk/>
            <pc:sldMk cId="766551866" sldId="266"/>
            <ac:spMk id="11" creationId="{E3564623-9209-548F-4846-589DC3A13DEF}"/>
          </ac:spMkLst>
        </pc:spChg>
        <pc:spChg chg="add del mod">
          <ac:chgData name="Mckenzie Rowney (2105411)" userId="a2483c49-c4b4-4674-a3f6-0a0683315bd8" providerId="ADAL" clId="{2190BC21-70F4-405D-9931-5A7A7FAB06A9}" dt="2023-10-19T19:06:13.609" v="1245" actId="478"/>
          <ac:spMkLst>
            <pc:docMk/>
            <pc:sldMk cId="766551866" sldId="266"/>
            <ac:spMk id="13" creationId="{4988D8F3-97E8-846D-AF4E-24B8F903840C}"/>
          </ac:spMkLst>
        </pc:spChg>
        <pc:picChg chg="add del mod modCrop">
          <ac:chgData name="Mckenzie Rowney (2105411)" userId="a2483c49-c4b4-4674-a3f6-0a0683315bd8" providerId="ADAL" clId="{2190BC21-70F4-405D-9931-5A7A7FAB06A9}" dt="2023-10-17T10:37:00.292" v="1226" actId="478"/>
          <ac:picMkLst>
            <pc:docMk/>
            <pc:sldMk cId="766551866" sldId="266"/>
            <ac:picMk id="6" creationId="{CDB50DAA-FC0F-5A2B-3F15-9AE26F707E89}"/>
          </ac:picMkLst>
        </pc:picChg>
        <pc:picChg chg="add del mod modCrop">
          <ac:chgData name="Mckenzie Rowney (2105411)" userId="a2483c49-c4b4-4674-a3f6-0a0683315bd8" providerId="ADAL" clId="{2190BC21-70F4-405D-9931-5A7A7FAB06A9}" dt="2023-10-17T10:36:12.366" v="1223" actId="478"/>
          <ac:picMkLst>
            <pc:docMk/>
            <pc:sldMk cId="766551866" sldId="266"/>
            <ac:picMk id="8" creationId="{9FFA3830-F9F0-8FA5-C923-835B930F0C92}"/>
          </ac:picMkLst>
        </pc:picChg>
        <pc:picChg chg="add mod">
          <ac:chgData name="Mckenzie Rowney (2105411)" userId="a2483c49-c4b4-4674-a3f6-0a0683315bd8" providerId="ADAL" clId="{2190BC21-70F4-405D-9931-5A7A7FAB06A9}" dt="2023-10-19T19:06:09.404" v="1244" actId="14100"/>
          <ac:picMkLst>
            <pc:docMk/>
            <pc:sldMk cId="766551866" sldId="266"/>
            <ac:picMk id="9" creationId="{09739A0E-8539-BD75-4EF9-3E9ADC1A6C43}"/>
          </ac:picMkLst>
        </pc:picChg>
        <pc:picChg chg="add mod">
          <ac:chgData name="Mckenzie Rowney (2105411)" userId="a2483c49-c4b4-4674-a3f6-0a0683315bd8" providerId="ADAL" clId="{2190BC21-70F4-405D-9931-5A7A7FAB06A9}" dt="2023-10-19T19:05:53.026" v="1240" actId="1076"/>
          <ac:picMkLst>
            <pc:docMk/>
            <pc:sldMk cId="766551866" sldId="266"/>
            <ac:picMk id="14" creationId="{3029636C-73B9-D6F8-F3A8-BE60AA6FFAC1}"/>
          </ac:picMkLst>
        </pc:picChg>
      </pc:sldChg>
      <pc:sldChg chg="addSp delSp modSp new del mod setBg">
        <pc:chgData name="Mckenzie Rowney (2105411)" userId="a2483c49-c4b4-4674-a3f6-0a0683315bd8" providerId="ADAL" clId="{2190BC21-70F4-405D-9931-5A7A7FAB06A9}" dt="2023-10-23T15:04:53.070" v="3543" actId="47"/>
        <pc:sldMkLst>
          <pc:docMk/>
          <pc:sldMk cId="2215752806" sldId="266"/>
        </pc:sldMkLst>
        <pc:spChg chg="mod">
          <ac:chgData name="Mckenzie Rowney (2105411)" userId="a2483c49-c4b4-4674-a3f6-0a0683315bd8" providerId="ADAL" clId="{2190BC21-70F4-405D-9931-5A7A7FAB06A9}" dt="2023-10-23T14:49:16.120" v="3071" actId="26606"/>
          <ac:spMkLst>
            <pc:docMk/>
            <pc:sldMk cId="2215752806" sldId="266"/>
            <ac:spMk id="2" creationId="{71C4EE4B-F122-9E53-3D52-9CA5B3BADE2B}"/>
          </ac:spMkLst>
        </pc:spChg>
        <pc:spChg chg="del">
          <ac:chgData name="Mckenzie Rowney (2105411)" userId="a2483c49-c4b4-4674-a3f6-0a0683315bd8" providerId="ADAL" clId="{2190BC21-70F4-405D-9931-5A7A7FAB06A9}" dt="2023-10-23T14:45:13.117" v="3065"/>
          <ac:spMkLst>
            <pc:docMk/>
            <pc:sldMk cId="2215752806" sldId="266"/>
            <ac:spMk id="3" creationId="{5288DC49-2FB0-BC52-B44B-C7BF5D12A9D7}"/>
          </ac:spMkLst>
        </pc:spChg>
        <pc:spChg chg="add del">
          <ac:chgData name="Mckenzie Rowney (2105411)" userId="a2483c49-c4b4-4674-a3f6-0a0683315bd8" providerId="ADAL" clId="{2190BC21-70F4-405D-9931-5A7A7FAB06A9}" dt="2023-10-23T14:49:34.349" v="3072"/>
          <ac:spMkLst>
            <pc:docMk/>
            <pc:sldMk cId="2215752806" sldId="266"/>
            <ac:spMk id="11" creationId="{6E5AE1BF-ACC8-6EFB-51C5-04A244CF30FC}"/>
          </ac:spMkLst>
        </pc:spChg>
        <pc:spChg chg="add del">
          <ac:chgData name="Mckenzie Rowney (2105411)" userId="a2483c49-c4b4-4674-a3f6-0a0683315bd8" providerId="ADAL" clId="{2190BC21-70F4-405D-9931-5A7A7FAB06A9}" dt="2023-10-23T14:49:51.340" v="3074" actId="26606"/>
          <ac:spMkLst>
            <pc:docMk/>
            <pc:sldMk cId="2215752806" sldId="266"/>
            <ac:spMk id="14" creationId="{0E137481-C7E7-4BBB-8AF9-0C3357C2E819}"/>
          </ac:spMkLst>
        </pc:spChg>
        <pc:spChg chg="add del">
          <ac:chgData name="Mckenzie Rowney (2105411)" userId="a2483c49-c4b4-4674-a3f6-0a0683315bd8" providerId="ADAL" clId="{2190BC21-70F4-405D-9931-5A7A7FAB06A9}" dt="2023-10-23T14:49:51.340" v="3074" actId="26606"/>
          <ac:spMkLst>
            <pc:docMk/>
            <pc:sldMk cId="2215752806" sldId="266"/>
            <ac:spMk id="16" creationId="{CBF3B515-F5AC-4297-8486-8FFBA4DE8AC7}"/>
          </ac:spMkLst>
        </pc:spChg>
        <pc:spChg chg="add del">
          <ac:chgData name="Mckenzie Rowney (2105411)" userId="a2483c49-c4b4-4674-a3f6-0a0683315bd8" providerId="ADAL" clId="{2190BC21-70F4-405D-9931-5A7A7FAB06A9}" dt="2023-10-23T14:49:51.340" v="3074" actId="26606"/>
          <ac:spMkLst>
            <pc:docMk/>
            <pc:sldMk cId="2215752806" sldId="266"/>
            <ac:spMk id="18" creationId="{4258A091-499F-4524-83A8-6EF1DFDD8CE0}"/>
          </ac:spMkLst>
        </pc:spChg>
        <pc:spChg chg="add del">
          <ac:chgData name="Mckenzie Rowney (2105411)" userId="a2483c49-c4b4-4674-a3f6-0a0683315bd8" providerId="ADAL" clId="{2190BC21-70F4-405D-9931-5A7A7FAB06A9}" dt="2023-10-23T14:49:51.340" v="3074" actId="26606"/>
          <ac:spMkLst>
            <pc:docMk/>
            <pc:sldMk cId="2215752806" sldId="266"/>
            <ac:spMk id="20" creationId="{DD0E6BAC-4F73-4603-946D-8EBF2F787939}"/>
          </ac:spMkLst>
        </pc:spChg>
        <pc:spChg chg="add del">
          <ac:chgData name="Mckenzie Rowney (2105411)" userId="a2483c49-c4b4-4674-a3f6-0a0683315bd8" providerId="ADAL" clId="{2190BC21-70F4-405D-9931-5A7A7FAB06A9}" dt="2023-10-23T14:49:51.340" v="3074" actId="26606"/>
          <ac:spMkLst>
            <pc:docMk/>
            <pc:sldMk cId="2215752806" sldId="266"/>
            <ac:spMk id="22" creationId="{D3DFD3CD-1838-4759-BAF0-558A2C71E09A}"/>
          </ac:spMkLst>
        </pc:spChg>
        <pc:spChg chg="add">
          <ac:chgData name="Mckenzie Rowney (2105411)" userId="a2483c49-c4b4-4674-a3f6-0a0683315bd8" providerId="ADAL" clId="{2190BC21-70F4-405D-9931-5A7A7FAB06A9}" dt="2023-10-23T14:49:51.340" v="3074" actId="26606"/>
          <ac:spMkLst>
            <pc:docMk/>
            <pc:sldMk cId="2215752806" sldId="266"/>
            <ac:spMk id="26" creationId="{973CBBEC-5D79-F715-6766-9224C9BC1561}"/>
          </ac:spMkLst>
        </pc:spChg>
        <pc:spChg chg="add">
          <ac:chgData name="Mckenzie Rowney (2105411)" userId="a2483c49-c4b4-4674-a3f6-0a0683315bd8" providerId="ADAL" clId="{2190BC21-70F4-405D-9931-5A7A7FAB06A9}" dt="2023-10-23T14:49:51.340" v="3074" actId="26606"/>
          <ac:spMkLst>
            <pc:docMk/>
            <pc:sldMk cId="2215752806" sldId="266"/>
            <ac:spMk id="29" creationId="{752B59F0-D382-4338-ADD0-BDEAC9A29210}"/>
          </ac:spMkLst>
        </pc:spChg>
        <pc:spChg chg="add">
          <ac:chgData name="Mckenzie Rowney (2105411)" userId="a2483c49-c4b4-4674-a3f6-0a0683315bd8" providerId="ADAL" clId="{2190BC21-70F4-405D-9931-5A7A7FAB06A9}" dt="2023-10-23T14:49:51.340" v="3074" actId="26606"/>
          <ac:spMkLst>
            <pc:docMk/>
            <pc:sldMk cId="2215752806" sldId="266"/>
            <ac:spMk id="31" creationId="{431F79A3-4F38-4999-B5FA-33E60FCB620D}"/>
          </ac:spMkLst>
        </pc:spChg>
        <pc:spChg chg="add">
          <ac:chgData name="Mckenzie Rowney (2105411)" userId="a2483c49-c4b4-4674-a3f6-0a0683315bd8" providerId="ADAL" clId="{2190BC21-70F4-405D-9931-5A7A7FAB06A9}" dt="2023-10-23T14:49:51.340" v="3074" actId="26606"/>
          <ac:spMkLst>
            <pc:docMk/>
            <pc:sldMk cId="2215752806" sldId="266"/>
            <ac:spMk id="33" creationId="{FF8CBF27-01B0-4336-AFB9-B329EA40BD66}"/>
          </ac:spMkLst>
        </pc:spChg>
        <pc:spChg chg="add">
          <ac:chgData name="Mckenzie Rowney (2105411)" userId="a2483c49-c4b4-4674-a3f6-0a0683315bd8" providerId="ADAL" clId="{2190BC21-70F4-405D-9931-5A7A7FAB06A9}" dt="2023-10-23T14:49:51.340" v="3074" actId="26606"/>
          <ac:spMkLst>
            <pc:docMk/>
            <pc:sldMk cId="2215752806" sldId="266"/>
            <ac:spMk id="35" creationId="{068983AA-FB2B-49FC-B176-1D82EFAE00A9}"/>
          </ac:spMkLst>
        </pc:spChg>
        <pc:spChg chg="add">
          <ac:chgData name="Mckenzie Rowney (2105411)" userId="a2483c49-c4b4-4674-a3f6-0a0683315bd8" providerId="ADAL" clId="{2190BC21-70F4-405D-9931-5A7A7FAB06A9}" dt="2023-10-23T14:49:51.340" v="3074" actId="26606"/>
          <ac:spMkLst>
            <pc:docMk/>
            <pc:sldMk cId="2215752806" sldId="266"/>
            <ac:spMk id="37" creationId="{C06DACE8-D2C6-4638-8B0F-0734555FFED0}"/>
          </ac:spMkLst>
        </pc:spChg>
        <pc:picChg chg="add mod">
          <ac:chgData name="Mckenzie Rowney (2105411)" userId="a2483c49-c4b4-4674-a3f6-0a0683315bd8" providerId="ADAL" clId="{2190BC21-70F4-405D-9931-5A7A7FAB06A9}" dt="2023-10-23T14:49:16.120" v="3071" actId="26606"/>
          <ac:picMkLst>
            <pc:docMk/>
            <pc:sldMk cId="2215752806" sldId="266"/>
            <ac:picMk id="5" creationId="{7FCC30CE-9EA8-A5D8-D116-0FFBDBF16230}"/>
          </ac:picMkLst>
        </pc:picChg>
        <pc:picChg chg="add mod ord">
          <ac:chgData name="Mckenzie Rowney (2105411)" userId="a2483c49-c4b4-4674-a3f6-0a0683315bd8" providerId="ADAL" clId="{2190BC21-70F4-405D-9931-5A7A7FAB06A9}" dt="2023-10-23T14:49:51.340" v="3074" actId="26606"/>
          <ac:picMkLst>
            <pc:docMk/>
            <pc:sldMk cId="2215752806" sldId="266"/>
            <ac:picMk id="7" creationId="{17149ED6-475A-2316-5DEF-596DCD7C1060}"/>
          </ac:picMkLst>
        </pc:picChg>
        <pc:picChg chg="add mod ord">
          <ac:chgData name="Mckenzie Rowney (2105411)" userId="a2483c49-c4b4-4674-a3f6-0a0683315bd8" providerId="ADAL" clId="{2190BC21-70F4-405D-9931-5A7A7FAB06A9}" dt="2023-10-23T14:49:51.340" v="3074" actId="26606"/>
          <ac:picMkLst>
            <pc:docMk/>
            <pc:sldMk cId="2215752806" sldId="266"/>
            <ac:picMk id="9" creationId="{FA09F29C-7545-9797-6B7A-B0B12C0769DF}"/>
          </ac:picMkLst>
        </pc:picChg>
        <pc:picChg chg="add mod">
          <ac:chgData name="Mckenzie Rowney (2105411)" userId="a2483c49-c4b4-4674-a3f6-0a0683315bd8" providerId="ADAL" clId="{2190BC21-70F4-405D-9931-5A7A7FAB06A9}" dt="2023-10-23T14:49:51.340" v="3074" actId="26606"/>
          <ac:picMkLst>
            <pc:docMk/>
            <pc:sldMk cId="2215752806" sldId="266"/>
            <ac:picMk id="12" creationId="{6FC96733-63DA-6EF8-7C4A-812DEFE5B0AE}"/>
          </ac:picMkLst>
        </pc:picChg>
      </pc:sldChg>
      <pc:sldChg chg="new del">
        <pc:chgData name="Mckenzie Rowney (2105411)" userId="a2483c49-c4b4-4674-a3f6-0a0683315bd8" providerId="ADAL" clId="{2190BC21-70F4-405D-9931-5A7A7FAB06A9}" dt="2023-10-17T10:28:00.126" v="1192" actId="47"/>
        <pc:sldMkLst>
          <pc:docMk/>
          <pc:sldMk cId="2349476962" sldId="266"/>
        </pc:sldMkLst>
      </pc:sldChg>
      <pc:sldChg chg="addSp delSp modSp new del mod setBg">
        <pc:chgData name="Mckenzie Rowney (2105411)" userId="a2483c49-c4b4-4674-a3f6-0a0683315bd8" providerId="ADAL" clId="{2190BC21-70F4-405D-9931-5A7A7FAB06A9}" dt="2023-10-23T14:42:51.810" v="2954" actId="47"/>
        <pc:sldMkLst>
          <pc:docMk/>
          <pc:sldMk cId="3447681375" sldId="266"/>
        </pc:sldMkLst>
        <pc:spChg chg="mod">
          <ac:chgData name="Mckenzie Rowney (2105411)" userId="a2483c49-c4b4-4674-a3f6-0a0683315bd8" providerId="ADAL" clId="{2190BC21-70F4-405D-9931-5A7A7FAB06A9}" dt="2023-10-23T14:21:18.062" v="2549" actId="20577"/>
          <ac:spMkLst>
            <pc:docMk/>
            <pc:sldMk cId="3447681375" sldId="266"/>
            <ac:spMk id="2" creationId="{BB5E1458-10B2-5201-8906-C95D7ED05924}"/>
          </ac:spMkLst>
        </pc:spChg>
        <pc:spChg chg="add del">
          <ac:chgData name="Mckenzie Rowney (2105411)" userId="a2483c49-c4b4-4674-a3f6-0a0683315bd8" providerId="ADAL" clId="{2190BC21-70F4-405D-9931-5A7A7FAB06A9}" dt="2023-10-23T14:21:01.289" v="2533"/>
          <ac:spMkLst>
            <pc:docMk/>
            <pc:sldMk cId="3447681375" sldId="266"/>
            <ac:spMk id="3" creationId="{62AAF11F-FC6B-FC64-4921-E55CEE1E7762}"/>
          </ac:spMkLst>
        </pc:spChg>
        <pc:spChg chg="add del mod">
          <ac:chgData name="Mckenzie Rowney (2105411)" userId="a2483c49-c4b4-4674-a3f6-0a0683315bd8" providerId="ADAL" clId="{2190BC21-70F4-405D-9931-5A7A7FAB06A9}" dt="2023-10-23T14:18:53.422" v="2532" actId="931"/>
          <ac:spMkLst>
            <pc:docMk/>
            <pc:sldMk cId="3447681375" sldId="266"/>
            <ac:spMk id="6" creationId="{010721BD-57F6-09DD-C5AE-2E33D92F64AC}"/>
          </ac:spMkLst>
        </pc:spChg>
        <pc:spChg chg="add del">
          <ac:chgData name="Mckenzie Rowney (2105411)" userId="a2483c49-c4b4-4674-a3f6-0a0683315bd8" providerId="ADAL" clId="{2190BC21-70F4-405D-9931-5A7A7FAB06A9}" dt="2023-10-23T14:18:22.030" v="2529" actId="26606"/>
          <ac:spMkLst>
            <pc:docMk/>
            <pc:sldMk cId="3447681375" sldId="266"/>
            <ac:spMk id="10" creationId="{24A65769-085D-886B-8869-B44BB8C3702B}"/>
          </ac:spMkLst>
        </pc:spChg>
        <pc:spChg chg="add">
          <ac:chgData name="Mckenzie Rowney (2105411)" userId="a2483c49-c4b4-4674-a3f6-0a0683315bd8" providerId="ADAL" clId="{2190BC21-70F4-405D-9931-5A7A7FAB06A9}" dt="2023-10-23T14:21:09.212" v="2534" actId="26606"/>
          <ac:spMkLst>
            <pc:docMk/>
            <pc:sldMk cId="3447681375" sldId="266"/>
            <ac:spMk id="11" creationId="{3FBDA2AB-E0A5-C19D-569C-F8EA9967FBEA}"/>
          </ac:spMkLst>
        </pc:spChg>
        <pc:spChg chg="add del">
          <ac:chgData name="Mckenzie Rowney (2105411)" userId="a2483c49-c4b4-4674-a3f6-0a0683315bd8" providerId="ADAL" clId="{2190BC21-70F4-405D-9931-5A7A7FAB06A9}" dt="2023-10-23T14:18:25.546" v="2531" actId="26606"/>
          <ac:spMkLst>
            <pc:docMk/>
            <pc:sldMk cId="3447681375" sldId="266"/>
            <ac:spMk id="12" creationId="{5AA45185-210F-EA20-F193-0953B6FC48D9}"/>
          </ac:spMkLst>
        </pc:spChg>
        <pc:picChg chg="add del mod">
          <ac:chgData name="Mckenzie Rowney (2105411)" userId="a2483c49-c4b4-4674-a3f6-0a0683315bd8" providerId="ADAL" clId="{2190BC21-70F4-405D-9931-5A7A7FAB06A9}" dt="2023-10-23T14:18:53.422" v="2532" actId="931"/>
          <ac:picMkLst>
            <pc:docMk/>
            <pc:sldMk cId="3447681375" sldId="266"/>
            <ac:picMk id="5" creationId="{557F9532-B685-8D03-0E27-58BE0A4F9783}"/>
          </ac:picMkLst>
        </pc:picChg>
        <pc:picChg chg="add mod">
          <ac:chgData name="Mckenzie Rowney (2105411)" userId="a2483c49-c4b4-4674-a3f6-0a0683315bd8" providerId="ADAL" clId="{2190BC21-70F4-405D-9931-5A7A7FAB06A9}" dt="2023-10-23T14:21:09.212" v="2534" actId="26606"/>
          <ac:picMkLst>
            <pc:docMk/>
            <pc:sldMk cId="3447681375" sldId="266"/>
            <ac:picMk id="8" creationId="{D5FAD792-BBE7-8A69-49DA-706918EC91EC}"/>
          </ac:picMkLst>
        </pc:picChg>
      </pc:sldChg>
      <pc:sldChg chg="addSp delSp modSp new mod ord modClrScheme chgLayout">
        <pc:chgData name="Mckenzie Rowney (2105411)" userId="a2483c49-c4b4-4674-a3f6-0a0683315bd8" providerId="ADAL" clId="{2190BC21-70F4-405D-9931-5A7A7FAB06A9}" dt="2023-10-26T09:35:40.329" v="7302" actId="404"/>
        <pc:sldMkLst>
          <pc:docMk/>
          <pc:sldMk cId="2345371664" sldId="267"/>
        </pc:sldMkLst>
        <pc:spChg chg="mod ord">
          <ac:chgData name="Mckenzie Rowney (2105411)" userId="a2483c49-c4b4-4674-a3f6-0a0683315bd8" providerId="ADAL" clId="{2190BC21-70F4-405D-9931-5A7A7FAB06A9}" dt="2023-10-25T14:28:32.926" v="5140" actId="27636"/>
          <ac:spMkLst>
            <pc:docMk/>
            <pc:sldMk cId="2345371664" sldId="267"/>
            <ac:spMk id="2" creationId="{8DCE58AA-5F3F-9FE2-0B47-D73A632DDDAC}"/>
          </ac:spMkLst>
        </pc:spChg>
        <pc:spChg chg="mod ord">
          <ac:chgData name="Mckenzie Rowney (2105411)" userId="a2483c49-c4b4-4674-a3f6-0a0683315bd8" providerId="ADAL" clId="{2190BC21-70F4-405D-9931-5A7A7FAB06A9}" dt="2023-10-25T14:29:39.690" v="5258" actId="20577"/>
          <ac:spMkLst>
            <pc:docMk/>
            <pc:sldMk cId="2345371664" sldId="267"/>
            <ac:spMk id="3" creationId="{F7DFFB27-8407-9045-AB28-55022E87481E}"/>
          </ac:spMkLst>
        </pc:spChg>
        <pc:spChg chg="add del mod">
          <ac:chgData name="Mckenzie Rowney (2105411)" userId="a2483c49-c4b4-4674-a3f6-0a0683315bd8" providerId="ADAL" clId="{2190BC21-70F4-405D-9931-5A7A7FAB06A9}" dt="2023-10-25T14:29:56.528" v="5270" actId="478"/>
          <ac:spMkLst>
            <pc:docMk/>
            <pc:sldMk cId="2345371664" sldId="267"/>
            <ac:spMk id="4" creationId="{5AF80A6E-680D-0B4C-C980-4D19209473CB}"/>
          </ac:spMkLst>
        </pc:spChg>
        <pc:spChg chg="add mod ord">
          <ac:chgData name="Mckenzie Rowney (2105411)" userId="a2483c49-c4b4-4674-a3f6-0a0683315bd8" providerId="ADAL" clId="{2190BC21-70F4-405D-9931-5A7A7FAB06A9}" dt="2023-10-25T16:55:27.859" v="5570" actId="20577"/>
          <ac:spMkLst>
            <pc:docMk/>
            <pc:sldMk cId="2345371664" sldId="267"/>
            <ac:spMk id="5" creationId="{A60EC395-80CE-D105-D9D3-08B7E114864B}"/>
          </ac:spMkLst>
        </pc:spChg>
        <pc:spChg chg="add mod ord">
          <ac:chgData name="Mckenzie Rowney (2105411)" userId="a2483c49-c4b4-4674-a3f6-0a0683315bd8" providerId="ADAL" clId="{2190BC21-70F4-405D-9931-5A7A7FAB06A9}" dt="2023-10-25T17:18:11.929" v="5683" actId="1076"/>
          <ac:spMkLst>
            <pc:docMk/>
            <pc:sldMk cId="2345371664" sldId="267"/>
            <ac:spMk id="7" creationId="{F2884B4F-9338-A630-6C2E-17F1161DBECA}"/>
          </ac:spMkLst>
        </pc:spChg>
        <pc:spChg chg="add mod ord">
          <ac:chgData name="Mckenzie Rowney (2105411)" userId="a2483c49-c4b4-4674-a3f6-0a0683315bd8" providerId="ADAL" clId="{2190BC21-70F4-405D-9931-5A7A7FAB06A9}" dt="2023-10-26T09:23:42.916" v="7256" actId="20577"/>
          <ac:spMkLst>
            <pc:docMk/>
            <pc:sldMk cId="2345371664" sldId="267"/>
            <ac:spMk id="8" creationId="{C4379411-B183-6324-AA5A-5CF45975670F}"/>
          </ac:spMkLst>
        </pc:spChg>
        <pc:spChg chg="add del mod ord">
          <ac:chgData name="Mckenzie Rowney (2105411)" userId="a2483c49-c4b4-4674-a3f6-0a0683315bd8" providerId="ADAL" clId="{2190BC21-70F4-405D-9931-5A7A7FAB06A9}" dt="2023-10-25T14:31:09.422" v="5283" actId="21"/>
          <ac:spMkLst>
            <pc:docMk/>
            <pc:sldMk cId="2345371664" sldId="267"/>
            <ac:spMk id="9" creationId="{76EED680-D128-6F2E-DB2C-65D45EA85367}"/>
          </ac:spMkLst>
        </pc:spChg>
        <pc:spChg chg="add mod ord">
          <ac:chgData name="Mckenzie Rowney (2105411)" userId="a2483c49-c4b4-4674-a3f6-0a0683315bd8" providerId="ADAL" clId="{2190BC21-70F4-405D-9931-5A7A7FAB06A9}" dt="2023-10-26T09:35:40.329" v="7302" actId="404"/>
          <ac:spMkLst>
            <pc:docMk/>
            <pc:sldMk cId="2345371664" sldId="267"/>
            <ac:spMk id="10" creationId="{BDD0B59B-C03E-AD3F-2BD7-65BA6FE5FB02}"/>
          </ac:spMkLst>
        </pc:spChg>
        <pc:picChg chg="add del mod">
          <ac:chgData name="Mckenzie Rowney (2105411)" userId="a2483c49-c4b4-4674-a3f6-0a0683315bd8" providerId="ADAL" clId="{2190BC21-70F4-405D-9931-5A7A7FAB06A9}" dt="2023-10-25T14:28:44.649" v="5142" actId="478"/>
          <ac:picMkLst>
            <pc:docMk/>
            <pc:sldMk cId="2345371664" sldId="267"/>
            <ac:picMk id="6" creationId="{097CDA90-BC26-43AC-59C9-4797218D50BD}"/>
          </ac:picMkLst>
        </pc:picChg>
        <pc:picChg chg="add mod">
          <ac:chgData name="Mckenzie Rowney (2105411)" userId="a2483c49-c4b4-4674-a3f6-0a0683315bd8" providerId="ADAL" clId="{2190BC21-70F4-405D-9931-5A7A7FAB06A9}" dt="2023-10-25T14:31:26.914" v="5286" actId="1076"/>
          <ac:picMkLst>
            <pc:docMk/>
            <pc:sldMk cId="2345371664" sldId="267"/>
            <ac:picMk id="12" creationId="{F5DD2137-7E4A-88B5-3570-29037847470F}"/>
          </ac:picMkLst>
        </pc:picChg>
      </pc:sldChg>
      <pc:sldChg chg="addSp delSp modSp new mod ord setBg setClrOvrMap">
        <pc:chgData name="Mckenzie Rowney (2105411)" userId="a2483c49-c4b4-4674-a3f6-0a0683315bd8" providerId="ADAL" clId="{2190BC21-70F4-405D-9931-5A7A7FAB06A9}" dt="2023-10-25T22:32:17.292" v="5888"/>
        <pc:sldMkLst>
          <pc:docMk/>
          <pc:sldMk cId="964966273" sldId="268"/>
        </pc:sldMkLst>
        <pc:spChg chg="mod">
          <ac:chgData name="Mckenzie Rowney (2105411)" userId="a2483c49-c4b4-4674-a3f6-0a0683315bd8" providerId="ADAL" clId="{2190BC21-70F4-405D-9931-5A7A7FAB06A9}" dt="2023-10-25T17:36:23.783" v="5819" actId="26606"/>
          <ac:spMkLst>
            <pc:docMk/>
            <pc:sldMk cId="964966273" sldId="268"/>
            <ac:spMk id="2" creationId="{CAAF3025-81DF-609B-965B-45B4435663F6}"/>
          </ac:spMkLst>
        </pc:spChg>
        <pc:spChg chg="mod ord">
          <ac:chgData name="Mckenzie Rowney (2105411)" userId="a2483c49-c4b4-4674-a3f6-0a0683315bd8" providerId="ADAL" clId="{2190BC21-70F4-405D-9931-5A7A7FAB06A9}" dt="2023-10-25T22:32:17.292" v="5888"/>
          <ac:spMkLst>
            <pc:docMk/>
            <pc:sldMk cId="964966273" sldId="268"/>
            <ac:spMk id="3" creationId="{4ADEDE0F-E45D-AFA1-8A7B-919861560489}"/>
          </ac:spMkLst>
        </pc:spChg>
        <pc:spChg chg="add">
          <ac:chgData name="Mckenzie Rowney (2105411)" userId="a2483c49-c4b4-4674-a3f6-0a0683315bd8" providerId="ADAL" clId="{2190BC21-70F4-405D-9931-5A7A7FAB06A9}" dt="2023-10-25T17:36:23.783" v="5819" actId="26606"/>
          <ac:spMkLst>
            <pc:docMk/>
            <pc:sldMk cId="964966273" sldId="268"/>
            <ac:spMk id="19" creationId="{13766711-9004-4A0C-AFCA-7F52B72A6EBA}"/>
          </ac:spMkLst>
        </pc:spChg>
        <pc:spChg chg="add">
          <ac:chgData name="Mckenzie Rowney (2105411)" userId="a2483c49-c4b4-4674-a3f6-0a0683315bd8" providerId="ADAL" clId="{2190BC21-70F4-405D-9931-5A7A7FAB06A9}" dt="2023-10-25T17:36:23.783" v="5819" actId="26606"/>
          <ac:spMkLst>
            <pc:docMk/>
            <pc:sldMk cId="964966273" sldId="268"/>
            <ac:spMk id="21" creationId="{29D87990-4B89-42C0-89D8-E13079968B1D}"/>
          </ac:spMkLst>
        </pc:spChg>
        <pc:picChg chg="add mod ord">
          <ac:chgData name="Mckenzie Rowney (2105411)" userId="a2483c49-c4b4-4674-a3f6-0a0683315bd8" providerId="ADAL" clId="{2190BC21-70F4-405D-9931-5A7A7FAB06A9}" dt="2023-10-25T17:36:23.783" v="5819" actId="26606"/>
          <ac:picMkLst>
            <pc:docMk/>
            <pc:sldMk cId="964966273" sldId="268"/>
            <ac:picMk id="5" creationId="{23C1358F-E3F3-4FE3-4411-FDA0EE65810D}"/>
          </ac:picMkLst>
        </pc:picChg>
        <pc:picChg chg="add del">
          <ac:chgData name="Mckenzie Rowney (2105411)" userId="a2483c49-c4b4-4674-a3f6-0a0683315bd8" providerId="ADAL" clId="{2190BC21-70F4-405D-9931-5A7A7FAB06A9}" dt="2023-10-24T11:26:18.733" v="4672" actId="26606"/>
          <ac:picMkLst>
            <pc:docMk/>
            <pc:sldMk cId="964966273" sldId="268"/>
            <ac:picMk id="10" creationId="{E0BE7827-5B1A-4F37-BF70-19F7C5C6BDEB}"/>
          </ac:picMkLst>
        </pc:picChg>
        <pc:picChg chg="add del">
          <ac:chgData name="Mckenzie Rowney (2105411)" userId="a2483c49-c4b4-4674-a3f6-0a0683315bd8" providerId="ADAL" clId="{2190BC21-70F4-405D-9931-5A7A7FAB06A9}" dt="2023-10-24T11:26:23.929" v="4674" actId="26606"/>
          <ac:picMkLst>
            <pc:docMk/>
            <pc:sldMk cId="964966273" sldId="268"/>
            <ac:picMk id="12" creationId="{559DF61F-9058-49C9-8F75-DC501F983B0E}"/>
          </ac:picMkLst>
        </pc:picChg>
        <pc:picChg chg="add del">
          <ac:chgData name="Mckenzie Rowney (2105411)" userId="a2483c49-c4b4-4674-a3f6-0a0683315bd8" providerId="ADAL" clId="{2190BC21-70F4-405D-9931-5A7A7FAB06A9}" dt="2023-10-25T17:36:23.783" v="5819" actId="26606"/>
          <ac:picMkLst>
            <pc:docMk/>
            <pc:sldMk cId="964966273" sldId="268"/>
            <ac:picMk id="14" creationId="{5405F23C-C82E-4181-95EA-321F3D891A40}"/>
          </ac:picMkLst>
        </pc:picChg>
      </pc:sldChg>
      <pc:sldChg chg="addSp delSp modSp new mod ord setBg delDesignElem">
        <pc:chgData name="Mckenzie Rowney (2105411)" userId="a2483c49-c4b4-4674-a3f6-0a0683315bd8" providerId="ADAL" clId="{2190BC21-70F4-405D-9931-5A7A7FAB06A9}" dt="2023-10-26T09:21:20.258" v="7243" actId="20577"/>
        <pc:sldMkLst>
          <pc:docMk/>
          <pc:sldMk cId="2164617254" sldId="269"/>
        </pc:sldMkLst>
        <pc:spChg chg="mod">
          <ac:chgData name="Mckenzie Rowney (2105411)" userId="a2483c49-c4b4-4674-a3f6-0a0683315bd8" providerId="ADAL" clId="{2190BC21-70F4-405D-9931-5A7A7FAB06A9}" dt="2023-10-25T17:32:34.352" v="5731" actId="26606"/>
          <ac:spMkLst>
            <pc:docMk/>
            <pc:sldMk cId="2164617254" sldId="269"/>
            <ac:spMk id="2" creationId="{C790D7B5-6C45-EC52-E710-DA2EE153CD75}"/>
          </ac:spMkLst>
        </pc:spChg>
        <pc:spChg chg="del">
          <ac:chgData name="Mckenzie Rowney (2105411)" userId="a2483c49-c4b4-4674-a3f6-0a0683315bd8" providerId="ADAL" clId="{2190BC21-70F4-405D-9931-5A7A7FAB06A9}" dt="2023-10-23T16:19:16.993" v="4510"/>
          <ac:spMkLst>
            <pc:docMk/>
            <pc:sldMk cId="2164617254" sldId="269"/>
            <ac:spMk id="3" creationId="{4763B3C7-59FD-3F62-3CA1-1DC9EA01AAA7}"/>
          </ac:spMkLst>
        </pc:spChg>
        <pc:spChg chg="add mod">
          <ac:chgData name="Mckenzie Rowney (2105411)" userId="a2483c49-c4b4-4674-a3f6-0a0683315bd8" providerId="ADAL" clId="{2190BC21-70F4-405D-9931-5A7A7FAB06A9}" dt="2023-10-26T09:21:20.258" v="7243" actId="20577"/>
          <ac:spMkLst>
            <pc:docMk/>
            <pc:sldMk cId="2164617254" sldId="269"/>
            <ac:spMk id="9" creationId="{1AC385D3-2E1C-B7F7-C948-FB1DA805DEEE}"/>
          </ac:spMkLst>
        </pc:spChg>
        <pc:spChg chg="add">
          <ac:chgData name="Mckenzie Rowney (2105411)" userId="a2483c49-c4b4-4674-a3f6-0a0683315bd8" providerId="ADAL" clId="{2190BC21-70F4-405D-9931-5A7A7FAB06A9}" dt="2023-10-25T17:32:34.352" v="5731" actId="26606"/>
          <ac:spMkLst>
            <pc:docMk/>
            <pc:sldMk cId="2164617254" sldId="269"/>
            <ac:spMk id="11" creationId="{8398FBB8-CA65-4A60-B1BC-4FC499EF9407}"/>
          </ac:spMkLst>
        </pc:spChg>
        <pc:spChg chg="add del">
          <ac:chgData name="Mckenzie Rowney (2105411)" userId="a2483c49-c4b4-4674-a3f6-0a0683315bd8" providerId="ADAL" clId="{2190BC21-70F4-405D-9931-5A7A7FAB06A9}" dt="2023-10-24T11:24:38.740" v="4662"/>
          <ac:spMkLst>
            <pc:docMk/>
            <pc:sldMk cId="2164617254" sldId="269"/>
            <ac:spMk id="12" creationId="{1660E788-AFA9-4A1B-9991-6AA74632A15B}"/>
          </ac:spMkLst>
        </pc:spChg>
        <pc:spChg chg="add del">
          <ac:chgData name="Mckenzie Rowney (2105411)" userId="a2483c49-c4b4-4674-a3f6-0a0683315bd8" providerId="ADAL" clId="{2190BC21-70F4-405D-9931-5A7A7FAB06A9}" dt="2023-10-24T11:24:38.740" v="4662"/>
          <ac:spMkLst>
            <pc:docMk/>
            <pc:sldMk cId="2164617254" sldId="269"/>
            <ac:spMk id="14" creationId="{867D4867-5BA7-4462-B2F6-A23F4A622AA7}"/>
          </ac:spMkLst>
        </pc:spChg>
        <pc:picChg chg="add mod ord">
          <ac:chgData name="Mckenzie Rowney (2105411)" userId="a2483c49-c4b4-4674-a3f6-0a0683315bd8" providerId="ADAL" clId="{2190BC21-70F4-405D-9931-5A7A7FAB06A9}" dt="2023-10-25T17:32:34.352" v="5731" actId="26606"/>
          <ac:picMkLst>
            <pc:docMk/>
            <pc:sldMk cId="2164617254" sldId="269"/>
            <ac:picMk id="5" creationId="{1EE721E8-5C8E-EDDE-A4CE-60657EACEB93}"/>
          </ac:picMkLst>
        </pc:picChg>
      </pc:sldChg>
      <pc:sldChg chg="addSp modSp new mod setBg">
        <pc:chgData name="Mckenzie Rowney (2105411)" userId="a2483c49-c4b4-4674-a3f6-0a0683315bd8" providerId="ADAL" clId="{2190BC21-70F4-405D-9931-5A7A7FAB06A9}" dt="2023-10-26T09:16:57.501" v="7237" actId="27636"/>
        <pc:sldMkLst>
          <pc:docMk/>
          <pc:sldMk cId="2095520126" sldId="270"/>
        </pc:sldMkLst>
        <pc:spChg chg="mod">
          <ac:chgData name="Mckenzie Rowney (2105411)" userId="a2483c49-c4b4-4674-a3f6-0a0683315bd8" providerId="ADAL" clId="{2190BC21-70F4-405D-9931-5A7A7FAB06A9}" dt="2023-10-25T12:11:27.960" v="4829" actId="26606"/>
          <ac:spMkLst>
            <pc:docMk/>
            <pc:sldMk cId="2095520126" sldId="270"/>
            <ac:spMk id="2" creationId="{C8CC8904-D85D-A6EF-F52D-961005DD8C8C}"/>
          </ac:spMkLst>
        </pc:spChg>
        <pc:spChg chg="mod">
          <ac:chgData name="Mckenzie Rowney (2105411)" userId="a2483c49-c4b4-4674-a3f6-0a0683315bd8" providerId="ADAL" clId="{2190BC21-70F4-405D-9931-5A7A7FAB06A9}" dt="2023-10-26T09:16:57.501" v="7237" actId="27636"/>
          <ac:spMkLst>
            <pc:docMk/>
            <pc:sldMk cId="2095520126" sldId="270"/>
            <ac:spMk id="3" creationId="{3DC6064F-ED69-5BD6-1309-96FC57126289}"/>
          </ac:spMkLst>
        </pc:spChg>
        <pc:spChg chg="add">
          <ac:chgData name="Mckenzie Rowney (2105411)" userId="a2483c49-c4b4-4674-a3f6-0a0683315bd8" providerId="ADAL" clId="{2190BC21-70F4-405D-9931-5A7A7FAB06A9}" dt="2023-10-25T12:11:27.960" v="4829" actId="26606"/>
          <ac:spMkLst>
            <pc:docMk/>
            <pc:sldMk cId="2095520126" sldId="270"/>
            <ac:spMk id="8" creationId="{9A6C2C86-63BF-47D5-AA3F-905111A238E2}"/>
          </ac:spMkLst>
        </pc:spChg>
        <pc:cxnChg chg="add">
          <ac:chgData name="Mckenzie Rowney (2105411)" userId="a2483c49-c4b4-4674-a3f6-0a0683315bd8" providerId="ADAL" clId="{2190BC21-70F4-405D-9931-5A7A7FAB06A9}" dt="2023-10-25T12:11:27.960" v="4829" actId="26606"/>
          <ac:cxnSpMkLst>
            <pc:docMk/>
            <pc:sldMk cId="2095520126" sldId="270"/>
            <ac:cxnSpMk id="10" creationId="{425A0768-3044-4AA9-A889-D2CAA68C517A}"/>
          </ac:cxnSpMkLst>
        </pc:cxnChg>
      </pc:sldChg>
      <pc:sldChg chg="add del">
        <pc:chgData name="Mckenzie Rowney (2105411)" userId="a2483c49-c4b4-4674-a3f6-0a0683315bd8" providerId="ADAL" clId="{2190BC21-70F4-405D-9931-5A7A7FAB06A9}" dt="2023-10-26T09:16:36.071" v="7233" actId="47"/>
        <pc:sldMkLst>
          <pc:docMk/>
          <pc:sldMk cId="80797960" sldId="271"/>
        </pc:sldMkLst>
      </pc:sldChg>
      <pc:sldChg chg="modSp add mod">
        <pc:chgData name="Mckenzie Rowney (2105411)" userId="a2483c49-c4b4-4674-a3f6-0a0683315bd8" providerId="ADAL" clId="{2190BC21-70F4-405D-9931-5A7A7FAB06A9}" dt="2023-10-26T09:17:05.734" v="7239" actId="27636"/>
        <pc:sldMkLst>
          <pc:docMk/>
          <pc:sldMk cId="300786928" sldId="272"/>
        </pc:sldMkLst>
        <pc:spChg chg="mod">
          <ac:chgData name="Mckenzie Rowney (2105411)" userId="a2483c49-c4b4-4674-a3f6-0a0683315bd8" providerId="ADAL" clId="{2190BC21-70F4-405D-9931-5A7A7FAB06A9}" dt="2023-10-26T09:17:05.734" v="7239" actId="27636"/>
          <ac:spMkLst>
            <pc:docMk/>
            <pc:sldMk cId="300786928" sldId="272"/>
            <ac:spMk id="3" creationId="{3DC6064F-ED69-5BD6-1309-96FC57126289}"/>
          </ac:spMkLst>
        </pc:spChg>
      </pc:sldChg>
      <pc:sldChg chg="modSp add del mod ord">
        <pc:chgData name="Mckenzie Rowney (2105411)" userId="a2483c49-c4b4-4674-a3f6-0a0683315bd8" providerId="ADAL" clId="{2190BC21-70F4-405D-9931-5A7A7FAB06A9}" dt="2023-10-26T08:59:27.973" v="7062" actId="47"/>
        <pc:sldMkLst>
          <pc:docMk/>
          <pc:sldMk cId="4129035815" sldId="273"/>
        </pc:sldMkLst>
        <pc:spChg chg="mod">
          <ac:chgData name="Mckenzie Rowney (2105411)" userId="a2483c49-c4b4-4674-a3f6-0a0683315bd8" providerId="ADAL" clId="{2190BC21-70F4-405D-9931-5A7A7FAB06A9}" dt="2023-10-25T17:01:26.952" v="5672" actId="1076"/>
          <ac:spMkLst>
            <pc:docMk/>
            <pc:sldMk cId="4129035815" sldId="273"/>
            <ac:spMk id="3" creationId="{F7DFFB27-8407-9045-AB28-55022E87481E}"/>
          </ac:spMkLst>
        </pc:spChg>
        <pc:spChg chg="mod">
          <ac:chgData name="Mckenzie Rowney (2105411)" userId="a2483c49-c4b4-4674-a3f6-0a0683315bd8" providerId="ADAL" clId="{2190BC21-70F4-405D-9931-5A7A7FAB06A9}" dt="2023-10-25T17:01:57.802" v="5678" actId="1076"/>
          <ac:spMkLst>
            <pc:docMk/>
            <pc:sldMk cId="4129035815" sldId="273"/>
            <ac:spMk id="5" creationId="{A60EC395-80CE-D105-D9D3-08B7E114864B}"/>
          </ac:spMkLst>
        </pc:spChg>
        <pc:spChg chg="mod">
          <ac:chgData name="Mckenzie Rowney (2105411)" userId="a2483c49-c4b4-4674-a3f6-0a0683315bd8" providerId="ADAL" clId="{2190BC21-70F4-405D-9931-5A7A7FAB06A9}" dt="2023-10-25T17:02:16.719" v="5679" actId="1076"/>
          <ac:spMkLst>
            <pc:docMk/>
            <pc:sldMk cId="4129035815" sldId="273"/>
            <ac:spMk id="7" creationId="{F2884B4F-9338-A630-6C2E-17F1161DBECA}"/>
          </ac:spMkLst>
        </pc:spChg>
        <pc:spChg chg="mod">
          <ac:chgData name="Mckenzie Rowney (2105411)" userId="a2483c49-c4b4-4674-a3f6-0a0683315bd8" providerId="ADAL" clId="{2190BC21-70F4-405D-9931-5A7A7FAB06A9}" dt="2023-10-25T17:01:15.649" v="5670" actId="1076"/>
          <ac:spMkLst>
            <pc:docMk/>
            <pc:sldMk cId="4129035815" sldId="273"/>
            <ac:spMk id="8" creationId="{C4379411-B183-6324-AA5A-5CF45975670F}"/>
          </ac:spMkLst>
        </pc:spChg>
        <pc:spChg chg="mod">
          <ac:chgData name="Mckenzie Rowney (2105411)" userId="a2483c49-c4b4-4674-a3f6-0a0683315bd8" providerId="ADAL" clId="{2190BC21-70F4-405D-9931-5A7A7FAB06A9}" dt="2023-10-25T17:02:39.868" v="5680" actId="1076"/>
          <ac:spMkLst>
            <pc:docMk/>
            <pc:sldMk cId="4129035815" sldId="273"/>
            <ac:spMk id="10" creationId="{BDD0B59B-C03E-AD3F-2BD7-65BA6FE5FB02}"/>
          </ac:spMkLst>
        </pc:spChg>
        <pc:picChg chg="mod">
          <ac:chgData name="Mckenzie Rowney (2105411)" userId="a2483c49-c4b4-4674-a3f6-0a0683315bd8" providerId="ADAL" clId="{2190BC21-70F4-405D-9931-5A7A7FAB06A9}" dt="2023-10-25T17:01:53.103" v="5677" actId="1076"/>
          <ac:picMkLst>
            <pc:docMk/>
            <pc:sldMk cId="4129035815" sldId="273"/>
            <ac:picMk id="12" creationId="{F5DD2137-7E4A-88B5-3570-29037847470F}"/>
          </ac:picMkLst>
        </pc:picChg>
      </pc:sldChg>
      <pc:sldChg chg="modSp new mod ord">
        <pc:chgData name="Mckenzie Rowney (2105411)" userId="a2483c49-c4b4-4674-a3f6-0a0683315bd8" providerId="ADAL" clId="{2190BC21-70F4-405D-9931-5A7A7FAB06A9}" dt="2023-10-26T09:32:40.163" v="7299" actId="403"/>
        <pc:sldMkLst>
          <pc:docMk/>
          <pc:sldMk cId="1283617442" sldId="274"/>
        </pc:sldMkLst>
        <pc:spChg chg="mod">
          <ac:chgData name="Mckenzie Rowney (2105411)" userId="a2483c49-c4b4-4674-a3f6-0a0683315bd8" providerId="ADAL" clId="{2190BC21-70F4-405D-9931-5A7A7FAB06A9}" dt="2023-10-26T08:21:35.989" v="6547" actId="20577"/>
          <ac:spMkLst>
            <pc:docMk/>
            <pc:sldMk cId="1283617442" sldId="274"/>
            <ac:spMk id="2" creationId="{6A4C7782-0A21-071B-8D4B-E0BB00EB82E3}"/>
          </ac:spMkLst>
        </pc:spChg>
        <pc:spChg chg="mod">
          <ac:chgData name="Mckenzie Rowney (2105411)" userId="a2483c49-c4b4-4674-a3f6-0a0683315bd8" providerId="ADAL" clId="{2190BC21-70F4-405D-9931-5A7A7FAB06A9}" dt="2023-10-26T09:32:40.163" v="7299" actId="403"/>
          <ac:spMkLst>
            <pc:docMk/>
            <pc:sldMk cId="1283617442" sldId="274"/>
            <ac:spMk id="3" creationId="{5075BFD6-92E1-C04D-2CE1-1CD75E91A9BA}"/>
          </ac:spMkLst>
        </pc:spChg>
      </pc:sldChg>
      <pc:sldChg chg="addSp delSp modSp new mod">
        <pc:chgData name="Mckenzie Rowney (2105411)" userId="a2483c49-c4b4-4674-a3f6-0a0683315bd8" providerId="ADAL" clId="{2190BC21-70F4-405D-9931-5A7A7FAB06A9}" dt="2023-10-26T09:41:26.702" v="7304" actId="1076"/>
        <pc:sldMkLst>
          <pc:docMk/>
          <pc:sldMk cId="4136642674" sldId="275"/>
        </pc:sldMkLst>
        <pc:spChg chg="mod">
          <ac:chgData name="Mckenzie Rowney (2105411)" userId="a2483c49-c4b4-4674-a3f6-0a0683315bd8" providerId="ADAL" clId="{2190BC21-70F4-405D-9931-5A7A7FAB06A9}" dt="2023-10-26T09:41:21.378" v="7303" actId="1076"/>
          <ac:spMkLst>
            <pc:docMk/>
            <pc:sldMk cId="4136642674" sldId="275"/>
            <ac:spMk id="2" creationId="{F20AC6C8-DD5A-8254-78A3-CE8823B6909D}"/>
          </ac:spMkLst>
        </pc:spChg>
        <pc:spChg chg="del">
          <ac:chgData name="Mckenzie Rowney (2105411)" userId="a2483c49-c4b4-4674-a3f6-0a0683315bd8" providerId="ADAL" clId="{2190BC21-70F4-405D-9931-5A7A7FAB06A9}" dt="2023-10-26T09:30:01.954" v="7278"/>
          <ac:spMkLst>
            <pc:docMk/>
            <pc:sldMk cId="4136642674" sldId="275"/>
            <ac:spMk id="3" creationId="{CD8F1ACA-6604-D7CE-A287-0F09B1CCA3CD}"/>
          </ac:spMkLst>
        </pc:spChg>
        <pc:picChg chg="add mod">
          <ac:chgData name="Mckenzie Rowney (2105411)" userId="a2483c49-c4b4-4674-a3f6-0a0683315bd8" providerId="ADAL" clId="{2190BC21-70F4-405D-9931-5A7A7FAB06A9}" dt="2023-10-26T09:41:26.702" v="7304" actId="1076"/>
          <ac:picMkLst>
            <pc:docMk/>
            <pc:sldMk cId="4136642674" sldId="275"/>
            <ac:picMk id="4" creationId="{990810C5-84EB-7059-2CE4-D34FDD7255E8}"/>
          </ac:picMkLst>
        </pc:picChg>
      </pc:sldChg>
      <pc:sldMasterChg chg="setBg modSldLayout">
        <pc:chgData name="Mckenzie Rowney (2105411)" userId="a2483c49-c4b4-4674-a3f6-0a0683315bd8" providerId="ADAL" clId="{2190BC21-70F4-405D-9931-5A7A7FAB06A9}" dt="2023-10-16T14:51:20.135" v="772"/>
        <pc:sldMasterMkLst>
          <pc:docMk/>
          <pc:sldMasterMk cId="3277336897" sldId="2147483812"/>
        </pc:sldMasterMkLst>
        <pc:sldLayoutChg chg="setBg">
          <pc:chgData name="Mckenzie Rowney (2105411)" userId="a2483c49-c4b4-4674-a3f6-0a0683315bd8" providerId="ADAL" clId="{2190BC21-70F4-405D-9931-5A7A7FAB06A9}" dt="2023-10-16T14:51:20.135" v="772"/>
          <pc:sldLayoutMkLst>
            <pc:docMk/>
            <pc:sldMasterMk cId="3277336897" sldId="2147483812"/>
            <pc:sldLayoutMk cId="1314161177" sldId="2147483813"/>
          </pc:sldLayoutMkLst>
        </pc:sldLayoutChg>
        <pc:sldLayoutChg chg="setBg">
          <pc:chgData name="Mckenzie Rowney (2105411)" userId="a2483c49-c4b4-4674-a3f6-0a0683315bd8" providerId="ADAL" clId="{2190BC21-70F4-405D-9931-5A7A7FAB06A9}" dt="2023-10-16T14:51:20.135" v="772"/>
          <pc:sldLayoutMkLst>
            <pc:docMk/>
            <pc:sldMasterMk cId="3277336897" sldId="2147483812"/>
            <pc:sldLayoutMk cId="3547004749" sldId="2147483814"/>
          </pc:sldLayoutMkLst>
        </pc:sldLayoutChg>
        <pc:sldLayoutChg chg="setBg">
          <pc:chgData name="Mckenzie Rowney (2105411)" userId="a2483c49-c4b4-4674-a3f6-0a0683315bd8" providerId="ADAL" clId="{2190BC21-70F4-405D-9931-5A7A7FAB06A9}" dt="2023-10-16T14:51:20.135" v="772"/>
          <pc:sldLayoutMkLst>
            <pc:docMk/>
            <pc:sldMasterMk cId="3277336897" sldId="2147483812"/>
            <pc:sldLayoutMk cId="710394360" sldId="2147483815"/>
          </pc:sldLayoutMkLst>
        </pc:sldLayoutChg>
        <pc:sldLayoutChg chg="setBg">
          <pc:chgData name="Mckenzie Rowney (2105411)" userId="a2483c49-c4b4-4674-a3f6-0a0683315bd8" providerId="ADAL" clId="{2190BC21-70F4-405D-9931-5A7A7FAB06A9}" dt="2023-10-16T14:51:20.135" v="772"/>
          <pc:sldLayoutMkLst>
            <pc:docMk/>
            <pc:sldMasterMk cId="3277336897" sldId="2147483812"/>
            <pc:sldLayoutMk cId="2868661970" sldId="2147483816"/>
          </pc:sldLayoutMkLst>
        </pc:sldLayoutChg>
        <pc:sldLayoutChg chg="setBg">
          <pc:chgData name="Mckenzie Rowney (2105411)" userId="a2483c49-c4b4-4674-a3f6-0a0683315bd8" providerId="ADAL" clId="{2190BC21-70F4-405D-9931-5A7A7FAB06A9}" dt="2023-10-16T14:51:20.135" v="772"/>
          <pc:sldLayoutMkLst>
            <pc:docMk/>
            <pc:sldMasterMk cId="3277336897" sldId="2147483812"/>
            <pc:sldLayoutMk cId="2541453276" sldId="2147483817"/>
          </pc:sldLayoutMkLst>
        </pc:sldLayoutChg>
        <pc:sldLayoutChg chg="setBg">
          <pc:chgData name="Mckenzie Rowney (2105411)" userId="a2483c49-c4b4-4674-a3f6-0a0683315bd8" providerId="ADAL" clId="{2190BC21-70F4-405D-9931-5A7A7FAB06A9}" dt="2023-10-16T14:51:20.135" v="772"/>
          <pc:sldLayoutMkLst>
            <pc:docMk/>
            <pc:sldMasterMk cId="3277336897" sldId="2147483812"/>
            <pc:sldLayoutMk cId="1182464734" sldId="2147483818"/>
          </pc:sldLayoutMkLst>
        </pc:sldLayoutChg>
        <pc:sldLayoutChg chg="setBg">
          <pc:chgData name="Mckenzie Rowney (2105411)" userId="a2483c49-c4b4-4674-a3f6-0a0683315bd8" providerId="ADAL" clId="{2190BC21-70F4-405D-9931-5A7A7FAB06A9}" dt="2023-10-16T14:51:20.135" v="772"/>
          <pc:sldLayoutMkLst>
            <pc:docMk/>
            <pc:sldMasterMk cId="3277336897" sldId="2147483812"/>
            <pc:sldLayoutMk cId="2748764385" sldId="2147483819"/>
          </pc:sldLayoutMkLst>
        </pc:sldLayoutChg>
        <pc:sldLayoutChg chg="setBg">
          <pc:chgData name="Mckenzie Rowney (2105411)" userId="a2483c49-c4b4-4674-a3f6-0a0683315bd8" providerId="ADAL" clId="{2190BC21-70F4-405D-9931-5A7A7FAB06A9}" dt="2023-10-16T14:51:20.135" v="772"/>
          <pc:sldLayoutMkLst>
            <pc:docMk/>
            <pc:sldMasterMk cId="3277336897" sldId="2147483812"/>
            <pc:sldLayoutMk cId="2423593486" sldId="2147483820"/>
          </pc:sldLayoutMkLst>
        </pc:sldLayoutChg>
        <pc:sldLayoutChg chg="setBg">
          <pc:chgData name="Mckenzie Rowney (2105411)" userId="a2483c49-c4b4-4674-a3f6-0a0683315bd8" providerId="ADAL" clId="{2190BC21-70F4-405D-9931-5A7A7FAB06A9}" dt="2023-10-16T14:51:20.135" v="772"/>
          <pc:sldLayoutMkLst>
            <pc:docMk/>
            <pc:sldMasterMk cId="3277336897" sldId="2147483812"/>
            <pc:sldLayoutMk cId="1567829124" sldId="2147483821"/>
          </pc:sldLayoutMkLst>
        </pc:sldLayoutChg>
        <pc:sldLayoutChg chg="setBg">
          <pc:chgData name="Mckenzie Rowney (2105411)" userId="a2483c49-c4b4-4674-a3f6-0a0683315bd8" providerId="ADAL" clId="{2190BC21-70F4-405D-9931-5A7A7FAB06A9}" dt="2023-10-16T14:51:20.135" v="772"/>
          <pc:sldLayoutMkLst>
            <pc:docMk/>
            <pc:sldMasterMk cId="3277336897" sldId="2147483812"/>
            <pc:sldLayoutMk cId="2435947342" sldId="2147483822"/>
          </pc:sldLayoutMkLst>
        </pc:sldLayoutChg>
        <pc:sldLayoutChg chg="setBg">
          <pc:chgData name="Mckenzie Rowney (2105411)" userId="a2483c49-c4b4-4674-a3f6-0a0683315bd8" providerId="ADAL" clId="{2190BC21-70F4-405D-9931-5A7A7FAB06A9}" dt="2023-10-16T14:51:20.135" v="772"/>
          <pc:sldLayoutMkLst>
            <pc:docMk/>
            <pc:sldMasterMk cId="3277336897" sldId="2147483812"/>
            <pc:sldLayoutMk cId="3128756594" sldId="2147483823"/>
          </pc:sldLayoutMkLst>
        </pc:sldLayoutChg>
        <pc:sldLayoutChg chg="setBg">
          <pc:chgData name="Mckenzie Rowney (2105411)" userId="a2483c49-c4b4-4674-a3f6-0a0683315bd8" providerId="ADAL" clId="{2190BC21-70F4-405D-9931-5A7A7FAB06A9}" dt="2023-10-16T14:51:20.135" v="772"/>
          <pc:sldLayoutMkLst>
            <pc:docMk/>
            <pc:sldMasterMk cId="3277336897" sldId="2147483812"/>
            <pc:sldLayoutMk cId="3210111696" sldId="2147483824"/>
          </pc:sldLayoutMkLst>
        </pc:sldLayoutChg>
        <pc:sldLayoutChg chg="setBg">
          <pc:chgData name="Mckenzie Rowney (2105411)" userId="a2483c49-c4b4-4674-a3f6-0a0683315bd8" providerId="ADAL" clId="{2190BC21-70F4-405D-9931-5A7A7FAB06A9}" dt="2023-10-16T14:51:20.135" v="772"/>
          <pc:sldLayoutMkLst>
            <pc:docMk/>
            <pc:sldMasterMk cId="3277336897" sldId="2147483812"/>
            <pc:sldLayoutMk cId="781296312" sldId="2147483825"/>
          </pc:sldLayoutMkLst>
        </pc:sldLayoutChg>
        <pc:sldLayoutChg chg="setBg">
          <pc:chgData name="Mckenzie Rowney (2105411)" userId="a2483c49-c4b4-4674-a3f6-0a0683315bd8" providerId="ADAL" clId="{2190BC21-70F4-405D-9931-5A7A7FAB06A9}" dt="2023-10-16T14:51:20.135" v="772"/>
          <pc:sldLayoutMkLst>
            <pc:docMk/>
            <pc:sldMasterMk cId="3277336897" sldId="2147483812"/>
            <pc:sldLayoutMk cId="1023221583" sldId="2147483826"/>
          </pc:sldLayoutMkLst>
        </pc:sldLayoutChg>
        <pc:sldLayoutChg chg="setBg">
          <pc:chgData name="Mckenzie Rowney (2105411)" userId="a2483c49-c4b4-4674-a3f6-0a0683315bd8" providerId="ADAL" clId="{2190BC21-70F4-405D-9931-5A7A7FAB06A9}" dt="2023-10-16T14:51:20.135" v="772"/>
          <pc:sldLayoutMkLst>
            <pc:docMk/>
            <pc:sldMasterMk cId="3277336897" sldId="2147483812"/>
            <pc:sldLayoutMk cId="1332192666" sldId="2147483827"/>
          </pc:sldLayoutMkLst>
        </pc:sldLayoutChg>
        <pc:sldLayoutChg chg="setBg">
          <pc:chgData name="Mckenzie Rowney (2105411)" userId="a2483c49-c4b4-4674-a3f6-0a0683315bd8" providerId="ADAL" clId="{2190BC21-70F4-405D-9931-5A7A7FAB06A9}" dt="2023-10-16T14:51:20.135" v="772"/>
          <pc:sldLayoutMkLst>
            <pc:docMk/>
            <pc:sldMasterMk cId="3277336897" sldId="2147483812"/>
            <pc:sldLayoutMk cId="4249443006" sldId="2147483828"/>
          </pc:sldLayoutMkLst>
        </pc:sldLayoutChg>
        <pc:sldLayoutChg chg="setBg">
          <pc:chgData name="Mckenzie Rowney (2105411)" userId="a2483c49-c4b4-4674-a3f6-0a0683315bd8" providerId="ADAL" clId="{2190BC21-70F4-405D-9931-5A7A7FAB06A9}" dt="2023-10-16T14:51:20.135" v="772"/>
          <pc:sldLayoutMkLst>
            <pc:docMk/>
            <pc:sldMasterMk cId="3277336897" sldId="2147483812"/>
            <pc:sldLayoutMk cId="3965024357" sldId="2147483829"/>
          </pc:sldLayoutMkLst>
        </pc:sldLayoutChg>
      </pc:sldMasterChg>
      <pc:sldMasterChg chg="setBg delSldLayout modSldLayout">
        <pc:chgData name="Mckenzie Rowney (2105411)" userId="a2483c49-c4b4-4674-a3f6-0a0683315bd8" providerId="ADAL" clId="{2190BC21-70F4-405D-9931-5A7A7FAB06A9}" dt="2023-10-23T15:02:31.999" v="3458"/>
        <pc:sldMasterMkLst>
          <pc:docMk/>
          <pc:sldMasterMk cId="3711232008" sldId="2147483830"/>
        </pc:sldMasterMkLst>
        <pc:sldLayoutChg chg="setBg">
          <pc:chgData name="Mckenzie Rowney (2105411)" userId="a2483c49-c4b4-4674-a3f6-0a0683315bd8" providerId="ADAL" clId="{2190BC21-70F4-405D-9931-5A7A7FAB06A9}" dt="2023-10-23T15:02:31.999" v="3458"/>
          <pc:sldLayoutMkLst>
            <pc:docMk/>
            <pc:sldMasterMk cId="3711232008" sldId="2147483830"/>
            <pc:sldLayoutMk cId="3761380536" sldId="2147483831"/>
          </pc:sldLayoutMkLst>
        </pc:sldLayoutChg>
        <pc:sldLayoutChg chg="setBg">
          <pc:chgData name="Mckenzie Rowney (2105411)" userId="a2483c49-c4b4-4674-a3f6-0a0683315bd8" providerId="ADAL" clId="{2190BC21-70F4-405D-9931-5A7A7FAB06A9}" dt="2023-10-23T15:02:31.999" v="3458"/>
          <pc:sldLayoutMkLst>
            <pc:docMk/>
            <pc:sldMasterMk cId="3711232008" sldId="2147483830"/>
            <pc:sldLayoutMk cId="4045610054" sldId="2147483832"/>
          </pc:sldLayoutMkLst>
        </pc:sldLayoutChg>
        <pc:sldLayoutChg chg="setBg">
          <pc:chgData name="Mckenzie Rowney (2105411)" userId="a2483c49-c4b4-4674-a3f6-0a0683315bd8" providerId="ADAL" clId="{2190BC21-70F4-405D-9931-5A7A7FAB06A9}" dt="2023-10-23T15:02:31.999" v="3458"/>
          <pc:sldLayoutMkLst>
            <pc:docMk/>
            <pc:sldMasterMk cId="3711232008" sldId="2147483830"/>
            <pc:sldLayoutMk cId="351966801" sldId="2147483833"/>
          </pc:sldLayoutMkLst>
        </pc:sldLayoutChg>
        <pc:sldLayoutChg chg="setBg">
          <pc:chgData name="Mckenzie Rowney (2105411)" userId="a2483c49-c4b4-4674-a3f6-0a0683315bd8" providerId="ADAL" clId="{2190BC21-70F4-405D-9931-5A7A7FAB06A9}" dt="2023-10-23T15:02:31.999" v="3458"/>
          <pc:sldLayoutMkLst>
            <pc:docMk/>
            <pc:sldMasterMk cId="3711232008" sldId="2147483830"/>
            <pc:sldLayoutMk cId="1029818498" sldId="2147483834"/>
          </pc:sldLayoutMkLst>
        </pc:sldLayoutChg>
        <pc:sldLayoutChg chg="setBg">
          <pc:chgData name="Mckenzie Rowney (2105411)" userId="a2483c49-c4b4-4674-a3f6-0a0683315bd8" providerId="ADAL" clId="{2190BC21-70F4-405D-9931-5A7A7FAB06A9}" dt="2023-10-23T15:02:31.999" v="3458"/>
          <pc:sldLayoutMkLst>
            <pc:docMk/>
            <pc:sldMasterMk cId="3711232008" sldId="2147483830"/>
            <pc:sldLayoutMk cId="2094309152" sldId="2147483835"/>
          </pc:sldLayoutMkLst>
        </pc:sldLayoutChg>
        <pc:sldLayoutChg chg="setBg">
          <pc:chgData name="Mckenzie Rowney (2105411)" userId="a2483c49-c4b4-4674-a3f6-0a0683315bd8" providerId="ADAL" clId="{2190BC21-70F4-405D-9931-5A7A7FAB06A9}" dt="2023-10-23T15:02:31.999" v="3458"/>
          <pc:sldLayoutMkLst>
            <pc:docMk/>
            <pc:sldMasterMk cId="3711232008" sldId="2147483830"/>
            <pc:sldLayoutMk cId="3403663442" sldId="2147483836"/>
          </pc:sldLayoutMkLst>
        </pc:sldLayoutChg>
        <pc:sldLayoutChg chg="setBg">
          <pc:chgData name="Mckenzie Rowney (2105411)" userId="a2483c49-c4b4-4674-a3f6-0a0683315bd8" providerId="ADAL" clId="{2190BC21-70F4-405D-9931-5A7A7FAB06A9}" dt="2023-10-23T15:02:31.999" v="3458"/>
          <pc:sldLayoutMkLst>
            <pc:docMk/>
            <pc:sldMasterMk cId="3711232008" sldId="2147483830"/>
            <pc:sldLayoutMk cId="1272909236" sldId="2147483837"/>
          </pc:sldLayoutMkLst>
        </pc:sldLayoutChg>
        <pc:sldLayoutChg chg="setBg">
          <pc:chgData name="Mckenzie Rowney (2105411)" userId="a2483c49-c4b4-4674-a3f6-0a0683315bd8" providerId="ADAL" clId="{2190BC21-70F4-405D-9931-5A7A7FAB06A9}" dt="2023-10-23T15:02:31.999" v="3458"/>
          <pc:sldLayoutMkLst>
            <pc:docMk/>
            <pc:sldMasterMk cId="3711232008" sldId="2147483830"/>
            <pc:sldLayoutMk cId="3574395578" sldId="2147483838"/>
          </pc:sldLayoutMkLst>
        </pc:sldLayoutChg>
        <pc:sldLayoutChg chg="setBg">
          <pc:chgData name="Mckenzie Rowney (2105411)" userId="a2483c49-c4b4-4674-a3f6-0a0683315bd8" providerId="ADAL" clId="{2190BC21-70F4-405D-9931-5A7A7FAB06A9}" dt="2023-10-23T15:02:31.999" v="3458"/>
          <pc:sldLayoutMkLst>
            <pc:docMk/>
            <pc:sldMasterMk cId="3711232008" sldId="2147483830"/>
            <pc:sldLayoutMk cId="472001264" sldId="2147483839"/>
          </pc:sldLayoutMkLst>
        </pc:sldLayoutChg>
        <pc:sldLayoutChg chg="setBg">
          <pc:chgData name="Mckenzie Rowney (2105411)" userId="a2483c49-c4b4-4674-a3f6-0a0683315bd8" providerId="ADAL" clId="{2190BC21-70F4-405D-9931-5A7A7FAB06A9}" dt="2023-10-23T15:02:31.999" v="3458"/>
          <pc:sldLayoutMkLst>
            <pc:docMk/>
            <pc:sldMasterMk cId="3711232008" sldId="2147483830"/>
            <pc:sldLayoutMk cId="2578138160" sldId="2147483840"/>
          </pc:sldLayoutMkLst>
        </pc:sldLayoutChg>
        <pc:sldLayoutChg chg="setBg">
          <pc:chgData name="Mckenzie Rowney (2105411)" userId="a2483c49-c4b4-4674-a3f6-0a0683315bd8" providerId="ADAL" clId="{2190BC21-70F4-405D-9931-5A7A7FAB06A9}" dt="2023-10-23T15:02:31.999" v="3458"/>
          <pc:sldLayoutMkLst>
            <pc:docMk/>
            <pc:sldMasterMk cId="3711232008" sldId="2147483830"/>
            <pc:sldLayoutMk cId="2288992507" sldId="2147483841"/>
          </pc:sldLayoutMkLst>
        </pc:sldLayoutChg>
        <pc:sldLayoutChg chg="del">
          <pc:chgData name="Mckenzie Rowney (2105411)" userId="a2483c49-c4b4-4674-a3f6-0a0683315bd8" providerId="ADAL" clId="{2190BC21-70F4-405D-9931-5A7A7FAB06A9}" dt="2023-10-23T14:42:52.093" v="2955" actId="47"/>
          <pc:sldLayoutMkLst>
            <pc:docMk/>
            <pc:sldMasterMk cId="3711232008" sldId="2147483830"/>
            <pc:sldLayoutMk cId="2745059264" sldId="214748384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E7B36-51FB-4AE1-861A-3F68D443DCE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FCCBF-2572-4630-84EC-A3714D3477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669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E7B36-51FB-4AE1-861A-3F68D443DCE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FCCBF-2572-4630-84EC-A3714D3477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906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E7B36-51FB-4AE1-861A-3F68D443DCE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FCCBF-2572-4630-84EC-A3714D3477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366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E7B36-51FB-4AE1-861A-3F68D443DCE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FCCBF-2572-4630-84EC-A3714D3477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490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E7B36-51FB-4AE1-861A-3F68D443DCE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FCCBF-2572-4630-84EC-A3714D3477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505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E7B36-51FB-4AE1-861A-3F68D443DCE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FCCBF-2572-4630-84EC-A3714D3477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704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E7B36-51FB-4AE1-861A-3F68D443DCE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FCCBF-2572-4630-84EC-A3714D3477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427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E7B36-51FB-4AE1-861A-3F68D443DCE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FCCBF-2572-4630-84EC-A3714D3477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256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E7B36-51FB-4AE1-861A-3F68D443DCE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FCCBF-2572-4630-84EC-A3714D3477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487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E7B36-51FB-4AE1-861A-3F68D443DCE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FCCBF-2572-4630-84EC-A3714D3477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80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E7B36-51FB-4AE1-861A-3F68D443DCE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FCCBF-2572-4630-84EC-A3714D3477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7872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E7B36-51FB-4AE1-861A-3F68D443DCE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FCCBF-2572-4630-84EC-A3714D34778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255591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E7B36-51FB-4AE1-861A-3F68D443DCE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FCCBF-2572-4630-84EC-A3714D3477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162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E7B36-51FB-4AE1-861A-3F68D443DCE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FCCBF-2572-4630-84EC-A3714D3477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2228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E7B36-51FB-4AE1-861A-3F68D443DCE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FCCBF-2572-4630-84EC-A3714D3477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5176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E7B36-51FB-4AE1-861A-3F68D443DCE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FCCBF-2572-4630-84EC-A3714D3477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8423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E7B36-51FB-4AE1-861A-3F68D443DCE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FCCBF-2572-4630-84EC-A3714D3477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012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E02E7B36-51FB-4AE1-861A-3F68D443DCE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B04FCCBF-2572-4630-84EC-A3714D3477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8340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79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  <p:sldLayoutId id="2147483890" r:id="rId12"/>
    <p:sldLayoutId id="2147483891" r:id="rId13"/>
    <p:sldLayoutId id="2147483892" r:id="rId14"/>
    <p:sldLayoutId id="2147483893" r:id="rId15"/>
    <p:sldLayoutId id="2147483894" r:id="rId16"/>
    <p:sldLayoutId id="21474838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ellcomecollection.org/works/kbxb558q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rawing of an octopus&#10;&#10;Description automatically generated">
            <a:extLst>
              <a:ext uri="{FF2B5EF4-FFF2-40B4-BE49-F238E27FC236}">
                <a16:creationId xmlns:a16="http://schemas.microsoft.com/office/drawing/2014/main" id="{B3BDE6E3-EE09-A893-E935-DCCEEFD893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2" t="-1" r="10258" b="-1"/>
          <a:stretch/>
        </p:blipFill>
        <p:spPr>
          <a:xfrm>
            <a:off x="4368800" y="10"/>
            <a:ext cx="10027920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9557EB80-217C-E71A-855B-A554C02FC6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793" y="4623357"/>
            <a:ext cx="3022212" cy="1239894"/>
          </a:xfrm>
        </p:spPr>
        <p:txBody>
          <a:bodyPr>
            <a:normAutofit/>
          </a:bodyPr>
          <a:lstStyle/>
          <a:p>
            <a:r>
              <a:rPr lang="en-US" dirty="0"/>
              <a:t>McKenzie Rowney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6167096-D075-8CE0-4E1A-FABAEDA5E1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3046" y="2377020"/>
            <a:ext cx="3365706" cy="2103960"/>
          </a:xfrm>
        </p:spPr>
        <p:txBody>
          <a:bodyPr>
            <a:noAutofit/>
          </a:bodyPr>
          <a:lstStyle/>
          <a:p>
            <a:r>
              <a:rPr lang="en-US" sz="6000" dirty="0"/>
              <a:t>Gessner’s Octopus</a:t>
            </a:r>
          </a:p>
        </p:txBody>
      </p:sp>
    </p:spTree>
    <p:extLst>
      <p:ext uri="{BB962C8B-B14F-4D97-AF65-F5344CB8AC3E}">
        <p14:creationId xmlns:p14="http://schemas.microsoft.com/office/powerpoint/2010/main" val="7935312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0D7B5-6C45-EC52-E710-DA2EE153C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4538741" cy="970450"/>
          </a:xfrm>
        </p:spPr>
        <p:txBody>
          <a:bodyPr>
            <a:normAutofit/>
          </a:bodyPr>
          <a:lstStyle/>
          <a:p>
            <a:r>
              <a:rPr lang="en-US"/>
              <a:t>Gessner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AC385D3-2E1C-B7F7-C948-FB1DA805DE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4538741" cy="4058751"/>
          </a:xfrm>
        </p:spPr>
        <p:txBody>
          <a:bodyPr anchor="ctr">
            <a:normAutofit/>
          </a:bodyPr>
          <a:lstStyle/>
          <a:p>
            <a:r>
              <a:rPr lang="en-US" dirty="0"/>
              <a:t>Conrad Gessner was born in Zurich on March 26</a:t>
            </a:r>
            <a:r>
              <a:rPr lang="en-US" baseline="30000" dirty="0"/>
              <a:t>th,</a:t>
            </a:r>
            <a:r>
              <a:rPr lang="en-US" dirty="0"/>
              <a:t> 1516</a:t>
            </a:r>
          </a:p>
          <a:p>
            <a:pPr lvl="1"/>
            <a:r>
              <a:rPr lang="en-US" dirty="0"/>
              <a:t>Died in Zurich on the 13</a:t>
            </a:r>
            <a:r>
              <a:rPr lang="en-US" baseline="30000" dirty="0"/>
              <a:t>th</a:t>
            </a:r>
            <a:r>
              <a:rPr lang="en-US" dirty="0"/>
              <a:t> of December 1565 aged 49</a:t>
            </a:r>
          </a:p>
          <a:p>
            <a:pPr lvl="1"/>
            <a:r>
              <a:rPr lang="en-US" dirty="0"/>
              <a:t>Zurich notable for being a small center of printing at the time</a:t>
            </a:r>
          </a:p>
          <a:p>
            <a:r>
              <a:rPr lang="en-US" dirty="0"/>
              <a:t>Was a doctor (physician) as well as naturalist</a:t>
            </a:r>
          </a:p>
          <a:p>
            <a:r>
              <a:rPr lang="en-US" dirty="0"/>
              <a:t>Known for his cataloguing of things such as written works, plants, and animals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398FBB8-CA65-4A60-B1BC-4FC499EF9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965196"/>
            <a:ext cx="5121372" cy="4781641"/>
          </a:xfrm>
          <a:prstGeom prst="rect">
            <a:avLst/>
          </a:prstGeom>
          <a:solidFill>
            <a:schemeClr val="tx1"/>
          </a:solidFill>
          <a:ln w="190500">
            <a:solidFill>
              <a:schemeClr val="tx1">
                <a:alpha val="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with a beard wearing a hat&#10;&#10;Description automatically generated">
            <a:extLst>
              <a:ext uri="{FF2B5EF4-FFF2-40B4-BE49-F238E27FC236}">
                <a16:creationId xmlns:a16="http://schemas.microsoft.com/office/drawing/2014/main" id="{1EE721E8-5C8E-EDDE-A4CE-60657EACEB9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15283"/>
          <a:stretch/>
        </p:blipFill>
        <p:spPr>
          <a:xfrm>
            <a:off x="6563762" y="1438360"/>
            <a:ext cx="4233113" cy="3835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617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E58AA-5F3F-9FE2-0B47-D73A632DD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i="1" dirty="0"/>
              <a:t>Historia </a:t>
            </a:r>
            <a:r>
              <a:rPr lang="en-US" sz="4800" i="1" dirty="0" err="1"/>
              <a:t>Animalium</a:t>
            </a:r>
            <a:r>
              <a:rPr lang="en-US" sz="4800" i="1" dirty="0"/>
              <a:t> &amp; </a:t>
            </a:r>
            <a:r>
              <a:rPr lang="en-US" sz="4800" i="1" dirty="0" err="1"/>
              <a:t>Fischbuch</a:t>
            </a:r>
            <a:endParaRPr lang="en-US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FFB27-8407-9045-AB28-55022E8748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400" i="1" dirty="0"/>
              <a:t>Historia </a:t>
            </a:r>
            <a:r>
              <a:rPr lang="en-US" sz="2400" i="1" dirty="0" err="1"/>
              <a:t>Animalium</a:t>
            </a:r>
            <a:r>
              <a:rPr lang="en-US" sz="2400" i="1" dirty="0"/>
              <a:t> Volume IIII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4379411-B183-6324-AA5A-5CF45975670F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>
            <a:normAutofit fontScale="92500" lnSpcReduction="20000"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An encyclopedic work surrounding all known animals, Volume 4 Focusing on marine life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Published in 1558 by Christoffel </a:t>
            </a:r>
            <a:r>
              <a:rPr lang="en-US" sz="2000" dirty="0" err="1"/>
              <a:t>Froschower</a:t>
            </a:r>
            <a:endParaRPr lang="en-U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Written in Latin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Donated by Thomas Phillips in 1845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No noted provenance before Phillips’ </a:t>
            </a:r>
            <a:r>
              <a:rPr lang="en-US" sz="2000" dirty="0" err="1"/>
              <a:t>aquisition</a:t>
            </a:r>
            <a:endParaRPr lang="en-US" sz="20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0EC395-80CE-D105-D9D3-08B7E11486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40183" y="5214938"/>
            <a:ext cx="3300984" cy="576262"/>
          </a:xfrm>
        </p:spPr>
        <p:txBody>
          <a:bodyPr/>
          <a:lstStyle/>
          <a:p>
            <a:r>
              <a:rPr lang="en-US" dirty="0"/>
              <a:t>Thomas Phillips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2884B4F-9338-A630-6C2E-17F1161DBEC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77221" y="1580050"/>
            <a:ext cx="3300984" cy="576262"/>
          </a:xfrm>
        </p:spPr>
        <p:txBody>
          <a:bodyPr/>
          <a:lstStyle/>
          <a:p>
            <a:r>
              <a:rPr lang="en-US" sz="3600" i="1" dirty="0" err="1"/>
              <a:t>Fischbuch</a:t>
            </a:r>
            <a:endParaRPr lang="en-US" i="1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DD0B59B-C03E-AD3F-2BD7-65BA6FE5FB02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xfrm>
            <a:off x="8023311" y="2189356"/>
            <a:ext cx="3300984" cy="3784792"/>
          </a:xfrm>
        </p:spPr>
        <p:txBody>
          <a:bodyPr>
            <a:normAutofit fontScale="32500" lnSpcReduction="20000"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4900" dirty="0"/>
              <a:t>An abridged version of </a:t>
            </a:r>
            <a:r>
              <a:rPr lang="en-US" sz="4900" i="1" dirty="0"/>
              <a:t>Historia </a:t>
            </a:r>
            <a:r>
              <a:rPr lang="en-US" sz="4900" i="1" dirty="0" err="1"/>
              <a:t>Animalium</a:t>
            </a:r>
            <a:r>
              <a:rPr lang="en-US" sz="4900" i="1" dirty="0"/>
              <a:t> Volume IIII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4900" dirty="0"/>
              <a:t> Translated into German by Conrad Forer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4900" dirty="0"/>
              <a:t>Published in 1575 by Christoffel </a:t>
            </a:r>
            <a:r>
              <a:rPr lang="en-US" sz="4900" dirty="0" err="1"/>
              <a:t>Froschower</a:t>
            </a:r>
            <a:endParaRPr lang="en-US" sz="49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4900" dirty="0"/>
              <a:t>Donated by Thomas Phillips in 1849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4300" dirty="0"/>
              <a:t>Includes an earlier bookplate of </a:t>
            </a:r>
            <a:r>
              <a:rPr lang="en-US" sz="4300" dirty="0" err="1"/>
              <a:t>Chirstophorus</a:t>
            </a:r>
            <a:r>
              <a:rPr lang="en-US" sz="4300" dirty="0"/>
              <a:t> </a:t>
            </a:r>
            <a:r>
              <a:rPr lang="en-US" sz="4300" dirty="0" err="1"/>
              <a:t>Baro</a:t>
            </a:r>
            <a:r>
              <a:rPr lang="en-US" sz="4300" dirty="0"/>
              <a:t> à </a:t>
            </a:r>
            <a:r>
              <a:rPr lang="en-US" sz="4300" dirty="0" err="1"/>
              <a:t>Wolckhenstain</a:t>
            </a:r>
            <a:r>
              <a:rPr lang="en-US" sz="4300" dirty="0"/>
              <a:t>, &amp; </a:t>
            </a:r>
            <a:r>
              <a:rPr lang="en-US" sz="4300" dirty="0" err="1"/>
              <a:t>Rodnegg</a:t>
            </a:r>
            <a:r>
              <a:rPr lang="en-US" sz="4300" dirty="0"/>
              <a:t>, etc. dated to 1594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4900" dirty="0"/>
              <a:t>Hand </a:t>
            </a:r>
            <a:r>
              <a:rPr lang="en-US" sz="4900" dirty="0" err="1"/>
              <a:t>coloured</a:t>
            </a:r>
            <a:r>
              <a:rPr lang="en-US" sz="4900" dirty="0"/>
              <a:t> illustrations &amp; period binding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pic>
        <p:nvPicPr>
          <p:cNvPr id="12" name="Picture 11" descr="A painting of a person holding a scroll&#10;&#10;Description automatically generated">
            <a:extLst>
              <a:ext uri="{FF2B5EF4-FFF2-40B4-BE49-F238E27FC236}">
                <a16:creationId xmlns:a16="http://schemas.microsoft.com/office/drawing/2014/main" id="{F5DD2137-7E4A-88B5-3570-2903784747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6923" y="1493158"/>
            <a:ext cx="3187505" cy="3784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371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rawing of an octopus&#10;&#10;Description automatically generated">
            <a:extLst>
              <a:ext uri="{FF2B5EF4-FFF2-40B4-BE49-F238E27FC236}">
                <a16:creationId xmlns:a16="http://schemas.microsoft.com/office/drawing/2014/main" id="{55A042A3-58B1-BB55-A6D3-39070278CAC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61" r="6991"/>
          <a:stretch/>
        </p:blipFill>
        <p:spPr>
          <a:xfrm rot="5400000">
            <a:off x="1347738" y="-1356360"/>
            <a:ext cx="3383280" cy="6096000"/>
          </a:xfrm>
          <a:prstGeom prst="rect">
            <a:avLst/>
          </a:prstGeom>
        </p:spPr>
      </p:pic>
      <p:pic>
        <p:nvPicPr>
          <p:cNvPr id="5" name="Content Placeholder 4" descr="A drawing of an octopus&#10;&#10;Description automatically generated">
            <a:extLst>
              <a:ext uri="{FF2B5EF4-FFF2-40B4-BE49-F238E27FC236}">
                <a16:creationId xmlns:a16="http://schemas.microsoft.com/office/drawing/2014/main" id="{FF81793B-0FD8-0585-2E58-AFA25882747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17"/>
          <a:stretch/>
        </p:blipFill>
        <p:spPr>
          <a:xfrm>
            <a:off x="-10647" y="3429000"/>
            <a:ext cx="6096000" cy="342900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3A1093-1BCA-B6DE-C9AF-EAC584419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733425"/>
          </a:xfrm>
        </p:spPr>
        <p:txBody>
          <a:bodyPr anchor="b">
            <a:normAutofit/>
          </a:bodyPr>
          <a:lstStyle/>
          <a:p>
            <a:pPr algn="l"/>
            <a:r>
              <a:rPr lang="en-US" sz="3200" dirty="0"/>
              <a:t>The illustration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FC101E9-C22A-9B24-2FEF-639E85125E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2" y="1343025"/>
            <a:ext cx="4538123" cy="4905375"/>
          </a:xfrm>
        </p:spPr>
        <p:txBody>
          <a:bodyPr anchor="t">
            <a:normAutofit/>
          </a:bodyPr>
          <a:lstStyle/>
          <a:p>
            <a:r>
              <a:rPr lang="en-US" dirty="0"/>
              <a:t>Used to depict two </a:t>
            </a:r>
            <a:r>
              <a:rPr lang="en-US" dirty="0" err="1"/>
              <a:t>seperate</a:t>
            </a:r>
            <a:r>
              <a:rPr lang="en-US" dirty="0"/>
              <a:t> types of octopus</a:t>
            </a:r>
          </a:p>
          <a:p>
            <a:r>
              <a:rPr lang="en-US" dirty="0"/>
              <a:t>Printed </a:t>
            </a:r>
          </a:p>
          <a:p>
            <a:pPr lvl="1"/>
            <a:r>
              <a:rPr lang="en-US" dirty="0"/>
              <a:t>Woodcut illustration</a:t>
            </a:r>
          </a:p>
          <a:p>
            <a:pPr lvl="1"/>
            <a:r>
              <a:rPr lang="en-US" dirty="0"/>
              <a:t>and in the case of PHI 00359 </a:t>
            </a:r>
            <a:r>
              <a:rPr lang="en-US" dirty="0" err="1"/>
              <a:t>Fischbuch</a:t>
            </a:r>
            <a:r>
              <a:rPr lang="en-US" dirty="0"/>
              <a:t> hand-</a:t>
            </a:r>
            <a:r>
              <a:rPr lang="en-US" dirty="0" err="1"/>
              <a:t>coloured</a:t>
            </a:r>
            <a:r>
              <a:rPr lang="en-US" dirty="0"/>
              <a:t> after printing</a:t>
            </a:r>
          </a:p>
          <a:p>
            <a:r>
              <a:rPr lang="en-US" dirty="0"/>
              <a:t>Found originally in Conrad Gessner’s </a:t>
            </a:r>
            <a:r>
              <a:rPr lang="en-US" i="1" dirty="0"/>
              <a:t>Historia </a:t>
            </a:r>
            <a:r>
              <a:rPr lang="en-US" i="1" dirty="0" err="1"/>
              <a:t>Animalium</a:t>
            </a:r>
            <a:r>
              <a:rPr lang="en-US" i="1" dirty="0"/>
              <a:t> (top)</a:t>
            </a:r>
          </a:p>
          <a:p>
            <a:r>
              <a:rPr lang="en-US" dirty="0"/>
              <a:t>Later appears in </a:t>
            </a:r>
            <a:r>
              <a:rPr lang="en-US" i="1" dirty="0" err="1"/>
              <a:t>Fischbuch</a:t>
            </a:r>
            <a:r>
              <a:rPr lang="en-US" i="1" dirty="0"/>
              <a:t> (bottom)</a:t>
            </a:r>
          </a:p>
          <a:p>
            <a:r>
              <a:rPr lang="en-US" dirty="0"/>
              <a:t>Credited to be a copy of Guillaume Rondelet </a:t>
            </a:r>
          </a:p>
        </p:txBody>
      </p:sp>
    </p:spTree>
    <p:extLst>
      <p:ext uri="{BB962C8B-B14F-4D97-AF65-F5344CB8AC3E}">
        <p14:creationId xmlns:p14="http://schemas.microsoft.com/office/powerpoint/2010/main" val="37866781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13766711-9004-4A0C-AFCA-7F52B72A6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AF3025-81DF-609B-965B-45B443566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6003053" cy="970450"/>
          </a:xfrm>
        </p:spPr>
        <p:txBody>
          <a:bodyPr>
            <a:normAutofit/>
          </a:bodyPr>
          <a:lstStyle/>
          <a:p>
            <a:r>
              <a:rPr lang="en-US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Rondelet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EDE0F-E45D-AFA1-8A7B-919861560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6003053" cy="4058751"/>
          </a:xfrm>
        </p:spPr>
        <p:txBody>
          <a:bodyPr anchor="ctr">
            <a:normAutofit/>
          </a:bodyPr>
          <a:lstStyle/>
          <a:p>
            <a:pPr>
              <a:buClr>
                <a:srgbClr val="C5886C"/>
              </a:buClr>
            </a:pPr>
            <a:r>
              <a:rPr lang="en-US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Guillaume Rondelet was born in Montpellier France in 1507</a:t>
            </a:r>
          </a:p>
          <a:p>
            <a:pPr lvl="1">
              <a:buClr>
                <a:srgbClr val="C5886C"/>
              </a:buClr>
            </a:pPr>
            <a:r>
              <a:rPr lang="en-US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Died 1566</a:t>
            </a:r>
          </a:p>
          <a:p>
            <a:pPr>
              <a:buClr>
                <a:srgbClr val="C5886C"/>
              </a:buClr>
            </a:pPr>
            <a:r>
              <a:rPr lang="en-US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Was a naturalist, physician, and also a professor of anatomy at the University of Montpellier</a:t>
            </a:r>
          </a:p>
          <a:p>
            <a:pPr>
              <a:buClr>
                <a:srgbClr val="C5886C"/>
              </a:buClr>
            </a:pPr>
            <a:r>
              <a:rPr lang="en-US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Known for his contributions to zoology, particularly surrounding his description of mediterranean marine animals </a:t>
            </a:r>
          </a:p>
          <a:p>
            <a:pPr>
              <a:buClr>
                <a:srgbClr val="C5886C"/>
              </a:buClr>
            </a:pPr>
            <a:endParaRPr lang="en-US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rgbClr val="DADADA"/>
              </a:solidFill>
            </a:endParaRPr>
          </a:p>
          <a:p>
            <a:pPr>
              <a:buClr>
                <a:srgbClr val="C5886C"/>
              </a:buClr>
            </a:pPr>
            <a:endParaRPr lang="en-US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rgbClr val="DADADA"/>
              </a:solidFill>
            </a:endParaRPr>
          </a:p>
          <a:p>
            <a:pPr>
              <a:buClr>
                <a:srgbClr val="C5886C"/>
              </a:buClr>
            </a:pPr>
            <a:endParaRPr lang="en-US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rgbClr val="DADADA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9D87990-4B89-42C0-89D8-E13079968B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1978" y="965196"/>
            <a:ext cx="3685394" cy="4781641"/>
          </a:xfrm>
          <a:prstGeom prst="rect">
            <a:avLst/>
          </a:prstGeom>
          <a:solidFill>
            <a:schemeClr val="bg1"/>
          </a:solidFill>
          <a:ln w="190500">
            <a:solidFill>
              <a:srgbClr val="FFFFFF">
                <a:alpha val="6667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-up of a person&#10;&#10;Description automatically generated">
            <a:extLst>
              <a:ext uri="{FF2B5EF4-FFF2-40B4-BE49-F238E27FC236}">
                <a16:creationId xmlns:a16="http://schemas.microsoft.com/office/drawing/2014/main" id="{23C1358F-E3F3-4FE3-4411-FDA0EE6581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6446" y="1438360"/>
            <a:ext cx="2425835" cy="3835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9662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F8D14-A816-B681-9888-59D6421A3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9472" y="609600"/>
            <a:ext cx="5844759" cy="970450"/>
          </a:xfrm>
        </p:spPr>
        <p:txBody>
          <a:bodyPr>
            <a:normAutofit/>
          </a:bodyPr>
          <a:lstStyle/>
          <a:p>
            <a:r>
              <a:rPr lang="en-US" dirty="0"/>
              <a:t>Rondelet’s octopus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405F23C-C82E-4181-95EA-321F3D891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50" y="1"/>
            <a:ext cx="4966697" cy="6858000"/>
          </a:xfrm>
          <a:prstGeom prst="rect">
            <a:avLst/>
          </a:prstGeom>
        </p:spPr>
      </p:pic>
      <p:pic>
        <p:nvPicPr>
          <p:cNvPr id="5" name="Picture 4" descr="A close-up of an octopus&#10;&#10;Description automatically generated">
            <a:extLst>
              <a:ext uri="{FF2B5EF4-FFF2-40B4-BE49-F238E27FC236}">
                <a16:creationId xmlns:a16="http://schemas.microsoft.com/office/drawing/2014/main" id="{CCD77B92-AC6D-AD96-F5B9-F54D021C6AD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07" b="2"/>
          <a:stretch/>
        </p:blipFill>
        <p:spPr>
          <a:xfrm rot="5400000">
            <a:off x="-78988" y="1542823"/>
            <a:ext cx="5103372" cy="377235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B019D-05E6-9D53-643E-F06BFF83B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9472" y="1828801"/>
            <a:ext cx="5844760" cy="3866048"/>
          </a:xfrm>
        </p:spPr>
        <p:txBody>
          <a:bodyPr anchor="ctr">
            <a:normAutofit/>
          </a:bodyPr>
          <a:lstStyle/>
          <a:p>
            <a:pPr lvl="1"/>
            <a:r>
              <a:rPr lang="en-US" dirty="0"/>
              <a:t>Appears in </a:t>
            </a:r>
            <a:r>
              <a:rPr lang="en-US" i="1" dirty="0"/>
              <a:t>Libri de </a:t>
            </a:r>
            <a:r>
              <a:rPr lang="en-US" i="1" dirty="0" err="1"/>
              <a:t>Piſcibus</a:t>
            </a:r>
            <a:r>
              <a:rPr lang="en-US" i="1" dirty="0"/>
              <a:t> Marinis</a:t>
            </a:r>
          </a:p>
          <a:p>
            <a:pPr lvl="2"/>
            <a:r>
              <a:rPr lang="en-US" dirty="0"/>
              <a:t>Describes over 250 animals, and illustrates nearly all of them</a:t>
            </a:r>
          </a:p>
          <a:p>
            <a:pPr lvl="1"/>
            <a:r>
              <a:rPr lang="en-US" dirty="0"/>
              <a:t>This illustration, like Gessner’s copy, is representative of two types of octopus</a:t>
            </a:r>
          </a:p>
          <a:p>
            <a:pPr lvl="1"/>
            <a:r>
              <a:rPr lang="en-US" dirty="0"/>
              <a:t>Compare the animal to other cephalopods</a:t>
            </a:r>
          </a:p>
          <a:p>
            <a:pPr lvl="1"/>
            <a:r>
              <a:rPr lang="en-US" dirty="0"/>
              <a:t>Contains details that are lost in Gessner’s copy such as the more linear pupils and individually rendered suckers</a:t>
            </a:r>
          </a:p>
          <a:p>
            <a:pPr lvl="1"/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629347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AC6C8-DD5A-8254-78A3-CE8823B69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326571"/>
            <a:ext cx="10353762" cy="970450"/>
          </a:xfrm>
        </p:spPr>
        <p:txBody>
          <a:bodyPr/>
          <a:lstStyle/>
          <a:p>
            <a:r>
              <a:rPr lang="en-US" dirty="0"/>
              <a:t>Questions?</a:t>
            </a:r>
          </a:p>
        </p:txBody>
      </p:sp>
      <p:pic>
        <p:nvPicPr>
          <p:cNvPr id="4" name="Content Placeholder 4" descr="A drawing of an octopus&#10;&#10;Description automatically generated">
            <a:extLst>
              <a:ext uri="{FF2B5EF4-FFF2-40B4-BE49-F238E27FC236}">
                <a16:creationId xmlns:a16="http://schemas.microsoft.com/office/drawing/2014/main" id="{990810C5-84EB-7059-2CE4-D34FDD7255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17"/>
          <a:stretch/>
        </p:blipFill>
        <p:spPr>
          <a:xfrm>
            <a:off x="1444425" y="1295991"/>
            <a:ext cx="9292502" cy="5235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6426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C7782-0A21-071B-8D4B-E0BB00EB8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Image credits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5BFD6-92E1-C04D-2CE1-1CD75E91A9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1400" dirty="0"/>
              <a:t>Slide 1,4,and 7</a:t>
            </a:r>
          </a:p>
          <a:p>
            <a:pPr lvl="1"/>
            <a:r>
              <a:rPr lang="en-US" sz="1200" dirty="0"/>
              <a:t>Self taken photo of </a:t>
            </a:r>
            <a:r>
              <a:rPr lang="de-DE" sz="1200" dirty="0">
                <a:effectLst/>
                <a:latin typeface="Times New Roman" panose="02020603050405020304" pitchFamily="18" charset="0"/>
              </a:rPr>
              <a:t>Gessner, Conrad. 1575. </a:t>
            </a:r>
            <a:r>
              <a:rPr lang="de-DE" sz="1200" i="1" dirty="0">
                <a:effectLst/>
                <a:latin typeface="Times New Roman" panose="02020603050405020304" pitchFamily="18" charset="0"/>
              </a:rPr>
              <a:t>Fischbuch, Das Ist, Ein Kurtze, Doch Vollkommne Beschreybung Aller Fischen so in Dem Meer Und Süssen Wasseren, Seen, Flüssen, Oder Anderen Bächen Ir Wonung Habend</a:t>
            </a:r>
            <a:r>
              <a:rPr lang="de-DE" sz="1200" dirty="0">
                <a:effectLst/>
                <a:latin typeface="Times New Roman" panose="02020603050405020304" pitchFamily="18" charset="0"/>
              </a:rPr>
              <a:t>, trans. by Conrad Forer (Christoffel Froschower)</a:t>
            </a:r>
            <a:endParaRPr lang="en-US" sz="1200" dirty="0"/>
          </a:p>
          <a:p>
            <a:r>
              <a:rPr lang="en-US" sz="1400" dirty="0"/>
              <a:t>Slide2</a:t>
            </a:r>
          </a:p>
          <a:p>
            <a:pPr lvl="1"/>
            <a:r>
              <a:rPr lang="en-US" sz="1200" dirty="0"/>
              <a:t>Jules Pizzetta, Public domain, via Wikimedia Commons</a:t>
            </a:r>
          </a:p>
          <a:p>
            <a:r>
              <a:rPr lang="en-US" sz="1400" dirty="0"/>
              <a:t>Slide 3</a:t>
            </a:r>
          </a:p>
          <a:p>
            <a:pPr lvl="1"/>
            <a:r>
              <a:rPr lang="en-US" sz="1200" dirty="0">
                <a:effectLst/>
                <a:latin typeface="Times New Roman" panose="02020603050405020304" pitchFamily="18" charset="0"/>
              </a:rPr>
              <a:t>UWTSD Special Collections and Archives. [n.d.].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Thomas Phillips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,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Sway.office.com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 &lt;https://sway.office.com/MLGYkhTcGEVsvYGb&gt; [accessed October 2023]</a:t>
            </a:r>
            <a:endParaRPr lang="en-US" sz="1200" dirty="0"/>
          </a:p>
          <a:p>
            <a:r>
              <a:rPr lang="en-US" sz="1400" dirty="0"/>
              <a:t>Slide 4</a:t>
            </a:r>
          </a:p>
          <a:p>
            <a:pPr lvl="1"/>
            <a:r>
              <a:rPr lang="en-US" sz="1100" dirty="0">
                <a:effectLst/>
                <a:latin typeface="Times New Roman" panose="02020603050405020304" pitchFamily="18" charset="0"/>
              </a:rPr>
              <a:t>‘Gessner: </a:t>
            </a:r>
            <a:r>
              <a:rPr lang="en-US" sz="1100" dirty="0" err="1">
                <a:effectLst/>
                <a:latin typeface="Times New Roman" panose="02020603050405020304" pitchFamily="18" charset="0"/>
              </a:rPr>
              <a:t>Conradi</a:t>
            </a:r>
            <a:r>
              <a:rPr lang="en-US" sz="1100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1100" dirty="0" err="1">
                <a:effectLst/>
                <a:latin typeface="Times New Roman" panose="02020603050405020304" pitchFamily="18" charset="0"/>
              </a:rPr>
              <a:t>Gesneri</a:t>
            </a:r>
            <a:r>
              <a:rPr lang="en-US" sz="1100" dirty="0">
                <a:effectLst/>
                <a:latin typeface="Times New Roman" panose="02020603050405020304" pitchFamily="18" charset="0"/>
              </a:rPr>
              <a:t> Medici </a:t>
            </a:r>
            <a:r>
              <a:rPr lang="en-US" sz="1100" dirty="0" err="1">
                <a:effectLst/>
                <a:latin typeface="Times New Roman" panose="02020603050405020304" pitchFamily="18" charset="0"/>
              </a:rPr>
              <a:t>Tigurini</a:t>
            </a:r>
            <a:r>
              <a:rPr lang="en-US" sz="1100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1100" dirty="0" err="1">
                <a:effectLst/>
                <a:latin typeface="Times New Roman" panose="02020603050405020304" pitchFamily="18" charset="0"/>
              </a:rPr>
              <a:t>Historiae</a:t>
            </a:r>
            <a:r>
              <a:rPr lang="en-US" sz="1100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1100" dirty="0" err="1">
                <a:effectLst/>
                <a:latin typeface="Times New Roman" panose="02020603050405020304" pitchFamily="18" charset="0"/>
              </a:rPr>
              <a:t>Animalium</a:t>
            </a:r>
            <a:r>
              <a:rPr lang="en-US" sz="1100" dirty="0">
                <a:effectLst/>
                <a:latin typeface="Times New Roman" panose="02020603050405020304" pitchFamily="18" charset="0"/>
              </a:rPr>
              <a:t>’. 2005. </a:t>
            </a:r>
            <a:r>
              <a:rPr lang="en-US" sz="1100" i="1" dirty="0" err="1">
                <a:effectLst/>
                <a:latin typeface="Times New Roman" panose="02020603050405020304" pitchFamily="18" charset="0"/>
              </a:rPr>
              <a:t>HIstorical</a:t>
            </a:r>
            <a:r>
              <a:rPr lang="en-US" sz="1100" i="1" dirty="0">
                <a:effectLst/>
                <a:latin typeface="Times New Roman" panose="02020603050405020304" pitchFamily="18" charset="0"/>
              </a:rPr>
              <a:t> Anatomies on the Web</a:t>
            </a:r>
            <a:r>
              <a:rPr lang="en-US" sz="1100" dirty="0">
                <a:effectLst/>
                <a:latin typeface="Times New Roman" panose="02020603050405020304" pitchFamily="18" charset="0"/>
              </a:rPr>
              <a:t> (U.S. National Library of Medicine) &lt;https://www.nlm.nih.gov/exhibition/historicalanatomies/gesner_home.html&gt;</a:t>
            </a:r>
            <a:endParaRPr lang="en-US" sz="1200" dirty="0"/>
          </a:p>
          <a:p>
            <a:r>
              <a:rPr lang="en-US" sz="1400" dirty="0"/>
              <a:t>Slide 5</a:t>
            </a:r>
          </a:p>
          <a:p>
            <a:pPr lvl="1"/>
            <a:r>
              <a:rPr lang="en-US" sz="1200" dirty="0"/>
              <a:t>Guillaume Rondelet [</a:t>
            </a:r>
            <a:r>
              <a:rPr lang="en-US" sz="1200" dirty="0" err="1"/>
              <a:t>Rondeletius</a:t>
            </a:r>
            <a:r>
              <a:rPr lang="en-US" sz="1200" dirty="0"/>
              <a:t>]. Line engraving. </a:t>
            </a:r>
            <a:r>
              <a:rPr lang="en-US" sz="1200" dirty="0" err="1"/>
              <a:t>Wellcome</a:t>
            </a:r>
            <a:r>
              <a:rPr lang="en-US" sz="1200" dirty="0"/>
              <a:t> Collection. Public Domain Mark. Source: </a:t>
            </a:r>
            <a:r>
              <a:rPr lang="en-US" sz="1200" dirty="0" err="1"/>
              <a:t>Wellcome</a:t>
            </a:r>
            <a:r>
              <a:rPr lang="en-US" sz="1200" dirty="0"/>
              <a:t> Collection. https://wellcomecollection.org/works/ae84pntc</a:t>
            </a:r>
          </a:p>
          <a:p>
            <a:r>
              <a:rPr lang="en-US" sz="1400" dirty="0"/>
              <a:t>Slide 6</a:t>
            </a:r>
          </a:p>
          <a:p>
            <a:pPr lvl="1"/>
            <a:r>
              <a:rPr lang="en-US" sz="1200" b="0" i="0" dirty="0">
                <a:solidFill>
                  <a:srgbClr val="FFFFFF"/>
                </a:solidFill>
                <a:effectLst/>
                <a:latin typeface="Inter"/>
              </a:rPr>
              <a:t> </a:t>
            </a:r>
            <a:r>
              <a:rPr lang="en-US" sz="1200" b="0" i="0" dirty="0" err="1">
                <a:solidFill>
                  <a:srgbClr val="FFFFFF"/>
                </a:solidFill>
                <a:effectLst/>
                <a:latin typeface="Inter"/>
              </a:rPr>
              <a:t>Gvlielmi</a:t>
            </a:r>
            <a:r>
              <a:rPr lang="en-US" sz="1200" b="0" i="0" dirty="0">
                <a:solidFill>
                  <a:srgbClr val="FFFFFF"/>
                </a:solidFill>
                <a:effectLst/>
                <a:latin typeface="Inter"/>
              </a:rPr>
              <a:t> </a:t>
            </a:r>
            <a:r>
              <a:rPr lang="en-US" sz="1200" b="0" i="0" dirty="0" err="1">
                <a:solidFill>
                  <a:srgbClr val="FFFFFF"/>
                </a:solidFill>
                <a:effectLst/>
                <a:latin typeface="Inter"/>
              </a:rPr>
              <a:t>Rondeletii</a:t>
            </a:r>
            <a:r>
              <a:rPr lang="en-US" sz="1200" b="0" i="0" dirty="0">
                <a:solidFill>
                  <a:srgbClr val="FFFFFF"/>
                </a:solidFill>
                <a:effectLst/>
                <a:latin typeface="Inter"/>
              </a:rPr>
              <a:t> ... Libri de </a:t>
            </a:r>
            <a:r>
              <a:rPr lang="en-US" sz="1200" b="0" i="0" dirty="0" err="1">
                <a:solidFill>
                  <a:srgbClr val="FFFFFF"/>
                </a:solidFill>
                <a:effectLst/>
                <a:latin typeface="Inter"/>
              </a:rPr>
              <a:t>piscibus</a:t>
            </a:r>
            <a:r>
              <a:rPr lang="en-US" sz="1200" b="0" i="0" dirty="0">
                <a:solidFill>
                  <a:srgbClr val="FFFFFF"/>
                </a:solidFill>
                <a:effectLst/>
                <a:latin typeface="Inter"/>
              </a:rPr>
              <a:t> </a:t>
            </a:r>
            <a:r>
              <a:rPr lang="en-US" sz="1200" b="0" i="0" dirty="0" err="1">
                <a:solidFill>
                  <a:srgbClr val="FFFFFF"/>
                </a:solidFill>
                <a:effectLst/>
                <a:latin typeface="Inter"/>
              </a:rPr>
              <a:t>marinis</a:t>
            </a:r>
            <a:r>
              <a:rPr lang="en-US" sz="1200" b="0" i="0" dirty="0">
                <a:solidFill>
                  <a:srgbClr val="FFFFFF"/>
                </a:solidFill>
                <a:effectLst/>
                <a:latin typeface="Inter"/>
              </a:rPr>
              <a:t>, in </a:t>
            </a:r>
            <a:r>
              <a:rPr lang="en-US" sz="1200" b="0" i="0" dirty="0" err="1">
                <a:solidFill>
                  <a:srgbClr val="FFFFFF"/>
                </a:solidFill>
                <a:effectLst/>
                <a:latin typeface="Inter"/>
              </a:rPr>
              <a:t>quibus</a:t>
            </a:r>
            <a:r>
              <a:rPr lang="en-US" sz="1200" b="0" i="0" dirty="0">
                <a:solidFill>
                  <a:srgbClr val="FFFFFF"/>
                </a:solidFill>
                <a:effectLst/>
                <a:latin typeface="Inter"/>
              </a:rPr>
              <a:t> </a:t>
            </a:r>
            <a:r>
              <a:rPr lang="en-US" sz="1200" b="0" i="0" dirty="0" err="1">
                <a:solidFill>
                  <a:srgbClr val="FFFFFF"/>
                </a:solidFill>
                <a:effectLst/>
                <a:latin typeface="Inter"/>
              </a:rPr>
              <a:t>verae</a:t>
            </a:r>
            <a:r>
              <a:rPr lang="en-US" sz="1200" b="0" i="0" dirty="0">
                <a:solidFill>
                  <a:srgbClr val="FFFFFF"/>
                </a:solidFill>
                <a:effectLst/>
                <a:latin typeface="Inter"/>
              </a:rPr>
              <a:t> </a:t>
            </a:r>
            <a:r>
              <a:rPr lang="en-US" sz="1200" b="0" i="0" dirty="0" err="1">
                <a:solidFill>
                  <a:srgbClr val="FFFFFF"/>
                </a:solidFill>
                <a:effectLst/>
                <a:latin typeface="Inter"/>
              </a:rPr>
              <a:t>piscium</a:t>
            </a:r>
            <a:r>
              <a:rPr lang="en-US" sz="1200" b="0" i="0" dirty="0">
                <a:solidFill>
                  <a:srgbClr val="FFFFFF"/>
                </a:solidFill>
                <a:effectLst/>
                <a:latin typeface="Inter"/>
              </a:rPr>
              <a:t> effigies </a:t>
            </a:r>
            <a:r>
              <a:rPr lang="en-US" sz="1200" b="0" i="0" dirty="0" err="1">
                <a:solidFill>
                  <a:srgbClr val="FFFFFF"/>
                </a:solidFill>
                <a:effectLst/>
                <a:latin typeface="Inter"/>
              </a:rPr>
              <a:t>expressae</a:t>
            </a:r>
            <a:r>
              <a:rPr lang="en-US" sz="1200" b="0" i="0" dirty="0">
                <a:solidFill>
                  <a:srgbClr val="FFFFFF"/>
                </a:solidFill>
                <a:effectLst/>
                <a:latin typeface="Inter"/>
              </a:rPr>
              <a:t> sunt ... / [Guillaume Rondelet]. </a:t>
            </a:r>
            <a:r>
              <a:rPr lang="en-US" sz="1200" b="0" i="0" dirty="0" err="1">
                <a:solidFill>
                  <a:srgbClr val="FFFFFF"/>
                </a:solidFill>
                <a:effectLst/>
                <a:latin typeface="Inter"/>
              </a:rPr>
              <a:t>Wellcome</a:t>
            </a:r>
            <a:r>
              <a:rPr lang="en-US" sz="1200" b="0" i="0" dirty="0">
                <a:solidFill>
                  <a:srgbClr val="FFFFFF"/>
                </a:solidFill>
                <a:effectLst/>
                <a:latin typeface="Inter"/>
              </a:rPr>
              <a:t> Collection. Source: </a:t>
            </a:r>
            <a:r>
              <a:rPr lang="en-US" sz="1200" b="0" i="0" u="sng" dirty="0" err="1">
                <a:effectLst/>
                <a:latin typeface="Inter"/>
                <a:hlinkClick r:id="rId2"/>
              </a:rPr>
              <a:t>Wellcome</a:t>
            </a:r>
            <a:r>
              <a:rPr lang="en-US" sz="1200" b="0" i="0" u="sng" dirty="0">
                <a:effectLst/>
                <a:latin typeface="Inter"/>
                <a:hlinkClick r:id="rId2"/>
              </a:rPr>
              <a:t> Collection</a:t>
            </a:r>
            <a:r>
              <a:rPr lang="en-US" sz="1200" b="0" i="0" dirty="0">
                <a:solidFill>
                  <a:srgbClr val="FFFFFF"/>
                </a:solidFill>
                <a:effectLst/>
                <a:latin typeface="Inter"/>
              </a:rPr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2836174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890633-CEC9-1465-AE65-20A634CA0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2" y="1115568"/>
            <a:ext cx="3820585" cy="4626864"/>
          </a:xfrm>
          <a:prstGeom prst="ellipse">
            <a:avLst/>
          </a:prstGeom>
        </p:spPr>
        <p:txBody>
          <a:bodyPr>
            <a:normAutofit/>
          </a:bodyPr>
          <a:lstStyle/>
          <a:p>
            <a:pPr algn="l"/>
            <a:r>
              <a:rPr lang="en-US" sz="3600" dirty="0"/>
              <a:t>Bibliography</a:t>
            </a:r>
            <a:endParaRPr lang="en-US" sz="3200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C7283-8944-AEB8-C5BF-8D9F785AA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8" y="1115568"/>
            <a:ext cx="6245352" cy="4626864"/>
          </a:xfrm>
        </p:spPr>
        <p:txBody>
          <a:bodyPr anchor="ctr"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Blair, Ann. 2017. ‘The 2016 Josephine Waters Bennett Lecture: Humanism and Printing in the Work of Conrad Gessner’,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Renaissance Quarterly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70.1: 1–43 &lt;https://doi.org/10.1086/691829&gt;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Constantino, Grace, and Biodiversity Heritage Library. 2014. ‘Five “Real” Sea Monsters Brought to Life by Early Naturalists’,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Smithsonian Magazine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 &lt;https://www.smithsonianmag.com/science-nature/five-real-sea-monsters-brought-life-early-naturalists-180953155/&gt;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 err="1">
                <a:effectLst/>
                <a:latin typeface="Times New Roman" panose="02020603050405020304" pitchFamily="18" charset="0"/>
              </a:rPr>
              <a:t>Egmond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Florike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2012. ‘A Collection within a Collection: Rediscovered Animal Drawings from the Collections of Conrad Gessner and Felix Platter ’,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Journal of the History of Collections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25.2: 149–70 &lt;https://doi.org/10.1093/jhc/fhs002&gt;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Gesner, Conrad. 1558.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Conradi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Gesneri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Medici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Tigurini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Historia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Animalium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Liber IIII : Qui Est de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Piscium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&amp;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Aquatilium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Animantium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Natura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 (apud Christoph.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Froschouerum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Gessner, Conrad. 1575.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Fischbuch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, Das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Ist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, Ein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Kurtze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,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Doch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Vollkommne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Beschreybung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Aller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Fischen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so in Dem Meer Und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Süssen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Wasseren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, Seen,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Flüssen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, Oder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Anderen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Bächen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Ir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Wonung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Habend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trans. by Conrad Forer (Christoffel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Froschower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7043717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CC8904-D85D-A6EF-F52D-961005DD8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US" sz="3600" dirty="0"/>
              <a:t>Bibliography continued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6064F-ED69-5BD6-1309-96FC571262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8" y="1115568"/>
            <a:ext cx="6245352" cy="4626864"/>
          </a:xfrm>
        </p:spPr>
        <p:txBody>
          <a:bodyPr anchor="ctr"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effectLst/>
                <a:latin typeface="Times New Roman" panose="02020603050405020304" pitchFamily="18" charset="0"/>
              </a:rPr>
              <a:t>‘Gessner: </a:t>
            </a:r>
            <a:r>
              <a:rPr lang="en-US" sz="2000" dirty="0" err="1">
                <a:effectLst/>
                <a:latin typeface="Times New Roman" panose="02020603050405020304" pitchFamily="18" charset="0"/>
              </a:rPr>
              <a:t>Conradi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2000" dirty="0" err="1">
                <a:effectLst/>
                <a:latin typeface="Times New Roman" panose="02020603050405020304" pitchFamily="18" charset="0"/>
              </a:rPr>
              <a:t>Gesneri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 Medici </a:t>
            </a:r>
            <a:r>
              <a:rPr lang="en-US" sz="2000" dirty="0" err="1">
                <a:effectLst/>
                <a:latin typeface="Times New Roman" panose="02020603050405020304" pitchFamily="18" charset="0"/>
              </a:rPr>
              <a:t>Tigurini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2000" dirty="0" err="1">
                <a:effectLst/>
                <a:latin typeface="Times New Roman" panose="02020603050405020304" pitchFamily="18" charset="0"/>
              </a:rPr>
              <a:t>Historiae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2000" dirty="0" err="1">
                <a:effectLst/>
                <a:latin typeface="Times New Roman" panose="02020603050405020304" pitchFamily="18" charset="0"/>
              </a:rPr>
              <a:t>Animalium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’. 2005. </a:t>
            </a:r>
            <a:r>
              <a:rPr lang="en-US" sz="2000" i="1" dirty="0" err="1">
                <a:effectLst/>
                <a:latin typeface="Times New Roman" panose="02020603050405020304" pitchFamily="18" charset="0"/>
              </a:rPr>
              <a:t>HIstorical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 Anatomies on the Web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 (U.S. National Library of Medicine) &lt;https://www.nlm.nih.gov/exhibition/historicalanatomies/gesner_home.html&gt;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effectLst/>
                <a:latin typeface="Times New Roman" panose="02020603050405020304" pitchFamily="18" charset="0"/>
              </a:rPr>
              <a:t>Guillaume Rondelet. 1554. </a:t>
            </a:r>
            <a:r>
              <a:rPr lang="en-US" sz="2000" i="1" dirty="0" err="1">
                <a:effectLst/>
                <a:latin typeface="Times New Roman" panose="02020603050405020304" pitchFamily="18" charset="0"/>
              </a:rPr>
              <a:t>Gvlielmi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2000" i="1" dirty="0" err="1">
                <a:effectLst/>
                <a:latin typeface="Times New Roman" panose="02020603050405020304" pitchFamily="18" charset="0"/>
              </a:rPr>
              <a:t>Rondeletii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 ... Libri de </a:t>
            </a:r>
            <a:r>
              <a:rPr lang="en-US" sz="2000" i="1" dirty="0" err="1">
                <a:effectLst/>
                <a:latin typeface="Times New Roman" panose="02020603050405020304" pitchFamily="18" charset="0"/>
              </a:rPr>
              <a:t>Piscibus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 Marinis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 (</a:t>
            </a:r>
            <a:r>
              <a:rPr lang="en-US" sz="2000" dirty="0" err="1">
                <a:effectLst/>
                <a:latin typeface="Times New Roman" panose="02020603050405020304" pitchFamily="18" charset="0"/>
              </a:rPr>
              <a:t>Lugduni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, apud </a:t>
            </a:r>
            <a:r>
              <a:rPr lang="en-US" sz="2000" dirty="0" err="1">
                <a:effectLst/>
                <a:latin typeface="Times New Roman" panose="02020603050405020304" pitchFamily="18" charset="0"/>
              </a:rPr>
              <a:t>Matthiam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 Bonhomme), p. 513 &lt;https://www.biodiversitylibrary.org/item/130384#page/1/mode/1up&gt;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i="1" dirty="0">
                <a:effectLst/>
                <a:latin typeface="Times New Roman" panose="02020603050405020304" pitchFamily="18" charset="0"/>
              </a:rPr>
              <a:t>Guillaume Rondelet (</a:t>
            </a:r>
            <a:r>
              <a:rPr lang="en-US" sz="2000" i="1" dirty="0" err="1">
                <a:effectLst/>
                <a:latin typeface="Times New Roman" panose="02020603050405020304" pitchFamily="18" charset="0"/>
              </a:rPr>
              <a:t>Rondeletius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). Line Engraving.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 [n.d.]. </a:t>
            </a:r>
            <a:r>
              <a:rPr lang="en-US" sz="2000" i="1" dirty="0" err="1">
                <a:effectLst/>
                <a:latin typeface="Times New Roman" panose="02020603050405020304" pitchFamily="18" charset="0"/>
              </a:rPr>
              <a:t>Wellcome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 Library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 &lt;https://wellcomecollection.org/works/ae84pntc/items&gt;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 err="1">
                <a:effectLst/>
                <a:latin typeface="Times New Roman" panose="02020603050405020304" pitchFamily="18" charset="0"/>
              </a:rPr>
              <a:t>Hendrikx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, Sophia. 2018. ‘Monstrosities from the Sea. Taxonomy and Tradition in Conrad Gessner’s (1516-1565) Discussion of Cetaceans and Sea-Monsters’, </a:t>
            </a:r>
            <a:r>
              <a:rPr lang="en-US" sz="2000" i="1" dirty="0" err="1">
                <a:effectLst/>
                <a:latin typeface="Times New Roman" panose="02020603050405020304" pitchFamily="18" charset="0"/>
              </a:rPr>
              <a:t>Anthropozoologica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, 53.11: 125–36 &lt;https://doi.org/10.5252/anthropozoologica2018v53a11&gt;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 err="1">
                <a:effectLst/>
                <a:latin typeface="Times New Roman" panose="02020603050405020304" pitchFamily="18" charset="0"/>
              </a:rPr>
              <a:t>Kusukawa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, S. 2010. ‘The Sources of Gessner’s Pictures for the 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Historia </a:t>
            </a:r>
            <a:r>
              <a:rPr lang="en-US" sz="2000" i="1" dirty="0" err="1">
                <a:effectLst/>
                <a:latin typeface="Times New Roman" panose="02020603050405020304" pitchFamily="18" charset="0"/>
              </a:rPr>
              <a:t>Animalium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’, 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Annals of Science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, 67.3: 303–28 &lt;https://doi.org/10.1080/00033790.2010.488899&gt;</a:t>
            </a:r>
          </a:p>
        </p:txBody>
      </p:sp>
    </p:spTree>
    <p:extLst>
      <p:ext uri="{BB962C8B-B14F-4D97-AF65-F5344CB8AC3E}">
        <p14:creationId xmlns:p14="http://schemas.microsoft.com/office/powerpoint/2010/main" val="20955201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CC8904-D85D-A6EF-F52D-961005DD8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US" sz="3600" dirty="0"/>
              <a:t>Bibliography continued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6064F-ED69-5BD6-1309-96FC571262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8" y="1115568"/>
            <a:ext cx="6245352" cy="4626864"/>
          </a:xfrm>
        </p:spPr>
        <p:txBody>
          <a:bodyPr anchor="ctr"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effectLst/>
                <a:latin typeface="Times New Roman" panose="02020603050405020304" pitchFamily="18" charset="0"/>
              </a:rPr>
              <a:t>Pettitt, George A. 1998. ‘Conrad Gesner’, 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Encyclopedia Britannica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 &lt;https://www.britannica.com/biography/Conrad-Gesner&gt;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effectLst/>
                <a:latin typeface="Times New Roman" panose="02020603050405020304" pitchFamily="18" charset="0"/>
              </a:rPr>
              <a:t>Rondelet, Guillaume. [n.d.]. </a:t>
            </a:r>
            <a:r>
              <a:rPr lang="en-US" sz="2000" i="1" dirty="0" err="1">
                <a:effectLst/>
                <a:latin typeface="Times New Roman" panose="02020603050405020304" pitchFamily="18" charset="0"/>
              </a:rPr>
              <a:t>Gvlielmi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2000" i="1" dirty="0" err="1">
                <a:effectLst/>
                <a:latin typeface="Times New Roman" panose="02020603050405020304" pitchFamily="18" charset="0"/>
              </a:rPr>
              <a:t>Rondeletii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 ... Libri de </a:t>
            </a:r>
            <a:r>
              <a:rPr lang="en-US" sz="2000" i="1" dirty="0" err="1">
                <a:effectLst/>
                <a:latin typeface="Times New Roman" panose="02020603050405020304" pitchFamily="18" charset="0"/>
              </a:rPr>
              <a:t>Piscibus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 Marinis, in </a:t>
            </a:r>
            <a:r>
              <a:rPr lang="en-US" sz="2000" i="1" dirty="0" err="1">
                <a:effectLst/>
                <a:latin typeface="Times New Roman" panose="02020603050405020304" pitchFamily="18" charset="0"/>
              </a:rPr>
              <a:t>Quibus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2000" i="1" dirty="0" err="1">
                <a:effectLst/>
                <a:latin typeface="Times New Roman" panose="02020603050405020304" pitchFamily="18" charset="0"/>
              </a:rPr>
              <a:t>Verae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2000" i="1" dirty="0" err="1">
                <a:effectLst/>
                <a:latin typeface="Times New Roman" panose="02020603050405020304" pitchFamily="18" charset="0"/>
              </a:rPr>
              <a:t>Piscium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 Effigies </a:t>
            </a:r>
            <a:r>
              <a:rPr lang="en-US" sz="2000" i="1" dirty="0" err="1">
                <a:effectLst/>
                <a:latin typeface="Times New Roman" panose="02020603050405020304" pitchFamily="18" charset="0"/>
              </a:rPr>
              <a:t>Expressae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 Sunt ... / [Guillaume Rondelet].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, </a:t>
            </a:r>
            <a:r>
              <a:rPr lang="en-US" sz="2000" i="1" dirty="0" err="1">
                <a:effectLst/>
                <a:latin typeface="Times New Roman" panose="02020603050405020304" pitchFamily="18" charset="0"/>
              </a:rPr>
              <a:t>Wellcome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 Collection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 &lt;https://wellcomecollection.org/works/kbxb558q/images?id=gt7uxska&gt;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effectLst/>
                <a:latin typeface="Times New Roman" panose="02020603050405020304" pitchFamily="18" charset="0"/>
              </a:rPr>
              <a:t>The Editors of </a:t>
            </a:r>
            <a:r>
              <a:rPr lang="en-US" sz="2000" dirty="0" err="1">
                <a:effectLst/>
                <a:latin typeface="Times New Roman" panose="02020603050405020304" pitchFamily="18" charset="0"/>
              </a:rPr>
              <a:t>Encyclopaedia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 Britannica. 1998. ‘Guillaume Rondelet’, 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Www.britannica.com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 &lt;https://www.britannica.com/biography/Guillaume-Rondelet&gt;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effectLst/>
                <a:latin typeface="Times New Roman" panose="02020603050405020304" pitchFamily="18" charset="0"/>
              </a:rPr>
              <a:t>UWTSD Special Collections and Archives. [n.d.]. 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Thomas Phillips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, </a:t>
            </a:r>
            <a:r>
              <a:rPr lang="en-US" sz="2000" i="1" dirty="0">
                <a:effectLst/>
                <a:latin typeface="Times New Roman" panose="02020603050405020304" pitchFamily="18" charset="0"/>
              </a:rPr>
              <a:t>Sway.office.com</a:t>
            </a:r>
            <a:r>
              <a:rPr lang="en-US" sz="2000" dirty="0">
                <a:effectLst/>
                <a:latin typeface="Times New Roman" panose="02020603050405020304" pitchFamily="18" charset="0"/>
              </a:rPr>
              <a:t> &lt;https://sway.office.com/MLGYkhTcGEVsvYGb&gt; [accessed October 2023]</a:t>
            </a:r>
            <a:endParaRPr lang="en-US" dirty="0"/>
          </a:p>
          <a:p>
            <a:pPr marL="3690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7869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gessner presentation">
      <a:dk1>
        <a:srgbClr val="FFFFFF"/>
      </a:dk1>
      <a:lt1>
        <a:srgbClr val="FFFFFF"/>
      </a:lt1>
      <a:dk2>
        <a:srgbClr val="241741"/>
      </a:dk2>
      <a:lt2>
        <a:srgbClr val="DFD2E4"/>
      </a:lt2>
      <a:accent1>
        <a:srgbClr val="4F328E"/>
      </a:accent1>
      <a:accent2>
        <a:srgbClr val="CCCCFF"/>
      </a:accent2>
      <a:accent3>
        <a:srgbClr val="009999"/>
      </a:accent3>
      <a:accent4>
        <a:srgbClr val="000000"/>
      </a:accent4>
      <a:accent5>
        <a:srgbClr val="96F2F4"/>
      </a:accent5>
      <a:accent6>
        <a:srgbClr val="A0988C"/>
      </a:accent6>
      <a:hlink>
        <a:srgbClr val="0084B4"/>
      </a:hlink>
      <a:folHlink>
        <a:srgbClr val="0070C0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0" ma:contentTypeDescription="Create a new document." ma:contentTypeScope="" ma:versionID="5c922dae248af82426322c0e20edbe58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ca09485eb42fcdba890ad82029c588c6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e49ff73-cec0-4379-9da8-63ff3cc411bb" xsi:nil="true"/>
  </documentManagement>
</p:properties>
</file>

<file path=customXml/itemProps1.xml><?xml version="1.0" encoding="utf-8"?>
<ds:datastoreItem xmlns:ds="http://schemas.openxmlformats.org/officeDocument/2006/customXml" ds:itemID="{423BCFF0-773C-4FF5-B332-E2D709DB1D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0472405-7E2D-4385-886A-90424742FB7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81FC095-1542-4BC5-8507-3822E7469F8C}">
  <ds:schemaRefs>
    <ds:schemaRef ds:uri="be49ff73-cec0-4379-9da8-63ff3cc411bb"/>
    <ds:schemaRef ds:uri="http://purl.org/dc/dcmitype/"/>
    <ds:schemaRef ds:uri="http://schemas.openxmlformats.org/package/2006/metadata/core-properties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90b58af8-24e5-4252-ab67-b2f2985aee88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8865</TotalTime>
  <Words>1076</Words>
  <Application>Microsoft Office PowerPoint</Application>
  <PresentationFormat>Widescreen</PresentationFormat>
  <Paragraphs>74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Calisto MT</vt:lpstr>
      <vt:lpstr>Inter</vt:lpstr>
      <vt:lpstr>Times New Roman</vt:lpstr>
      <vt:lpstr>Wingdings 2</vt:lpstr>
      <vt:lpstr>Slate</vt:lpstr>
      <vt:lpstr>Gessner’s Octopus</vt:lpstr>
      <vt:lpstr>Gessner</vt:lpstr>
      <vt:lpstr>Historia Animalium &amp; Fischbuch</vt:lpstr>
      <vt:lpstr>The illustration</vt:lpstr>
      <vt:lpstr>Rondelet</vt:lpstr>
      <vt:lpstr>Rondelet’s octopus</vt:lpstr>
      <vt:lpstr>Questions?</vt:lpstr>
      <vt:lpstr>Image credits</vt:lpstr>
      <vt:lpstr>Bibliography</vt:lpstr>
      <vt:lpstr>Bibliography continued</vt:lpstr>
      <vt:lpstr>Bibliography continued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Illustrations from Gessner’s…</dc:title>
  <dc:creator>Mckenzie Rowney (2105411)</dc:creator>
  <cp:lastModifiedBy>Mckenzie Rowney (2105411)</cp:lastModifiedBy>
  <cp:revision>1</cp:revision>
  <dcterms:created xsi:type="dcterms:W3CDTF">2023-10-14T16:43:59Z</dcterms:created>
  <dcterms:modified xsi:type="dcterms:W3CDTF">2023-10-26T09:41:30Z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