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82" r:id="rId3"/>
    <p:sldId id="257" r:id="rId4"/>
    <p:sldId id="283" r:id="rId5"/>
    <p:sldId id="284" r:id="rId6"/>
    <p:sldId id="291" r:id="rId7"/>
    <p:sldId id="292" r:id="rId8"/>
    <p:sldId id="285" r:id="rId9"/>
    <p:sldId id="277" r:id="rId10"/>
    <p:sldId id="286" r:id="rId11"/>
    <p:sldId id="278" r:id="rId12"/>
    <p:sldId id="280" r:id="rId14"/>
  </p:sldIdLst>
  <p:sldSz cx="12192000" cy="6858000"/>
  <p:notesSz cx="6858000" cy="9144000"/>
  <p:embeddedFontLst>
    <p:embeddedFont>
      <p:font typeface="Avenir Next LT Pro Light" panose="020B0304020202020204" pitchFamily="34" charset="0"/>
      <p:regular r:id="rId18"/>
      <p:italic r:id="rId19"/>
    </p:embeddedFont>
    <p:embeddedFont>
      <p:font typeface="等线" panose="02010600030101010101" charset="-122"/>
      <p:regular r:id="rId20"/>
    </p:embeddedFont>
    <p:embeddedFont>
      <p:font typeface="等线 Light" panose="02010600030101010101" charset="-122"/>
      <p:regular r:id="rId21"/>
    </p:embeddedFont>
    <p:embeddedFont>
      <p:font typeface="Calibri" panose="020F0502020204030204" charset="0"/>
      <p:regular r:id="rId22"/>
      <p:bold r:id="rId23"/>
      <p:italic r:id="rId24"/>
      <p:boldItalic r:id="rId25"/>
    </p:embeddedFont>
  </p:embeddedFontLst>
  <p:custDataLst>
    <p:tags r:id="rId26"/>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73" userDrawn="1">
          <p15:clr>
            <a:srgbClr val="A4A3A4"/>
          </p15:clr>
        </p15:guide>
        <p15:guide id="2" pos="376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0BBC1"/>
    <a:srgbClr val="A5CDD1"/>
    <a:srgbClr val="D1E5EA"/>
    <a:srgbClr val="F8FAF9"/>
    <a:srgbClr val="E6E6E6"/>
    <a:srgbClr val="4472C4"/>
    <a:srgbClr val="4C477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291" autoAdjust="0"/>
  </p:normalViewPr>
  <p:slideViewPr>
    <p:cSldViewPr snapToGrid="0" showGuides="1">
      <p:cViewPr>
        <p:scale>
          <a:sx n="50" d="100"/>
          <a:sy n="50" d="100"/>
        </p:scale>
        <p:origin x="1664" y="904"/>
      </p:cViewPr>
      <p:guideLst>
        <p:guide orient="horz" pos="2173"/>
        <p:guide pos="3768"/>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6" Type="http://schemas.openxmlformats.org/officeDocument/2006/relationships/tags" Target="tags/tag31.xml"/><Relationship Id="rId25" Type="http://schemas.openxmlformats.org/officeDocument/2006/relationships/font" Target="fonts/font8.fntdata"/><Relationship Id="rId24" Type="http://schemas.openxmlformats.org/officeDocument/2006/relationships/font" Target="fonts/font7.fntdata"/><Relationship Id="rId23" Type="http://schemas.openxmlformats.org/officeDocument/2006/relationships/font" Target="fonts/font6.fntdata"/><Relationship Id="rId22" Type="http://schemas.openxmlformats.org/officeDocument/2006/relationships/font" Target="fonts/font5.fntdata"/><Relationship Id="rId21" Type="http://schemas.openxmlformats.org/officeDocument/2006/relationships/font" Target="fonts/font4.fntdata"/><Relationship Id="rId20" Type="http://schemas.openxmlformats.org/officeDocument/2006/relationships/font" Target="fonts/font3.fntdata"/><Relationship Id="rId2" Type="http://schemas.openxmlformats.org/officeDocument/2006/relationships/theme" Target="theme/theme1.xml"/><Relationship Id="rId19" Type="http://schemas.openxmlformats.org/officeDocument/2006/relationships/font" Target="fonts/font2.fntdata"/><Relationship Id="rId18" Type="http://schemas.openxmlformats.org/officeDocument/2006/relationships/font" Target="fonts/font1.fntdata"/><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11.xml"/><Relationship Id="rId13" Type="http://schemas.openxmlformats.org/officeDocument/2006/relationships/notesMaster" Target="notesMasters/notesMaster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3EBE89-AAC7-48B1-92F5-A99283D7732D}"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C1DC1D-7B54-4897-BDCA-22D6E8D80F16}"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ACB7F206-C3C8-4DAB-991D-51FD0EFA1226}"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B6C3033-526C-412E-BF43-826F46C4C7A0}"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ACB7F206-C3C8-4DAB-991D-51FD0EFA1226}"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B6C3033-526C-412E-BF43-826F46C4C7A0}"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ACB7F206-C3C8-4DAB-991D-51FD0EFA1226}"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B6C3033-526C-412E-BF43-826F46C4C7A0}"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ACB7F206-C3C8-4DAB-991D-51FD0EFA1226}"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B6C3033-526C-412E-BF43-826F46C4C7A0}"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ACB7F206-C3C8-4DAB-991D-51FD0EFA1226}"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B6C3033-526C-412E-BF43-826F46C4C7A0}"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ACB7F206-C3C8-4DAB-991D-51FD0EFA1226}"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B6C3033-526C-412E-BF43-826F46C4C7A0}"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ACB7F206-C3C8-4DAB-991D-51FD0EFA1226}"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B6C3033-526C-412E-BF43-826F46C4C7A0}"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ACB7F206-C3C8-4DAB-991D-51FD0EFA1226}"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B6C3033-526C-412E-BF43-826F46C4C7A0}"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ACB7F206-C3C8-4DAB-991D-51FD0EFA1226}"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B6C3033-526C-412E-BF43-826F46C4C7A0}"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ACB7F206-C3C8-4DAB-991D-51FD0EFA1226}"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B6C3033-526C-412E-BF43-826F46C4C7A0}"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ACB7F206-C3C8-4DAB-991D-51FD0EFA1226}"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B6C3033-526C-412E-BF43-826F46C4C7A0}"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B7F206-C3C8-4DAB-991D-51FD0EFA1226}"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C3033-526C-412E-BF43-826F46C4C7A0}"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image" Target="../media/image1.png"/></Relationships>
</file>

<file path=ppt/slides/_rels/slide4.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7.xml"/><Relationship Id="rId3" Type="http://schemas.openxmlformats.org/officeDocument/2006/relationships/tags" Target="../tags/tag6.xml"/><Relationship Id="rId2" Type="http://schemas.openxmlformats.org/officeDocument/2006/relationships/tags" Target="../tags/tag5.xml"/><Relationship Id="rId1"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tags" Target="../tags/tag13.xml"/><Relationship Id="rId6" Type="http://schemas.openxmlformats.org/officeDocument/2006/relationships/tags" Target="../tags/tag12.xml"/><Relationship Id="rId5" Type="http://schemas.openxmlformats.org/officeDocument/2006/relationships/tags" Target="../tags/tag11.xml"/><Relationship Id="rId4" Type="http://schemas.openxmlformats.org/officeDocument/2006/relationships/tags" Target="../tags/tag10.xml"/><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image" Target="../media/image1.png"/></Relationships>
</file>

<file path=ppt/slides/_rels/slide6.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tags" Target="../tags/tag20.xml"/><Relationship Id="rId7" Type="http://schemas.openxmlformats.org/officeDocument/2006/relationships/tags" Target="../tags/tag19.xml"/><Relationship Id="rId6" Type="http://schemas.openxmlformats.org/officeDocument/2006/relationships/tags" Target="../tags/tag18.xml"/><Relationship Id="rId5" Type="http://schemas.openxmlformats.org/officeDocument/2006/relationships/tags" Target="../tags/tag17.xml"/><Relationship Id="rId4" Type="http://schemas.openxmlformats.org/officeDocument/2006/relationships/tags" Target="../tags/tag16.xml"/><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1.xml"/><Relationship Id="rId1" Type="http://schemas.openxmlformats.org/officeDocument/2006/relationships/image" Target="../media/image1.png"/></Relationships>
</file>

<file path=ppt/slides/_rels/slide8.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0" Type="http://schemas.openxmlformats.org/officeDocument/2006/relationships/slideLayout" Target="../slideLayouts/slideLayout2.xml"/><Relationship Id="rId1"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30.xml"/><Relationship Id="rId1"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p:cNvSpPr/>
          <p:nvPr/>
        </p:nvSpPr>
        <p:spPr>
          <a:xfrm rot="19920000">
            <a:off x="-1277937" y="-892175"/>
            <a:ext cx="7416800" cy="10546715"/>
          </a:xfrm>
          <a:prstGeom prst="rect">
            <a:avLst/>
          </a:prstGeom>
          <a:gradFill>
            <a:gsLst>
              <a:gs pos="0">
                <a:srgbClr val="A5CDD1"/>
              </a:gs>
              <a:gs pos="50000">
                <a:srgbClr val="A5CDD1"/>
              </a:gs>
              <a:gs pos="50000">
                <a:srgbClr val="F8FAF9"/>
              </a:gs>
              <a:gs pos="100000">
                <a:srgbClr val="F8FAF9"/>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7" name="矩形 16"/>
          <p:cNvSpPr/>
          <p:nvPr/>
        </p:nvSpPr>
        <p:spPr>
          <a:xfrm rot="19920000">
            <a:off x="6053138" y="-2796540"/>
            <a:ext cx="7416800" cy="10546715"/>
          </a:xfrm>
          <a:prstGeom prst="rect">
            <a:avLst/>
          </a:prstGeom>
          <a:gradFill>
            <a:gsLst>
              <a:gs pos="0">
                <a:srgbClr val="D1E5EA"/>
              </a:gs>
              <a:gs pos="50000">
                <a:srgbClr val="D1E5EA"/>
              </a:gs>
              <a:gs pos="50000">
                <a:srgbClr val="F8FAF9"/>
              </a:gs>
              <a:gs pos="100000">
                <a:srgbClr val="F8FAF9"/>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pic>
        <p:nvPicPr>
          <p:cNvPr id="19" name="图片 18" descr="4"/>
          <p:cNvPicPr>
            <a:picLocks noChangeAspect="1"/>
          </p:cNvPicPr>
          <p:nvPr/>
        </p:nvPicPr>
        <p:blipFill>
          <a:blip r:embed="rId1"/>
          <a:srcRect/>
          <a:stretch>
            <a:fillRect/>
          </a:stretch>
        </p:blipFill>
        <p:spPr>
          <a:xfrm rot="5400000">
            <a:off x="2438400" y="-2216150"/>
            <a:ext cx="6845300" cy="11722100"/>
          </a:xfrm>
          <a:prstGeom prst="rect">
            <a:avLst/>
          </a:prstGeom>
        </p:spPr>
      </p:pic>
      <p:sp>
        <p:nvSpPr>
          <p:cNvPr id="26" name="矩形 25"/>
          <p:cNvSpPr/>
          <p:nvPr/>
        </p:nvSpPr>
        <p:spPr>
          <a:xfrm>
            <a:off x="787400" y="723900"/>
            <a:ext cx="10337800" cy="5499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文本框 19"/>
          <p:cNvSpPr txBox="1"/>
          <p:nvPr/>
        </p:nvSpPr>
        <p:spPr>
          <a:xfrm>
            <a:off x="2922273" y="2611584"/>
            <a:ext cx="6347460" cy="768350"/>
          </a:xfrm>
          <a:prstGeom prst="rect">
            <a:avLst/>
          </a:prstGeom>
          <a:noFill/>
        </p:spPr>
        <p:txBody>
          <a:bodyPr wrap="none" rtlCol="0">
            <a:spAutoFit/>
          </a:bodyPr>
          <a:lstStyle/>
          <a:p>
            <a:pPr algn="ctr"/>
            <a:r>
              <a:rPr lang="en-US" altLang="en-GB" sz="4400" dirty="0">
                <a:sym typeface="+mn-ea"/>
              </a:rPr>
              <a:t>BMMB7000 </a:t>
            </a:r>
            <a:r>
              <a:rPr lang="en-GB" sz="4400" dirty="0">
                <a:sym typeface="+mn-ea"/>
              </a:rPr>
              <a:t>Assessment 1</a:t>
            </a:r>
            <a:endParaRPr lang="zh-CN" altLang="en-US" sz="4400" spc="-300" dirty="0">
              <a:solidFill>
                <a:schemeClr val="tx1">
                  <a:lumMod val="50000"/>
                  <a:lumOff val="50000"/>
                </a:schemeClr>
              </a:solidFill>
              <a:latin typeface="汉仪雅酷黑 55W" panose="020B0504020202020204" pitchFamily="34" charset="-122"/>
              <a:ea typeface="汉仪雅酷黑 55W" panose="020B0504020202020204" pitchFamily="34" charset="-122"/>
            </a:endParaRPr>
          </a:p>
        </p:txBody>
      </p:sp>
      <p:cxnSp>
        <p:nvCxnSpPr>
          <p:cNvPr id="21" name="直接连接符 20"/>
          <p:cNvCxnSpPr/>
          <p:nvPr/>
        </p:nvCxnSpPr>
        <p:spPr>
          <a:xfrm>
            <a:off x="2616200" y="3380105"/>
            <a:ext cx="7177380" cy="0"/>
          </a:xfrm>
          <a:prstGeom prst="line">
            <a:avLst/>
          </a:prstGeom>
          <a:ln w="285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2" name="文本框 21"/>
          <p:cNvSpPr txBox="1"/>
          <p:nvPr/>
        </p:nvSpPr>
        <p:spPr>
          <a:xfrm>
            <a:off x="1598930" y="3801745"/>
            <a:ext cx="8994775" cy="829945"/>
          </a:xfrm>
          <a:prstGeom prst="rect">
            <a:avLst/>
          </a:prstGeom>
          <a:noFill/>
        </p:spPr>
        <p:txBody>
          <a:bodyPr wrap="square" rtlCol="0">
            <a:spAutoFit/>
          </a:bodyPr>
          <a:lstStyle/>
          <a:p>
            <a:pPr algn="ctr"/>
            <a:r>
              <a:rPr lang="zh-CN" altLang="en-US" sz="4800" b="0" i="0" dirty="0">
                <a:solidFill>
                  <a:schemeClr val="tx1">
                    <a:lumMod val="50000"/>
                    <a:lumOff val="50000"/>
                  </a:schemeClr>
                </a:solidFill>
                <a:effectLst/>
                <a:latin typeface="阿里巴巴普惠体 R" panose="00020600040101010101" pitchFamily="18" charset="-122"/>
                <a:ea typeface="阿里巴巴普惠体 R" panose="00020600040101010101" pitchFamily="18" charset="-122"/>
                <a:cs typeface="阿里巴巴普惠体 R" panose="00020600040101010101" pitchFamily="18" charset="-122"/>
              </a:rPr>
              <a:t>Change Management of </a:t>
            </a:r>
            <a:r>
              <a:rPr lang="en-US" altLang="zh-CN" sz="4800" b="0" i="0" dirty="0">
                <a:solidFill>
                  <a:schemeClr val="tx1">
                    <a:lumMod val="50000"/>
                    <a:lumOff val="50000"/>
                  </a:schemeClr>
                </a:solidFill>
                <a:effectLst/>
                <a:latin typeface="阿里巴巴普惠体 R" panose="00020600040101010101" pitchFamily="18" charset="-122"/>
                <a:ea typeface="阿里巴巴普惠体 R" panose="00020600040101010101" pitchFamily="18" charset="-122"/>
                <a:cs typeface="阿里巴巴普惠体 R" panose="00020600040101010101" pitchFamily="18" charset="-122"/>
              </a:rPr>
              <a:t>DLH</a:t>
            </a:r>
            <a:endParaRPr lang="en-US" altLang="zh-CN" sz="4800" b="0" i="0" dirty="0">
              <a:solidFill>
                <a:schemeClr val="tx1">
                  <a:lumMod val="50000"/>
                  <a:lumOff val="50000"/>
                </a:schemeClr>
              </a:solidFill>
              <a:effectLst/>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
        <p:nvSpPr>
          <p:cNvPr id="23" name="Freeform 5"/>
          <p:cNvSpPr/>
          <p:nvPr/>
        </p:nvSpPr>
        <p:spPr>
          <a:xfrm>
            <a:off x="5334000" y="1304078"/>
            <a:ext cx="1524000" cy="886242"/>
          </a:xfrm>
          <a:custGeom>
            <a:avLst/>
            <a:gdLst/>
            <a:ahLst/>
            <a:cxnLst>
              <a:cxn ang="0">
                <a:pos x="wd2" y="hd2"/>
              </a:cxn>
              <a:cxn ang="5400000">
                <a:pos x="wd2" y="hd2"/>
              </a:cxn>
              <a:cxn ang="10800000">
                <a:pos x="wd2" y="hd2"/>
              </a:cxn>
              <a:cxn ang="16200000">
                <a:pos x="wd2" y="hd2"/>
              </a:cxn>
            </a:cxnLst>
            <a:rect l="0" t="0" r="r" b="b"/>
            <a:pathLst>
              <a:path w="21600" h="21600" extrusionOk="0">
                <a:moveTo>
                  <a:pt x="20978" y="16267"/>
                </a:moveTo>
                <a:cubicBezTo>
                  <a:pt x="20978" y="15467"/>
                  <a:pt x="20823" y="14933"/>
                  <a:pt x="20357" y="14933"/>
                </a:cubicBezTo>
                <a:cubicBezTo>
                  <a:pt x="20357" y="7200"/>
                  <a:pt x="20357" y="7200"/>
                  <a:pt x="20357" y="7200"/>
                </a:cubicBezTo>
                <a:cubicBezTo>
                  <a:pt x="21600" y="6400"/>
                  <a:pt x="21600" y="6400"/>
                  <a:pt x="21600" y="6400"/>
                </a:cubicBezTo>
                <a:cubicBezTo>
                  <a:pt x="10878" y="0"/>
                  <a:pt x="10878" y="0"/>
                  <a:pt x="10878" y="0"/>
                </a:cubicBezTo>
                <a:cubicBezTo>
                  <a:pt x="0" y="6400"/>
                  <a:pt x="0" y="6400"/>
                  <a:pt x="0" y="6400"/>
                </a:cubicBezTo>
                <a:cubicBezTo>
                  <a:pt x="10878" y="12800"/>
                  <a:pt x="10878" y="12800"/>
                  <a:pt x="10878" y="12800"/>
                </a:cubicBezTo>
                <a:cubicBezTo>
                  <a:pt x="19735" y="7467"/>
                  <a:pt x="19735" y="7467"/>
                  <a:pt x="19735" y="7467"/>
                </a:cubicBezTo>
                <a:cubicBezTo>
                  <a:pt x="19735" y="14933"/>
                  <a:pt x="19735" y="14933"/>
                  <a:pt x="19735" y="14933"/>
                </a:cubicBezTo>
                <a:cubicBezTo>
                  <a:pt x="19424" y="14933"/>
                  <a:pt x="19114" y="15467"/>
                  <a:pt x="19114" y="16267"/>
                </a:cubicBezTo>
                <a:cubicBezTo>
                  <a:pt x="19114" y="16800"/>
                  <a:pt x="19424" y="17067"/>
                  <a:pt x="19580" y="17067"/>
                </a:cubicBezTo>
                <a:cubicBezTo>
                  <a:pt x="19114" y="21600"/>
                  <a:pt x="19114" y="21600"/>
                  <a:pt x="19114" y="21600"/>
                </a:cubicBezTo>
                <a:cubicBezTo>
                  <a:pt x="20978" y="21600"/>
                  <a:pt x="20978" y="21600"/>
                  <a:pt x="20978" y="21600"/>
                </a:cubicBezTo>
                <a:cubicBezTo>
                  <a:pt x="20512" y="17067"/>
                  <a:pt x="20512" y="17067"/>
                  <a:pt x="20512" y="17067"/>
                </a:cubicBezTo>
                <a:cubicBezTo>
                  <a:pt x="20823" y="17067"/>
                  <a:pt x="20978" y="16800"/>
                  <a:pt x="20978" y="16267"/>
                </a:cubicBezTo>
                <a:close/>
                <a:moveTo>
                  <a:pt x="4351" y="11200"/>
                </a:moveTo>
                <a:cubicBezTo>
                  <a:pt x="4351" y="18400"/>
                  <a:pt x="4351" y="18400"/>
                  <a:pt x="4351" y="18400"/>
                </a:cubicBezTo>
                <a:cubicBezTo>
                  <a:pt x="4351" y="20267"/>
                  <a:pt x="7304" y="21600"/>
                  <a:pt x="10878" y="21600"/>
                </a:cubicBezTo>
                <a:cubicBezTo>
                  <a:pt x="14296" y="21600"/>
                  <a:pt x="17249" y="20267"/>
                  <a:pt x="17249" y="18400"/>
                </a:cubicBezTo>
                <a:cubicBezTo>
                  <a:pt x="17249" y="11200"/>
                  <a:pt x="17249" y="11200"/>
                  <a:pt x="17249" y="11200"/>
                </a:cubicBezTo>
                <a:cubicBezTo>
                  <a:pt x="10878" y="14933"/>
                  <a:pt x="10878" y="14933"/>
                  <a:pt x="10878" y="14933"/>
                </a:cubicBezTo>
                <a:lnTo>
                  <a:pt x="4351" y="11200"/>
                </a:lnTo>
                <a:close/>
              </a:path>
            </a:pathLst>
          </a:custGeom>
          <a:solidFill>
            <a:schemeClr val="tx1">
              <a:lumMod val="65000"/>
              <a:lumOff val="35000"/>
              <a:alpha val="85000"/>
            </a:schemeClr>
          </a:solidFill>
          <a:ln w="7620" cap="flat">
            <a:noFill/>
            <a:prstDash val="solid"/>
            <a:miter/>
          </a:ln>
        </p:spPr>
        <p:txBody>
          <a:bodyPr wrap="square" lIns="91439" tIns="91439" rIns="91439" bIns="91439" numCol="1" anchor="t">
            <a:noAutofit/>
          </a:bodyPr>
          <a:lstStyle/>
          <a:p/>
        </p:txBody>
      </p:sp>
      <p:sp>
        <p:nvSpPr>
          <p:cNvPr id="24" name="矩形: 圆角 23"/>
          <p:cNvSpPr/>
          <p:nvPr/>
        </p:nvSpPr>
        <p:spPr>
          <a:xfrm>
            <a:off x="5334000" y="5053330"/>
            <a:ext cx="1747520" cy="560705"/>
          </a:xfrm>
          <a:prstGeom prst="roundRect">
            <a:avLst>
              <a:gd name="adj" fmla="val 50000"/>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Tian Gan 2206225</a:t>
            </a:r>
            <a:endParaRPr lang="en-US" altLang="zh-CN" b="1"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rot="19920000">
            <a:off x="-1277937" y="-892175"/>
            <a:ext cx="7416800" cy="10546715"/>
          </a:xfrm>
          <a:prstGeom prst="rect">
            <a:avLst/>
          </a:prstGeom>
          <a:gradFill>
            <a:gsLst>
              <a:gs pos="0">
                <a:srgbClr val="A5CDD1"/>
              </a:gs>
              <a:gs pos="50000">
                <a:srgbClr val="A5CDD1"/>
              </a:gs>
              <a:gs pos="50000">
                <a:srgbClr val="F8FAF9"/>
              </a:gs>
              <a:gs pos="100000">
                <a:srgbClr val="F8FAF9"/>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3" name="矩形 2"/>
          <p:cNvSpPr/>
          <p:nvPr/>
        </p:nvSpPr>
        <p:spPr>
          <a:xfrm rot="19920000">
            <a:off x="6053138" y="-2796540"/>
            <a:ext cx="7416800" cy="10546715"/>
          </a:xfrm>
          <a:prstGeom prst="rect">
            <a:avLst/>
          </a:prstGeom>
          <a:gradFill>
            <a:gsLst>
              <a:gs pos="0">
                <a:srgbClr val="D1E5EA"/>
              </a:gs>
              <a:gs pos="50000">
                <a:srgbClr val="D1E5EA"/>
              </a:gs>
              <a:gs pos="50000">
                <a:srgbClr val="F8FAF9"/>
              </a:gs>
              <a:gs pos="100000">
                <a:srgbClr val="F8FAF9"/>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pic>
        <p:nvPicPr>
          <p:cNvPr id="4" name="图片 3" descr="4"/>
          <p:cNvPicPr>
            <a:picLocks noChangeAspect="1"/>
          </p:cNvPicPr>
          <p:nvPr/>
        </p:nvPicPr>
        <p:blipFill>
          <a:blip r:embed="rId1"/>
          <a:srcRect/>
          <a:stretch>
            <a:fillRect/>
          </a:stretch>
        </p:blipFill>
        <p:spPr>
          <a:xfrm rot="5400000">
            <a:off x="2438400" y="-2216150"/>
            <a:ext cx="6845300" cy="11722100"/>
          </a:xfrm>
          <a:prstGeom prst="rect">
            <a:avLst/>
          </a:prstGeom>
        </p:spPr>
      </p:pic>
      <p:sp>
        <p:nvSpPr>
          <p:cNvPr id="6" name="矩形 5"/>
          <p:cNvSpPr/>
          <p:nvPr/>
        </p:nvSpPr>
        <p:spPr>
          <a:xfrm>
            <a:off x="787400" y="723900"/>
            <a:ext cx="10337800" cy="5499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文本框 12"/>
          <p:cNvSpPr txBox="1"/>
          <p:nvPr/>
        </p:nvSpPr>
        <p:spPr>
          <a:xfrm>
            <a:off x="2336600" y="2111977"/>
            <a:ext cx="832279" cy="769441"/>
          </a:xfrm>
          <a:prstGeom prst="rect">
            <a:avLst/>
          </a:prstGeom>
          <a:noFill/>
        </p:spPr>
        <p:txBody>
          <a:bodyPr wrap="none" rtlCol="0">
            <a:spAutoFit/>
          </a:bodyPr>
          <a:lstStyle/>
          <a:p>
            <a:pPr algn="ctr"/>
            <a:r>
              <a:rPr lang="en-US" altLang="zh-CN" sz="4400" b="1" dirty="0">
                <a:solidFill>
                  <a:srgbClr val="A5CDD1"/>
                </a:solidFill>
                <a:latin typeface="Avenir Next LT Pro Light" panose="020B0304020202020204" pitchFamily="34" charset="0"/>
                <a:ea typeface="汉仪雅酷黑 75W" panose="020B0804020202020204" pitchFamily="34" charset="-122"/>
                <a:cs typeface="Arial" panose="020B0604020202020204" pitchFamily="34" charset="0"/>
              </a:rPr>
              <a:t>01</a:t>
            </a:r>
            <a:endParaRPr lang="zh-CN" altLang="en-US" sz="4400" b="1" dirty="0">
              <a:solidFill>
                <a:srgbClr val="A5CDD1"/>
              </a:solidFill>
              <a:latin typeface="Avenir Next LT Pro Light" panose="020B0304020202020204" pitchFamily="34" charset="0"/>
              <a:ea typeface="汉仪雅酷黑 75W" panose="020B0804020202020204" pitchFamily="34" charset="-122"/>
              <a:cs typeface="Arial" panose="020B0604020202020204" pitchFamily="34" charset="0"/>
            </a:endParaRPr>
          </a:p>
        </p:txBody>
      </p:sp>
      <p:sp>
        <p:nvSpPr>
          <p:cNvPr id="15" name="文本框 14"/>
          <p:cNvSpPr txBox="1"/>
          <p:nvPr/>
        </p:nvSpPr>
        <p:spPr>
          <a:xfrm>
            <a:off x="1177032" y="2790835"/>
            <a:ext cx="3151414" cy="521970"/>
          </a:xfrm>
          <a:prstGeom prst="rect">
            <a:avLst/>
          </a:prstGeom>
          <a:noFill/>
        </p:spPr>
        <p:txBody>
          <a:bodyPr wrap="square" rtlCol="0">
            <a:spAutoFit/>
          </a:bodyPr>
          <a:lstStyle/>
          <a:p>
            <a:pPr algn="ctr"/>
            <a:r>
              <a:rPr lang="zh-CN" altLang="en-US" sz="2800" dirty="0">
                <a:solidFill>
                  <a:schemeClr val="tx1">
                    <a:lumMod val="65000"/>
                    <a:lumOff val="3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Introduction</a:t>
            </a:r>
            <a:endParaRPr lang="zh-CN" altLang="en-US" sz="2800" dirty="0">
              <a:solidFill>
                <a:schemeClr val="tx1">
                  <a:lumMod val="65000"/>
                  <a:lumOff val="3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
        <p:nvSpPr>
          <p:cNvPr id="16" name="文本框 15"/>
          <p:cNvSpPr txBox="1"/>
          <p:nvPr/>
        </p:nvSpPr>
        <p:spPr>
          <a:xfrm>
            <a:off x="5562400" y="2111977"/>
            <a:ext cx="832279" cy="769441"/>
          </a:xfrm>
          <a:prstGeom prst="rect">
            <a:avLst/>
          </a:prstGeom>
          <a:noFill/>
        </p:spPr>
        <p:txBody>
          <a:bodyPr wrap="none" rtlCol="0">
            <a:spAutoFit/>
          </a:bodyPr>
          <a:lstStyle/>
          <a:p>
            <a:pPr algn="ctr"/>
            <a:r>
              <a:rPr lang="en-US" altLang="zh-CN" sz="4400" b="1" dirty="0">
                <a:solidFill>
                  <a:srgbClr val="A5CDD1"/>
                </a:solidFill>
                <a:latin typeface="Avenir Next LT Pro Light" panose="020B0304020202020204" pitchFamily="34" charset="0"/>
                <a:ea typeface="汉仪雅酷黑 75W" panose="020B0804020202020204" pitchFamily="34" charset="-122"/>
                <a:cs typeface="Arial" panose="020B0604020202020204" pitchFamily="34" charset="0"/>
              </a:rPr>
              <a:t>02</a:t>
            </a:r>
            <a:endParaRPr lang="zh-CN" altLang="en-US" sz="4400" b="1" dirty="0">
              <a:solidFill>
                <a:srgbClr val="A5CDD1"/>
              </a:solidFill>
              <a:latin typeface="Avenir Next LT Pro Light" panose="020B0304020202020204" pitchFamily="34" charset="0"/>
              <a:ea typeface="汉仪雅酷黑 75W" panose="020B0804020202020204" pitchFamily="34" charset="-122"/>
              <a:cs typeface="Arial" panose="020B0604020202020204" pitchFamily="34" charset="0"/>
            </a:endParaRPr>
          </a:p>
        </p:txBody>
      </p:sp>
      <p:sp>
        <p:nvSpPr>
          <p:cNvPr id="17" name="文本框 16"/>
          <p:cNvSpPr txBox="1"/>
          <p:nvPr/>
        </p:nvSpPr>
        <p:spPr>
          <a:xfrm>
            <a:off x="4403090" y="2790825"/>
            <a:ext cx="3591560" cy="521970"/>
          </a:xfrm>
          <a:prstGeom prst="rect">
            <a:avLst/>
          </a:prstGeom>
          <a:noFill/>
        </p:spPr>
        <p:txBody>
          <a:bodyPr wrap="square" rtlCol="0">
            <a:spAutoFit/>
          </a:bodyPr>
          <a:lstStyle/>
          <a:p>
            <a:pPr algn="ctr"/>
            <a:r>
              <a:rPr lang="en-US" altLang="zh-CN" sz="2800" dirty="0">
                <a:solidFill>
                  <a:schemeClr val="tx1">
                    <a:lumMod val="65000"/>
                    <a:lumOff val="3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PEST&amp;SWOT Analysis </a:t>
            </a:r>
            <a:endParaRPr lang="en-US" altLang="zh-CN" sz="2800" dirty="0">
              <a:solidFill>
                <a:schemeClr val="tx1">
                  <a:lumMod val="65000"/>
                  <a:lumOff val="3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
        <p:nvSpPr>
          <p:cNvPr id="18" name="文本框 17"/>
          <p:cNvSpPr txBox="1"/>
          <p:nvPr/>
        </p:nvSpPr>
        <p:spPr>
          <a:xfrm>
            <a:off x="8788200" y="2111977"/>
            <a:ext cx="832279" cy="769441"/>
          </a:xfrm>
          <a:prstGeom prst="rect">
            <a:avLst/>
          </a:prstGeom>
          <a:noFill/>
        </p:spPr>
        <p:txBody>
          <a:bodyPr wrap="none" rtlCol="0">
            <a:spAutoFit/>
          </a:bodyPr>
          <a:lstStyle/>
          <a:p>
            <a:pPr algn="ctr"/>
            <a:r>
              <a:rPr lang="en-US" altLang="zh-CN" sz="4400" b="1" dirty="0">
                <a:solidFill>
                  <a:srgbClr val="A5CDD1"/>
                </a:solidFill>
                <a:latin typeface="Avenir Next LT Pro Light" panose="020B0304020202020204" pitchFamily="34" charset="0"/>
                <a:ea typeface="汉仪雅酷黑 75W" panose="020B0804020202020204" pitchFamily="34" charset="-122"/>
                <a:cs typeface="Arial" panose="020B0604020202020204" pitchFamily="34" charset="0"/>
              </a:rPr>
              <a:t>03</a:t>
            </a:r>
            <a:endParaRPr lang="zh-CN" altLang="en-US" sz="4400" b="1" dirty="0">
              <a:solidFill>
                <a:srgbClr val="A5CDD1"/>
              </a:solidFill>
              <a:latin typeface="Avenir Next LT Pro Light" panose="020B0304020202020204" pitchFamily="34" charset="0"/>
              <a:ea typeface="汉仪雅酷黑 75W" panose="020B0804020202020204" pitchFamily="34" charset="-122"/>
              <a:cs typeface="Arial" panose="020B0604020202020204" pitchFamily="34" charset="0"/>
            </a:endParaRPr>
          </a:p>
        </p:txBody>
      </p:sp>
      <p:sp>
        <p:nvSpPr>
          <p:cNvPr id="19" name="文本框 18"/>
          <p:cNvSpPr txBox="1"/>
          <p:nvPr/>
        </p:nvSpPr>
        <p:spPr>
          <a:xfrm>
            <a:off x="8180705" y="2790825"/>
            <a:ext cx="2499995" cy="953135"/>
          </a:xfrm>
          <a:prstGeom prst="rect">
            <a:avLst/>
          </a:prstGeom>
          <a:noFill/>
        </p:spPr>
        <p:txBody>
          <a:bodyPr wrap="square" rtlCol="0">
            <a:spAutoFit/>
          </a:bodyPr>
          <a:lstStyle/>
          <a:p>
            <a:pPr algn="ctr"/>
            <a:r>
              <a:rPr lang="zh-CN" altLang="en-US" sz="2800" dirty="0">
                <a:solidFill>
                  <a:schemeClr val="tx1">
                    <a:lumMod val="65000"/>
                    <a:lumOff val="3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Force Field Analysis</a:t>
            </a:r>
            <a:endParaRPr lang="zh-CN" altLang="en-US" sz="2800" dirty="0">
              <a:solidFill>
                <a:schemeClr val="tx1">
                  <a:lumMod val="65000"/>
                  <a:lumOff val="3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
        <p:nvSpPr>
          <p:cNvPr id="20" name="文本框 19"/>
          <p:cNvSpPr txBox="1"/>
          <p:nvPr/>
        </p:nvSpPr>
        <p:spPr>
          <a:xfrm>
            <a:off x="2336600" y="3996690"/>
            <a:ext cx="832279" cy="769441"/>
          </a:xfrm>
          <a:prstGeom prst="rect">
            <a:avLst/>
          </a:prstGeom>
          <a:noFill/>
        </p:spPr>
        <p:txBody>
          <a:bodyPr wrap="none" rtlCol="0">
            <a:spAutoFit/>
          </a:bodyPr>
          <a:lstStyle/>
          <a:p>
            <a:pPr algn="ctr"/>
            <a:r>
              <a:rPr lang="en-US" altLang="zh-CN" sz="4400" b="1" dirty="0">
                <a:solidFill>
                  <a:srgbClr val="A5CDD1"/>
                </a:solidFill>
                <a:latin typeface="Avenir Next LT Pro Light" panose="020B0304020202020204" pitchFamily="34" charset="0"/>
                <a:ea typeface="汉仪雅酷黑 75W" panose="020B0804020202020204" pitchFamily="34" charset="-122"/>
                <a:cs typeface="Arial" panose="020B0604020202020204" pitchFamily="34" charset="0"/>
              </a:rPr>
              <a:t>04</a:t>
            </a:r>
            <a:endParaRPr lang="zh-CN" altLang="en-US" sz="4400" b="1" dirty="0">
              <a:solidFill>
                <a:srgbClr val="A5CDD1"/>
              </a:solidFill>
              <a:latin typeface="Avenir Next LT Pro Light" panose="020B0304020202020204" pitchFamily="34" charset="0"/>
              <a:ea typeface="汉仪雅酷黑 75W" panose="020B0804020202020204" pitchFamily="34" charset="-122"/>
              <a:cs typeface="Arial" panose="020B0604020202020204" pitchFamily="34" charset="0"/>
            </a:endParaRPr>
          </a:p>
        </p:txBody>
      </p:sp>
      <p:sp>
        <p:nvSpPr>
          <p:cNvPr id="21" name="文本框 20"/>
          <p:cNvSpPr txBox="1"/>
          <p:nvPr/>
        </p:nvSpPr>
        <p:spPr>
          <a:xfrm>
            <a:off x="1338580" y="4675505"/>
            <a:ext cx="2990215" cy="953135"/>
          </a:xfrm>
          <a:prstGeom prst="rect">
            <a:avLst/>
          </a:prstGeom>
          <a:noFill/>
        </p:spPr>
        <p:txBody>
          <a:bodyPr wrap="square" rtlCol="0">
            <a:spAutoFit/>
          </a:bodyPr>
          <a:lstStyle/>
          <a:p>
            <a:pPr algn="ctr"/>
            <a:r>
              <a:rPr lang="zh-CN" altLang="en-US" sz="2800" dirty="0">
                <a:solidFill>
                  <a:schemeClr val="tx1">
                    <a:lumMod val="65000"/>
                    <a:lumOff val="3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Three Step Change Model</a:t>
            </a:r>
            <a:endParaRPr lang="zh-CN" altLang="en-US" sz="2800" dirty="0">
              <a:solidFill>
                <a:schemeClr val="tx1">
                  <a:lumMod val="65000"/>
                  <a:lumOff val="3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
        <p:nvSpPr>
          <p:cNvPr id="22" name="文本框 21"/>
          <p:cNvSpPr txBox="1"/>
          <p:nvPr/>
        </p:nvSpPr>
        <p:spPr>
          <a:xfrm>
            <a:off x="5562400" y="3996690"/>
            <a:ext cx="832279" cy="769441"/>
          </a:xfrm>
          <a:prstGeom prst="rect">
            <a:avLst/>
          </a:prstGeom>
          <a:noFill/>
        </p:spPr>
        <p:txBody>
          <a:bodyPr wrap="none" rtlCol="0">
            <a:spAutoFit/>
          </a:bodyPr>
          <a:lstStyle/>
          <a:p>
            <a:pPr algn="ctr"/>
            <a:r>
              <a:rPr lang="en-US" altLang="zh-CN" sz="4400" b="1" dirty="0">
                <a:solidFill>
                  <a:srgbClr val="A5CDD1"/>
                </a:solidFill>
                <a:latin typeface="Avenir Next LT Pro Light" panose="020B0304020202020204" pitchFamily="34" charset="0"/>
                <a:ea typeface="汉仪雅酷黑 75W" panose="020B0804020202020204" pitchFamily="34" charset="-122"/>
                <a:cs typeface="Arial" panose="020B0604020202020204" pitchFamily="34" charset="0"/>
              </a:rPr>
              <a:t>05</a:t>
            </a:r>
            <a:endParaRPr lang="zh-CN" altLang="en-US" sz="4400" b="1" dirty="0">
              <a:solidFill>
                <a:srgbClr val="A5CDD1"/>
              </a:solidFill>
              <a:latin typeface="Avenir Next LT Pro Light" panose="020B0304020202020204" pitchFamily="34" charset="0"/>
              <a:ea typeface="汉仪雅酷黑 75W" panose="020B0804020202020204" pitchFamily="34" charset="-122"/>
              <a:cs typeface="Arial" panose="020B0604020202020204" pitchFamily="34" charset="0"/>
            </a:endParaRPr>
          </a:p>
        </p:txBody>
      </p:sp>
      <p:sp>
        <p:nvSpPr>
          <p:cNvPr id="23" name="文本框 22"/>
          <p:cNvSpPr txBox="1"/>
          <p:nvPr/>
        </p:nvSpPr>
        <p:spPr>
          <a:xfrm>
            <a:off x="4402832" y="4675548"/>
            <a:ext cx="3151414" cy="521970"/>
          </a:xfrm>
          <a:prstGeom prst="rect">
            <a:avLst/>
          </a:prstGeom>
          <a:noFill/>
        </p:spPr>
        <p:txBody>
          <a:bodyPr wrap="square" rtlCol="0">
            <a:spAutoFit/>
          </a:bodyPr>
          <a:lstStyle/>
          <a:p>
            <a:pPr algn="ctr"/>
            <a:r>
              <a:rPr lang="zh-CN" altLang="en-US" sz="2800" dirty="0">
                <a:solidFill>
                  <a:schemeClr val="tx1">
                    <a:lumMod val="65000"/>
                    <a:lumOff val="3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Conclusion</a:t>
            </a:r>
            <a:endParaRPr lang="zh-CN" altLang="en-US" sz="2800" dirty="0">
              <a:solidFill>
                <a:schemeClr val="tx1">
                  <a:lumMod val="65000"/>
                  <a:lumOff val="3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
        <p:nvSpPr>
          <p:cNvPr id="27" name="标题 1"/>
          <p:cNvSpPr txBox="1"/>
          <p:nvPr/>
        </p:nvSpPr>
        <p:spPr>
          <a:xfrm>
            <a:off x="5010383" y="1225478"/>
            <a:ext cx="2454443" cy="706755"/>
          </a:xfrm>
          <a:prstGeom prst="rect">
            <a:avLst/>
          </a:prstGeom>
        </p:spPr>
        <p:txBody>
          <a:bodyPr vert="horz" wrap="square" lIns="91440" tIns="45720" rIns="91440" bIns="4572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buClrTx/>
              <a:buSzTx/>
              <a:buFontTx/>
            </a:pPr>
            <a:r>
              <a:rPr lang="en-GB" sz="4000" b="1" dirty="0">
                <a:solidFill>
                  <a:sysClr val="windowText" lastClr="000000"/>
                </a:solidFill>
                <a:latin typeface="Calibri" panose="020F0502020204030204" charset="0"/>
                <a:ea typeface="+mn-ea"/>
                <a:cs typeface="Calibri" panose="020F0502020204030204" charset="0"/>
              </a:rPr>
              <a:t>CONTENT</a:t>
            </a:r>
            <a:endParaRPr lang="en-GB" sz="4000" b="1" dirty="0">
              <a:solidFill>
                <a:sysClr val="windowText" lastClr="000000"/>
              </a:solidFill>
              <a:latin typeface="Calibri" panose="020F0502020204030204" charset="0"/>
              <a:ea typeface="+mn-ea"/>
              <a:cs typeface="Calibri" panose="020F050202020403020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rot="19920000">
            <a:off x="-1277937" y="-892175"/>
            <a:ext cx="7416800" cy="10546715"/>
          </a:xfrm>
          <a:prstGeom prst="rect">
            <a:avLst/>
          </a:prstGeom>
          <a:gradFill>
            <a:gsLst>
              <a:gs pos="0">
                <a:srgbClr val="A5CDD1"/>
              </a:gs>
              <a:gs pos="50000">
                <a:srgbClr val="A5CDD1"/>
              </a:gs>
              <a:gs pos="50000">
                <a:srgbClr val="F8FAF9"/>
              </a:gs>
              <a:gs pos="100000">
                <a:srgbClr val="F8FAF9"/>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7" name="矩形 6"/>
          <p:cNvSpPr/>
          <p:nvPr/>
        </p:nvSpPr>
        <p:spPr>
          <a:xfrm rot="19920000">
            <a:off x="6053138" y="-2796540"/>
            <a:ext cx="7416800" cy="10546715"/>
          </a:xfrm>
          <a:prstGeom prst="rect">
            <a:avLst/>
          </a:prstGeom>
          <a:gradFill>
            <a:gsLst>
              <a:gs pos="0">
                <a:srgbClr val="D1E5EA"/>
              </a:gs>
              <a:gs pos="50000">
                <a:srgbClr val="D1E5EA"/>
              </a:gs>
              <a:gs pos="50000">
                <a:srgbClr val="F8FAF9"/>
              </a:gs>
              <a:gs pos="100000">
                <a:srgbClr val="F8FAF9"/>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pic>
        <p:nvPicPr>
          <p:cNvPr id="9" name="图片 8" descr="4"/>
          <p:cNvPicPr>
            <a:picLocks noChangeAspect="1"/>
          </p:cNvPicPr>
          <p:nvPr/>
        </p:nvPicPr>
        <p:blipFill>
          <a:blip r:embed="rId1"/>
          <a:srcRect/>
          <a:stretch>
            <a:fillRect/>
          </a:stretch>
        </p:blipFill>
        <p:spPr>
          <a:xfrm rot="5400000">
            <a:off x="2171528" y="-2933871"/>
            <a:ext cx="7622663" cy="13053279"/>
          </a:xfrm>
          <a:prstGeom prst="rect">
            <a:avLst/>
          </a:prstGeom>
        </p:spPr>
      </p:pic>
      <p:sp>
        <p:nvSpPr>
          <p:cNvPr id="11" name="矩形 10"/>
          <p:cNvSpPr/>
          <p:nvPr/>
        </p:nvSpPr>
        <p:spPr>
          <a:xfrm>
            <a:off x="340113" y="367207"/>
            <a:ext cx="11511775" cy="61235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文本框 12"/>
          <p:cNvSpPr txBox="1"/>
          <p:nvPr/>
        </p:nvSpPr>
        <p:spPr>
          <a:xfrm>
            <a:off x="4520293" y="640045"/>
            <a:ext cx="3151414" cy="706755"/>
          </a:xfrm>
          <a:prstGeom prst="rect">
            <a:avLst/>
          </a:prstGeom>
          <a:noFill/>
        </p:spPr>
        <p:txBody>
          <a:bodyPr wrap="square" rtlCol="0">
            <a:spAutoFit/>
          </a:bodyPr>
          <a:lstStyle/>
          <a:p>
            <a:pPr algn="ctr"/>
            <a:r>
              <a:rPr lang="en-GB" sz="4000" b="1" dirty="0">
                <a:solidFill>
                  <a:sysClr val="windowText" lastClr="000000"/>
                </a:solidFill>
                <a:latin typeface="Calibri" panose="020F0502020204030204" charset="0"/>
                <a:ea typeface="+mn-ea"/>
                <a:cs typeface="Calibri" panose="020F0502020204030204" charset="0"/>
                <a:sym typeface="+mn-ea"/>
              </a:rPr>
              <a:t>Introduction</a:t>
            </a:r>
            <a:endParaRPr lang="zh-CN" altLang="en-US" sz="4000" dirty="0">
              <a:solidFill>
                <a:schemeClr val="tx1">
                  <a:lumMod val="65000"/>
                  <a:lumOff val="3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
        <p:nvSpPr>
          <p:cNvPr id="15" name="矩形 14"/>
          <p:cNvSpPr/>
          <p:nvPr/>
        </p:nvSpPr>
        <p:spPr>
          <a:xfrm>
            <a:off x="1160780" y="1449070"/>
            <a:ext cx="9644380" cy="4410075"/>
          </a:xfrm>
          <a:prstGeom prst="rect">
            <a:avLst/>
          </a:prstGeom>
          <a:solidFill>
            <a:schemeClr val="bg1"/>
          </a:solidFill>
          <a:ln w="19050">
            <a:solidFill>
              <a:srgbClr val="90BB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7" name="文本框 16"/>
          <p:cNvSpPr txBox="1"/>
          <p:nvPr>
            <p:custDataLst>
              <p:tags r:id="rId2"/>
            </p:custDataLst>
          </p:nvPr>
        </p:nvSpPr>
        <p:spPr>
          <a:xfrm>
            <a:off x="1444721" y="3906023"/>
            <a:ext cx="1775167" cy="464679"/>
          </a:xfrm>
          <a:prstGeom prst="rect">
            <a:avLst/>
          </a:prstGeom>
        </p:spPr>
        <p:txBody>
          <a:bodyPr wrap="square">
            <a:spAutoFit/>
          </a:bodyPr>
          <a:lstStyle>
            <a:defPPr>
              <a:defRPr lang="zh-CN"/>
            </a:defPPr>
            <a:lvl1pPr>
              <a:lnSpc>
                <a:spcPct val="130000"/>
              </a:lnSpc>
              <a:spcBef>
                <a:spcPts val="1200"/>
              </a:spcBef>
              <a:buClr>
                <a:schemeClr val="accent6"/>
              </a:buClr>
              <a:defRPr sz="1400">
                <a:solidFill>
                  <a:schemeClr val="tx1">
                    <a:lumMod val="75000"/>
                    <a:lumOff val="25000"/>
                  </a:schemeClr>
                </a:solidFill>
                <a:latin typeface="Arial" panose="020B0604020202020204" pitchFamily="34" charset="0"/>
                <a:ea typeface="Open Sans" panose="020B0606030504020204" pitchFamily="34" charset="0"/>
                <a:cs typeface="Arial" panose="020B0604020202020204" pitchFamily="34" charset="0"/>
              </a:defRPr>
            </a:lvl1pPr>
          </a:lstStyle>
          <a:p>
            <a:r>
              <a:rPr lang="zh-CN" altLang="en-US" sz="20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研究背景</a:t>
            </a:r>
            <a:r>
              <a:rPr lang="en-US" altLang="zh-CN" sz="20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1</a:t>
            </a:r>
            <a:endParaRPr lang="zh-CN" altLang="en-US" sz="20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
        <p:nvSpPr>
          <p:cNvPr id="19" name="文本框 18"/>
          <p:cNvSpPr txBox="1"/>
          <p:nvPr>
            <p:custDataLst>
              <p:tags r:id="rId3"/>
            </p:custDataLst>
          </p:nvPr>
        </p:nvSpPr>
        <p:spPr>
          <a:xfrm>
            <a:off x="1444721" y="2065174"/>
            <a:ext cx="1775167" cy="464679"/>
          </a:xfrm>
          <a:prstGeom prst="rect">
            <a:avLst/>
          </a:prstGeom>
        </p:spPr>
        <p:txBody>
          <a:bodyPr wrap="square">
            <a:spAutoFit/>
          </a:bodyPr>
          <a:lstStyle>
            <a:defPPr>
              <a:defRPr lang="zh-CN"/>
            </a:defPPr>
            <a:lvl1pPr>
              <a:lnSpc>
                <a:spcPct val="130000"/>
              </a:lnSpc>
              <a:spcBef>
                <a:spcPts val="1200"/>
              </a:spcBef>
              <a:buClr>
                <a:schemeClr val="accent6"/>
              </a:buClr>
              <a:defRPr sz="1400">
                <a:solidFill>
                  <a:schemeClr val="tx1">
                    <a:lumMod val="75000"/>
                    <a:lumOff val="25000"/>
                  </a:schemeClr>
                </a:solidFill>
                <a:latin typeface="Arial" panose="020B0604020202020204" pitchFamily="34" charset="0"/>
                <a:ea typeface="Open Sans" panose="020B0606030504020204" pitchFamily="34" charset="0"/>
                <a:cs typeface="Arial" panose="020B0604020202020204" pitchFamily="34" charset="0"/>
              </a:defRPr>
            </a:lvl1pPr>
          </a:lstStyle>
          <a:p>
            <a:r>
              <a:rPr lang="zh-CN" altLang="en-US" sz="20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研究背景</a:t>
            </a:r>
            <a:r>
              <a:rPr lang="en-US" altLang="zh-CN" sz="20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2</a:t>
            </a:r>
            <a:endParaRPr lang="zh-CN" altLang="en-US" sz="20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
        <p:nvSpPr>
          <p:cNvPr id="21" name="文本框 20"/>
          <p:cNvSpPr txBox="1"/>
          <p:nvPr/>
        </p:nvSpPr>
        <p:spPr>
          <a:xfrm>
            <a:off x="1444721" y="4423382"/>
            <a:ext cx="3014304" cy="1095236"/>
          </a:xfrm>
          <a:prstGeom prst="rect">
            <a:avLst/>
          </a:prstGeom>
          <a:noFill/>
        </p:spPr>
        <p:txBody>
          <a:bodyPr wrap="square">
            <a:spAutoFit/>
          </a:bodyPr>
          <a:lstStyle/>
          <a:p>
            <a:pPr>
              <a:lnSpc>
                <a:spcPct val="120000"/>
              </a:lnSpc>
            </a:pPr>
            <a:r>
              <a:rPr lang="zh-CN" altLang="en-US" sz="11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曾经震惊全国的宝马车主“龙哥” 与电动车车主发生刮蹭，随后发生肢体冲突， “龙哥”</a:t>
            </a:r>
            <a:r>
              <a:rPr lang="zh-CN" altLang="en-US" sz="1100" b="0" i="0" u="none" strike="noStrike" dirty="0">
                <a:solidFill>
                  <a:schemeClr val="bg1"/>
                </a:solidFill>
                <a:effectLst/>
                <a:latin typeface="阿里巴巴普惠体 R" panose="00020600040101010101" pitchFamily="18" charset="-122"/>
                <a:ea typeface="阿里巴巴普惠体 R" panose="00020600040101010101" pitchFamily="18" charset="-122"/>
                <a:cs typeface="阿里巴巴普惠体 R" panose="00020600040101010101" pitchFamily="18" charset="-122"/>
              </a:rPr>
              <a:t>死亡，引发网友关于电动车车主是否属于正当防卫、受否防卫过当的热议，最终判定电动车车主属正当防卫，无罪释放。</a:t>
            </a:r>
            <a:endParaRPr lang="zh-CN" altLang="en-US" sz="1100" dirty="0">
              <a:solidFill>
                <a:schemeClr val="bg1"/>
              </a:solidFill>
              <a:latin typeface="Arial" panose="020B0604020202020204" pitchFamily="34" charset="0"/>
              <a:cs typeface="Arial" panose="020B0604020202020204" pitchFamily="34" charset="0"/>
            </a:endParaRPr>
          </a:p>
        </p:txBody>
      </p:sp>
      <p:sp>
        <p:nvSpPr>
          <p:cNvPr id="23" name="文本框 22"/>
          <p:cNvSpPr txBox="1"/>
          <p:nvPr/>
        </p:nvSpPr>
        <p:spPr>
          <a:xfrm>
            <a:off x="2402301" y="3254607"/>
            <a:ext cx="3014304" cy="1095236"/>
          </a:xfrm>
          <a:prstGeom prst="rect">
            <a:avLst/>
          </a:prstGeom>
          <a:noFill/>
        </p:spPr>
        <p:txBody>
          <a:bodyPr wrap="square">
            <a:spAutoFit/>
          </a:bodyPr>
          <a:lstStyle/>
          <a:p>
            <a:pPr>
              <a:lnSpc>
                <a:spcPct val="120000"/>
              </a:lnSpc>
            </a:pPr>
            <a:r>
              <a:rPr lang="zh-CN" altLang="en-US" sz="11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同样震惊全国的郑州</a:t>
            </a:r>
            <a:r>
              <a:rPr lang="en-US" altLang="zh-CN" sz="11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8.24</a:t>
            </a:r>
            <a:r>
              <a:rPr lang="zh-CN" altLang="en-US" sz="11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血案中被告人张金柱最终被认定犯有交通肇事罪和故意杀人罪，被法院判决死刑立即执行，剥夺政治权利终身。张金柱临死前的那句“我是死在记者手里”的话，引起了大众关于舆论对司法的影响的思考。</a:t>
            </a:r>
            <a:endParaRPr lang="zh-CN" altLang="en-US" sz="1100" dirty="0">
              <a:solidFill>
                <a:schemeClr val="bg1"/>
              </a:solidFill>
              <a:latin typeface="Arial" panose="020B0604020202020204" pitchFamily="34" charset="0"/>
              <a:cs typeface="Arial" panose="020B0604020202020204" pitchFamily="34" charset="0"/>
            </a:endParaRPr>
          </a:p>
        </p:txBody>
      </p:sp>
      <p:sp>
        <p:nvSpPr>
          <p:cNvPr id="25" name="文本框 24"/>
          <p:cNvSpPr txBox="1"/>
          <p:nvPr>
            <p:custDataLst>
              <p:tags r:id="rId4"/>
            </p:custDataLst>
          </p:nvPr>
        </p:nvSpPr>
        <p:spPr>
          <a:xfrm>
            <a:off x="2658110" y="3657600"/>
            <a:ext cx="4511675" cy="585470"/>
          </a:xfrm>
          <a:prstGeom prst="rect">
            <a:avLst/>
          </a:prstGeom>
        </p:spPr>
        <p:txBody>
          <a:bodyPr wrap="square">
            <a:noAutofit/>
          </a:bodyPr>
          <a:lstStyle>
            <a:defPPr>
              <a:defRPr lang="zh-CN"/>
            </a:defPPr>
            <a:lvl1pPr>
              <a:lnSpc>
                <a:spcPct val="130000"/>
              </a:lnSpc>
              <a:spcBef>
                <a:spcPts val="1200"/>
              </a:spcBef>
              <a:buClr>
                <a:schemeClr val="accent6"/>
              </a:buClr>
              <a:defRPr sz="1400">
                <a:solidFill>
                  <a:schemeClr val="tx1">
                    <a:lumMod val="75000"/>
                    <a:lumOff val="25000"/>
                  </a:schemeClr>
                </a:solidFill>
                <a:latin typeface="Arial" panose="020B0604020202020204" pitchFamily="34" charset="0"/>
                <a:ea typeface="Open Sans" panose="020B0606030504020204" pitchFamily="34" charset="0"/>
                <a:cs typeface="Arial" panose="020B0604020202020204" pitchFamily="34" charset="0"/>
              </a:defRPr>
            </a:lvl1pPr>
          </a:lstStyle>
          <a:p>
            <a:pPr algn="l">
              <a:buSzTx/>
              <a:buFontTx/>
            </a:pPr>
            <a:r>
              <a:rPr lang="en-US" altLang="en-GB" sz="2800" b="1" dirty="0">
                <a:solidFill>
                  <a:sysClr val="windowText" lastClr="000000"/>
                </a:solidFill>
                <a:latin typeface="Calibri" panose="020F0502020204030204" charset="0"/>
                <a:ea typeface="+mn-ea"/>
                <a:cs typeface="Calibri" panose="020F0502020204030204" charset="0"/>
              </a:rPr>
              <a:t>DLH/Deutsche Lufthansa AG</a:t>
            </a:r>
            <a:endParaRPr lang="en-US" altLang="en-GB" sz="2800" b="1" dirty="0">
              <a:solidFill>
                <a:sysClr val="windowText" lastClr="000000"/>
              </a:solidFill>
              <a:latin typeface="Calibri" panose="020F0502020204030204" charset="0"/>
              <a:ea typeface="+mn-ea"/>
              <a:cs typeface="Calibri" panose="020F0502020204030204" charset="0"/>
            </a:endParaRPr>
          </a:p>
        </p:txBody>
      </p:sp>
      <p:sp>
        <p:nvSpPr>
          <p:cNvPr id="27" name="文本框 26"/>
          <p:cNvSpPr txBox="1"/>
          <p:nvPr>
            <p:custDataLst>
              <p:tags r:id="rId5"/>
            </p:custDataLst>
          </p:nvPr>
        </p:nvSpPr>
        <p:spPr>
          <a:xfrm>
            <a:off x="2469515" y="1681480"/>
            <a:ext cx="3691255" cy="716915"/>
          </a:xfrm>
          <a:prstGeom prst="rect">
            <a:avLst/>
          </a:prstGeom>
        </p:spPr>
        <p:txBody>
          <a:bodyPr wrap="square">
            <a:noAutofit/>
          </a:bodyPr>
          <a:lstStyle>
            <a:defPPr>
              <a:defRPr lang="zh-CN"/>
            </a:defPPr>
            <a:lvl1pPr>
              <a:lnSpc>
                <a:spcPct val="130000"/>
              </a:lnSpc>
              <a:spcBef>
                <a:spcPts val="1200"/>
              </a:spcBef>
              <a:buClr>
                <a:schemeClr val="accent6"/>
              </a:buClr>
              <a:defRPr sz="1400">
                <a:solidFill>
                  <a:schemeClr val="tx1">
                    <a:lumMod val="75000"/>
                    <a:lumOff val="25000"/>
                  </a:schemeClr>
                </a:solidFill>
                <a:latin typeface="Arial" panose="020B0604020202020204" pitchFamily="34" charset="0"/>
                <a:ea typeface="Open Sans" panose="020B0606030504020204" pitchFamily="34" charset="0"/>
                <a:cs typeface="Arial" panose="020B0604020202020204" pitchFamily="34" charset="0"/>
              </a:defRPr>
            </a:lvl1pPr>
          </a:lstStyle>
          <a:p>
            <a:r>
              <a:rPr lang="en-US" altLang="en-GB" sz="2800" b="1" dirty="0">
                <a:solidFill>
                  <a:sysClr val="windowText" lastClr="000000"/>
                </a:solidFill>
                <a:latin typeface="Calibri" panose="020F0502020204030204" charset="0"/>
                <a:ea typeface="+mn-ea"/>
                <a:cs typeface="Calibri" panose="020F0502020204030204" charset="0"/>
              </a:rPr>
              <a:t>Change Management</a:t>
            </a:r>
            <a:endParaRPr lang="en-US" altLang="en-GB" sz="2800" b="1" dirty="0">
              <a:solidFill>
                <a:sysClr val="windowText" lastClr="000000"/>
              </a:solidFill>
              <a:latin typeface="Calibri" panose="020F0502020204030204" charset="0"/>
              <a:ea typeface="+mn-ea"/>
              <a:cs typeface="Calibri" panose="020F0502020204030204" charset="0"/>
            </a:endParaRPr>
          </a:p>
        </p:txBody>
      </p:sp>
      <p:sp>
        <p:nvSpPr>
          <p:cNvPr id="29" name="文本框 28"/>
          <p:cNvSpPr txBox="1"/>
          <p:nvPr/>
        </p:nvSpPr>
        <p:spPr>
          <a:xfrm>
            <a:off x="1683385" y="4423410"/>
            <a:ext cx="8507730" cy="870585"/>
          </a:xfrm>
          <a:prstGeom prst="rect">
            <a:avLst/>
          </a:prstGeom>
          <a:noFill/>
        </p:spPr>
        <p:txBody>
          <a:bodyPr wrap="square">
            <a:noAutofit/>
          </a:bodyPr>
          <a:lstStyle/>
          <a:p>
            <a:pPr algn="l">
              <a:lnSpc>
                <a:spcPct val="130000"/>
              </a:lnSpc>
              <a:spcBef>
                <a:spcPts val="1200"/>
              </a:spcBef>
              <a:buClr>
                <a:schemeClr val="accent6"/>
              </a:buClr>
              <a:buSzTx/>
              <a:buFontTx/>
            </a:pPr>
            <a:r>
              <a:rPr lang="en-US" altLang="en-GB" sz="1400" dirty="0">
                <a:solidFill>
                  <a:sysClr val="windowText" lastClr="000000"/>
                </a:solidFill>
                <a:latin typeface="Calibri" panose="020F0502020204030204" charset="0"/>
                <a:cs typeface="Calibri" panose="020F0502020204030204" charset="0"/>
              </a:rPr>
              <a:t>DLH is the largest airline in Germany and the national Flag Carrier of Germany. Lufthansa's core business is to operate scheduled domestic and international passenger and cargo flights. With a network of over 450 destinations around the world, Lufthansa offers a range of integrated services to its customers in addition to air transport.</a:t>
            </a:r>
            <a:endParaRPr lang="en-US" altLang="en-GB" sz="1400" dirty="0">
              <a:solidFill>
                <a:sysClr val="windowText" lastClr="000000"/>
              </a:solidFill>
              <a:latin typeface="Calibri" panose="020F0502020204030204" charset="0"/>
              <a:cs typeface="Calibri" panose="020F0502020204030204" charset="0"/>
            </a:endParaRPr>
          </a:p>
        </p:txBody>
      </p:sp>
      <p:sp>
        <p:nvSpPr>
          <p:cNvPr id="31" name="文本框 30"/>
          <p:cNvSpPr txBox="1"/>
          <p:nvPr/>
        </p:nvSpPr>
        <p:spPr>
          <a:xfrm>
            <a:off x="1683385" y="2398395"/>
            <a:ext cx="8898890" cy="614045"/>
          </a:xfrm>
          <a:prstGeom prst="rect">
            <a:avLst/>
          </a:prstGeom>
          <a:noFill/>
        </p:spPr>
        <p:txBody>
          <a:bodyPr wrap="square">
            <a:noAutofit/>
          </a:bodyPr>
          <a:lstStyle/>
          <a:p>
            <a:pPr algn="l">
              <a:lnSpc>
                <a:spcPct val="130000"/>
              </a:lnSpc>
              <a:spcBef>
                <a:spcPts val="1200"/>
              </a:spcBef>
              <a:buClr>
                <a:schemeClr val="accent6"/>
              </a:buClr>
              <a:buSzTx/>
              <a:buFontTx/>
            </a:pPr>
            <a:r>
              <a:rPr lang="en-US" altLang="en-GB" sz="1400" dirty="0">
                <a:solidFill>
                  <a:sysClr val="windowText" lastClr="000000"/>
                </a:solidFill>
                <a:latin typeface="Calibri" panose="020F0502020204030204" charset="0"/>
                <a:cs typeface="Calibri" panose="020F0502020204030204" charset="0"/>
              </a:rPr>
              <a:t>It means that when the enterprise grows slowly or has bad internal problems, the enterprise must make necessary adjustment and improvement of internal hierarchy, work process and corporate culture to achieve the purpose of smooth transformation of the enterprise</a:t>
            </a:r>
            <a:endParaRPr lang="en-US" altLang="en-GB" sz="1400" dirty="0">
              <a:solidFill>
                <a:sysClr val="windowText" lastClr="000000"/>
              </a:solidFill>
              <a:latin typeface="Calibri" panose="020F0502020204030204" charset="0"/>
              <a:cs typeface="Calibri" panose="020F0502020204030204" charset="0"/>
            </a:endParaRPr>
          </a:p>
        </p:txBody>
      </p:sp>
      <p:sp>
        <p:nvSpPr>
          <p:cNvPr id="33" name="Freeform 87"/>
          <p:cNvSpPr/>
          <p:nvPr/>
        </p:nvSpPr>
        <p:spPr>
          <a:xfrm>
            <a:off x="1783715" y="3657600"/>
            <a:ext cx="586740" cy="656590"/>
          </a:xfrm>
          <a:custGeom>
            <a:avLst/>
            <a:gdLst/>
            <a:ahLst/>
            <a:cxnLst>
              <a:cxn ang="0">
                <a:pos x="wd2" y="hd2"/>
              </a:cxn>
              <a:cxn ang="5400000">
                <a:pos x="wd2" y="hd2"/>
              </a:cxn>
              <a:cxn ang="10800000">
                <a:pos x="wd2" y="hd2"/>
              </a:cxn>
              <a:cxn ang="16200000">
                <a:pos x="wd2" y="hd2"/>
              </a:cxn>
            </a:cxnLst>
            <a:rect l="0" t="0" r="r" b="b"/>
            <a:pathLst>
              <a:path w="20284" h="20433" extrusionOk="0">
                <a:moveTo>
                  <a:pt x="14714" y="14538"/>
                </a:moveTo>
                <a:cubicBezTo>
                  <a:pt x="10786" y="17311"/>
                  <a:pt x="5059" y="16727"/>
                  <a:pt x="1950" y="13225"/>
                </a:cubicBezTo>
                <a:cubicBezTo>
                  <a:pt x="-1159" y="9576"/>
                  <a:pt x="-504" y="4468"/>
                  <a:pt x="3586" y="1695"/>
                </a:cubicBezTo>
                <a:cubicBezTo>
                  <a:pt x="7514" y="-1078"/>
                  <a:pt x="13241" y="-348"/>
                  <a:pt x="16350" y="3154"/>
                </a:cubicBezTo>
                <a:cubicBezTo>
                  <a:pt x="19459" y="6657"/>
                  <a:pt x="18805" y="11765"/>
                  <a:pt x="14714" y="14538"/>
                </a:cubicBezTo>
                <a:close/>
                <a:moveTo>
                  <a:pt x="14714" y="4176"/>
                </a:moveTo>
                <a:cubicBezTo>
                  <a:pt x="12423" y="1403"/>
                  <a:pt x="7841" y="965"/>
                  <a:pt x="4732" y="3154"/>
                </a:cubicBezTo>
                <a:cubicBezTo>
                  <a:pt x="1623" y="5344"/>
                  <a:pt x="1132" y="9284"/>
                  <a:pt x="3586" y="12057"/>
                </a:cubicBezTo>
                <a:cubicBezTo>
                  <a:pt x="5877" y="14830"/>
                  <a:pt x="10459" y="15268"/>
                  <a:pt x="13568" y="13225"/>
                </a:cubicBezTo>
                <a:cubicBezTo>
                  <a:pt x="16677" y="11036"/>
                  <a:pt x="17168" y="6949"/>
                  <a:pt x="14714" y="4176"/>
                </a:cubicBezTo>
                <a:close/>
                <a:moveTo>
                  <a:pt x="14714" y="15122"/>
                </a:moveTo>
                <a:cubicBezTo>
                  <a:pt x="15368" y="14684"/>
                  <a:pt x="15368" y="14684"/>
                  <a:pt x="15368" y="14684"/>
                </a:cubicBezTo>
                <a:cubicBezTo>
                  <a:pt x="15859" y="14392"/>
                  <a:pt x="16514" y="14392"/>
                  <a:pt x="16841" y="14830"/>
                </a:cubicBezTo>
                <a:cubicBezTo>
                  <a:pt x="18314" y="16581"/>
                  <a:pt x="18314" y="16581"/>
                  <a:pt x="18314" y="16581"/>
                </a:cubicBezTo>
                <a:cubicBezTo>
                  <a:pt x="16186" y="18187"/>
                  <a:pt x="16186" y="18187"/>
                  <a:pt x="16186" y="18187"/>
                </a:cubicBezTo>
                <a:cubicBezTo>
                  <a:pt x="14550" y="16436"/>
                  <a:pt x="14550" y="16436"/>
                  <a:pt x="14550" y="16436"/>
                </a:cubicBezTo>
                <a:cubicBezTo>
                  <a:pt x="14223" y="15998"/>
                  <a:pt x="14386" y="15414"/>
                  <a:pt x="14714" y="15122"/>
                </a:cubicBezTo>
                <a:close/>
                <a:moveTo>
                  <a:pt x="19786" y="19792"/>
                </a:moveTo>
                <a:cubicBezTo>
                  <a:pt x="19296" y="20230"/>
                  <a:pt x="19296" y="20230"/>
                  <a:pt x="19296" y="20230"/>
                </a:cubicBezTo>
                <a:cubicBezTo>
                  <a:pt x="18805" y="20522"/>
                  <a:pt x="18150" y="20522"/>
                  <a:pt x="17823" y="20084"/>
                </a:cubicBezTo>
                <a:cubicBezTo>
                  <a:pt x="16841" y="18917"/>
                  <a:pt x="16841" y="18917"/>
                  <a:pt x="16841" y="18917"/>
                </a:cubicBezTo>
                <a:cubicBezTo>
                  <a:pt x="18968" y="17311"/>
                  <a:pt x="18968" y="17311"/>
                  <a:pt x="18968" y="17311"/>
                </a:cubicBezTo>
                <a:cubicBezTo>
                  <a:pt x="20114" y="18479"/>
                  <a:pt x="20114" y="18479"/>
                  <a:pt x="20114" y="18479"/>
                </a:cubicBezTo>
                <a:cubicBezTo>
                  <a:pt x="20441" y="18917"/>
                  <a:pt x="20277" y="19500"/>
                  <a:pt x="19786" y="19792"/>
                </a:cubicBezTo>
                <a:close/>
                <a:moveTo>
                  <a:pt x="13896" y="6219"/>
                </a:moveTo>
                <a:cubicBezTo>
                  <a:pt x="13732" y="6219"/>
                  <a:pt x="13732" y="6219"/>
                  <a:pt x="13732" y="6219"/>
                </a:cubicBezTo>
                <a:cubicBezTo>
                  <a:pt x="13405" y="6219"/>
                  <a:pt x="13241" y="6073"/>
                  <a:pt x="13077" y="5927"/>
                </a:cubicBezTo>
                <a:cubicBezTo>
                  <a:pt x="12586" y="4906"/>
                  <a:pt x="12096" y="4468"/>
                  <a:pt x="11441" y="4322"/>
                </a:cubicBezTo>
                <a:cubicBezTo>
                  <a:pt x="10786" y="4030"/>
                  <a:pt x="10132" y="4030"/>
                  <a:pt x="9805" y="4176"/>
                </a:cubicBezTo>
                <a:cubicBezTo>
                  <a:pt x="9641" y="4176"/>
                  <a:pt x="9641" y="4176"/>
                  <a:pt x="9477" y="4176"/>
                </a:cubicBezTo>
                <a:cubicBezTo>
                  <a:pt x="9477" y="4176"/>
                  <a:pt x="9477" y="4176"/>
                  <a:pt x="9477" y="4176"/>
                </a:cubicBezTo>
                <a:cubicBezTo>
                  <a:pt x="9477" y="4176"/>
                  <a:pt x="9477" y="4176"/>
                  <a:pt x="9477" y="4176"/>
                </a:cubicBezTo>
                <a:cubicBezTo>
                  <a:pt x="9150" y="4176"/>
                  <a:pt x="8823" y="4030"/>
                  <a:pt x="8823" y="3738"/>
                </a:cubicBezTo>
                <a:cubicBezTo>
                  <a:pt x="8659" y="3446"/>
                  <a:pt x="8986" y="3154"/>
                  <a:pt x="9314" y="3154"/>
                </a:cubicBezTo>
                <a:cubicBezTo>
                  <a:pt x="9314" y="3154"/>
                  <a:pt x="9477" y="3008"/>
                  <a:pt x="9641" y="3008"/>
                </a:cubicBezTo>
                <a:cubicBezTo>
                  <a:pt x="10132" y="3008"/>
                  <a:pt x="10950" y="3008"/>
                  <a:pt x="11768" y="3300"/>
                </a:cubicBezTo>
                <a:cubicBezTo>
                  <a:pt x="12750" y="3592"/>
                  <a:pt x="13568" y="4322"/>
                  <a:pt x="14223" y="5490"/>
                </a:cubicBezTo>
                <a:cubicBezTo>
                  <a:pt x="14386" y="5781"/>
                  <a:pt x="14223" y="6073"/>
                  <a:pt x="13896" y="6219"/>
                </a:cubicBezTo>
                <a:close/>
                <a:moveTo>
                  <a:pt x="13405" y="7387"/>
                </a:moveTo>
                <a:cubicBezTo>
                  <a:pt x="13241" y="6949"/>
                  <a:pt x="13568" y="6803"/>
                  <a:pt x="13896" y="6657"/>
                </a:cubicBezTo>
                <a:cubicBezTo>
                  <a:pt x="14223" y="6657"/>
                  <a:pt x="14550" y="6949"/>
                  <a:pt x="14550" y="7241"/>
                </a:cubicBezTo>
                <a:cubicBezTo>
                  <a:pt x="14714" y="7533"/>
                  <a:pt x="14386" y="7825"/>
                  <a:pt x="14059" y="7825"/>
                </a:cubicBezTo>
                <a:cubicBezTo>
                  <a:pt x="13732" y="7825"/>
                  <a:pt x="13405" y="7679"/>
                  <a:pt x="13405" y="7387"/>
                </a:cubicBezTo>
                <a:close/>
              </a:path>
            </a:pathLst>
          </a:custGeom>
          <a:solidFill>
            <a:srgbClr val="90BBC1"/>
          </a:solidFill>
          <a:ln w="12700" cap="flat">
            <a:noFill/>
            <a:miter lim="400000"/>
          </a:ln>
          <a:effectLst/>
        </p:spPr>
        <p:txBody>
          <a:bodyPr wrap="square" lIns="91439" tIns="91439" rIns="91439" bIns="91439" numCol="1" anchor="t">
            <a:noAutofit/>
          </a:bodyPr>
          <a:lstStyle/>
          <a:p/>
        </p:txBody>
      </p:sp>
      <p:sp>
        <p:nvSpPr>
          <p:cNvPr id="36" name="Freeform 91"/>
          <p:cNvSpPr/>
          <p:nvPr/>
        </p:nvSpPr>
        <p:spPr>
          <a:xfrm>
            <a:off x="1783715" y="1685290"/>
            <a:ext cx="618490" cy="618490"/>
          </a:xfrm>
          <a:custGeom>
            <a:avLst/>
            <a:gdLst/>
            <a:ahLst/>
            <a:cxnLst>
              <a:cxn ang="0">
                <a:pos x="wd2" y="hd2"/>
              </a:cxn>
              <a:cxn ang="5400000">
                <a:pos x="wd2" y="hd2"/>
              </a:cxn>
              <a:cxn ang="10800000">
                <a:pos x="wd2" y="hd2"/>
              </a:cxn>
              <a:cxn ang="16200000">
                <a:pos x="wd2" y="hd2"/>
              </a:cxn>
            </a:cxnLst>
            <a:rect l="0" t="0" r="r" b="b"/>
            <a:pathLst>
              <a:path w="21543" h="21600" extrusionOk="0">
                <a:moveTo>
                  <a:pt x="17478" y="9655"/>
                </a:moveTo>
                <a:cubicBezTo>
                  <a:pt x="20611" y="11945"/>
                  <a:pt x="20611" y="11945"/>
                  <a:pt x="20611" y="11945"/>
                </a:cubicBezTo>
                <a:cubicBezTo>
                  <a:pt x="16818" y="17182"/>
                  <a:pt x="16818" y="17182"/>
                  <a:pt x="16818" y="17182"/>
                </a:cubicBezTo>
                <a:cubicBezTo>
                  <a:pt x="13521" y="14891"/>
                  <a:pt x="13521" y="14891"/>
                  <a:pt x="13521" y="14891"/>
                </a:cubicBezTo>
                <a:lnTo>
                  <a:pt x="17478" y="9655"/>
                </a:lnTo>
                <a:close/>
                <a:moveTo>
                  <a:pt x="13356" y="15218"/>
                </a:moveTo>
                <a:cubicBezTo>
                  <a:pt x="13521" y="18327"/>
                  <a:pt x="13521" y="18327"/>
                  <a:pt x="13521" y="18327"/>
                </a:cubicBezTo>
                <a:cubicBezTo>
                  <a:pt x="16653" y="17509"/>
                  <a:pt x="16653" y="17509"/>
                  <a:pt x="16653" y="17509"/>
                </a:cubicBezTo>
                <a:lnTo>
                  <a:pt x="13356" y="15218"/>
                </a:lnTo>
                <a:close/>
                <a:moveTo>
                  <a:pt x="21270" y="9982"/>
                </a:moveTo>
                <a:cubicBezTo>
                  <a:pt x="19127" y="8509"/>
                  <a:pt x="19127" y="8509"/>
                  <a:pt x="19127" y="8509"/>
                </a:cubicBezTo>
                <a:cubicBezTo>
                  <a:pt x="18797" y="8182"/>
                  <a:pt x="18302" y="8345"/>
                  <a:pt x="18137" y="8673"/>
                </a:cubicBezTo>
                <a:cubicBezTo>
                  <a:pt x="18137" y="8673"/>
                  <a:pt x="17643" y="9327"/>
                  <a:pt x="17643" y="9327"/>
                </a:cubicBezTo>
                <a:cubicBezTo>
                  <a:pt x="20940" y="11618"/>
                  <a:pt x="20940" y="11618"/>
                  <a:pt x="20940" y="11618"/>
                </a:cubicBezTo>
                <a:cubicBezTo>
                  <a:pt x="20940" y="11618"/>
                  <a:pt x="21270" y="10964"/>
                  <a:pt x="21435" y="10964"/>
                </a:cubicBezTo>
                <a:cubicBezTo>
                  <a:pt x="21600" y="10636"/>
                  <a:pt x="21600" y="10145"/>
                  <a:pt x="21270" y="9982"/>
                </a:cubicBezTo>
                <a:close/>
                <a:moveTo>
                  <a:pt x="15334" y="4909"/>
                </a:moveTo>
                <a:cubicBezTo>
                  <a:pt x="3957" y="4909"/>
                  <a:pt x="3957" y="4909"/>
                  <a:pt x="3957" y="4909"/>
                </a:cubicBezTo>
                <a:cubicBezTo>
                  <a:pt x="3627" y="4909"/>
                  <a:pt x="3298" y="5236"/>
                  <a:pt x="3298" y="5564"/>
                </a:cubicBezTo>
                <a:cubicBezTo>
                  <a:pt x="3298" y="6055"/>
                  <a:pt x="3627" y="6218"/>
                  <a:pt x="3957" y="6218"/>
                </a:cubicBezTo>
                <a:cubicBezTo>
                  <a:pt x="15334" y="6218"/>
                  <a:pt x="15334" y="6218"/>
                  <a:pt x="15334" y="6218"/>
                </a:cubicBezTo>
                <a:cubicBezTo>
                  <a:pt x="15664" y="6218"/>
                  <a:pt x="15994" y="6055"/>
                  <a:pt x="15994" y="5564"/>
                </a:cubicBezTo>
                <a:cubicBezTo>
                  <a:pt x="15994" y="5236"/>
                  <a:pt x="15664" y="4909"/>
                  <a:pt x="15334" y="4909"/>
                </a:cubicBezTo>
                <a:close/>
                <a:moveTo>
                  <a:pt x="15994" y="8345"/>
                </a:moveTo>
                <a:cubicBezTo>
                  <a:pt x="15994" y="8018"/>
                  <a:pt x="15664" y="7691"/>
                  <a:pt x="15334" y="7691"/>
                </a:cubicBezTo>
                <a:cubicBezTo>
                  <a:pt x="3957" y="7691"/>
                  <a:pt x="3957" y="7691"/>
                  <a:pt x="3957" y="7691"/>
                </a:cubicBezTo>
                <a:cubicBezTo>
                  <a:pt x="3627" y="7691"/>
                  <a:pt x="3298" y="8018"/>
                  <a:pt x="3298" y="8345"/>
                </a:cubicBezTo>
                <a:cubicBezTo>
                  <a:pt x="3298" y="8673"/>
                  <a:pt x="3627" y="9000"/>
                  <a:pt x="3957" y="9000"/>
                </a:cubicBezTo>
                <a:cubicBezTo>
                  <a:pt x="15334" y="9000"/>
                  <a:pt x="15334" y="9000"/>
                  <a:pt x="15334" y="9000"/>
                </a:cubicBezTo>
                <a:cubicBezTo>
                  <a:pt x="15664" y="9000"/>
                  <a:pt x="15994" y="8673"/>
                  <a:pt x="15994" y="8345"/>
                </a:cubicBezTo>
                <a:close/>
                <a:moveTo>
                  <a:pt x="12366" y="10473"/>
                </a:moveTo>
                <a:cubicBezTo>
                  <a:pt x="3957" y="10473"/>
                  <a:pt x="3957" y="10473"/>
                  <a:pt x="3957" y="10473"/>
                </a:cubicBezTo>
                <a:cubicBezTo>
                  <a:pt x="3627" y="10473"/>
                  <a:pt x="3298" y="10800"/>
                  <a:pt x="3298" y="11127"/>
                </a:cubicBezTo>
                <a:cubicBezTo>
                  <a:pt x="3298" y="11455"/>
                  <a:pt x="3627" y="11782"/>
                  <a:pt x="3957" y="11782"/>
                </a:cubicBezTo>
                <a:cubicBezTo>
                  <a:pt x="12366" y="11782"/>
                  <a:pt x="12366" y="11782"/>
                  <a:pt x="12366" y="11782"/>
                </a:cubicBezTo>
                <a:cubicBezTo>
                  <a:pt x="12696" y="11782"/>
                  <a:pt x="13026" y="11455"/>
                  <a:pt x="13026" y="11127"/>
                </a:cubicBezTo>
                <a:cubicBezTo>
                  <a:pt x="13026" y="10800"/>
                  <a:pt x="12696" y="10473"/>
                  <a:pt x="12366" y="10473"/>
                </a:cubicBezTo>
                <a:close/>
                <a:moveTo>
                  <a:pt x="12366" y="13255"/>
                </a:moveTo>
                <a:cubicBezTo>
                  <a:pt x="3957" y="13255"/>
                  <a:pt x="3957" y="13255"/>
                  <a:pt x="3957" y="13255"/>
                </a:cubicBezTo>
                <a:cubicBezTo>
                  <a:pt x="3627" y="13255"/>
                  <a:pt x="3298" y="13582"/>
                  <a:pt x="3298" y="13909"/>
                </a:cubicBezTo>
                <a:cubicBezTo>
                  <a:pt x="3298" y="14236"/>
                  <a:pt x="3627" y="14564"/>
                  <a:pt x="3957" y="14564"/>
                </a:cubicBezTo>
                <a:cubicBezTo>
                  <a:pt x="12366" y="14564"/>
                  <a:pt x="12366" y="14564"/>
                  <a:pt x="12366" y="14564"/>
                </a:cubicBezTo>
                <a:cubicBezTo>
                  <a:pt x="12696" y="14564"/>
                  <a:pt x="13026" y="14236"/>
                  <a:pt x="13026" y="13909"/>
                </a:cubicBezTo>
                <a:cubicBezTo>
                  <a:pt x="13026" y="13582"/>
                  <a:pt x="12696" y="13255"/>
                  <a:pt x="12366" y="13255"/>
                </a:cubicBezTo>
                <a:close/>
                <a:moveTo>
                  <a:pt x="17808" y="18164"/>
                </a:moveTo>
                <a:cubicBezTo>
                  <a:pt x="17808" y="19473"/>
                  <a:pt x="16983" y="20291"/>
                  <a:pt x="15664" y="20291"/>
                </a:cubicBezTo>
                <a:cubicBezTo>
                  <a:pt x="11377" y="20291"/>
                  <a:pt x="11377" y="20291"/>
                  <a:pt x="11377" y="20291"/>
                </a:cubicBezTo>
                <a:cubicBezTo>
                  <a:pt x="11377" y="19473"/>
                  <a:pt x="11377" y="19473"/>
                  <a:pt x="11377" y="19473"/>
                </a:cubicBezTo>
                <a:cubicBezTo>
                  <a:pt x="11377" y="17509"/>
                  <a:pt x="9728" y="16036"/>
                  <a:pt x="7915" y="16036"/>
                </a:cubicBezTo>
                <a:cubicBezTo>
                  <a:pt x="1319" y="16036"/>
                  <a:pt x="1319" y="16036"/>
                  <a:pt x="1319" y="16036"/>
                </a:cubicBezTo>
                <a:cubicBezTo>
                  <a:pt x="1319" y="3436"/>
                  <a:pt x="1319" y="3436"/>
                  <a:pt x="1319" y="3436"/>
                </a:cubicBezTo>
                <a:cubicBezTo>
                  <a:pt x="1319" y="2291"/>
                  <a:pt x="2308" y="1309"/>
                  <a:pt x="3463" y="1309"/>
                </a:cubicBezTo>
                <a:cubicBezTo>
                  <a:pt x="15664" y="1309"/>
                  <a:pt x="15664" y="1309"/>
                  <a:pt x="15664" y="1309"/>
                </a:cubicBezTo>
                <a:cubicBezTo>
                  <a:pt x="16983" y="1309"/>
                  <a:pt x="17808" y="2291"/>
                  <a:pt x="17808" y="3436"/>
                </a:cubicBezTo>
                <a:cubicBezTo>
                  <a:pt x="17808" y="8345"/>
                  <a:pt x="17808" y="8345"/>
                  <a:pt x="17808" y="8345"/>
                </a:cubicBezTo>
                <a:cubicBezTo>
                  <a:pt x="18137" y="8018"/>
                  <a:pt x="18302" y="8018"/>
                  <a:pt x="18632" y="8018"/>
                </a:cubicBezTo>
                <a:cubicBezTo>
                  <a:pt x="18797" y="8018"/>
                  <a:pt x="18962" y="8018"/>
                  <a:pt x="19127" y="8182"/>
                </a:cubicBezTo>
                <a:cubicBezTo>
                  <a:pt x="19127" y="3436"/>
                  <a:pt x="19127" y="3436"/>
                  <a:pt x="19127" y="3436"/>
                </a:cubicBezTo>
                <a:cubicBezTo>
                  <a:pt x="19127" y="1636"/>
                  <a:pt x="17643" y="0"/>
                  <a:pt x="15664" y="0"/>
                </a:cubicBezTo>
                <a:cubicBezTo>
                  <a:pt x="3463" y="0"/>
                  <a:pt x="3463" y="0"/>
                  <a:pt x="3463" y="0"/>
                </a:cubicBezTo>
                <a:cubicBezTo>
                  <a:pt x="1649" y="0"/>
                  <a:pt x="0" y="1636"/>
                  <a:pt x="0" y="3436"/>
                </a:cubicBezTo>
                <a:cubicBezTo>
                  <a:pt x="0" y="16691"/>
                  <a:pt x="0" y="16691"/>
                  <a:pt x="0" y="16691"/>
                </a:cubicBezTo>
                <a:cubicBezTo>
                  <a:pt x="0" y="16691"/>
                  <a:pt x="0" y="16691"/>
                  <a:pt x="0" y="16691"/>
                </a:cubicBezTo>
                <a:cubicBezTo>
                  <a:pt x="0" y="16691"/>
                  <a:pt x="0" y="16691"/>
                  <a:pt x="0" y="16855"/>
                </a:cubicBezTo>
                <a:cubicBezTo>
                  <a:pt x="0" y="16855"/>
                  <a:pt x="165" y="16855"/>
                  <a:pt x="165" y="16855"/>
                </a:cubicBezTo>
                <a:cubicBezTo>
                  <a:pt x="165" y="16855"/>
                  <a:pt x="165" y="17018"/>
                  <a:pt x="165" y="17018"/>
                </a:cubicBezTo>
                <a:cubicBezTo>
                  <a:pt x="165" y="17018"/>
                  <a:pt x="165" y="17018"/>
                  <a:pt x="165" y="17018"/>
                </a:cubicBezTo>
                <a:cubicBezTo>
                  <a:pt x="165" y="17018"/>
                  <a:pt x="165" y="17182"/>
                  <a:pt x="330" y="17182"/>
                </a:cubicBezTo>
                <a:cubicBezTo>
                  <a:pt x="330" y="17182"/>
                  <a:pt x="330" y="17182"/>
                  <a:pt x="495" y="17182"/>
                </a:cubicBezTo>
                <a:cubicBezTo>
                  <a:pt x="10388" y="21600"/>
                  <a:pt x="10388" y="21600"/>
                  <a:pt x="10388" y="21600"/>
                </a:cubicBezTo>
                <a:cubicBezTo>
                  <a:pt x="10553" y="21600"/>
                  <a:pt x="10553" y="21600"/>
                  <a:pt x="10718" y="21600"/>
                </a:cubicBezTo>
                <a:cubicBezTo>
                  <a:pt x="10718" y="21600"/>
                  <a:pt x="10718" y="21600"/>
                  <a:pt x="10718" y="21600"/>
                </a:cubicBezTo>
                <a:cubicBezTo>
                  <a:pt x="10718" y="21600"/>
                  <a:pt x="10718" y="21600"/>
                  <a:pt x="10718" y="21600"/>
                </a:cubicBezTo>
                <a:cubicBezTo>
                  <a:pt x="15664" y="21600"/>
                  <a:pt x="15664" y="21600"/>
                  <a:pt x="15664" y="21600"/>
                </a:cubicBezTo>
                <a:cubicBezTo>
                  <a:pt x="17643" y="21600"/>
                  <a:pt x="19127" y="20127"/>
                  <a:pt x="19127" y="18164"/>
                </a:cubicBezTo>
                <a:cubicBezTo>
                  <a:pt x="19127" y="14564"/>
                  <a:pt x="19127" y="14564"/>
                  <a:pt x="19127" y="14564"/>
                </a:cubicBezTo>
                <a:cubicBezTo>
                  <a:pt x="17808" y="16364"/>
                  <a:pt x="17808" y="16364"/>
                  <a:pt x="17808" y="16364"/>
                </a:cubicBezTo>
                <a:lnTo>
                  <a:pt x="17808" y="18164"/>
                </a:lnTo>
                <a:close/>
              </a:path>
            </a:pathLst>
          </a:custGeom>
          <a:solidFill>
            <a:srgbClr val="90BBC1"/>
          </a:solidFill>
          <a:ln w="12700" cap="flat">
            <a:noFill/>
            <a:miter lim="400000"/>
          </a:ln>
          <a:effectLst/>
        </p:spPr>
        <p:txBody>
          <a:bodyPr wrap="square" lIns="91439" tIns="91439" rIns="91439" bIns="91439" numCol="1" anchor="t">
            <a:noAutofit/>
          </a:bodyPr>
          <a:lstStyle/>
          <a:p>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rot="19920000">
            <a:off x="-1277937" y="-892175"/>
            <a:ext cx="7416800" cy="10546715"/>
          </a:xfrm>
          <a:prstGeom prst="rect">
            <a:avLst/>
          </a:prstGeom>
          <a:gradFill>
            <a:gsLst>
              <a:gs pos="0">
                <a:srgbClr val="A5CDD1"/>
              </a:gs>
              <a:gs pos="50000">
                <a:srgbClr val="A5CDD1"/>
              </a:gs>
              <a:gs pos="50000">
                <a:srgbClr val="F8FAF9"/>
              </a:gs>
              <a:gs pos="100000">
                <a:srgbClr val="F8FAF9"/>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7" name="矩形 6"/>
          <p:cNvSpPr/>
          <p:nvPr/>
        </p:nvSpPr>
        <p:spPr>
          <a:xfrm rot="19920000">
            <a:off x="6053138" y="-2796540"/>
            <a:ext cx="7416800" cy="10546715"/>
          </a:xfrm>
          <a:prstGeom prst="rect">
            <a:avLst/>
          </a:prstGeom>
          <a:gradFill>
            <a:gsLst>
              <a:gs pos="0">
                <a:srgbClr val="D1E5EA"/>
              </a:gs>
              <a:gs pos="50000">
                <a:srgbClr val="D1E5EA"/>
              </a:gs>
              <a:gs pos="50000">
                <a:srgbClr val="F8FAF9"/>
              </a:gs>
              <a:gs pos="100000">
                <a:srgbClr val="F8FAF9"/>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pic>
        <p:nvPicPr>
          <p:cNvPr id="9" name="图片 8" descr="4"/>
          <p:cNvPicPr>
            <a:picLocks noChangeAspect="1"/>
          </p:cNvPicPr>
          <p:nvPr/>
        </p:nvPicPr>
        <p:blipFill>
          <a:blip r:embed="rId1"/>
          <a:srcRect/>
          <a:stretch>
            <a:fillRect/>
          </a:stretch>
        </p:blipFill>
        <p:spPr>
          <a:xfrm rot="5400000">
            <a:off x="2171528" y="-2933871"/>
            <a:ext cx="7622663" cy="13053279"/>
          </a:xfrm>
          <a:prstGeom prst="rect">
            <a:avLst/>
          </a:prstGeom>
        </p:spPr>
      </p:pic>
      <p:sp>
        <p:nvSpPr>
          <p:cNvPr id="11" name="矩形 10"/>
          <p:cNvSpPr/>
          <p:nvPr/>
        </p:nvSpPr>
        <p:spPr>
          <a:xfrm>
            <a:off x="340113" y="367207"/>
            <a:ext cx="11511775" cy="61235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a:t> </a:t>
            </a:r>
            <a:endParaRPr lang="en-US" altLang="zh-CN"/>
          </a:p>
        </p:txBody>
      </p:sp>
      <p:sp>
        <p:nvSpPr>
          <p:cNvPr id="13" name="文本框 12"/>
          <p:cNvSpPr txBox="1"/>
          <p:nvPr/>
        </p:nvSpPr>
        <p:spPr>
          <a:xfrm>
            <a:off x="4520293" y="640045"/>
            <a:ext cx="3151414" cy="706755"/>
          </a:xfrm>
          <a:prstGeom prst="rect">
            <a:avLst/>
          </a:prstGeom>
          <a:noFill/>
        </p:spPr>
        <p:txBody>
          <a:bodyPr wrap="square" rtlCol="0">
            <a:spAutoFit/>
          </a:bodyPr>
          <a:lstStyle/>
          <a:p>
            <a:pPr algn="ctr"/>
            <a:r>
              <a:rPr lang="en-GB" sz="4000" b="1" dirty="0">
                <a:solidFill>
                  <a:sysClr val="windowText" lastClr="000000"/>
                </a:solidFill>
                <a:latin typeface="Calibri" panose="020F0502020204030204" charset="0"/>
                <a:ea typeface="+mn-ea"/>
                <a:cs typeface="Calibri" panose="020F0502020204030204" charset="0"/>
                <a:sym typeface="+mn-ea"/>
              </a:rPr>
              <a:t>Introduction</a:t>
            </a:r>
            <a:endParaRPr lang="zh-CN" altLang="en-US" sz="4000" dirty="0">
              <a:solidFill>
                <a:schemeClr val="tx1">
                  <a:lumMod val="65000"/>
                  <a:lumOff val="3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
        <p:nvSpPr>
          <p:cNvPr id="15" name="矩形 14"/>
          <p:cNvSpPr/>
          <p:nvPr/>
        </p:nvSpPr>
        <p:spPr>
          <a:xfrm>
            <a:off x="1160780" y="1449070"/>
            <a:ext cx="9644380" cy="4410075"/>
          </a:xfrm>
          <a:prstGeom prst="rect">
            <a:avLst/>
          </a:prstGeom>
          <a:solidFill>
            <a:schemeClr val="bg1"/>
          </a:solidFill>
          <a:ln w="19050">
            <a:solidFill>
              <a:srgbClr val="90BB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7" name="文本框 16"/>
          <p:cNvSpPr txBox="1"/>
          <p:nvPr>
            <p:custDataLst>
              <p:tags r:id="rId2"/>
            </p:custDataLst>
          </p:nvPr>
        </p:nvSpPr>
        <p:spPr>
          <a:xfrm>
            <a:off x="1444721" y="3906023"/>
            <a:ext cx="1775167" cy="464679"/>
          </a:xfrm>
          <a:prstGeom prst="rect">
            <a:avLst/>
          </a:prstGeom>
        </p:spPr>
        <p:txBody>
          <a:bodyPr wrap="square">
            <a:spAutoFit/>
          </a:bodyPr>
          <a:lstStyle>
            <a:defPPr>
              <a:defRPr lang="zh-CN"/>
            </a:defPPr>
            <a:lvl1pPr>
              <a:lnSpc>
                <a:spcPct val="130000"/>
              </a:lnSpc>
              <a:spcBef>
                <a:spcPts val="1200"/>
              </a:spcBef>
              <a:buClr>
                <a:schemeClr val="accent6"/>
              </a:buClr>
              <a:defRPr sz="1400">
                <a:solidFill>
                  <a:schemeClr val="tx1">
                    <a:lumMod val="75000"/>
                    <a:lumOff val="25000"/>
                  </a:schemeClr>
                </a:solidFill>
                <a:latin typeface="Arial" panose="020B0604020202020204" pitchFamily="34" charset="0"/>
                <a:ea typeface="Open Sans" panose="020B0606030504020204" pitchFamily="34" charset="0"/>
                <a:cs typeface="Arial" panose="020B0604020202020204" pitchFamily="34" charset="0"/>
              </a:defRPr>
            </a:lvl1pPr>
          </a:lstStyle>
          <a:p>
            <a:r>
              <a:rPr lang="zh-CN" altLang="en-US" sz="20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研究背景</a:t>
            </a:r>
            <a:r>
              <a:rPr lang="en-US" altLang="zh-CN" sz="20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1</a:t>
            </a:r>
            <a:endParaRPr lang="zh-CN" altLang="en-US" sz="20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
        <p:nvSpPr>
          <p:cNvPr id="19" name="文本框 18"/>
          <p:cNvSpPr txBox="1"/>
          <p:nvPr>
            <p:custDataLst>
              <p:tags r:id="rId3"/>
            </p:custDataLst>
          </p:nvPr>
        </p:nvSpPr>
        <p:spPr>
          <a:xfrm>
            <a:off x="1444721" y="2065174"/>
            <a:ext cx="1775167" cy="464679"/>
          </a:xfrm>
          <a:prstGeom prst="rect">
            <a:avLst/>
          </a:prstGeom>
        </p:spPr>
        <p:txBody>
          <a:bodyPr wrap="square">
            <a:spAutoFit/>
          </a:bodyPr>
          <a:lstStyle>
            <a:defPPr>
              <a:defRPr lang="zh-CN"/>
            </a:defPPr>
            <a:lvl1pPr>
              <a:lnSpc>
                <a:spcPct val="130000"/>
              </a:lnSpc>
              <a:spcBef>
                <a:spcPts val="1200"/>
              </a:spcBef>
              <a:buClr>
                <a:schemeClr val="accent6"/>
              </a:buClr>
              <a:defRPr sz="1400">
                <a:solidFill>
                  <a:schemeClr val="tx1">
                    <a:lumMod val="75000"/>
                    <a:lumOff val="25000"/>
                  </a:schemeClr>
                </a:solidFill>
                <a:latin typeface="Arial" panose="020B0604020202020204" pitchFamily="34" charset="0"/>
                <a:ea typeface="Open Sans" panose="020B0606030504020204" pitchFamily="34" charset="0"/>
                <a:cs typeface="Arial" panose="020B0604020202020204" pitchFamily="34" charset="0"/>
              </a:defRPr>
            </a:lvl1pPr>
          </a:lstStyle>
          <a:p>
            <a:r>
              <a:rPr lang="zh-CN" altLang="en-US" sz="20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研究背景</a:t>
            </a:r>
            <a:r>
              <a:rPr lang="en-US" altLang="zh-CN" sz="20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2</a:t>
            </a:r>
            <a:endParaRPr lang="zh-CN" altLang="en-US" sz="20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
        <p:nvSpPr>
          <p:cNvPr id="21" name="文本框 20"/>
          <p:cNvSpPr txBox="1"/>
          <p:nvPr/>
        </p:nvSpPr>
        <p:spPr>
          <a:xfrm>
            <a:off x="1444721" y="4423382"/>
            <a:ext cx="3014304" cy="1095236"/>
          </a:xfrm>
          <a:prstGeom prst="rect">
            <a:avLst/>
          </a:prstGeom>
          <a:noFill/>
        </p:spPr>
        <p:txBody>
          <a:bodyPr wrap="square">
            <a:spAutoFit/>
          </a:bodyPr>
          <a:lstStyle/>
          <a:p>
            <a:pPr>
              <a:lnSpc>
                <a:spcPct val="120000"/>
              </a:lnSpc>
            </a:pPr>
            <a:r>
              <a:rPr lang="zh-CN" altLang="en-US" sz="11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曾经震惊全国的宝马车主“龙哥” 与电动车车主发生刮蹭，随后发生肢体冲突， “龙哥”</a:t>
            </a:r>
            <a:r>
              <a:rPr lang="zh-CN" altLang="en-US" sz="1100" b="0" i="0" u="none" strike="noStrike" dirty="0">
                <a:solidFill>
                  <a:schemeClr val="bg1"/>
                </a:solidFill>
                <a:effectLst/>
                <a:latin typeface="阿里巴巴普惠体 R" panose="00020600040101010101" pitchFamily="18" charset="-122"/>
                <a:ea typeface="阿里巴巴普惠体 R" panose="00020600040101010101" pitchFamily="18" charset="-122"/>
                <a:cs typeface="阿里巴巴普惠体 R" panose="00020600040101010101" pitchFamily="18" charset="-122"/>
              </a:rPr>
              <a:t>死亡，引发网友关于电动车车主是否属于正当防卫、受否防卫过当的热议，最终判定电动车车主属正当防卫，无罪释放。</a:t>
            </a:r>
            <a:endParaRPr lang="zh-CN" altLang="en-US" sz="1100" dirty="0">
              <a:solidFill>
                <a:schemeClr val="bg1"/>
              </a:solidFill>
              <a:latin typeface="Arial" panose="020B0604020202020204" pitchFamily="34" charset="0"/>
              <a:cs typeface="Arial" panose="020B0604020202020204" pitchFamily="34" charset="0"/>
            </a:endParaRPr>
          </a:p>
        </p:txBody>
      </p:sp>
      <p:sp>
        <p:nvSpPr>
          <p:cNvPr id="23" name="文本框 22"/>
          <p:cNvSpPr txBox="1"/>
          <p:nvPr/>
        </p:nvSpPr>
        <p:spPr>
          <a:xfrm>
            <a:off x="1444721" y="2557377"/>
            <a:ext cx="3014304" cy="1095236"/>
          </a:xfrm>
          <a:prstGeom prst="rect">
            <a:avLst/>
          </a:prstGeom>
          <a:noFill/>
        </p:spPr>
        <p:txBody>
          <a:bodyPr wrap="square">
            <a:spAutoFit/>
          </a:bodyPr>
          <a:lstStyle/>
          <a:p>
            <a:pPr>
              <a:lnSpc>
                <a:spcPct val="120000"/>
              </a:lnSpc>
            </a:pPr>
            <a:r>
              <a:rPr lang="zh-CN" altLang="en-US" sz="11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同样震惊全国的郑州</a:t>
            </a:r>
            <a:r>
              <a:rPr lang="en-US" altLang="zh-CN" sz="11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8.24</a:t>
            </a:r>
            <a:r>
              <a:rPr lang="zh-CN" altLang="en-US" sz="11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血案中被告人张金柱最终被认定犯有交通肇事罪和故意杀人罪，被法院判决死刑立即执行，剥夺政治权利终身。张金柱临死前的那句“我是死在记者手里”的话，引起了大众关于舆论对司法的影响的思考。</a:t>
            </a:r>
            <a:endParaRPr lang="zh-CN" altLang="en-US" sz="1100" dirty="0">
              <a:solidFill>
                <a:schemeClr val="bg1"/>
              </a:solidFill>
              <a:latin typeface="Arial" panose="020B0604020202020204" pitchFamily="34" charset="0"/>
              <a:cs typeface="Arial" panose="020B0604020202020204" pitchFamily="34" charset="0"/>
            </a:endParaRPr>
          </a:p>
        </p:txBody>
      </p:sp>
      <p:sp>
        <p:nvSpPr>
          <p:cNvPr id="27" name="文本框 26"/>
          <p:cNvSpPr txBox="1"/>
          <p:nvPr>
            <p:custDataLst>
              <p:tags r:id="rId4"/>
            </p:custDataLst>
          </p:nvPr>
        </p:nvSpPr>
        <p:spPr>
          <a:xfrm>
            <a:off x="2469515" y="1681480"/>
            <a:ext cx="6729730" cy="716915"/>
          </a:xfrm>
          <a:prstGeom prst="rect">
            <a:avLst/>
          </a:prstGeom>
        </p:spPr>
        <p:txBody>
          <a:bodyPr wrap="square">
            <a:noAutofit/>
          </a:bodyPr>
          <a:lstStyle>
            <a:defPPr>
              <a:defRPr lang="zh-CN"/>
            </a:defPPr>
            <a:lvl1pPr>
              <a:lnSpc>
                <a:spcPct val="130000"/>
              </a:lnSpc>
              <a:spcBef>
                <a:spcPts val="1200"/>
              </a:spcBef>
              <a:buClr>
                <a:schemeClr val="accent6"/>
              </a:buClr>
              <a:defRPr sz="1400">
                <a:solidFill>
                  <a:schemeClr val="tx1">
                    <a:lumMod val="75000"/>
                    <a:lumOff val="25000"/>
                  </a:schemeClr>
                </a:solidFill>
                <a:latin typeface="Arial" panose="020B0604020202020204" pitchFamily="34" charset="0"/>
                <a:ea typeface="Open Sans" panose="020B0606030504020204" pitchFamily="34" charset="0"/>
                <a:cs typeface="Arial" panose="020B0604020202020204" pitchFamily="34" charset="0"/>
              </a:defRPr>
            </a:lvl1pPr>
          </a:lstStyle>
          <a:p>
            <a:r>
              <a:rPr lang="en-GB" sz="2800" b="1" dirty="0">
                <a:solidFill>
                  <a:sysClr val="windowText" lastClr="000000"/>
                </a:solidFill>
                <a:latin typeface="Calibri" panose="020F0502020204030204" charset="0"/>
                <a:ea typeface="+mn-ea"/>
                <a:cs typeface="Calibri" panose="020F0502020204030204" charset="0"/>
              </a:rPr>
              <a:t> Background</a:t>
            </a:r>
            <a:r>
              <a:rPr lang="en-US" altLang="en-GB" sz="2800" b="1" dirty="0">
                <a:solidFill>
                  <a:sysClr val="windowText" lastClr="000000"/>
                </a:solidFill>
                <a:latin typeface="Calibri" panose="020F0502020204030204" charset="0"/>
                <a:ea typeface="+mn-ea"/>
                <a:cs typeface="Calibri" panose="020F0502020204030204" charset="0"/>
              </a:rPr>
              <a:t> </a:t>
            </a:r>
            <a:endParaRPr lang="en-US" altLang="en-GB" sz="2800" b="1" dirty="0">
              <a:solidFill>
                <a:sysClr val="windowText" lastClr="000000"/>
              </a:solidFill>
              <a:latin typeface="Calibri" panose="020F0502020204030204" charset="0"/>
              <a:ea typeface="+mn-ea"/>
              <a:cs typeface="Calibri" panose="020F0502020204030204" charset="0"/>
            </a:endParaRPr>
          </a:p>
        </p:txBody>
      </p:sp>
      <p:sp>
        <p:nvSpPr>
          <p:cNvPr id="31" name="文本框 30"/>
          <p:cNvSpPr txBox="1"/>
          <p:nvPr/>
        </p:nvSpPr>
        <p:spPr>
          <a:xfrm>
            <a:off x="1683385" y="2529840"/>
            <a:ext cx="8718550" cy="2861945"/>
          </a:xfrm>
          <a:prstGeom prst="rect">
            <a:avLst/>
          </a:prstGeom>
          <a:noFill/>
        </p:spPr>
        <p:txBody>
          <a:bodyPr wrap="square">
            <a:noAutofit/>
          </a:bodyPr>
          <a:lstStyle/>
          <a:p>
            <a:pPr algn="l">
              <a:lnSpc>
                <a:spcPct val="130000"/>
              </a:lnSpc>
              <a:spcBef>
                <a:spcPts val="1200"/>
              </a:spcBef>
              <a:buClr>
                <a:schemeClr val="accent6"/>
              </a:buClr>
              <a:buSzTx/>
              <a:buFontTx/>
            </a:pPr>
            <a:r>
              <a:rPr lang="en-US" altLang="en-GB" sz="1400" dirty="0">
                <a:solidFill>
                  <a:sysClr val="windowText" lastClr="000000"/>
                </a:solidFill>
                <a:latin typeface="Calibri" panose="020F0502020204030204" charset="0"/>
                <a:cs typeface="Calibri" panose="020F0502020204030204" charset="0"/>
              </a:rPr>
              <a:t>      Since Europe followed America's lead in deregulating the skies, the industry has seen a surge of airlines.Before 2020, the cost of international air transport market increased due to the fluctuation of US dollar exchange rate and oil price.Since 2020, COVID-19 has raged around the world, and the global air transport industry has suffered an unprecedented impact. As it has made most countries carry out different control policies, the downward pressure on the economy has increased, and the capacity supply of the air transport market exceeds the demand of passengers, some European airlines have </a:t>
            </a:r>
            <a:r>
              <a:rPr lang="en-US" altLang="en-GB" sz="1400" dirty="0">
                <a:solidFill>
                  <a:sysClr val="windowText" lastClr="000000"/>
                </a:solidFill>
                <a:latin typeface="Calibri" panose="020F0502020204030204" charset="0"/>
                <a:cs typeface="Calibri" panose="020F0502020204030204" charset="0"/>
                <a:sym typeface="+mn-ea"/>
              </a:rPr>
              <a:t>collapsed</a:t>
            </a:r>
            <a:r>
              <a:rPr lang="en-US" altLang="en-GB" sz="1400" dirty="0">
                <a:solidFill>
                  <a:sysClr val="windowText" lastClr="000000"/>
                </a:solidFill>
                <a:latin typeface="Calibri" panose="020F0502020204030204" charset="0"/>
                <a:cs typeface="Calibri" panose="020F0502020204030204" charset="0"/>
              </a:rPr>
              <a:t> in the crisis. Although DLH is one of the largest large airlines in Europe, its market share is not dominant. Therefore, in the face of such an environment, DLH has to make some management reforms in order to ensure the sustainable profitability of the enterprise.</a:t>
            </a:r>
            <a:endParaRPr lang="en-US" altLang="en-GB" sz="1400" dirty="0">
              <a:solidFill>
                <a:sysClr val="windowText" lastClr="000000"/>
              </a:solidFill>
              <a:latin typeface="Calibri" panose="020F0502020204030204" charset="0"/>
              <a:cs typeface="Calibri" panose="020F0502020204030204" charset="0"/>
            </a:endParaRPr>
          </a:p>
        </p:txBody>
      </p:sp>
      <p:sp>
        <p:nvSpPr>
          <p:cNvPr id="36" name="Freeform 91"/>
          <p:cNvSpPr/>
          <p:nvPr/>
        </p:nvSpPr>
        <p:spPr>
          <a:xfrm>
            <a:off x="1783715" y="1685290"/>
            <a:ext cx="618490" cy="618490"/>
          </a:xfrm>
          <a:custGeom>
            <a:avLst/>
            <a:gdLst/>
            <a:ahLst/>
            <a:cxnLst>
              <a:cxn ang="0">
                <a:pos x="wd2" y="hd2"/>
              </a:cxn>
              <a:cxn ang="5400000">
                <a:pos x="wd2" y="hd2"/>
              </a:cxn>
              <a:cxn ang="10800000">
                <a:pos x="wd2" y="hd2"/>
              </a:cxn>
              <a:cxn ang="16200000">
                <a:pos x="wd2" y="hd2"/>
              </a:cxn>
            </a:cxnLst>
            <a:rect l="0" t="0" r="r" b="b"/>
            <a:pathLst>
              <a:path w="21543" h="21600" extrusionOk="0">
                <a:moveTo>
                  <a:pt x="17478" y="9655"/>
                </a:moveTo>
                <a:cubicBezTo>
                  <a:pt x="20611" y="11945"/>
                  <a:pt x="20611" y="11945"/>
                  <a:pt x="20611" y="11945"/>
                </a:cubicBezTo>
                <a:cubicBezTo>
                  <a:pt x="16818" y="17182"/>
                  <a:pt x="16818" y="17182"/>
                  <a:pt x="16818" y="17182"/>
                </a:cubicBezTo>
                <a:cubicBezTo>
                  <a:pt x="13521" y="14891"/>
                  <a:pt x="13521" y="14891"/>
                  <a:pt x="13521" y="14891"/>
                </a:cubicBezTo>
                <a:lnTo>
                  <a:pt x="17478" y="9655"/>
                </a:lnTo>
                <a:close/>
                <a:moveTo>
                  <a:pt x="13356" y="15218"/>
                </a:moveTo>
                <a:cubicBezTo>
                  <a:pt x="13521" y="18327"/>
                  <a:pt x="13521" y="18327"/>
                  <a:pt x="13521" y="18327"/>
                </a:cubicBezTo>
                <a:cubicBezTo>
                  <a:pt x="16653" y="17509"/>
                  <a:pt x="16653" y="17509"/>
                  <a:pt x="16653" y="17509"/>
                </a:cubicBezTo>
                <a:lnTo>
                  <a:pt x="13356" y="15218"/>
                </a:lnTo>
                <a:close/>
                <a:moveTo>
                  <a:pt x="21270" y="9982"/>
                </a:moveTo>
                <a:cubicBezTo>
                  <a:pt x="19127" y="8509"/>
                  <a:pt x="19127" y="8509"/>
                  <a:pt x="19127" y="8509"/>
                </a:cubicBezTo>
                <a:cubicBezTo>
                  <a:pt x="18797" y="8182"/>
                  <a:pt x="18302" y="8345"/>
                  <a:pt x="18137" y="8673"/>
                </a:cubicBezTo>
                <a:cubicBezTo>
                  <a:pt x="18137" y="8673"/>
                  <a:pt x="17643" y="9327"/>
                  <a:pt x="17643" y="9327"/>
                </a:cubicBezTo>
                <a:cubicBezTo>
                  <a:pt x="20940" y="11618"/>
                  <a:pt x="20940" y="11618"/>
                  <a:pt x="20940" y="11618"/>
                </a:cubicBezTo>
                <a:cubicBezTo>
                  <a:pt x="20940" y="11618"/>
                  <a:pt x="21270" y="10964"/>
                  <a:pt x="21435" y="10964"/>
                </a:cubicBezTo>
                <a:cubicBezTo>
                  <a:pt x="21600" y="10636"/>
                  <a:pt x="21600" y="10145"/>
                  <a:pt x="21270" y="9982"/>
                </a:cubicBezTo>
                <a:close/>
                <a:moveTo>
                  <a:pt x="15334" y="4909"/>
                </a:moveTo>
                <a:cubicBezTo>
                  <a:pt x="3957" y="4909"/>
                  <a:pt x="3957" y="4909"/>
                  <a:pt x="3957" y="4909"/>
                </a:cubicBezTo>
                <a:cubicBezTo>
                  <a:pt x="3627" y="4909"/>
                  <a:pt x="3298" y="5236"/>
                  <a:pt x="3298" y="5564"/>
                </a:cubicBezTo>
                <a:cubicBezTo>
                  <a:pt x="3298" y="6055"/>
                  <a:pt x="3627" y="6218"/>
                  <a:pt x="3957" y="6218"/>
                </a:cubicBezTo>
                <a:cubicBezTo>
                  <a:pt x="15334" y="6218"/>
                  <a:pt x="15334" y="6218"/>
                  <a:pt x="15334" y="6218"/>
                </a:cubicBezTo>
                <a:cubicBezTo>
                  <a:pt x="15664" y="6218"/>
                  <a:pt x="15994" y="6055"/>
                  <a:pt x="15994" y="5564"/>
                </a:cubicBezTo>
                <a:cubicBezTo>
                  <a:pt x="15994" y="5236"/>
                  <a:pt x="15664" y="4909"/>
                  <a:pt x="15334" y="4909"/>
                </a:cubicBezTo>
                <a:close/>
                <a:moveTo>
                  <a:pt x="15994" y="8345"/>
                </a:moveTo>
                <a:cubicBezTo>
                  <a:pt x="15994" y="8018"/>
                  <a:pt x="15664" y="7691"/>
                  <a:pt x="15334" y="7691"/>
                </a:cubicBezTo>
                <a:cubicBezTo>
                  <a:pt x="3957" y="7691"/>
                  <a:pt x="3957" y="7691"/>
                  <a:pt x="3957" y="7691"/>
                </a:cubicBezTo>
                <a:cubicBezTo>
                  <a:pt x="3627" y="7691"/>
                  <a:pt x="3298" y="8018"/>
                  <a:pt x="3298" y="8345"/>
                </a:cubicBezTo>
                <a:cubicBezTo>
                  <a:pt x="3298" y="8673"/>
                  <a:pt x="3627" y="9000"/>
                  <a:pt x="3957" y="9000"/>
                </a:cubicBezTo>
                <a:cubicBezTo>
                  <a:pt x="15334" y="9000"/>
                  <a:pt x="15334" y="9000"/>
                  <a:pt x="15334" y="9000"/>
                </a:cubicBezTo>
                <a:cubicBezTo>
                  <a:pt x="15664" y="9000"/>
                  <a:pt x="15994" y="8673"/>
                  <a:pt x="15994" y="8345"/>
                </a:cubicBezTo>
                <a:close/>
                <a:moveTo>
                  <a:pt x="12366" y="10473"/>
                </a:moveTo>
                <a:cubicBezTo>
                  <a:pt x="3957" y="10473"/>
                  <a:pt x="3957" y="10473"/>
                  <a:pt x="3957" y="10473"/>
                </a:cubicBezTo>
                <a:cubicBezTo>
                  <a:pt x="3627" y="10473"/>
                  <a:pt x="3298" y="10800"/>
                  <a:pt x="3298" y="11127"/>
                </a:cubicBezTo>
                <a:cubicBezTo>
                  <a:pt x="3298" y="11455"/>
                  <a:pt x="3627" y="11782"/>
                  <a:pt x="3957" y="11782"/>
                </a:cubicBezTo>
                <a:cubicBezTo>
                  <a:pt x="12366" y="11782"/>
                  <a:pt x="12366" y="11782"/>
                  <a:pt x="12366" y="11782"/>
                </a:cubicBezTo>
                <a:cubicBezTo>
                  <a:pt x="12696" y="11782"/>
                  <a:pt x="13026" y="11455"/>
                  <a:pt x="13026" y="11127"/>
                </a:cubicBezTo>
                <a:cubicBezTo>
                  <a:pt x="13026" y="10800"/>
                  <a:pt x="12696" y="10473"/>
                  <a:pt x="12366" y="10473"/>
                </a:cubicBezTo>
                <a:close/>
                <a:moveTo>
                  <a:pt x="12366" y="13255"/>
                </a:moveTo>
                <a:cubicBezTo>
                  <a:pt x="3957" y="13255"/>
                  <a:pt x="3957" y="13255"/>
                  <a:pt x="3957" y="13255"/>
                </a:cubicBezTo>
                <a:cubicBezTo>
                  <a:pt x="3627" y="13255"/>
                  <a:pt x="3298" y="13582"/>
                  <a:pt x="3298" y="13909"/>
                </a:cubicBezTo>
                <a:cubicBezTo>
                  <a:pt x="3298" y="14236"/>
                  <a:pt x="3627" y="14564"/>
                  <a:pt x="3957" y="14564"/>
                </a:cubicBezTo>
                <a:cubicBezTo>
                  <a:pt x="12366" y="14564"/>
                  <a:pt x="12366" y="14564"/>
                  <a:pt x="12366" y="14564"/>
                </a:cubicBezTo>
                <a:cubicBezTo>
                  <a:pt x="12696" y="14564"/>
                  <a:pt x="13026" y="14236"/>
                  <a:pt x="13026" y="13909"/>
                </a:cubicBezTo>
                <a:cubicBezTo>
                  <a:pt x="13026" y="13582"/>
                  <a:pt x="12696" y="13255"/>
                  <a:pt x="12366" y="13255"/>
                </a:cubicBezTo>
                <a:close/>
                <a:moveTo>
                  <a:pt x="17808" y="18164"/>
                </a:moveTo>
                <a:cubicBezTo>
                  <a:pt x="17808" y="19473"/>
                  <a:pt x="16983" y="20291"/>
                  <a:pt x="15664" y="20291"/>
                </a:cubicBezTo>
                <a:cubicBezTo>
                  <a:pt x="11377" y="20291"/>
                  <a:pt x="11377" y="20291"/>
                  <a:pt x="11377" y="20291"/>
                </a:cubicBezTo>
                <a:cubicBezTo>
                  <a:pt x="11377" y="19473"/>
                  <a:pt x="11377" y="19473"/>
                  <a:pt x="11377" y="19473"/>
                </a:cubicBezTo>
                <a:cubicBezTo>
                  <a:pt x="11377" y="17509"/>
                  <a:pt x="9728" y="16036"/>
                  <a:pt x="7915" y="16036"/>
                </a:cubicBezTo>
                <a:cubicBezTo>
                  <a:pt x="1319" y="16036"/>
                  <a:pt x="1319" y="16036"/>
                  <a:pt x="1319" y="16036"/>
                </a:cubicBezTo>
                <a:cubicBezTo>
                  <a:pt x="1319" y="3436"/>
                  <a:pt x="1319" y="3436"/>
                  <a:pt x="1319" y="3436"/>
                </a:cubicBezTo>
                <a:cubicBezTo>
                  <a:pt x="1319" y="2291"/>
                  <a:pt x="2308" y="1309"/>
                  <a:pt x="3463" y="1309"/>
                </a:cubicBezTo>
                <a:cubicBezTo>
                  <a:pt x="15664" y="1309"/>
                  <a:pt x="15664" y="1309"/>
                  <a:pt x="15664" y="1309"/>
                </a:cubicBezTo>
                <a:cubicBezTo>
                  <a:pt x="16983" y="1309"/>
                  <a:pt x="17808" y="2291"/>
                  <a:pt x="17808" y="3436"/>
                </a:cubicBezTo>
                <a:cubicBezTo>
                  <a:pt x="17808" y="8345"/>
                  <a:pt x="17808" y="8345"/>
                  <a:pt x="17808" y="8345"/>
                </a:cubicBezTo>
                <a:cubicBezTo>
                  <a:pt x="18137" y="8018"/>
                  <a:pt x="18302" y="8018"/>
                  <a:pt x="18632" y="8018"/>
                </a:cubicBezTo>
                <a:cubicBezTo>
                  <a:pt x="18797" y="8018"/>
                  <a:pt x="18962" y="8018"/>
                  <a:pt x="19127" y="8182"/>
                </a:cubicBezTo>
                <a:cubicBezTo>
                  <a:pt x="19127" y="3436"/>
                  <a:pt x="19127" y="3436"/>
                  <a:pt x="19127" y="3436"/>
                </a:cubicBezTo>
                <a:cubicBezTo>
                  <a:pt x="19127" y="1636"/>
                  <a:pt x="17643" y="0"/>
                  <a:pt x="15664" y="0"/>
                </a:cubicBezTo>
                <a:cubicBezTo>
                  <a:pt x="3463" y="0"/>
                  <a:pt x="3463" y="0"/>
                  <a:pt x="3463" y="0"/>
                </a:cubicBezTo>
                <a:cubicBezTo>
                  <a:pt x="1649" y="0"/>
                  <a:pt x="0" y="1636"/>
                  <a:pt x="0" y="3436"/>
                </a:cubicBezTo>
                <a:cubicBezTo>
                  <a:pt x="0" y="16691"/>
                  <a:pt x="0" y="16691"/>
                  <a:pt x="0" y="16691"/>
                </a:cubicBezTo>
                <a:cubicBezTo>
                  <a:pt x="0" y="16691"/>
                  <a:pt x="0" y="16691"/>
                  <a:pt x="0" y="16691"/>
                </a:cubicBezTo>
                <a:cubicBezTo>
                  <a:pt x="0" y="16691"/>
                  <a:pt x="0" y="16691"/>
                  <a:pt x="0" y="16855"/>
                </a:cubicBezTo>
                <a:cubicBezTo>
                  <a:pt x="0" y="16855"/>
                  <a:pt x="165" y="16855"/>
                  <a:pt x="165" y="16855"/>
                </a:cubicBezTo>
                <a:cubicBezTo>
                  <a:pt x="165" y="16855"/>
                  <a:pt x="165" y="17018"/>
                  <a:pt x="165" y="17018"/>
                </a:cubicBezTo>
                <a:cubicBezTo>
                  <a:pt x="165" y="17018"/>
                  <a:pt x="165" y="17018"/>
                  <a:pt x="165" y="17018"/>
                </a:cubicBezTo>
                <a:cubicBezTo>
                  <a:pt x="165" y="17018"/>
                  <a:pt x="165" y="17182"/>
                  <a:pt x="330" y="17182"/>
                </a:cubicBezTo>
                <a:cubicBezTo>
                  <a:pt x="330" y="17182"/>
                  <a:pt x="330" y="17182"/>
                  <a:pt x="495" y="17182"/>
                </a:cubicBezTo>
                <a:cubicBezTo>
                  <a:pt x="10388" y="21600"/>
                  <a:pt x="10388" y="21600"/>
                  <a:pt x="10388" y="21600"/>
                </a:cubicBezTo>
                <a:cubicBezTo>
                  <a:pt x="10553" y="21600"/>
                  <a:pt x="10553" y="21600"/>
                  <a:pt x="10718" y="21600"/>
                </a:cubicBezTo>
                <a:cubicBezTo>
                  <a:pt x="10718" y="21600"/>
                  <a:pt x="10718" y="21600"/>
                  <a:pt x="10718" y="21600"/>
                </a:cubicBezTo>
                <a:cubicBezTo>
                  <a:pt x="10718" y="21600"/>
                  <a:pt x="10718" y="21600"/>
                  <a:pt x="10718" y="21600"/>
                </a:cubicBezTo>
                <a:cubicBezTo>
                  <a:pt x="15664" y="21600"/>
                  <a:pt x="15664" y="21600"/>
                  <a:pt x="15664" y="21600"/>
                </a:cubicBezTo>
                <a:cubicBezTo>
                  <a:pt x="17643" y="21600"/>
                  <a:pt x="19127" y="20127"/>
                  <a:pt x="19127" y="18164"/>
                </a:cubicBezTo>
                <a:cubicBezTo>
                  <a:pt x="19127" y="14564"/>
                  <a:pt x="19127" y="14564"/>
                  <a:pt x="19127" y="14564"/>
                </a:cubicBezTo>
                <a:cubicBezTo>
                  <a:pt x="17808" y="16364"/>
                  <a:pt x="17808" y="16364"/>
                  <a:pt x="17808" y="16364"/>
                </a:cubicBezTo>
                <a:lnTo>
                  <a:pt x="17808" y="18164"/>
                </a:lnTo>
                <a:close/>
              </a:path>
            </a:pathLst>
          </a:custGeom>
          <a:solidFill>
            <a:srgbClr val="90BBC1"/>
          </a:solidFill>
          <a:ln w="12700" cap="flat">
            <a:noFill/>
            <a:miter lim="400000"/>
          </a:ln>
          <a:effectLst/>
        </p:spPr>
        <p:txBody>
          <a:bodyPr wrap="square" lIns="91439" tIns="91439" rIns="91439" bIns="91439" numCol="1" anchor="t">
            <a:noAutofit/>
          </a:bodyPr>
          <a:lstStyle/>
          <a:p>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rot="19920000">
            <a:off x="-1277937" y="-892175"/>
            <a:ext cx="7416800" cy="10546715"/>
          </a:xfrm>
          <a:prstGeom prst="rect">
            <a:avLst/>
          </a:prstGeom>
          <a:gradFill>
            <a:gsLst>
              <a:gs pos="0">
                <a:srgbClr val="A5CDD1"/>
              </a:gs>
              <a:gs pos="50000">
                <a:srgbClr val="A5CDD1"/>
              </a:gs>
              <a:gs pos="50000">
                <a:srgbClr val="F8FAF9"/>
              </a:gs>
              <a:gs pos="100000">
                <a:srgbClr val="F8FAF9"/>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7" name="矩形 6"/>
          <p:cNvSpPr/>
          <p:nvPr/>
        </p:nvSpPr>
        <p:spPr>
          <a:xfrm rot="19920000">
            <a:off x="6053138" y="-2796540"/>
            <a:ext cx="7416800" cy="10546715"/>
          </a:xfrm>
          <a:prstGeom prst="rect">
            <a:avLst/>
          </a:prstGeom>
          <a:gradFill>
            <a:gsLst>
              <a:gs pos="0">
                <a:srgbClr val="D1E5EA"/>
              </a:gs>
              <a:gs pos="50000">
                <a:srgbClr val="D1E5EA"/>
              </a:gs>
              <a:gs pos="50000">
                <a:srgbClr val="F8FAF9"/>
              </a:gs>
              <a:gs pos="100000">
                <a:srgbClr val="F8FAF9"/>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pic>
        <p:nvPicPr>
          <p:cNvPr id="9" name="图片 8" descr="4"/>
          <p:cNvPicPr>
            <a:picLocks noChangeAspect="1"/>
          </p:cNvPicPr>
          <p:nvPr/>
        </p:nvPicPr>
        <p:blipFill>
          <a:blip r:embed="rId1"/>
          <a:srcRect/>
          <a:stretch>
            <a:fillRect/>
          </a:stretch>
        </p:blipFill>
        <p:spPr>
          <a:xfrm rot="5400000">
            <a:off x="2171528" y="-2933871"/>
            <a:ext cx="7622663" cy="13053279"/>
          </a:xfrm>
          <a:prstGeom prst="rect">
            <a:avLst/>
          </a:prstGeom>
        </p:spPr>
      </p:pic>
      <p:sp>
        <p:nvSpPr>
          <p:cNvPr id="11" name="矩形 10"/>
          <p:cNvSpPr/>
          <p:nvPr/>
        </p:nvSpPr>
        <p:spPr>
          <a:xfrm>
            <a:off x="340113" y="367207"/>
            <a:ext cx="11511775" cy="61235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p:cNvSpPr txBox="1"/>
          <p:nvPr/>
        </p:nvSpPr>
        <p:spPr>
          <a:xfrm>
            <a:off x="4520293" y="640045"/>
            <a:ext cx="3151414" cy="706755"/>
          </a:xfrm>
          <a:prstGeom prst="rect">
            <a:avLst/>
          </a:prstGeom>
          <a:noFill/>
        </p:spPr>
        <p:txBody>
          <a:bodyPr wrap="square" rtlCol="0">
            <a:spAutoFit/>
          </a:bodyPr>
          <a:lstStyle/>
          <a:p>
            <a:pPr algn="ctr"/>
            <a:r>
              <a:rPr lang="en-GB" sz="4000" b="1" dirty="0">
                <a:solidFill>
                  <a:sysClr val="windowText" lastClr="000000"/>
                </a:solidFill>
                <a:latin typeface="Calibri" panose="020F0502020204030204" charset="0"/>
                <a:cs typeface="Calibri" panose="020F0502020204030204" charset="0"/>
              </a:rPr>
              <a:t>PEST</a:t>
            </a:r>
            <a:r>
              <a:rPr lang="en-US" altLang="en-GB" sz="4000" b="1" dirty="0">
                <a:solidFill>
                  <a:sysClr val="windowText" lastClr="000000"/>
                </a:solidFill>
                <a:latin typeface="Calibri" panose="020F0502020204030204" charset="0"/>
                <a:cs typeface="Calibri" panose="020F0502020204030204" charset="0"/>
              </a:rPr>
              <a:t> Analysis</a:t>
            </a:r>
            <a:endParaRPr lang="en-US" altLang="en-GB" sz="4000" b="1" dirty="0">
              <a:solidFill>
                <a:sysClr val="windowText" lastClr="000000"/>
              </a:solidFill>
              <a:latin typeface="Calibri" panose="020F0502020204030204" charset="0"/>
              <a:cs typeface="Calibri" panose="020F0502020204030204" charset="0"/>
            </a:endParaRPr>
          </a:p>
        </p:txBody>
      </p:sp>
      <p:sp>
        <p:nvSpPr>
          <p:cNvPr id="3" name="圆形 3"/>
          <p:cNvSpPr/>
          <p:nvPr/>
        </p:nvSpPr>
        <p:spPr>
          <a:xfrm>
            <a:off x="4434435" y="2123053"/>
            <a:ext cx="1608842" cy="1608842"/>
          </a:xfrm>
          <a:prstGeom prst="ellipse">
            <a:avLst/>
          </a:prstGeom>
          <a:solidFill>
            <a:srgbClr val="A5CDD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a:solidFill>
                <a:schemeClr val="tx1">
                  <a:lumMod val="65000"/>
                  <a:lumOff val="35000"/>
                </a:schemeClr>
              </a:solidFill>
            </a:endParaRPr>
          </a:p>
        </p:txBody>
      </p:sp>
      <p:sp>
        <p:nvSpPr>
          <p:cNvPr id="13" name="圆形 1"/>
          <p:cNvSpPr/>
          <p:nvPr/>
        </p:nvSpPr>
        <p:spPr>
          <a:xfrm>
            <a:off x="6320051" y="2105880"/>
            <a:ext cx="1642850" cy="1642848"/>
          </a:xfrm>
          <a:prstGeom prst="ellipse">
            <a:avLst/>
          </a:prstGeom>
          <a:solidFill>
            <a:srgbClr val="D1E5E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a:solidFill>
                <a:schemeClr val="tx1">
                  <a:lumMod val="65000"/>
                  <a:lumOff val="35000"/>
                </a:schemeClr>
              </a:solidFill>
            </a:endParaRPr>
          </a:p>
        </p:txBody>
      </p:sp>
      <p:sp>
        <p:nvSpPr>
          <p:cNvPr id="17" name="文本占位符 14"/>
          <p:cNvSpPr txBox="1"/>
          <p:nvPr/>
        </p:nvSpPr>
        <p:spPr>
          <a:xfrm>
            <a:off x="4519835" y="2772615"/>
            <a:ext cx="1460542" cy="368300"/>
          </a:xfrm>
          <a:prstGeom prst="rect">
            <a:avLst/>
          </a:prstGeom>
        </p:spPr>
        <p:txBody>
          <a:bodyPr vert="horz" wrap="square" lIns="91440" tIns="45720" rIns="91440" bIns="45720" rtlCol="0">
            <a:spAutoFit/>
          </a:bodyPr>
          <a:lstStyle>
            <a:defPPr>
              <a:defRPr lang="zh-CN"/>
            </a:defPPr>
            <a:lvl1pPr indent="0" algn="ctr">
              <a:lnSpc>
                <a:spcPct val="90000"/>
              </a:lnSpc>
              <a:spcBef>
                <a:spcPts val="1000"/>
              </a:spcBef>
              <a:buFont typeface="Arial" panose="020B0604020202020204" pitchFamily="34" charset="0"/>
              <a:buNone/>
              <a:defRPr b="1">
                <a:solidFill>
                  <a:schemeClr val="tx1">
                    <a:lumMod val="65000"/>
                    <a:lumOff val="35000"/>
                  </a:schemeClr>
                </a:solidFill>
                <a:latin typeface="汉仪雅酷黑 45W" panose="020B0404020202020204" pitchFamily="34" charset="-122"/>
                <a:ea typeface="汉仪雅酷黑 45W" panose="020B0404020202020204" pitchFamily="34" charset="-122"/>
                <a:cs typeface="阿里巴巴普惠体 R" panose="00020600040101010101" pitchFamily="18" charset="-122"/>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sz="2000" dirty="0">
                <a:solidFill>
                  <a:schemeClr val="bg1"/>
                </a:solidFill>
                <a:latin typeface="阿里巴巴普惠体 R" panose="00020600040101010101" pitchFamily="18" charset="-122"/>
                <a:ea typeface="阿里巴巴普惠体 R" panose="00020600040101010101" pitchFamily="18" charset="-122"/>
              </a:rPr>
              <a:t>Politic</a:t>
            </a:r>
            <a:r>
              <a:rPr lang="en-US" sz="2000" dirty="0">
                <a:solidFill>
                  <a:schemeClr val="bg1"/>
                </a:solidFill>
                <a:latin typeface="阿里巴巴普惠体 R" panose="00020600040101010101" pitchFamily="18" charset="-122"/>
                <a:ea typeface="阿里巴巴普惠体 R" panose="00020600040101010101" pitchFamily="18" charset="-122"/>
              </a:rPr>
              <a:t>s</a:t>
            </a:r>
            <a:endParaRPr lang="en-US" sz="2000" dirty="0">
              <a:solidFill>
                <a:schemeClr val="bg1"/>
              </a:solidFill>
              <a:latin typeface="阿里巴巴普惠体 R" panose="00020600040101010101" pitchFamily="18" charset="-122"/>
              <a:ea typeface="阿里巴巴普惠体 R" panose="00020600040101010101" pitchFamily="18" charset="-122"/>
            </a:endParaRPr>
          </a:p>
        </p:txBody>
      </p:sp>
      <p:sp>
        <p:nvSpPr>
          <p:cNvPr id="19" name="文本占位符 14"/>
          <p:cNvSpPr txBox="1"/>
          <p:nvPr/>
        </p:nvSpPr>
        <p:spPr>
          <a:xfrm>
            <a:off x="6435821" y="2772284"/>
            <a:ext cx="1460542" cy="368300"/>
          </a:xfrm>
          <a:prstGeom prst="rect">
            <a:avLst/>
          </a:prstGeom>
        </p:spPr>
        <p:txBody>
          <a:bodyPr vert="horz" wrap="square" lIns="91440" tIns="45720" rIns="91440" bIns="45720" rtlCol="0">
            <a:spAutoFit/>
          </a:bodyPr>
          <a:lstStyle>
            <a:defPPr>
              <a:defRPr lang="zh-CN"/>
            </a:defPPr>
            <a:lvl1pPr indent="0" algn="ctr">
              <a:lnSpc>
                <a:spcPct val="90000"/>
              </a:lnSpc>
              <a:spcBef>
                <a:spcPts val="1000"/>
              </a:spcBef>
              <a:buFont typeface="Arial" panose="020B0604020202020204" pitchFamily="34" charset="0"/>
              <a:buNone/>
              <a:defRPr b="1">
                <a:solidFill>
                  <a:schemeClr val="tx1">
                    <a:lumMod val="65000"/>
                    <a:lumOff val="35000"/>
                  </a:schemeClr>
                </a:solidFill>
                <a:latin typeface="汉仪雅酷黑 45W" panose="020B0404020202020204" pitchFamily="34" charset="-122"/>
                <a:ea typeface="汉仪雅酷黑 45W" panose="020B0404020202020204" pitchFamily="34" charset="-122"/>
                <a:cs typeface="阿里巴巴普惠体 R" panose="00020600040101010101" pitchFamily="18" charset="-122"/>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sz="2000" dirty="0">
                <a:solidFill>
                  <a:schemeClr val="bg1"/>
                </a:solidFill>
                <a:latin typeface="阿里巴巴普惠体 R" panose="00020600040101010101" pitchFamily="18" charset="-122"/>
                <a:ea typeface="阿里巴巴普惠体 R" panose="00020600040101010101" pitchFamily="18" charset="-122"/>
              </a:rPr>
              <a:t>Econom</a:t>
            </a:r>
            <a:r>
              <a:rPr lang="en-US" sz="2000" dirty="0">
                <a:solidFill>
                  <a:schemeClr val="bg1"/>
                </a:solidFill>
                <a:latin typeface="阿里巴巴普惠体 R" panose="00020600040101010101" pitchFamily="18" charset="-122"/>
                <a:ea typeface="阿里巴巴普惠体 R" panose="00020600040101010101" pitchFamily="18" charset="-122"/>
              </a:rPr>
              <a:t>y</a:t>
            </a:r>
            <a:endParaRPr lang="en-US" sz="2000" dirty="0">
              <a:solidFill>
                <a:schemeClr val="bg1"/>
              </a:solidFill>
              <a:latin typeface="阿里巴巴普惠体 R" panose="00020600040101010101" pitchFamily="18" charset="-122"/>
              <a:ea typeface="阿里巴巴普惠体 R" panose="00020600040101010101" pitchFamily="18" charset="-122"/>
            </a:endParaRPr>
          </a:p>
        </p:txBody>
      </p:sp>
      <p:sp>
        <p:nvSpPr>
          <p:cNvPr id="27" name="文本占位符 14"/>
          <p:cNvSpPr txBox="1"/>
          <p:nvPr/>
        </p:nvSpPr>
        <p:spPr>
          <a:xfrm>
            <a:off x="951865" y="2681605"/>
            <a:ext cx="3228340" cy="589280"/>
          </a:xfrm>
          <a:prstGeom prst="rect">
            <a:avLst/>
          </a:prstGeom>
        </p:spPr>
        <p:txBody>
          <a:bodyPr vert="horz" wrap="square" lIns="91440" tIns="45720" rIns="91440" bIns="45720" rtlCol="0">
            <a:spAutoFit/>
          </a:bodyPr>
          <a:lstStyle>
            <a:defPPr>
              <a:defRPr lang="zh-CN"/>
            </a:defPPr>
            <a:lvl1pPr indent="0" algn="ctr">
              <a:lnSpc>
                <a:spcPct val="90000"/>
              </a:lnSpc>
              <a:spcBef>
                <a:spcPts val="1000"/>
              </a:spcBef>
              <a:buFont typeface="Arial" panose="020B0604020202020204" pitchFamily="34" charset="0"/>
              <a:buNone/>
              <a:defRPr b="1">
                <a:solidFill>
                  <a:schemeClr val="tx1">
                    <a:lumMod val="65000"/>
                    <a:lumOff val="35000"/>
                  </a:schemeClr>
                </a:solidFill>
                <a:latin typeface="汉仪雅酷黑 45W" panose="020B0404020202020204" pitchFamily="34" charset="-122"/>
                <a:ea typeface="汉仪雅酷黑 45W" panose="020B0404020202020204" pitchFamily="34" charset="-122"/>
                <a:cs typeface="阿里巴巴普惠体 R" panose="00020600040101010101" pitchFamily="18" charset="-122"/>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algn="l"/>
            <a:r>
              <a:rPr lang="zh-CN" altLang="en-US"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A series of legal bans, regulations and guidelines issued by the government can have a significant impact on airline production and operations.</a:t>
            </a:r>
            <a:endParaRPr lang="zh-CN" altLang="en-US"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endParaRPr>
          </a:p>
        </p:txBody>
      </p:sp>
      <p:sp>
        <p:nvSpPr>
          <p:cNvPr id="29" name="文本占位符 14"/>
          <p:cNvSpPr txBox="1"/>
          <p:nvPr/>
        </p:nvSpPr>
        <p:spPr>
          <a:xfrm>
            <a:off x="8189595" y="2681605"/>
            <a:ext cx="3465830" cy="755650"/>
          </a:xfrm>
          <a:prstGeom prst="rect">
            <a:avLst/>
          </a:prstGeom>
        </p:spPr>
        <p:txBody>
          <a:bodyPr vert="horz" wrap="square" lIns="91440" tIns="45720" rIns="91440" bIns="45720" rtlCol="0">
            <a:spAutoFit/>
          </a:bodyPr>
          <a:lstStyle>
            <a:defPPr>
              <a:defRPr lang="zh-CN"/>
            </a:defPPr>
            <a:lvl1pPr indent="0" algn="ctr">
              <a:lnSpc>
                <a:spcPct val="90000"/>
              </a:lnSpc>
              <a:spcBef>
                <a:spcPts val="1000"/>
              </a:spcBef>
              <a:buFont typeface="Arial" panose="020B0604020202020204" pitchFamily="34" charset="0"/>
              <a:buNone/>
              <a:defRPr b="1">
                <a:solidFill>
                  <a:schemeClr val="tx1">
                    <a:lumMod val="65000"/>
                    <a:lumOff val="35000"/>
                  </a:schemeClr>
                </a:solidFill>
                <a:latin typeface="汉仪雅酷黑 45W" panose="020B0404020202020204" pitchFamily="34" charset="-122"/>
                <a:ea typeface="汉仪雅酷黑 45W" panose="020B0404020202020204" pitchFamily="34" charset="-122"/>
                <a:cs typeface="阿里巴巴普惠体 R" panose="00020600040101010101" pitchFamily="18" charset="-122"/>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algn="l">
              <a:buClrTx/>
              <a:buSzTx/>
            </a:pPr>
            <a:r>
              <a:rPr lang="zh-CN" altLang="en-US"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The air transport industry is closely related to the macroeconomy</a:t>
            </a:r>
            <a:r>
              <a:rPr lang="en-US" altLang="zh-CN"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 and </a:t>
            </a:r>
            <a:r>
              <a:rPr lang="zh-CN" altLang="en-US"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has obvious cyclical characteristics</a:t>
            </a:r>
            <a:r>
              <a:rPr lang="en-US" altLang="zh-CN"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.It </a:t>
            </a:r>
            <a:r>
              <a:rPr lang="zh-CN" altLang="en-US"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is greatly affected by unexpected events.</a:t>
            </a:r>
            <a:endParaRPr lang="zh-CN" altLang="en-US"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endParaRPr>
          </a:p>
        </p:txBody>
      </p:sp>
      <p:sp>
        <p:nvSpPr>
          <p:cNvPr id="6" name="圆形 1"/>
          <p:cNvSpPr/>
          <p:nvPr>
            <p:custDataLst>
              <p:tags r:id="rId2"/>
            </p:custDataLst>
          </p:nvPr>
        </p:nvSpPr>
        <p:spPr>
          <a:xfrm>
            <a:off x="4400446" y="4063585"/>
            <a:ext cx="1642850" cy="1642848"/>
          </a:xfrm>
          <a:prstGeom prst="ellipse">
            <a:avLst/>
          </a:prstGeom>
          <a:solidFill>
            <a:srgbClr val="D1E5E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a:solidFill>
                <a:schemeClr val="tx1">
                  <a:lumMod val="65000"/>
                  <a:lumOff val="35000"/>
                </a:schemeClr>
              </a:solidFill>
            </a:endParaRPr>
          </a:p>
        </p:txBody>
      </p:sp>
      <p:sp>
        <p:nvSpPr>
          <p:cNvPr id="8" name="文本占位符 14"/>
          <p:cNvSpPr txBox="1"/>
          <p:nvPr>
            <p:custDataLst>
              <p:tags r:id="rId3"/>
            </p:custDataLst>
          </p:nvPr>
        </p:nvSpPr>
        <p:spPr>
          <a:xfrm>
            <a:off x="4516216" y="4729989"/>
            <a:ext cx="1460542" cy="423545"/>
          </a:xfrm>
          <a:prstGeom prst="rect">
            <a:avLst/>
          </a:prstGeom>
        </p:spPr>
        <p:txBody>
          <a:bodyPr vert="horz" wrap="square" lIns="91440" tIns="45720" rIns="91440" bIns="45720" rtlCol="0">
            <a:spAutoFit/>
          </a:bodyPr>
          <a:lstStyle>
            <a:defPPr>
              <a:defRPr lang="zh-CN"/>
            </a:defPPr>
            <a:lvl1pPr indent="0" algn="ctr">
              <a:lnSpc>
                <a:spcPct val="90000"/>
              </a:lnSpc>
              <a:spcBef>
                <a:spcPts val="1000"/>
              </a:spcBef>
              <a:buFont typeface="Arial" panose="020B0604020202020204" pitchFamily="34" charset="0"/>
              <a:buNone/>
              <a:defRPr b="1">
                <a:solidFill>
                  <a:schemeClr val="tx1">
                    <a:lumMod val="65000"/>
                    <a:lumOff val="35000"/>
                  </a:schemeClr>
                </a:solidFill>
                <a:latin typeface="汉仪雅酷黑 45W" panose="020B0404020202020204" pitchFamily="34" charset="-122"/>
                <a:ea typeface="汉仪雅酷黑 45W" panose="020B0404020202020204" pitchFamily="34" charset="-122"/>
                <a:cs typeface="阿里巴巴普惠体 R" panose="00020600040101010101" pitchFamily="18" charset="-122"/>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sz="2400" dirty="0">
                <a:solidFill>
                  <a:schemeClr val="bg1"/>
                </a:solidFill>
                <a:latin typeface="阿里巴巴普惠体 R" panose="00020600040101010101" pitchFamily="18" charset="-122"/>
                <a:ea typeface="阿里巴巴普惠体 R" panose="00020600040101010101" pitchFamily="18" charset="-122"/>
              </a:rPr>
              <a:t>Soci</a:t>
            </a:r>
            <a:r>
              <a:rPr lang="en-US" sz="2400" dirty="0">
                <a:solidFill>
                  <a:schemeClr val="bg1"/>
                </a:solidFill>
                <a:latin typeface="阿里巴巴普惠体 R" panose="00020600040101010101" pitchFamily="18" charset="-122"/>
                <a:ea typeface="阿里巴巴普惠体 R" panose="00020600040101010101" pitchFamily="18" charset="-122"/>
              </a:rPr>
              <a:t>ety</a:t>
            </a:r>
            <a:endParaRPr lang="en-US" sz="2400" dirty="0">
              <a:solidFill>
                <a:schemeClr val="bg1"/>
              </a:solidFill>
              <a:latin typeface="阿里巴巴普惠体 R" panose="00020600040101010101" pitchFamily="18" charset="-122"/>
              <a:ea typeface="阿里巴巴普惠体 R" panose="00020600040101010101" pitchFamily="18" charset="-122"/>
            </a:endParaRPr>
          </a:p>
        </p:txBody>
      </p:sp>
      <p:sp>
        <p:nvSpPr>
          <p:cNvPr id="10" name="圆形 3"/>
          <p:cNvSpPr/>
          <p:nvPr>
            <p:custDataLst>
              <p:tags r:id="rId4"/>
            </p:custDataLst>
          </p:nvPr>
        </p:nvSpPr>
        <p:spPr>
          <a:xfrm>
            <a:off x="6354040" y="4123303"/>
            <a:ext cx="1608842" cy="1608842"/>
          </a:xfrm>
          <a:prstGeom prst="ellipse">
            <a:avLst/>
          </a:prstGeom>
          <a:solidFill>
            <a:srgbClr val="A5CDD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a:solidFill>
                <a:schemeClr val="tx1">
                  <a:lumMod val="65000"/>
                  <a:lumOff val="35000"/>
                </a:schemeClr>
              </a:solidFill>
            </a:endParaRPr>
          </a:p>
        </p:txBody>
      </p:sp>
      <p:sp>
        <p:nvSpPr>
          <p:cNvPr id="12" name="文本占位符 14"/>
          <p:cNvSpPr txBox="1"/>
          <p:nvPr>
            <p:custDataLst>
              <p:tags r:id="rId5"/>
            </p:custDataLst>
          </p:nvPr>
        </p:nvSpPr>
        <p:spPr>
          <a:xfrm>
            <a:off x="6416675" y="4772660"/>
            <a:ext cx="1546225" cy="368300"/>
          </a:xfrm>
          <a:prstGeom prst="rect">
            <a:avLst/>
          </a:prstGeom>
        </p:spPr>
        <p:txBody>
          <a:bodyPr vert="horz" wrap="square" lIns="91440" tIns="45720" rIns="91440" bIns="45720" rtlCol="0">
            <a:spAutoFit/>
          </a:bodyPr>
          <a:lstStyle>
            <a:defPPr>
              <a:defRPr lang="zh-CN"/>
            </a:defPPr>
            <a:lvl1pPr indent="0" algn="ctr">
              <a:lnSpc>
                <a:spcPct val="90000"/>
              </a:lnSpc>
              <a:spcBef>
                <a:spcPts val="1000"/>
              </a:spcBef>
              <a:buFont typeface="Arial" panose="020B0604020202020204" pitchFamily="34" charset="0"/>
              <a:buNone/>
              <a:defRPr b="1">
                <a:solidFill>
                  <a:schemeClr val="tx1">
                    <a:lumMod val="65000"/>
                    <a:lumOff val="35000"/>
                  </a:schemeClr>
                </a:solidFill>
                <a:latin typeface="汉仪雅酷黑 45W" panose="020B0404020202020204" pitchFamily="34" charset="-122"/>
                <a:ea typeface="汉仪雅酷黑 45W" panose="020B0404020202020204" pitchFamily="34" charset="-122"/>
                <a:cs typeface="阿里巴巴普惠体 R" panose="00020600040101010101" pitchFamily="18" charset="-122"/>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sz="2000" dirty="0">
                <a:solidFill>
                  <a:schemeClr val="bg1"/>
                </a:solidFill>
                <a:latin typeface="阿里巴巴普惠体 R" panose="00020600040101010101" pitchFamily="18" charset="-122"/>
                <a:ea typeface="阿里巴巴普惠体 R" panose="00020600040101010101" pitchFamily="18" charset="-122"/>
              </a:rPr>
              <a:t>Technology</a:t>
            </a:r>
            <a:endParaRPr lang="en-US" sz="2000" dirty="0">
              <a:solidFill>
                <a:schemeClr val="bg1"/>
              </a:solidFill>
              <a:latin typeface="阿里巴巴普惠体 R" panose="00020600040101010101" pitchFamily="18" charset="-122"/>
              <a:ea typeface="阿里巴巴普惠体 R" panose="00020600040101010101" pitchFamily="18" charset="-122"/>
            </a:endParaRPr>
          </a:p>
        </p:txBody>
      </p:sp>
      <p:sp>
        <p:nvSpPr>
          <p:cNvPr id="14" name="文本占位符 14"/>
          <p:cNvSpPr txBox="1"/>
          <p:nvPr>
            <p:custDataLst>
              <p:tags r:id="rId6"/>
            </p:custDataLst>
          </p:nvPr>
        </p:nvSpPr>
        <p:spPr>
          <a:xfrm>
            <a:off x="638175" y="4551680"/>
            <a:ext cx="3669030" cy="755650"/>
          </a:xfrm>
          <a:prstGeom prst="rect">
            <a:avLst/>
          </a:prstGeom>
        </p:spPr>
        <p:txBody>
          <a:bodyPr vert="horz" wrap="square" lIns="91440" tIns="45720" rIns="91440" bIns="45720" rtlCol="0">
            <a:spAutoFit/>
          </a:bodyPr>
          <a:lstStyle>
            <a:defPPr>
              <a:defRPr lang="zh-CN"/>
            </a:defPPr>
            <a:lvl1pPr indent="0" algn="ctr">
              <a:lnSpc>
                <a:spcPct val="90000"/>
              </a:lnSpc>
              <a:spcBef>
                <a:spcPts val="1000"/>
              </a:spcBef>
              <a:buFont typeface="Arial" panose="020B0604020202020204" pitchFamily="34" charset="0"/>
              <a:buNone/>
              <a:defRPr b="1">
                <a:solidFill>
                  <a:schemeClr val="tx1">
                    <a:lumMod val="65000"/>
                    <a:lumOff val="35000"/>
                  </a:schemeClr>
                </a:solidFill>
                <a:latin typeface="汉仪雅酷黑 45W" panose="020B0404020202020204" pitchFamily="34" charset="-122"/>
                <a:ea typeface="汉仪雅酷黑 45W" panose="020B0404020202020204" pitchFamily="34" charset="-122"/>
                <a:cs typeface="阿里巴巴普惠体 R" panose="00020600040101010101" pitchFamily="18" charset="-122"/>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algn="l"/>
            <a:r>
              <a:rPr lang="zh-CN" altLang="en-US"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Due to differences in epidemic control policies, cultural and social environment, foreign policies and other aspects, the social environment will also have a positive or negative impact on the air transport industry.</a:t>
            </a:r>
            <a:endParaRPr lang="zh-CN" altLang="en-US"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endParaRPr>
          </a:p>
        </p:txBody>
      </p:sp>
      <p:sp>
        <p:nvSpPr>
          <p:cNvPr id="16" name="文本占位符 14"/>
          <p:cNvSpPr txBox="1"/>
          <p:nvPr>
            <p:custDataLst>
              <p:tags r:id="rId7"/>
            </p:custDataLst>
          </p:nvPr>
        </p:nvSpPr>
        <p:spPr>
          <a:xfrm>
            <a:off x="8273415" y="4730115"/>
            <a:ext cx="3228340" cy="423545"/>
          </a:xfrm>
          <a:prstGeom prst="rect">
            <a:avLst/>
          </a:prstGeom>
        </p:spPr>
        <p:txBody>
          <a:bodyPr vert="horz" wrap="square" lIns="91440" tIns="45720" rIns="91440" bIns="45720" rtlCol="0">
            <a:spAutoFit/>
          </a:bodyPr>
          <a:lstStyle>
            <a:defPPr>
              <a:defRPr lang="zh-CN"/>
            </a:defPPr>
            <a:lvl1pPr indent="0" algn="ctr">
              <a:lnSpc>
                <a:spcPct val="90000"/>
              </a:lnSpc>
              <a:spcBef>
                <a:spcPts val="1000"/>
              </a:spcBef>
              <a:buFont typeface="Arial" panose="020B0604020202020204" pitchFamily="34" charset="0"/>
              <a:buNone/>
              <a:defRPr b="1">
                <a:solidFill>
                  <a:schemeClr val="tx1">
                    <a:lumMod val="65000"/>
                    <a:lumOff val="35000"/>
                  </a:schemeClr>
                </a:solidFill>
                <a:latin typeface="汉仪雅酷黑 45W" panose="020B0404020202020204" pitchFamily="34" charset="-122"/>
                <a:ea typeface="汉仪雅酷黑 45W" panose="020B0404020202020204" pitchFamily="34" charset="-122"/>
                <a:cs typeface="阿里巴巴普惠体 R" panose="00020600040101010101" pitchFamily="18" charset="-122"/>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algn="l"/>
            <a:r>
              <a:rPr lang="zh-CN" altLang="en-US"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The advancement of technology will promote the development of aviation industry</a:t>
            </a:r>
            <a:endParaRPr lang="zh-CN" altLang="en-US"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rot="19920000">
            <a:off x="-1277937" y="-892175"/>
            <a:ext cx="7416800" cy="10546715"/>
          </a:xfrm>
          <a:prstGeom prst="rect">
            <a:avLst/>
          </a:prstGeom>
          <a:gradFill>
            <a:gsLst>
              <a:gs pos="0">
                <a:srgbClr val="A5CDD1"/>
              </a:gs>
              <a:gs pos="50000">
                <a:srgbClr val="A5CDD1"/>
              </a:gs>
              <a:gs pos="50000">
                <a:srgbClr val="F8FAF9"/>
              </a:gs>
              <a:gs pos="100000">
                <a:srgbClr val="F8FAF9"/>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7" name="矩形 6"/>
          <p:cNvSpPr/>
          <p:nvPr/>
        </p:nvSpPr>
        <p:spPr>
          <a:xfrm rot="19920000">
            <a:off x="6053138" y="-2796540"/>
            <a:ext cx="7416800" cy="10546715"/>
          </a:xfrm>
          <a:prstGeom prst="rect">
            <a:avLst/>
          </a:prstGeom>
          <a:gradFill>
            <a:gsLst>
              <a:gs pos="0">
                <a:srgbClr val="D1E5EA"/>
              </a:gs>
              <a:gs pos="50000">
                <a:srgbClr val="D1E5EA"/>
              </a:gs>
              <a:gs pos="50000">
                <a:srgbClr val="F8FAF9"/>
              </a:gs>
              <a:gs pos="100000">
                <a:srgbClr val="F8FAF9"/>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pic>
        <p:nvPicPr>
          <p:cNvPr id="9" name="图片 8" descr="4"/>
          <p:cNvPicPr>
            <a:picLocks noChangeAspect="1"/>
          </p:cNvPicPr>
          <p:nvPr/>
        </p:nvPicPr>
        <p:blipFill>
          <a:blip r:embed="rId1"/>
          <a:srcRect/>
          <a:stretch>
            <a:fillRect/>
          </a:stretch>
        </p:blipFill>
        <p:spPr>
          <a:xfrm rot="5400000">
            <a:off x="2171528" y="-2933871"/>
            <a:ext cx="7622663" cy="13053279"/>
          </a:xfrm>
          <a:prstGeom prst="rect">
            <a:avLst/>
          </a:prstGeom>
        </p:spPr>
      </p:pic>
      <p:sp>
        <p:nvSpPr>
          <p:cNvPr id="11" name="矩形 10"/>
          <p:cNvSpPr/>
          <p:nvPr/>
        </p:nvSpPr>
        <p:spPr>
          <a:xfrm>
            <a:off x="340113" y="367207"/>
            <a:ext cx="11511775" cy="61235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p:cNvSpPr txBox="1"/>
          <p:nvPr/>
        </p:nvSpPr>
        <p:spPr>
          <a:xfrm>
            <a:off x="4109720" y="640080"/>
            <a:ext cx="3745865" cy="706755"/>
          </a:xfrm>
          <a:prstGeom prst="rect">
            <a:avLst/>
          </a:prstGeom>
          <a:noFill/>
        </p:spPr>
        <p:txBody>
          <a:bodyPr wrap="square" rtlCol="0">
            <a:spAutoFit/>
          </a:bodyPr>
          <a:lstStyle/>
          <a:p>
            <a:pPr algn="ctr"/>
            <a:r>
              <a:rPr lang="en-GB" sz="4000" b="1" dirty="0">
                <a:solidFill>
                  <a:sysClr val="windowText" lastClr="000000"/>
                </a:solidFill>
                <a:latin typeface="Calibri" panose="020F0502020204030204" charset="0"/>
                <a:cs typeface="Calibri" panose="020F0502020204030204" charset="0"/>
              </a:rPr>
              <a:t>SWOT</a:t>
            </a:r>
            <a:r>
              <a:rPr lang="en-US" altLang="en-GB" sz="4000" b="1" dirty="0">
                <a:solidFill>
                  <a:sysClr val="windowText" lastClr="000000"/>
                </a:solidFill>
                <a:latin typeface="Calibri" panose="020F0502020204030204" charset="0"/>
                <a:cs typeface="Calibri" panose="020F0502020204030204" charset="0"/>
              </a:rPr>
              <a:t> Analysis</a:t>
            </a:r>
            <a:endParaRPr lang="en-US" altLang="en-GB" sz="4000" b="1" dirty="0">
              <a:solidFill>
                <a:sysClr val="windowText" lastClr="000000"/>
              </a:solidFill>
              <a:latin typeface="Calibri" panose="020F0502020204030204" charset="0"/>
              <a:cs typeface="Calibri" panose="020F0502020204030204" charset="0"/>
            </a:endParaRPr>
          </a:p>
        </p:txBody>
      </p:sp>
      <p:sp>
        <p:nvSpPr>
          <p:cNvPr id="3" name="圆形 3"/>
          <p:cNvSpPr/>
          <p:nvPr/>
        </p:nvSpPr>
        <p:spPr>
          <a:xfrm>
            <a:off x="4434435" y="2123053"/>
            <a:ext cx="1608842" cy="1608842"/>
          </a:xfrm>
          <a:prstGeom prst="ellipse">
            <a:avLst/>
          </a:prstGeom>
          <a:solidFill>
            <a:srgbClr val="A5CDD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a:solidFill>
                <a:schemeClr val="tx1">
                  <a:lumMod val="65000"/>
                  <a:lumOff val="35000"/>
                </a:schemeClr>
              </a:solidFill>
            </a:endParaRPr>
          </a:p>
        </p:txBody>
      </p:sp>
      <p:sp>
        <p:nvSpPr>
          <p:cNvPr id="13" name="圆形 1"/>
          <p:cNvSpPr/>
          <p:nvPr/>
        </p:nvSpPr>
        <p:spPr>
          <a:xfrm>
            <a:off x="6320051" y="2105880"/>
            <a:ext cx="1642850" cy="1642848"/>
          </a:xfrm>
          <a:prstGeom prst="ellipse">
            <a:avLst/>
          </a:prstGeom>
          <a:solidFill>
            <a:srgbClr val="D1E5E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a:solidFill>
                <a:schemeClr val="tx1">
                  <a:lumMod val="65000"/>
                  <a:lumOff val="35000"/>
                </a:schemeClr>
              </a:solidFill>
            </a:endParaRPr>
          </a:p>
        </p:txBody>
      </p:sp>
      <p:sp>
        <p:nvSpPr>
          <p:cNvPr id="17" name="文本占位符 14"/>
          <p:cNvSpPr txBox="1"/>
          <p:nvPr/>
        </p:nvSpPr>
        <p:spPr>
          <a:xfrm>
            <a:off x="4519835" y="2772615"/>
            <a:ext cx="1460542" cy="423545"/>
          </a:xfrm>
          <a:prstGeom prst="rect">
            <a:avLst/>
          </a:prstGeom>
        </p:spPr>
        <p:txBody>
          <a:bodyPr vert="horz" wrap="square" lIns="91440" tIns="45720" rIns="91440" bIns="45720" rtlCol="0">
            <a:spAutoFit/>
          </a:bodyPr>
          <a:lstStyle>
            <a:defPPr>
              <a:defRPr lang="zh-CN"/>
            </a:defPPr>
            <a:lvl1pPr indent="0" algn="ctr">
              <a:lnSpc>
                <a:spcPct val="90000"/>
              </a:lnSpc>
              <a:spcBef>
                <a:spcPts val="1000"/>
              </a:spcBef>
              <a:buFont typeface="Arial" panose="020B0604020202020204" pitchFamily="34" charset="0"/>
              <a:buNone/>
              <a:defRPr b="1">
                <a:solidFill>
                  <a:schemeClr val="tx1">
                    <a:lumMod val="65000"/>
                    <a:lumOff val="35000"/>
                  </a:schemeClr>
                </a:solidFill>
                <a:latin typeface="汉仪雅酷黑 45W" panose="020B0404020202020204" pitchFamily="34" charset="-122"/>
                <a:ea typeface="汉仪雅酷黑 45W" panose="020B0404020202020204" pitchFamily="34" charset="-122"/>
                <a:cs typeface="阿里巴巴普惠体 R" panose="00020600040101010101" pitchFamily="18" charset="-122"/>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sz="2400" dirty="0">
                <a:solidFill>
                  <a:schemeClr val="bg1"/>
                </a:solidFill>
                <a:latin typeface="阿里巴巴普惠体 R" panose="00020600040101010101" pitchFamily="18" charset="-122"/>
                <a:ea typeface="阿里巴巴普惠体 R" panose="00020600040101010101" pitchFamily="18" charset="-122"/>
              </a:rPr>
              <a:t>S</a:t>
            </a:r>
            <a:endParaRPr lang="en-US" sz="2400" dirty="0">
              <a:solidFill>
                <a:schemeClr val="bg1"/>
              </a:solidFill>
              <a:latin typeface="阿里巴巴普惠体 R" panose="00020600040101010101" pitchFamily="18" charset="-122"/>
              <a:ea typeface="阿里巴巴普惠体 R" panose="00020600040101010101" pitchFamily="18" charset="-122"/>
            </a:endParaRPr>
          </a:p>
        </p:txBody>
      </p:sp>
      <p:sp>
        <p:nvSpPr>
          <p:cNvPr id="19" name="文本占位符 14"/>
          <p:cNvSpPr txBox="1"/>
          <p:nvPr/>
        </p:nvSpPr>
        <p:spPr>
          <a:xfrm>
            <a:off x="6435821" y="2772284"/>
            <a:ext cx="1460542" cy="423545"/>
          </a:xfrm>
          <a:prstGeom prst="rect">
            <a:avLst/>
          </a:prstGeom>
        </p:spPr>
        <p:txBody>
          <a:bodyPr vert="horz" wrap="square" lIns="91440" tIns="45720" rIns="91440" bIns="45720" rtlCol="0">
            <a:spAutoFit/>
          </a:bodyPr>
          <a:lstStyle>
            <a:defPPr>
              <a:defRPr lang="zh-CN"/>
            </a:defPPr>
            <a:lvl1pPr indent="0" algn="ctr">
              <a:lnSpc>
                <a:spcPct val="90000"/>
              </a:lnSpc>
              <a:spcBef>
                <a:spcPts val="1000"/>
              </a:spcBef>
              <a:buFont typeface="Arial" panose="020B0604020202020204" pitchFamily="34" charset="0"/>
              <a:buNone/>
              <a:defRPr b="1">
                <a:solidFill>
                  <a:schemeClr val="tx1">
                    <a:lumMod val="65000"/>
                    <a:lumOff val="35000"/>
                  </a:schemeClr>
                </a:solidFill>
                <a:latin typeface="汉仪雅酷黑 45W" panose="020B0404020202020204" pitchFamily="34" charset="-122"/>
                <a:ea typeface="汉仪雅酷黑 45W" panose="020B0404020202020204" pitchFamily="34" charset="-122"/>
                <a:cs typeface="阿里巴巴普惠体 R" panose="00020600040101010101" pitchFamily="18" charset="-122"/>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sz="2400" dirty="0">
                <a:solidFill>
                  <a:schemeClr val="bg1"/>
                </a:solidFill>
                <a:latin typeface="阿里巴巴普惠体 R" panose="00020600040101010101" pitchFamily="18" charset="-122"/>
                <a:ea typeface="阿里巴巴普惠体 R" panose="00020600040101010101" pitchFamily="18" charset="-122"/>
              </a:rPr>
              <a:t>W</a:t>
            </a:r>
            <a:endParaRPr lang="en-US" sz="2400" dirty="0">
              <a:solidFill>
                <a:schemeClr val="bg1"/>
              </a:solidFill>
              <a:latin typeface="阿里巴巴普惠体 R" panose="00020600040101010101" pitchFamily="18" charset="-122"/>
              <a:ea typeface="阿里巴巴普惠体 R" panose="00020600040101010101" pitchFamily="18" charset="-122"/>
            </a:endParaRPr>
          </a:p>
        </p:txBody>
      </p:sp>
      <p:sp>
        <p:nvSpPr>
          <p:cNvPr id="27" name="文本占位符 14"/>
          <p:cNvSpPr txBox="1"/>
          <p:nvPr/>
        </p:nvSpPr>
        <p:spPr>
          <a:xfrm>
            <a:off x="8478520" y="4462145"/>
            <a:ext cx="2882265" cy="845820"/>
          </a:xfrm>
          <a:prstGeom prst="rect">
            <a:avLst/>
          </a:prstGeom>
        </p:spPr>
        <p:txBody>
          <a:bodyPr vert="horz" wrap="square" lIns="91440" tIns="45720" rIns="91440" bIns="45720" rtlCol="0">
            <a:spAutoFit/>
          </a:bodyPr>
          <a:lstStyle>
            <a:defPPr>
              <a:defRPr lang="zh-CN"/>
            </a:defPPr>
            <a:lvl1pPr indent="0" algn="ctr">
              <a:lnSpc>
                <a:spcPct val="90000"/>
              </a:lnSpc>
              <a:spcBef>
                <a:spcPts val="1000"/>
              </a:spcBef>
              <a:buFont typeface="Arial" panose="020B0604020202020204" pitchFamily="34" charset="0"/>
              <a:buNone/>
              <a:defRPr b="1">
                <a:solidFill>
                  <a:schemeClr val="tx1">
                    <a:lumMod val="65000"/>
                    <a:lumOff val="35000"/>
                  </a:schemeClr>
                </a:solidFill>
                <a:latin typeface="汉仪雅酷黑 45W" panose="020B0404020202020204" pitchFamily="34" charset="-122"/>
                <a:ea typeface="汉仪雅酷黑 45W" panose="020B0404020202020204" pitchFamily="34" charset="-122"/>
                <a:cs typeface="阿里巴巴普惠体 R" panose="00020600040101010101" pitchFamily="18" charset="-122"/>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algn="l"/>
            <a:r>
              <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The long-term impact of the epidemic</a:t>
            </a:r>
            <a:endPar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endParaRPr>
          </a:p>
          <a:p>
            <a:pPr algn="l"/>
            <a:r>
              <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Fierce competition among airlines</a:t>
            </a:r>
            <a:endPar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endParaRPr>
          </a:p>
          <a:p>
            <a:pPr algn="l"/>
            <a:r>
              <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The rise of oil price</a:t>
            </a:r>
            <a:endPar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endParaRPr>
          </a:p>
        </p:txBody>
      </p:sp>
      <p:sp>
        <p:nvSpPr>
          <p:cNvPr id="6" name="圆形 1"/>
          <p:cNvSpPr/>
          <p:nvPr>
            <p:custDataLst>
              <p:tags r:id="rId2"/>
            </p:custDataLst>
          </p:nvPr>
        </p:nvSpPr>
        <p:spPr>
          <a:xfrm>
            <a:off x="4400446" y="4063585"/>
            <a:ext cx="1642850" cy="1642848"/>
          </a:xfrm>
          <a:prstGeom prst="ellipse">
            <a:avLst/>
          </a:prstGeom>
          <a:solidFill>
            <a:srgbClr val="D1E5E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a:solidFill>
                <a:schemeClr val="tx1">
                  <a:lumMod val="65000"/>
                  <a:lumOff val="35000"/>
                </a:schemeClr>
              </a:solidFill>
            </a:endParaRPr>
          </a:p>
        </p:txBody>
      </p:sp>
      <p:sp>
        <p:nvSpPr>
          <p:cNvPr id="8" name="文本占位符 14"/>
          <p:cNvSpPr txBox="1"/>
          <p:nvPr>
            <p:custDataLst>
              <p:tags r:id="rId3"/>
            </p:custDataLst>
          </p:nvPr>
        </p:nvSpPr>
        <p:spPr>
          <a:xfrm>
            <a:off x="4516216" y="4729989"/>
            <a:ext cx="1460542" cy="423545"/>
          </a:xfrm>
          <a:prstGeom prst="rect">
            <a:avLst/>
          </a:prstGeom>
        </p:spPr>
        <p:txBody>
          <a:bodyPr vert="horz" wrap="square" lIns="91440" tIns="45720" rIns="91440" bIns="45720" rtlCol="0">
            <a:spAutoFit/>
          </a:bodyPr>
          <a:lstStyle>
            <a:defPPr>
              <a:defRPr lang="zh-CN"/>
            </a:defPPr>
            <a:lvl1pPr indent="0" algn="ctr">
              <a:lnSpc>
                <a:spcPct val="90000"/>
              </a:lnSpc>
              <a:spcBef>
                <a:spcPts val="1000"/>
              </a:spcBef>
              <a:buFont typeface="Arial" panose="020B0604020202020204" pitchFamily="34" charset="0"/>
              <a:buNone/>
              <a:defRPr b="1">
                <a:solidFill>
                  <a:schemeClr val="tx1">
                    <a:lumMod val="65000"/>
                    <a:lumOff val="35000"/>
                  </a:schemeClr>
                </a:solidFill>
                <a:latin typeface="汉仪雅酷黑 45W" panose="020B0404020202020204" pitchFamily="34" charset="-122"/>
                <a:ea typeface="汉仪雅酷黑 45W" panose="020B0404020202020204" pitchFamily="34" charset="-122"/>
                <a:cs typeface="阿里巴巴普惠体 R" panose="00020600040101010101" pitchFamily="18" charset="-122"/>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sz="2400" dirty="0">
                <a:solidFill>
                  <a:schemeClr val="bg1"/>
                </a:solidFill>
                <a:latin typeface="阿里巴巴普惠体 R" panose="00020600040101010101" pitchFamily="18" charset="-122"/>
                <a:ea typeface="阿里巴巴普惠体 R" panose="00020600040101010101" pitchFamily="18" charset="-122"/>
              </a:rPr>
              <a:t>O</a:t>
            </a:r>
            <a:endParaRPr lang="en-US" sz="2400" dirty="0">
              <a:solidFill>
                <a:schemeClr val="bg1"/>
              </a:solidFill>
              <a:latin typeface="阿里巴巴普惠体 R" panose="00020600040101010101" pitchFamily="18" charset="-122"/>
              <a:ea typeface="阿里巴巴普惠体 R" panose="00020600040101010101" pitchFamily="18" charset="-122"/>
            </a:endParaRPr>
          </a:p>
        </p:txBody>
      </p:sp>
      <p:sp>
        <p:nvSpPr>
          <p:cNvPr id="10" name="圆形 3"/>
          <p:cNvSpPr/>
          <p:nvPr>
            <p:custDataLst>
              <p:tags r:id="rId4"/>
            </p:custDataLst>
          </p:nvPr>
        </p:nvSpPr>
        <p:spPr>
          <a:xfrm>
            <a:off x="6354040" y="4123303"/>
            <a:ext cx="1608842" cy="1608842"/>
          </a:xfrm>
          <a:prstGeom prst="ellipse">
            <a:avLst/>
          </a:prstGeom>
          <a:solidFill>
            <a:srgbClr val="A5CDD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a:solidFill>
                <a:schemeClr val="tx1">
                  <a:lumMod val="65000"/>
                  <a:lumOff val="35000"/>
                </a:schemeClr>
              </a:solidFill>
            </a:endParaRPr>
          </a:p>
        </p:txBody>
      </p:sp>
      <p:sp>
        <p:nvSpPr>
          <p:cNvPr id="12" name="文本占位符 14"/>
          <p:cNvSpPr txBox="1"/>
          <p:nvPr>
            <p:custDataLst>
              <p:tags r:id="rId5"/>
            </p:custDataLst>
          </p:nvPr>
        </p:nvSpPr>
        <p:spPr>
          <a:xfrm>
            <a:off x="6439440" y="4772865"/>
            <a:ext cx="1460542" cy="423545"/>
          </a:xfrm>
          <a:prstGeom prst="rect">
            <a:avLst/>
          </a:prstGeom>
        </p:spPr>
        <p:txBody>
          <a:bodyPr vert="horz" wrap="square" lIns="91440" tIns="45720" rIns="91440" bIns="45720" rtlCol="0">
            <a:spAutoFit/>
          </a:bodyPr>
          <a:lstStyle>
            <a:defPPr>
              <a:defRPr lang="zh-CN"/>
            </a:defPPr>
            <a:lvl1pPr indent="0" algn="ctr">
              <a:lnSpc>
                <a:spcPct val="90000"/>
              </a:lnSpc>
              <a:spcBef>
                <a:spcPts val="1000"/>
              </a:spcBef>
              <a:buFont typeface="Arial" panose="020B0604020202020204" pitchFamily="34" charset="0"/>
              <a:buNone/>
              <a:defRPr b="1">
                <a:solidFill>
                  <a:schemeClr val="tx1">
                    <a:lumMod val="65000"/>
                    <a:lumOff val="35000"/>
                  </a:schemeClr>
                </a:solidFill>
                <a:latin typeface="汉仪雅酷黑 45W" panose="020B0404020202020204" pitchFamily="34" charset="-122"/>
                <a:ea typeface="汉仪雅酷黑 45W" panose="020B0404020202020204" pitchFamily="34" charset="-122"/>
                <a:cs typeface="阿里巴巴普惠体 R" panose="00020600040101010101" pitchFamily="18" charset="-122"/>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sz="2400" dirty="0">
                <a:solidFill>
                  <a:schemeClr val="bg1"/>
                </a:solidFill>
                <a:latin typeface="阿里巴巴普惠体 R" panose="00020600040101010101" pitchFamily="18" charset="-122"/>
                <a:ea typeface="阿里巴巴普惠体 R" panose="00020600040101010101" pitchFamily="18" charset="-122"/>
              </a:rPr>
              <a:t>T</a:t>
            </a:r>
            <a:endParaRPr lang="en-US" sz="2400" dirty="0">
              <a:solidFill>
                <a:schemeClr val="bg1"/>
              </a:solidFill>
              <a:latin typeface="阿里巴巴普惠体 R" panose="00020600040101010101" pitchFamily="18" charset="-122"/>
              <a:ea typeface="阿里巴巴普惠体 R" panose="00020600040101010101" pitchFamily="18" charset="-122"/>
            </a:endParaRPr>
          </a:p>
        </p:txBody>
      </p:sp>
      <p:sp>
        <p:nvSpPr>
          <p:cNvPr id="4" name="文本占位符 14"/>
          <p:cNvSpPr txBox="1"/>
          <p:nvPr>
            <p:custDataLst>
              <p:tags r:id="rId6"/>
            </p:custDataLst>
          </p:nvPr>
        </p:nvSpPr>
        <p:spPr>
          <a:xfrm>
            <a:off x="8478520" y="2504440"/>
            <a:ext cx="2882265" cy="845820"/>
          </a:xfrm>
          <a:prstGeom prst="rect">
            <a:avLst/>
          </a:prstGeom>
        </p:spPr>
        <p:txBody>
          <a:bodyPr vert="horz" wrap="square" lIns="91440" tIns="45720" rIns="91440" bIns="45720" rtlCol="0">
            <a:spAutoFit/>
          </a:bodyPr>
          <a:lstStyle>
            <a:defPPr>
              <a:defRPr lang="zh-CN"/>
            </a:defPPr>
            <a:lvl1pPr indent="0" algn="ctr">
              <a:lnSpc>
                <a:spcPct val="90000"/>
              </a:lnSpc>
              <a:spcBef>
                <a:spcPts val="1000"/>
              </a:spcBef>
              <a:buFont typeface="Arial" panose="020B0604020202020204" pitchFamily="34" charset="0"/>
              <a:buNone/>
              <a:defRPr b="1">
                <a:solidFill>
                  <a:schemeClr val="tx1">
                    <a:lumMod val="65000"/>
                    <a:lumOff val="35000"/>
                  </a:schemeClr>
                </a:solidFill>
                <a:latin typeface="汉仪雅酷黑 45W" panose="020B0404020202020204" pitchFamily="34" charset="-122"/>
                <a:ea typeface="汉仪雅酷黑 45W" panose="020B0404020202020204" pitchFamily="34" charset="-122"/>
                <a:cs typeface="阿里巴巴普惠体 R" panose="00020600040101010101" pitchFamily="18" charset="-122"/>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algn="l"/>
            <a:r>
              <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Impact of the epidemic</a:t>
            </a:r>
            <a:endPar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endParaRPr>
          </a:p>
          <a:p>
            <a:pPr algn="l"/>
            <a:r>
              <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sym typeface="+mn-ea"/>
              </a:rPr>
              <a:t>Homogenization of airline business</a:t>
            </a:r>
            <a:endPar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sym typeface="+mn-ea"/>
            </a:endParaRPr>
          </a:p>
          <a:p>
            <a:pPr algn="l"/>
            <a:r>
              <a:rPr lang="en-US"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F</a:t>
            </a:r>
            <a:r>
              <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actor</a:t>
            </a:r>
            <a:r>
              <a:rPr lang="en-US"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 of s</a:t>
            </a:r>
            <a:r>
              <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sym typeface="+mn-ea"/>
              </a:rPr>
              <a:t>afety </a:t>
            </a:r>
            <a:endPar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sym typeface="+mn-ea"/>
            </a:endParaRPr>
          </a:p>
        </p:txBody>
      </p:sp>
      <p:sp>
        <p:nvSpPr>
          <p:cNvPr id="14" name="文本占位符 14"/>
          <p:cNvSpPr txBox="1"/>
          <p:nvPr>
            <p:custDataLst>
              <p:tags r:id="rId7"/>
            </p:custDataLst>
          </p:nvPr>
        </p:nvSpPr>
        <p:spPr>
          <a:xfrm>
            <a:off x="1346835" y="4314825"/>
            <a:ext cx="2882265" cy="1140460"/>
          </a:xfrm>
          <a:prstGeom prst="rect">
            <a:avLst/>
          </a:prstGeom>
        </p:spPr>
        <p:txBody>
          <a:bodyPr vert="horz" wrap="square" lIns="91440" tIns="45720" rIns="91440" bIns="45720" rtlCol="0">
            <a:spAutoFit/>
          </a:bodyPr>
          <a:lstStyle>
            <a:defPPr>
              <a:defRPr lang="zh-CN"/>
            </a:defPPr>
            <a:lvl1pPr indent="0" algn="ctr">
              <a:lnSpc>
                <a:spcPct val="90000"/>
              </a:lnSpc>
              <a:spcBef>
                <a:spcPts val="1000"/>
              </a:spcBef>
              <a:buFont typeface="Arial" panose="020B0604020202020204" pitchFamily="34" charset="0"/>
              <a:buNone/>
              <a:defRPr b="1">
                <a:solidFill>
                  <a:schemeClr val="tx1">
                    <a:lumMod val="65000"/>
                    <a:lumOff val="35000"/>
                  </a:schemeClr>
                </a:solidFill>
                <a:latin typeface="汉仪雅酷黑 45W" panose="020B0404020202020204" pitchFamily="34" charset="-122"/>
                <a:ea typeface="汉仪雅酷黑 45W" panose="020B0404020202020204" pitchFamily="34" charset="-122"/>
                <a:cs typeface="阿里巴巴普惠体 R" panose="00020600040101010101" pitchFamily="18" charset="-122"/>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algn="l"/>
            <a:r>
              <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People's demand for travel</a:t>
            </a:r>
            <a:endPar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endParaRPr>
          </a:p>
          <a:p>
            <a:pPr algn="l"/>
            <a:r>
              <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Support from the government</a:t>
            </a:r>
            <a:endPar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endParaRPr>
          </a:p>
          <a:p>
            <a:pPr algn="l"/>
            <a:r>
              <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The constant development of technology</a:t>
            </a:r>
            <a:endPar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endParaRPr>
          </a:p>
          <a:p>
            <a:pPr algn="l"/>
            <a:r>
              <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Vaccine popularization</a:t>
            </a:r>
            <a:endParaRPr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endParaRPr>
          </a:p>
        </p:txBody>
      </p:sp>
      <p:sp>
        <p:nvSpPr>
          <p:cNvPr id="15" name="文本占位符 14"/>
          <p:cNvSpPr txBox="1"/>
          <p:nvPr>
            <p:custDataLst>
              <p:tags r:id="rId8"/>
            </p:custDataLst>
          </p:nvPr>
        </p:nvSpPr>
        <p:spPr>
          <a:xfrm>
            <a:off x="1346835" y="2249805"/>
            <a:ext cx="2882265" cy="1434465"/>
          </a:xfrm>
          <a:prstGeom prst="rect">
            <a:avLst/>
          </a:prstGeom>
        </p:spPr>
        <p:txBody>
          <a:bodyPr vert="horz" wrap="square" lIns="91440" tIns="45720" rIns="91440" bIns="45720" rtlCol="0">
            <a:spAutoFit/>
          </a:bodyPr>
          <a:lstStyle>
            <a:defPPr>
              <a:defRPr lang="zh-CN"/>
            </a:defPPr>
            <a:lvl1pPr indent="0" algn="ctr">
              <a:lnSpc>
                <a:spcPct val="90000"/>
              </a:lnSpc>
              <a:spcBef>
                <a:spcPts val="1000"/>
              </a:spcBef>
              <a:buFont typeface="Arial" panose="020B0604020202020204" pitchFamily="34" charset="0"/>
              <a:buNone/>
              <a:defRPr b="1">
                <a:solidFill>
                  <a:schemeClr val="tx1">
                    <a:lumMod val="65000"/>
                    <a:lumOff val="35000"/>
                  </a:schemeClr>
                </a:solidFill>
                <a:latin typeface="汉仪雅酷黑 45W" panose="020B0404020202020204" pitchFamily="34" charset="-122"/>
                <a:ea typeface="汉仪雅酷黑 45W" panose="020B0404020202020204" pitchFamily="34" charset="-122"/>
                <a:cs typeface="阿里巴巴普惠体 R" panose="00020600040101010101" pitchFamily="18" charset="-122"/>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algn="l"/>
            <a:r>
              <a:rPr lang="zh-CN" altLang="en-US"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Abundant air</a:t>
            </a:r>
            <a:r>
              <a:rPr lang="en-US" altLang="zh-CN"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lines</a:t>
            </a:r>
            <a:endParaRPr lang="en-US" altLang="zh-CN"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endParaRPr>
          </a:p>
          <a:p>
            <a:pPr algn="l"/>
            <a:r>
              <a:rPr lang="en-US" altLang="zh-CN"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Huge brand value</a:t>
            </a:r>
            <a:endParaRPr lang="en-US" altLang="zh-CN"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endParaRPr>
          </a:p>
          <a:p>
            <a:pPr algn="l"/>
            <a:r>
              <a:rPr lang="en-US" altLang="zh-CN"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Good social reputation</a:t>
            </a:r>
            <a:endParaRPr lang="en-US" altLang="zh-CN"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endParaRPr>
          </a:p>
          <a:p>
            <a:pPr algn="l"/>
            <a:r>
              <a:rPr lang="en-US" altLang="zh-CN"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Huge customer base</a:t>
            </a:r>
            <a:endParaRPr lang="en-US" altLang="zh-CN"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endParaRPr>
          </a:p>
          <a:p>
            <a:pPr algn="l"/>
            <a:r>
              <a:rPr lang="en-US" altLang="zh-CN"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rPr>
              <a:t>Strong flight team and technical support</a:t>
            </a:r>
            <a:endParaRPr lang="en-US" altLang="zh-CN" sz="1200" b="0" dirty="0">
              <a:solidFill>
                <a:schemeClr val="tx1">
                  <a:lumMod val="75000"/>
                  <a:lumOff val="25000"/>
                </a:schemeClr>
              </a:solidFill>
              <a:latin typeface="Calibri" panose="020F0502020204030204" charset="0"/>
              <a:ea typeface="阿里巴巴普惠体 R" panose="00020600040101010101" pitchFamily="18" charset="-122"/>
              <a:cs typeface="Calibri" panose="020F050202020403020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rot="19920000">
            <a:off x="-1277937" y="-892175"/>
            <a:ext cx="7416800" cy="10546715"/>
          </a:xfrm>
          <a:prstGeom prst="rect">
            <a:avLst/>
          </a:prstGeom>
          <a:gradFill>
            <a:gsLst>
              <a:gs pos="0">
                <a:srgbClr val="A5CDD1"/>
              </a:gs>
              <a:gs pos="50000">
                <a:srgbClr val="A5CDD1"/>
              </a:gs>
              <a:gs pos="50000">
                <a:srgbClr val="F8FAF9"/>
              </a:gs>
              <a:gs pos="100000">
                <a:srgbClr val="F8FAF9"/>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7" name="矩形 6"/>
          <p:cNvSpPr/>
          <p:nvPr/>
        </p:nvSpPr>
        <p:spPr>
          <a:xfrm rot="19920000">
            <a:off x="6053138" y="-2796540"/>
            <a:ext cx="7416800" cy="10546715"/>
          </a:xfrm>
          <a:prstGeom prst="rect">
            <a:avLst/>
          </a:prstGeom>
          <a:gradFill>
            <a:gsLst>
              <a:gs pos="0">
                <a:srgbClr val="D1E5EA"/>
              </a:gs>
              <a:gs pos="50000">
                <a:srgbClr val="D1E5EA"/>
              </a:gs>
              <a:gs pos="50000">
                <a:srgbClr val="F8FAF9"/>
              </a:gs>
              <a:gs pos="100000">
                <a:srgbClr val="F8FAF9"/>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pic>
        <p:nvPicPr>
          <p:cNvPr id="9" name="图片 8" descr="4"/>
          <p:cNvPicPr>
            <a:picLocks noChangeAspect="1"/>
          </p:cNvPicPr>
          <p:nvPr/>
        </p:nvPicPr>
        <p:blipFill>
          <a:blip r:embed="rId1"/>
          <a:srcRect/>
          <a:stretch>
            <a:fillRect/>
          </a:stretch>
        </p:blipFill>
        <p:spPr>
          <a:xfrm rot="5400000">
            <a:off x="2171528" y="-2933871"/>
            <a:ext cx="7622663" cy="13053279"/>
          </a:xfrm>
          <a:prstGeom prst="rect">
            <a:avLst/>
          </a:prstGeom>
        </p:spPr>
      </p:pic>
      <p:sp>
        <p:nvSpPr>
          <p:cNvPr id="11" name="矩形 10"/>
          <p:cNvSpPr/>
          <p:nvPr/>
        </p:nvSpPr>
        <p:spPr>
          <a:xfrm>
            <a:off x="340113" y="367207"/>
            <a:ext cx="11511775" cy="61235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p:cNvSpPr txBox="1"/>
          <p:nvPr/>
        </p:nvSpPr>
        <p:spPr>
          <a:xfrm>
            <a:off x="3744595" y="640080"/>
            <a:ext cx="4703445" cy="706755"/>
          </a:xfrm>
          <a:prstGeom prst="rect">
            <a:avLst/>
          </a:prstGeom>
          <a:noFill/>
        </p:spPr>
        <p:txBody>
          <a:bodyPr wrap="square" rtlCol="0">
            <a:spAutoFit/>
          </a:bodyPr>
          <a:lstStyle/>
          <a:p>
            <a:pPr algn="ctr">
              <a:buClrTx/>
              <a:buSzTx/>
              <a:buFontTx/>
            </a:pPr>
            <a:r>
              <a:rPr lang="en-GB" sz="4000" b="1" dirty="0">
                <a:solidFill>
                  <a:sysClr val="windowText" lastClr="000000"/>
                </a:solidFill>
                <a:latin typeface="Calibri" panose="020F0502020204030204" charset="0"/>
                <a:cs typeface="Calibri" panose="020F0502020204030204" charset="0"/>
              </a:rPr>
              <a:t>Force Field Analysis</a:t>
            </a:r>
            <a:endParaRPr lang="en-GB" sz="4000" b="1" dirty="0">
              <a:solidFill>
                <a:sysClr val="windowText" lastClr="000000"/>
              </a:solidFill>
              <a:latin typeface="Calibri" panose="020F0502020204030204" charset="0"/>
              <a:cs typeface="Calibri" panose="020F0502020204030204" charset="0"/>
            </a:endParaRPr>
          </a:p>
        </p:txBody>
      </p:sp>
      <p:sp>
        <p:nvSpPr>
          <p:cNvPr id="10" name="Freeform 18"/>
          <p:cNvSpPr/>
          <p:nvPr/>
        </p:nvSpPr>
        <p:spPr>
          <a:xfrm>
            <a:off x="8721725" y="1786255"/>
            <a:ext cx="490855" cy="389255"/>
          </a:xfrm>
          <a:custGeom>
            <a:avLst/>
            <a:gdLst/>
            <a:ahLst/>
            <a:cxnLst>
              <a:cxn ang="0">
                <a:pos x="wd2" y="hd2"/>
              </a:cxn>
              <a:cxn ang="5400000">
                <a:pos x="wd2" y="hd2"/>
              </a:cxn>
              <a:cxn ang="10800000">
                <a:pos x="wd2" y="hd2"/>
              </a:cxn>
              <a:cxn ang="16200000">
                <a:pos x="wd2" y="hd2"/>
              </a:cxn>
            </a:cxnLst>
            <a:rect l="0" t="0" r="r" b="b"/>
            <a:pathLst>
              <a:path w="21479" h="21600" extrusionOk="0">
                <a:moveTo>
                  <a:pt x="3922" y="21600"/>
                </a:moveTo>
                <a:cubicBezTo>
                  <a:pt x="3439" y="21600"/>
                  <a:pt x="3077" y="21225"/>
                  <a:pt x="3077" y="20726"/>
                </a:cubicBezTo>
                <a:cubicBezTo>
                  <a:pt x="3077" y="20227"/>
                  <a:pt x="3439" y="19852"/>
                  <a:pt x="3922" y="19852"/>
                </a:cubicBezTo>
                <a:cubicBezTo>
                  <a:pt x="5974" y="19852"/>
                  <a:pt x="5974" y="19852"/>
                  <a:pt x="5974" y="19852"/>
                </a:cubicBezTo>
                <a:cubicBezTo>
                  <a:pt x="5974" y="18853"/>
                  <a:pt x="5974" y="18853"/>
                  <a:pt x="5974" y="18853"/>
                </a:cubicBezTo>
                <a:cubicBezTo>
                  <a:pt x="5974" y="18728"/>
                  <a:pt x="5974" y="18479"/>
                  <a:pt x="6215" y="18354"/>
                </a:cubicBezTo>
                <a:cubicBezTo>
                  <a:pt x="6215" y="18229"/>
                  <a:pt x="6215" y="18229"/>
                  <a:pt x="6215" y="18229"/>
                </a:cubicBezTo>
                <a:cubicBezTo>
                  <a:pt x="6336" y="18104"/>
                  <a:pt x="6577" y="17979"/>
                  <a:pt x="6818" y="17979"/>
                </a:cubicBezTo>
                <a:cubicBezTo>
                  <a:pt x="9835" y="17979"/>
                  <a:pt x="9835" y="17979"/>
                  <a:pt x="9835" y="17979"/>
                </a:cubicBezTo>
                <a:cubicBezTo>
                  <a:pt x="9835" y="3621"/>
                  <a:pt x="9835" y="3621"/>
                  <a:pt x="9835" y="3621"/>
                </a:cubicBezTo>
                <a:cubicBezTo>
                  <a:pt x="9835" y="3621"/>
                  <a:pt x="9835" y="3621"/>
                  <a:pt x="9835" y="3621"/>
                </a:cubicBezTo>
                <a:cubicBezTo>
                  <a:pt x="9594" y="3621"/>
                  <a:pt x="9352" y="3746"/>
                  <a:pt x="8990" y="3871"/>
                </a:cubicBezTo>
                <a:cubicBezTo>
                  <a:pt x="8749" y="3995"/>
                  <a:pt x="8508" y="4120"/>
                  <a:pt x="8266" y="4245"/>
                </a:cubicBezTo>
                <a:cubicBezTo>
                  <a:pt x="8146" y="4370"/>
                  <a:pt x="7904" y="4620"/>
                  <a:pt x="7663" y="4745"/>
                </a:cubicBezTo>
                <a:cubicBezTo>
                  <a:pt x="7180" y="5244"/>
                  <a:pt x="6577" y="5743"/>
                  <a:pt x="5974" y="5993"/>
                </a:cubicBezTo>
                <a:cubicBezTo>
                  <a:pt x="5612" y="6118"/>
                  <a:pt x="5370" y="6243"/>
                  <a:pt x="5008" y="6243"/>
                </a:cubicBezTo>
                <a:cubicBezTo>
                  <a:pt x="4887" y="6368"/>
                  <a:pt x="4646" y="6368"/>
                  <a:pt x="4525" y="6368"/>
                </a:cubicBezTo>
                <a:cubicBezTo>
                  <a:pt x="6698" y="13235"/>
                  <a:pt x="6698" y="13235"/>
                  <a:pt x="6698" y="13235"/>
                </a:cubicBezTo>
                <a:cubicBezTo>
                  <a:pt x="6818" y="13360"/>
                  <a:pt x="6939" y="13360"/>
                  <a:pt x="7060" y="13484"/>
                </a:cubicBezTo>
                <a:cubicBezTo>
                  <a:pt x="7422" y="13859"/>
                  <a:pt x="7422" y="14358"/>
                  <a:pt x="7060" y="14733"/>
                </a:cubicBezTo>
                <a:cubicBezTo>
                  <a:pt x="6698" y="15108"/>
                  <a:pt x="6215" y="15482"/>
                  <a:pt x="5612" y="15732"/>
                </a:cubicBezTo>
                <a:cubicBezTo>
                  <a:pt x="5612" y="15732"/>
                  <a:pt x="5612" y="15732"/>
                  <a:pt x="5612" y="15732"/>
                </a:cubicBezTo>
                <a:cubicBezTo>
                  <a:pt x="5008" y="15982"/>
                  <a:pt x="4525" y="16106"/>
                  <a:pt x="3922" y="16106"/>
                </a:cubicBezTo>
                <a:cubicBezTo>
                  <a:pt x="3319" y="16106"/>
                  <a:pt x="2715" y="15982"/>
                  <a:pt x="2112" y="15732"/>
                </a:cubicBezTo>
                <a:cubicBezTo>
                  <a:pt x="2112" y="15732"/>
                  <a:pt x="2112" y="15732"/>
                  <a:pt x="2112" y="15732"/>
                </a:cubicBezTo>
                <a:cubicBezTo>
                  <a:pt x="1509" y="15482"/>
                  <a:pt x="1026" y="15108"/>
                  <a:pt x="664" y="14733"/>
                </a:cubicBezTo>
                <a:cubicBezTo>
                  <a:pt x="302" y="14358"/>
                  <a:pt x="302" y="13859"/>
                  <a:pt x="664" y="13484"/>
                </a:cubicBezTo>
                <a:cubicBezTo>
                  <a:pt x="785" y="13360"/>
                  <a:pt x="905" y="13360"/>
                  <a:pt x="1026" y="13235"/>
                </a:cubicBezTo>
                <a:cubicBezTo>
                  <a:pt x="3198" y="6368"/>
                  <a:pt x="3198" y="6368"/>
                  <a:pt x="3198" y="6368"/>
                </a:cubicBezTo>
                <a:cubicBezTo>
                  <a:pt x="3077" y="6368"/>
                  <a:pt x="2957" y="6368"/>
                  <a:pt x="2836" y="6243"/>
                </a:cubicBezTo>
                <a:cubicBezTo>
                  <a:pt x="2474" y="6243"/>
                  <a:pt x="2112" y="6118"/>
                  <a:pt x="1871" y="5993"/>
                </a:cubicBezTo>
                <a:cubicBezTo>
                  <a:pt x="1509" y="5868"/>
                  <a:pt x="1267" y="5618"/>
                  <a:pt x="905" y="5494"/>
                </a:cubicBezTo>
                <a:cubicBezTo>
                  <a:pt x="664" y="5244"/>
                  <a:pt x="423" y="4994"/>
                  <a:pt x="181" y="4745"/>
                </a:cubicBezTo>
                <a:cubicBezTo>
                  <a:pt x="-60" y="4620"/>
                  <a:pt x="-60" y="4245"/>
                  <a:pt x="181" y="3995"/>
                </a:cubicBezTo>
                <a:cubicBezTo>
                  <a:pt x="302" y="3871"/>
                  <a:pt x="664" y="3871"/>
                  <a:pt x="905" y="3995"/>
                </a:cubicBezTo>
                <a:cubicBezTo>
                  <a:pt x="1026" y="4245"/>
                  <a:pt x="1267" y="4495"/>
                  <a:pt x="1509" y="4620"/>
                </a:cubicBezTo>
                <a:cubicBezTo>
                  <a:pt x="1750" y="4745"/>
                  <a:pt x="1991" y="4869"/>
                  <a:pt x="2233" y="4994"/>
                </a:cubicBezTo>
                <a:cubicBezTo>
                  <a:pt x="2474" y="5119"/>
                  <a:pt x="2715" y="5244"/>
                  <a:pt x="3077" y="5244"/>
                </a:cubicBezTo>
                <a:cubicBezTo>
                  <a:pt x="3319" y="5369"/>
                  <a:pt x="3560" y="5369"/>
                  <a:pt x="3922" y="5369"/>
                </a:cubicBezTo>
                <a:cubicBezTo>
                  <a:pt x="4163" y="5369"/>
                  <a:pt x="4525" y="5369"/>
                  <a:pt x="4767" y="5244"/>
                </a:cubicBezTo>
                <a:cubicBezTo>
                  <a:pt x="5008" y="5244"/>
                  <a:pt x="5370" y="5119"/>
                  <a:pt x="5612" y="4994"/>
                </a:cubicBezTo>
                <a:cubicBezTo>
                  <a:pt x="6094" y="4745"/>
                  <a:pt x="6577" y="4495"/>
                  <a:pt x="6939" y="3995"/>
                </a:cubicBezTo>
                <a:cubicBezTo>
                  <a:pt x="6939" y="3995"/>
                  <a:pt x="6939" y="3995"/>
                  <a:pt x="6939" y="3995"/>
                </a:cubicBezTo>
                <a:cubicBezTo>
                  <a:pt x="7180" y="3746"/>
                  <a:pt x="7422" y="3621"/>
                  <a:pt x="7784" y="3371"/>
                </a:cubicBezTo>
                <a:cubicBezTo>
                  <a:pt x="8025" y="3121"/>
                  <a:pt x="8387" y="2997"/>
                  <a:pt x="8628" y="2872"/>
                </a:cubicBezTo>
                <a:cubicBezTo>
                  <a:pt x="8990" y="2747"/>
                  <a:pt x="9352" y="2622"/>
                  <a:pt x="9714" y="2497"/>
                </a:cubicBezTo>
                <a:cubicBezTo>
                  <a:pt x="9835" y="2497"/>
                  <a:pt x="9835" y="2497"/>
                  <a:pt x="9835" y="2497"/>
                </a:cubicBezTo>
                <a:cubicBezTo>
                  <a:pt x="9835" y="874"/>
                  <a:pt x="9835" y="874"/>
                  <a:pt x="9835" y="874"/>
                </a:cubicBezTo>
                <a:cubicBezTo>
                  <a:pt x="9835" y="375"/>
                  <a:pt x="10197" y="0"/>
                  <a:pt x="10680" y="0"/>
                </a:cubicBezTo>
                <a:cubicBezTo>
                  <a:pt x="11162" y="0"/>
                  <a:pt x="11524" y="375"/>
                  <a:pt x="11524" y="874"/>
                </a:cubicBezTo>
                <a:cubicBezTo>
                  <a:pt x="11524" y="2497"/>
                  <a:pt x="11524" y="2497"/>
                  <a:pt x="11524" y="2497"/>
                </a:cubicBezTo>
                <a:cubicBezTo>
                  <a:pt x="11766" y="2497"/>
                  <a:pt x="11766" y="2497"/>
                  <a:pt x="11766" y="2497"/>
                </a:cubicBezTo>
                <a:cubicBezTo>
                  <a:pt x="12128" y="2622"/>
                  <a:pt x="12490" y="2747"/>
                  <a:pt x="12731" y="2872"/>
                </a:cubicBezTo>
                <a:cubicBezTo>
                  <a:pt x="13093" y="2997"/>
                  <a:pt x="13455" y="3121"/>
                  <a:pt x="13696" y="3371"/>
                </a:cubicBezTo>
                <a:cubicBezTo>
                  <a:pt x="13938" y="3621"/>
                  <a:pt x="14300" y="3746"/>
                  <a:pt x="14541" y="3995"/>
                </a:cubicBezTo>
                <a:cubicBezTo>
                  <a:pt x="14662" y="4245"/>
                  <a:pt x="14903" y="4495"/>
                  <a:pt x="15144" y="4620"/>
                </a:cubicBezTo>
                <a:cubicBezTo>
                  <a:pt x="15386" y="4745"/>
                  <a:pt x="15627" y="4869"/>
                  <a:pt x="15868" y="4994"/>
                </a:cubicBezTo>
                <a:cubicBezTo>
                  <a:pt x="16110" y="5119"/>
                  <a:pt x="16351" y="5244"/>
                  <a:pt x="16713" y="5244"/>
                </a:cubicBezTo>
                <a:cubicBezTo>
                  <a:pt x="16955" y="5369"/>
                  <a:pt x="17196" y="5369"/>
                  <a:pt x="17558" y="5369"/>
                </a:cubicBezTo>
                <a:cubicBezTo>
                  <a:pt x="17799" y="5369"/>
                  <a:pt x="18161" y="5369"/>
                  <a:pt x="18403" y="5244"/>
                </a:cubicBezTo>
                <a:cubicBezTo>
                  <a:pt x="18644" y="5244"/>
                  <a:pt x="18885" y="5119"/>
                  <a:pt x="19247" y="4994"/>
                </a:cubicBezTo>
                <a:cubicBezTo>
                  <a:pt x="19730" y="4745"/>
                  <a:pt x="20213" y="4495"/>
                  <a:pt x="20575" y="3995"/>
                </a:cubicBezTo>
                <a:cubicBezTo>
                  <a:pt x="20816" y="3871"/>
                  <a:pt x="21057" y="3871"/>
                  <a:pt x="21299" y="3995"/>
                </a:cubicBezTo>
                <a:cubicBezTo>
                  <a:pt x="21540" y="4245"/>
                  <a:pt x="21540" y="4620"/>
                  <a:pt x="21299" y="4745"/>
                </a:cubicBezTo>
                <a:cubicBezTo>
                  <a:pt x="20816" y="5244"/>
                  <a:pt x="20213" y="5743"/>
                  <a:pt x="19609" y="5993"/>
                </a:cubicBezTo>
                <a:cubicBezTo>
                  <a:pt x="19247" y="6118"/>
                  <a:pt x="18885" y="6243"/>
                  <a:pt x="18523" y="6243"/>
                </a:cubicBezTo>
                <a:cubicBezTo>
                  <a:pt x="18523" y="6368"/>
                  <a:pt x="18403" y="6368"/>
                  <a:pt x="18282" y="6368"/>
                </a:cubicBezTo>
                <a:cubicBezTo>
                  <a:pt x="20454" y="13235"/>
                  <a:pt x="20454" y="13235"/>
                  <a:pt x="20454" y="13235"/>
                </a:cubicBezTo>
                <a:cubicBezTo>
                  <a:pt x="20575" y="13360"/>
                  <a:pt x="20695" y="13360"/>
                  <a:pt x="20816" y="13484"/>
                </a:cubicBezTo>
                <a:cubicBezTo>
                  <a:pt x="21057" y="13859"/>
                  <a:pt x="21057" y="14358"/>
                  <a:pt x="20816" y="14733"/>
                </a:cubicBezTo>
                <a:cubicBezTo>
                  <a:pt x="20333" y="15108"/>
                  <a:pt x="19851" y="15482"/>
                  <a:pt x="19247" y="15732"/>
                </a:cubicBezTo>
                <a:cubicBezTo>
                  <a:pt x="18765" y="15982"/>
                  <a:pt x="18161" y="16106"/>
                  <a:pt x="17558" y="16106"/>
                </a:cubicBezTo>
                <a:cubicBezTo>
                  <a:pt x="16955" y="16106"/>
                  <a:pt x="16351" y="15982"/>
                  <a:pt x="15868" y="15732"/>
                </a:cubicBezTo>
                <a:cubicBezTo>
                  <a:pt x="15748" y="15732"/>
                  <a:pt x="15748" y="15732"/>
                  <a:pt x="15748" y="15732"/>
                </a:cubicBezTo>
                <a:cubicBezTo>
                  <a:pt x="15265" y="15482"/>
                  <a:pt x="14782" y="15108"/>
                  <a:pt x="14420" y="14733"/>
                </a:cubicBezTo>
                <a:cubicBezTo>
                  <a:pt x="14058" y="14358"/>
                  <a:pt x="14058" y="13859"/>
                  <a:pt x="14420" y="13484"/>
                </a:cubicBezTo>
                <a:cubicBezTo>
                  <a:pt x="14420" y="13360"/>
                  <a:pt x="14541" y="13360"/>
                  <a:pt x="14662" y="13235"/>
                </a:cubicBezTo>
                <a:cubicBezTo>
                  <a:pt x="16834" y="6368"/>
                  <a:pt x="16834" y="6368"/>
                  <a:pt x="16834" y="6368"/>
                </a:cubicBezTo>
                <a:cubicBezTo>
                  <a:pt x="16713" y="6368"/>
                  <a:pt x="16593" y="6368"/>
                  <a:pt x="16472" y="6243"/>
                </a:cubicBezTo>
                <a:cubicBezTo>
                  <a:pt x="16110" y="6243"/>
                  <a:pt x="15748" y="6118"/>
                  <a:pt x="15506" y="5993"/>
                </a:cubicBezTo>
                <a:cubicBezTo>
                  <a:pt x="15144" y="5868"/>
                  <a:pt x="14782" y="5618"/>
                  <a:pt x="14541" y="5494"/>
                </a:cubicBezTo>
                <a:cubicBezTo>
                  <a:pt x="14300" y="5244"/>
                  <a:pt x="14058" y="4994"/>
                  <a:pt x="13817" y="4745"/>
                </a:cubicBezTo>
                <a:cubicBezTo>
                  <a:pt x="13576" y="4620"/>
                  <a:pt x="13334" y="4370"/>
                  <a:pt x="13093" y="4245"/>
                </a:cubicBezTo>
                <a:cubicBezTo>
                  <a:pt x="12852" y="4120"/>
                  <a:pt x="12610" y="3995"/>
                  <a:pt x="12369" y="3871"/>
                </a:cubicBezTo>
                <a:cubicBezTo>
                  <a:pt x="12128" y="3746"/>
                  <a:pt x="11886" y="3621"/>
                  <a:pt x="11524" y="3621"/>
                </a:cubicBezTo>
                <a:cubicBezTo>
                  <a:pt x="11524" y="3621"/>
                  <a:pt x="11524" y="3621"/>
                  <a:pt x="11524" y="3621"/>
                </a:cubicBezTo>
                <a:cubicBezTo>
                  <a:pt x="11524" y="17979"/>
                  <a:pt x="11524" y="17979"/>
                  <a:pt x="11524" y="17979"/>
                </a:cubicBezTo>
                <a:cubicBezTo>
                  <a:pt x="14541" y="17979"/>
                  <a:pt x="14541" y="17979"/>
                  <a:pt x="14541" y="17979"/>
                </a:cubicBezTo>
                <a:cubicBezTo>
                  <a:pt x="14782" y="17979"/>
                  <a:pt x="15024" y="18104"/>
                  <a:pt x="15265" y="18229"/>
                </a:cubicBezTo>
                <a:cubicBezTo>
                  <a:pt x="15386" y="18354"/>
                  <a:pt x="15506" y="18603"/>
                  <a:pt x="15506" y="18853"/>
                </a:cubicBezTo>
                <a:cubicBezTo>
                  <a:pt x="15506" y="19852"/>
                  <a:pt x="15506" y="19852"/>
                  <a:pt x="15506" y="19852"/>
                </a:cubicBezTo>
                <a:cubicBezTo>
                  <a:pt x="17437" y="19852"/>
                  <a:pt x="17437" y="19852"/>
                  <a:pt x="17437" y="19852"/>
                </a:cubicBezTo>
                <a:cubicBezTo>
                  <a:pt x="17920" y="19852"/>
                  <a:pt x="18282" y="20227"/>
                  <a:pt x="18282" y="20726"/>
                </a:cubicBezTo>
                <a:cubicBezTo>
                  <a:pt x="18282" y="21225"/>
                  <a:pt x="17920" y="21600"/>
                  <a:pt x="17437" y="21600"/>
                </a:cubicBezTo>
                <a:cubicBezTo>
                  <a:pt x="3922" y="21600"/>
                  <a:pt x="3922" y="21600"/>
                  <a:pt x="3922" y="21600"/>
                </a:cubicBezTo>
                <a:close/>
                <a:moveTo>
                  <a:pt x="19489" y="13609"/>
                </a:moveTo>
                <a:cubicBezTo>
                  <a:pt x="19489" y="13609"/>
                  <a:pt x="19489" y="13609"/>
                  <a:pt x="19489" y="13609"/>
                </a:cubicBezTo>
                <a:cubicBezTo>
                  <a:pt x="17558" y="7616"/>
                  <a:pt x="17558" y="7616"/>
                  <a:pt x="17558" y="7616"/>
                </a:cubicBezTo>
                <a:cubicBezTo>
                  <a:pt x="15627" y="13609"/>
                  <a:pt x="15627" y="13609"/>
                  <a:pt x="15627" y="13609"/>
                </a:cubicBezTo>
                <a:cubicBezTo>
                  <a:pt x="15868" y="13859"/>
                  <a:pt x="16231" y="13984"/>
                  <a:pt x="16472" y="14109"/>
                </a:cubicBezTo>
                <a:cubicBezTo>
                  <a:pt x="16472" y="14109"/>
                  <a:pt x="16472" y="14109"/>
                  <a:pt x="16472" y="14109"/>
                </a:cubicBezTo>
                <a:cubicBezTo>
                  <a:pt x="16834" y="14234"/>
                  <a:pt x="17196" y="14358"/>
                  <a:pt x="17558" y="14358"/>
                </a:cubicBezTo>
                <a:cubicBezTo>
                  <a:pt x="17920" y="14358"/>
                  <a:pt x="18282" y="14234"/>
                  <a:pt x="18644" y="14109"/>
                </a:cubicBezTo>
                <a:cubicBezTo>
                  <a:pt x="18644" y="14109"/>
                  <a:pt x="18644" y="14109"/>
                  <a:pt x="18644" y="14109"/>
                </a:cubicBezTo>
                <a:cubicBezTo>
                  <a:pt x="19006" y="13984"/>
                  <a:pt x="19247" y="13859"/>
                  <a:pt x="19489" y="13609"/>
                </a:cubicBezTo>
                <a:close/>
                <a:moveTo>
                  <a:pt x="5732" y="13609"/>
                </a:moveTo>
                <a:cubicBezTo>
                  <a:pt x="5732" y="13609"/>
                  <a:pt x="5732" y="13609"/>
                  <a:pt x="5732" y="13609"/>
                </a:cubicBezTo>
                <a:cubicBezTo>
                  <a:pt x="3922" y="7616"/>
                  <a:pt x="3922" y="7616"/>
                  <a:pt x="3922" y="7616"/>
                </a:cubicBezTo>
                <a:cubicBezTo>
                  <a:pt x="1991" y="13609"/>
                  <a:pt x="1991" y="13609"/>
                  <a:pt x="1991" y="13609"/>
                </a:cubicBezTo>
                <a:cubicBezTo>
                  <a:pt x="2233" y="13859"/>
                  <a:pt x="2474" y="13984"/>
                  <a:pt x="2715" y="14109"/>
                </a:cubicBezTo>
                <a:cubicBezTo>
                  <a:pt x="2836" y="14109"/>
                  <a:pt x="2836" y="14109"/>
                  <a:pt x="2836" y="14109"/>
                </a:cubicBezTo>
                <a:cubicBezTo>
                  <a:pt x="3077" y="14234"/>
                  <a:pt x="3439" y="14358"/>
                  <a:pt x="3922" y="14358"/>
                </a:cubicBezTo>
                <a:cubicBezTo>
                  <a:pt x="4284" y="14358"/>
                  <a:pt x="4646" y="14234"/>
                  <a:pt x="4887" y="14109"/>
                </a:cubicBezTo>
                <a:cubicBezTo>
                  <a:pt x="5008" y="14109"/>
                  <a:pt x="5008" y="14109"/>
                  <a:pt x="5008" y="14109"/>
                </a:cubicBezTo>
                <a:cubicBezTo>
                  <a:pt x="5249" y="13984"/>
                  <a:pt x="5491" y="13859"/>
                  <a:pt x="5732" y="13609"/>
                </a:cubicBezTo>
                <a:close/>
                <a:moveTo>
                  <a:pt x="6939" y="19852"/>
                </a:moveTo>
                <a:cubicBezTo>
                  <a:pt x="6939" y="19852"/>
                  <a:pt x="6939" y="19852"/>
                  <a:pt x="6939" y="19852"/>
                </a:cubicBezTo>
                <a:cubicBezTo>
                  <a:pt x="14541" y="19852"/>
                  <a:pt x="14541" y="19852"/>
                  <a:pt x="14541" y="19852"/>
                </a:cubicBezTo>
                <a:cubicBezTo>
                  <a:pt x="14541" y="18978"/>
                  <a:pt x="14541" y="18978"/>
                  <a:pt x="14541" y="18978"/>
                </a:cubicBezTo>
                <a:cubicBezTo>
                  <a:pt x="10921" y="18978"/>
                  <a:pt x="10559" y="18978"/>
                  <a:pt x="6939" y="18978"/>
                </a:cubicBezTo>
                <a:cubicBezTo>
                  <a:pt x="6939" y="19852"/>
                  <a:pt x="6939" y="19852"/>
                  <a:pt x="6939" y="19852"/>
                </a:cubicBezTo>
                <a:close/>
              </a:path>
            </a:pathLst>
          </a:custGeom>
          <a:solidFill>
            <a:srgbClr val="90BBC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solidFill>
                <a:schemeClr val="lt1"/>
              </a:solidFill>
            </a:endParaRPr>
          </a:p>
        </p:txBody>
      </p:sp>
      <p:sp>
        <p:nvSpPr>
          <p:cNvPr id="12" name="Freeform 26"/>
          <p:cNvSpPr/>
          <p:nvPr/>
        </p:nvSpPr>
        <p:spPr>
          <a:xfrm>
            <a:off x="2976880" y="1654810"/>
            <a:ext cx="552450" cy="520700"/>
          </a:xfrm>
          <a:custGeom>
            <a:avLst/>
            <a:gdLst/>
            <a:ahLst/>
            <a:cxnLst>
              <a:cxn ang="0">
                <a:pos x="wd2" y="hd2"/>
              </a:cxn>
              <a:cxn ang="5400000">
                <a:pos x="wd2" y="hd2"/>
              </a:cxn>
              <a:cxn ang="10800000">
                <a:pos x="wd2" y="hd2"/>
              </a:cxn>
              <a:cxn ang="16200000">
                <a:pos x="wd2" y="hd2"/>
              </a:cxn>
            </a:cxnLst>
            <a:rect l="0" t="0" r="r" b="b"/>
            <a:pathLst>
              <a:path w="21600" h="21600" extrusionOk="0">
                <a:moveTo>
                  <a:pt x="9095" y="10861"/>
                </a:moveTo>
                <a:cubicBezTo>
                  <a:pt x="9095" y="10983"/>
                  <a:pt x="8981" y="11227"/>
                  <a:pt x="8981" y="11471"/>
                </a:cubicBezTo>
                <a:cubicBezTo>
                  <a:pt x="8981" y="11837"/>
                  <a:pt x="9208" y="12325"/>
                  <a:pt x="9436" y="12692"/>
                </a:cubicBezTo>
                <a:cubicBezTo>
                  <a:pt x="10004" y="13180"/>
                  <a:pt x="10004" y="13180"/>
                  <a:pt x="10004" y="13180"/>
                </a:cubicBezTo>
                <a:cubicBezTo>
                  <a:pt x="10004" y="13180"/>
                  <a:pt x="10004" y="13180"/>
                  <a:pt x="10004" y="13180"/>
                </a:cubicBezTo>
                <a:cubicBezTo>
                  <a:pt x="10345" y="13546"/>
                  <a:pt x="10800" y="13668"/>
                  <a:pt x="11141" y="13668"/>
                </a:cubicBezTo>
                <a:cubicBezTo>
                  <a:pt x="11596" y="13668"/>
                  <a:pt x="11937" y="13546"/>
                  <a:pt x="12278" y="13180"/>
                </a:cubicBezTo>
                <a:cubicBezTo>
                  <a:pt x="15347" y="9885"/>
                  <a:pt x="15347" y="9885"/>
                  <a:pt x="15347" y="9885"/>
                </a:cubicBezTo>
                <a:cubicBezTo>
                  <a:pt x="15461" y="9763"/>
                  <a:pt x="15461" y="9763"/>
                  <a:pt x="15461" y="9763"/>
                </a:cubicBezTo>
                <a:cubicBezTo>
                  <a:pt x="15688" y="9519"/>
                  <a:pt x="15916" y="9031"/>
                  <a:pt x="15916" y="8664"/>
                </a:cubicBezTo>
                <a:cubicBezTo>
                  <a:pt x="15916" y="8176"/>
                  <a:pt x="15688" y="7810"/>
                  <a:pt x="15347" y="7444"/>
                </a:cubicBezTo>
                <a:cubicBezTo>
                  <a:pt x="14893" y="6834"/>
                  <a:pt x="14893" y="6834"/>
                  <a:pt x="14893" y="6834"/>
                </a:cubicBezTo>
                <a:cubicBezTo>
                  <a:pt x="14552" y="6468"/>
                  <a:pt x="14097" y="6346"/>
                  <a:pt x="13756" y="6346"/>
                </a:cubicBezTo>
                <a:cubicBezTo>
                  <a:pt x="13528" y="6346"/>
                  <a:pt x="13301" y="6346"/>
                  <a:pt x="13187" y="6468"/>
                </a:cubicBezTo>
                <a:cubicBezTo>
                  <a:pt x="9777" y="2807"/>
                  <a:pt x="9777" y="2807"/>
                  <a:pt x="9777" y="2807"/>
                </a:cubicBezTo>
                <a:cubicBezTo>
                  <a:pt x="9891" y="2685"/>
                  <a:pt x="9891" y="2441"/>
                  <a:pt x="9891" y="2197"/>
                </a:cubicBezTo>
                <a:cubicBezTo>
                  <a:pt x="9891" y="1831"/>
                  <a:pt x="9777" y="1342"/>
                  <a:pt x="9436" y="976"/>
                </a:cubicBezTo>
                <a:cubicBezTo>
                  <a:pt x="8867" y="488"/>
                  <a:pt x="8867" y="488"/>
                  <a:pt x="8867" y="488"/>
                </a:cubicBezTo>
                <a:cubicBezTo>
                  <a:pt x="8640" y="122"/>
                  <a:pt x="8185" y="0"/>
                  <a:pt x="7731" y="0"/>
                </a:cubicBezTo>
                <a:cubicBezTo>
                  <a:pt x="7389" y="0"/>
                  <a:pt x="6935" y="122"/>
                  <a:pt x="6594" y="488"/>
                </a:cubicBezTo>
                <a:cubicBezTo>
                  <a:pt x="3524" y="3783"/>
                  <a:pt x="3524" y="3783"/>
                  <a:pt x="3524" y="3783"/>
                </a:cubicBezTo>
                <a:cubicBezTo>
                  <a:pt x="3524" y="3783"/>
                  <a:pt x="3524" y="3783"/>
                  <a:pt x="3524" y="3783"/>
                </a:cubicBezTo>
                <a:cubicBezTo>
                  <a:pt x="3183" y="4149"/>
                  <a:pt x="3069" y="4637"/>
                  <a:pt x="3069" y="5003"/>
                </a:cubicBezTo>
                <a:cubicBezTo>
                  <a:pt x="3069" y="5492"/>
                  <a:pt x="3183" y="5858"/>
                  <a:pt x="3524" y="6224"/>
                </a:cubicBezTo>
                <a:cubicBezTo>
                  <a:pt x="4093" y="6834"/>
                  <a:pt x="4093" y="6834"/>
                  <a:pt x="4093" y="6834"/>
                </a:cubicBezTo>
                <a:cubicBezTo>
                  <a:pt x="4093" y="6834"/>
                  <a:pt x="4093" y="6834"/>
                  <a:pt x="4093" y="6834"/>
                </a:cubicBezTo>
                <a:cubicBezTo>
                  <a:pt x="4434" y="7200"/>
                  <a:pt x="4775" y="7322"/>
                  <a:pt x="5229" y="7322"/>
                </a:cubicBezTo>
                <a:cubicBezTo>
                  <a:pt x="5343" y="7322"/>
                  <a:pt x="5571" y="7322"/>
                  <a:pt x="5798" y="7200"/>
                </a:cubicBezTo>
                <a:cubicBezTo>
                  <a:pt x="6139" y="7566"/>
                  <a:pt x="6139" y="7566"/>
                  <a:pt x="6139" y="7566"/>
                </a:cubicBezTo>
                <a:cubicBezTo>
                  <a:pt x="568" y="13546"/>
                  <a:pt x="568" y="13546"/>
                  <a:pt x="568" y="13546"/>
                </a:cubicBezTo>
                <a:cubicBezTo>
                  <a:pt x="114" y="13912"/>
                  <a:pt x="0" y="14400"/>
                  <a:pt x="0" y="15010"/>
                </a:cubicBezTo>
                <a:cubicBezTo>
                  <a:pt x="0" y="15498"/>
                  <a:pt x="114" y="15986"/>
                  <a:pt x="568" y="16475"/>
                </a:cubicBezTo>
                <a:cubicBezTo>
                  <a:pt x="909" y="16841"/>
                  <a:pt x="1364" y="16963"/>
                  <a:pt x="1819" y="16963"/>
                </a:cubicBezTo>
                <a:cubicBezTo>
                  <a:pt x="2387" y="16963"/>
                  <a:pt x="2842" y="16841"/>
                  <a:pt x="3183" y="16475"/>
                </a:cubicBezTo>
                <a:cubicBezTo>
                  <a:pt x="8754" y="10495"/>
                  <a:pt x="8754" y="10495"/>
                  <a:pt x="8754" y="10495"/>
                </a:cubicBezTo>
                <a:cubicBezTo>
                  <a:pt x="9095" y="10861"/>
                  <a:pt x="9095" y="10861"/>
                  <a:pt x="9095" y="10861"/>
                </a:cubicBezTo>
                <a:close/>
                <a:moveTo>
                  <a:pt x="13301" y="7566"/>
                </a:moveTo>
                <a:cubicBezTo>
                  <a:pt x="13301" y="7566"/>
                  <a:pt x="13301" y="7566"/>
                  <a:pt x="13301" y="7566"/>
                </a:cubicBezTo>
                <a:cubicBezTo>
                  <a:pt x="13415" y="7444"/>
                  <a:pt x="13528" y="7322"/>
                  <a:pt x="13756" y="7322"/>
                </a:cubicBezTo>
                <a:cubicBezTo>
                  <a:pt x="13869" y="7322"/>
                  <a:pt x="14097" y="7444"/>
                  <a:pt x="14211" y="7566"/>
                </a:cubicBezTo>
                <a:cubicBezTo>
                  <a:pt x="14665" y="8176"/>
                  <a:pt x="14665" y="8176"/>
                  <a:pt x="14665" y="8176"/>
                </a:cubicBezTo>
                <a:cubicBezTo>
                  <a:pt x="14665" y="8176"/>
                  <a:pt x="14665" y="8176"/>
                  <a:pt x="14665" y="8176"/>
                </a:cubicBezTo>
                <a:cubicBezTo>
                  <a:pt x="14893" y="8298"/>
                  <a:pt x="14893" y="8420"/>
                  <a:pt x="14893" y="8664"/>
                </a:cubicBezTo>
                <a:cubicBezTo>
                  <a:pt x="14893" y="8786"/>
                  <a:pt x="14893" y="9031"/>
                  <a:pt x="14779" y="9153"/>
                </a:cubicBezTo>
                <a:cubicBezTo>
                  <a:pt x="14665" y="9153"/>
                  <a:pt x="14665" y="9153"/>
                  <a:pt x="14665" y="9153"/>
                </a:cubicBezTo>
                <a:cubicBezTo>
                  <a:pt x="11596" y="12447"/>
                  <a:pt x="11596" y="12447"/>
                  <a:pt x="11596" y="12447"/>
                </a:cubicBezTo>
                <a:cubicBezTo>
                  <a:pt x="11482" y="12569"/>
                  <a:pt x="11255" y="12692"/>
                  <a:pt x="11141" y="12692"/>
                </a:cubicBezTo>
                <a:cubicBezTo>
                  <a:pt x="11027" y="12692"/>
                  <a:pt x="10800" y="12569"/>
                  <a:pt x="10686" y="12447"/>
                </a:cubicBezTo>
                <a:cubicBezTo>
                  <a:pt x="10686" y="12447"/>
                  <a:pt x="10686" y="12447"/>
                  <a:pt x="10686" y="12447"/>
                </a:cubicBezTo>
                <a:cubicBezTo>
                  <a:pt x="10118" y="11959"/>
                  <a:pt x="10118" y="11959"/>
                  <a:pt x="10118" y="11959"/>
                </a:cubicBezTo>
                <a:cubicBezTo>
                  <a:pt x="10004" y="11837"/>
                  <a:pt x="10004" y="11593"/>
                  <a:pt x="10004" y="11471"/>
                </a:cubicBezTo>
                <a:cubicBezTo>
                  <a:pt x="10004" y="11227"/>
                  <a:pt x="10004" y="11105"/>
                  <a:pt x="10118" y="10983"/>
                </a:cubicBezTo>
                <a:cubicBezTo>
                  <a:pt x="10118" y="10983"/>
                  <a:pt x="10118" y="10983"/>
                  <a:pt x="10118" y="10983"/>
                </a:cubicBezTo>
                <a:cubicBezTo>
                  <a:pt x="13301" y="7566"/>
                  <a:pt x="13301" y="7566"/>
                  <a:pt x="13301" y="7566"/>
                </a:cubicBezTo>
                <a:close/>
                <a:moveTo>
                  <a:pt x="12392" y="7078"/>
                </a:moveTo>
                <a:cubicBezTo>
                  <a:pt x="12392" y="7078"/>
                  <a:pt x="12392" y="7078"/>
                  <a:pt x="12392" y="7078"/>
                </a:cubicBezTo>
                <a:cubicBezTo>
                  <a:pt x="9663" y="10007"/>
                  <a:pt x="9663" y="10007"/>
                  <a:pt x="9663" y="10007"/>
                </a:cubicBezTo>
                <a:cubicBezTo>
                  <a:pt x="6594" y="6590"/>
                  <a:pt x="6594" y="6590"/>
                  <a:pt x="6594" y="6590"/>
                </a:cubicBezTo>
                <a:cubicBezTo>
                  <a:pt x="9208" y="3661"/>
                  <a:pt x="9208" y="3661"/>
                  <a:pt x="9208" y="3661"/>
                </a:cubicBezTo>
                <a:cubicBezTo>
                  <a:pt x="12392" y="7078"/>
                  <a:pt x="12392" y="7078"/>
                  <a:pt x="12392" y="7078"/>
                </a:cubicBezTo>
                <a:close/>
                <a:moveTo>
                  <a:pt x="5684" y="6102"/>
                </a:moveTo>
                <a:cubicBezTo>
                  <a:pt x="5684" y="6102"/>
                  <a:pt x="5684" y="6102"/>
                  <a:pt x="5684" y="6102"/>
                </a:cubicBezTo>
                <a:cubicBezTo>
                  <a:pt x="5684" y="6102"/>
                  <a:pt x="5684" y="6102"/>
                  <a:pt x="5684" y="6102"/>
                </a:cubicBezTo>
                <a:cubicBezTo>
                  <a:pt x="5457" y="6224"/>
                  <a:pt x="5343" y="6224"/>
                  <a:pt x="5229" y="6224"/>
                </a:cubicBezTo>
                <a:cubicBezTo>
                  <a:pt x="5002" y="6224"/>
                  <a:pt x="4888" y="6224"/>
                  <a:pt x="4775" y="6102"/>
                </a:cubicBezTo>
                <a:cubicBezTo>
                  <a:pt x="4775" y="6102"/>
                  <a:pt x="4775" y="6102"/>
                  <a:pt x="4775" y="6102"/>
                </a:cubicBezTo>
                <a:cubicBezTo>
                  <a:pt x="4206" y="5492"/>
                  <a:pt x="4206" y="5492"/>
                  <a:pt x="4206" y="5492"/>
                </a:cubicBezTo>
                <a:cubicBezTo>
                  <a:pt x="4093" y="5369"/>
                  <a:pt x="3979" y="5247"/>
                  <a:pt x="3979" y="5003"/>
                </a:cubicBezTo>
                <a:cubicBezTo>
                  <a:pt x="3979" y="4881"/>
                  <a:pt x="4093" y="4637"/>
                  <a:pt x="4206" y="4515"/>
                </a:cubicBezTo>
                <a:cubicBezTo>
                  <a:pt x="4206" y="4515"/>
                  <a:pt x="4206" y="4515"/>
                  <a:pt x="4206" y="4515"/>
                </a:cubicBezTo>
                <a:cubicBezTo>
                  <a:pt x="7276" y="1220"/>
                  <a:pt x="7276" y="1220"/>
                  <a:pt x="7276" y="1220"/>
                </a:cubicBezTo>
                <a:cubicBezTo>
                  <a:pt x="7503" y="1098"/>
                  <a:pt x="7617" y="976"/>
                  <a:pt x="7731" y="976"/>
                </a:cubicBezTo>
                <a:cubicBezTo>
                  <a:pt x="7958" y="976"/>
                  <a:pt x="8072" y="1098"/>
                  <a:pt x="8185" y="1220"/>
                </a:cubicBezTo>
                <a:cubicBezTo>
                  <a:pt x="8754" y="1708"/>
                  <a:pt x="8754" y="1708"/>
                  <a:pt x="8754" y="1708"/>
                </a:cubicBezTo>
                <a:cubicBezTo>
                  <a:pt x="8867" y="1831"/>
                  <a:pt x="8981" y="2075"/>
                  <a:pt x="8981" y="2197"/>
                </a:cubicBezTo>
                <a:cubicBezTo>
                  <a:pt x="8981" y="2441"/>
                  <a:pt x="8867" y="2563"/>
                  <a:pt x="8754" y="2685"/>
                </a:cubicBezTo>
                <a:cubicBezTo>
                  <a:pt x="5684" y="6102"/>
                  <a:pt x="5684" y="6102"/>
                  <a:pt x="5684" y="6102"/>
                </a:cubicBezTo>
                <a:close/>
                <a:moveTo>
                  <a:pt x="2501" y="15742"/>
                </a:moveTo>
                <a:cubicBezTo>
                  <a:pt x="2501" y="15742"/>
                  <a:pt x="2501" y="15742"/>
                  <a:pt x="2501" y="15742"/>
                </a:cubicBezTo>
                <a:cubicBezTo>
                  <a:pt x="2387" y="15864"/>
                  <a:pt x="2046" y="15986"/>
                  <a:pt x="1819" y="15986"/>
                </a:cubicBezTo>
                <a:cubicBezTo>
                  <a:pt x="1592" y="15986"/>
                  <a:pt x="1364" y="15864"/>
                  <a:pt x="1137" y="15742"/>
                </a:cubicBezTo>
                <a:cubicBezTo>
                  <a:pt x="1137" y="15742"/>
                  <a:pt x="1137" y="15742"/>
                  <a:pt x="1137" y="15742"/>
                </a:cubicBezTo>
                <a:cubicBezTo>
                  <a:pt x="1023" y="15498"/>
                  <a:pt x="909" y="15254"/>
                  <a:pt x="909" y="15010"/>
                </a:cubicBezTo>
                <a:cubicBezTo>
                  <a:pt x="909" y="14766"/>
                  <a:pt x="1023" y="14400"/>
                  <a:pt x="1137" y="14278"/>
                </a:cubicBezTo>
                <a:cubicBezTo>
                  <a:pt x="6821" y="8298"/>
                  <a:pt x="6821" y="8298"/>
                  <a:pt x="6821" y="8298"/>
                </a:cubicBezTo>
                <a:cubicBezTo>
                  <a:pt x="8072" y="9763"/>
                  <a:pt x="8072" y="9763"/>
                  <a:pt x="8072" y="9763"/>
                </a:cubicBezTo>
                <a:cubicBezTo>
                  <a:pt x="2501" y="15742"/>
                  <a:pt x="2501" y="15742"/>
                  <a:pt x="2501" y="15742"/>
                </a:cubicBezTo>
                <a:close/>
                <a:moveTo>
                  <a:pt x="20804" y="19892"/>
                </a:moveTo>
                <a:cubicBezTo>
                  <a:pt x="20804" y="19892"/>
                  <a:pt x="20804" y="19892"/>
                  <a:pt x="20804" y="19892"/>
                </a:cubicBezTo>
                <a:cubicBezTo>
                  <a:pt x="18872" y="19892"/>
                  <a:pt x="18872" y="19892"/>
                  <a:pt x="18872" y="19892"/>
                </a:cubicBezTo>
                <a:cubicBezTo>
                  <a:pt x="18872" y="18915"/>
                  <a:pt x="18872" y="18915"/>
                  <a:pt x="18872" y="18915"/>
                </a:cubicBezTo>
                <a:cubicBezTo>
                  <a:pt x="18872" y="18671"/>
                  <a:pt x="18872" y="18427"/>
                  <a:pt x="18644" y="18305"/>
                </a:cubicBezTo>
                <a:cubicBezTo>
                  <a:pt x="18531" y="18183"/>
                  <a:pt x="18303" y="18061"/>
                  <a:pt x="18076" y="18061"/>
                </a:cubicBezTo>
                <a:cubicBezTo>
                  <a:pt x="17735" y="18061"/>
                  <a:pt x="17735" y="18061"/>
                  <a:pt x="17735" y="18061"/>
                </a:cubicBezTo>
                <a:cubicBezTo>
                  <a:pt x="17735" y="17085"/>
                  <a:pt x="17735" y="17085"/>
                  <a:pt x="17735" y="17085"/>
                </a:cubicBezTo>
                <a:cubicBezTo>
                  <a:pt x="17735" y="16841"/>
                  <a:pt x="17621" y="16597"/>
                  <a:pt x="17394" y="16475"/>
                </a:cubicBezTo>
                <a:cubicBezTo>
                  <a:pt x="17280" y="16353"/>
                  <a:pt x="17053" y="16231"/>
                  <a:pt x="16825" y="16231"/>
                </a:cubicBezTo>
                <a:cubicBezTo>
                  <a:pt x="9436" y="16231"/>
                  <a:pt x="9436" y="16231"/>
                  <a:pt x="9436" y="16231"/>
                </a:cubicBezTo>
                <a:cubicBezTo>
                  <a:pt x="9208" y="16231"/>
                  <a:pt x="8981" y="16353"/>
                  <a:pt x="8867" y="16475"/>
                </a:cubicBezTo>
                <a:cubicBezTo>
                  <a:pt x="8640" y="16597"/>
                  <a:pt x="8526" y="16841"/>
                  <a:pt x="8526" y="17085"/>
                </a:cubicBezTo>
                <a:cubicBezTo>
                  <a:pt x="8526" y="18061"/>
                  <a:pt x="8526" y="18061"/>
                  <a:pt x="8526" y="18061"/>
                </a:cubicBezTo>
                <a:cubicBezTo>
                  <a:pt x="8185" y="18061"/>
                  <a:pt x="8185" y="18061"/>
                  <a:pt x="8185" y="18061"/>
                </a:cubicBezTo>
                <a:cubicBezTo>
                  <a:pt x="7958" y="18061"/>
                  <a:pt x="7731" y="18183"/>
                  <a:pt x="7617" y="18305"/>
                </a:cubicBezTo>
                <a:cubicBezTo>
                  <a:pt x="7503" y="18427"/>
                  <a:pt x="7503" y="18427"/>
                  <a:pt x="7503" y="18427"/>
                </a:cubicBezTo>
                <a:cubicBezTo>
                  <a:pt x="7389" y="18549"/>
                  <a:pt x="7389" y="18793"/>
                  <a:pt x="7389" y="18915"/>
                </a:cubicBezTo>
                <a:cubicBezTo>
                  <a:pt x="7389" y="19892"/>
                  <a:pt x="7389" y="19892"/>
                  <a:pt x="7389" y="19892"/>
                </a:cubicBezTo>
                <a:cubicBezTo>
                  <a:pt x="5457" y="19892"/>
                  <a:pt x="5457" y="19892"/>
                  <a:pt x="5457" y="19892"/>
                </a:cubicBezTo>
                <a:cubicBezTo>
                  <a:pt x="5002" y="19892"/>
                  <a:pt x="4661" y="20258"/>
                  <a:pt x="4661" y="20746"/>
                </a:cubicBezTo>
                <a:cubicBezTo>
                  <a:pt x="4661" y="21234"/>
                  <a:pt x="5002" y="21600"/>
                  <a:pt x="5457" y="21600"/>
                </a:cubicBezTo>
                <a:cubicBezTo>
                  <a:pt x="20804" y="21600"/>
                  <a:pt x="20804" y="21600"/>
                  <a:pt x="20804" y="21600"/>
                </a:cubicBezTo>
                <a:cubicBezTo>
                  <a:pt x="21259" y="21600"/>
                  <a:pt x="21600" y="21234"/>
                  <a:pt x="21600" y="20746"/>
                </a:cubicBezTo>
                <a:cubicBezTo>
                  <a:pt x="21600" y="20258"/>
                  <a:pt x="21259" y="19892"/>
                  <a:pt x="20804" y="19892"/>
                </a:cubicBezTo>
                <a:close/>
                <a:moveTo>
                  <a:pt x="17962" y="19892"/>
                </a:moveTo>
                <a:cubicBezTo>
                  <a:pt x="17962" y="19892"/>
                  <a:pt x="17962" y="19892"/>
                  <a:pt x="17962" y="19892"/>
                </a:cubicBezTo>
                <a:cubicBezTo>
                  <a:pt x="8299" y="19892"/>
                  <a:pt x="8299" y="19892"/>
                  <a:pt x="8299" y="19892"/>
                </a:cubicBezTo>
                <a:cubicBezTo>
                  <a:pt x="8299" y="19037"/>
                  <a:pt x="8299" y="19037"/>
                  <a:pt x="8299" y="19037"/>
                </a:cubicBezTo>
                <a:cubicBezTo>
                  <a:pt x="9095" y="19037"/>
                  <a:pt x="9095" y="19037"/>
                  <a:pt x="9095" y="19037"/>
                </a:cubicBezTo>
                <a:cubicBezTo>
                  <a:pt x="9322" y="19037"/>
                  <a:pt x="9549" y="18915"/>
                  <a:pt x="9549" y="18549"/>
                </a:cubicBezTo>
                <a:cubicBezTo>
                  <a:pt x="9549" y="17207"/>
                  <a:pt x="9549" y="17207"/>
                  <a:pt x="9549" y="17207"/>
                </a:cubicBezTo>
                <a:cubicBezTo>
                  <a:pt x="16712" y="17207"/>
                  <a:pt x="16712" y="17207"/>
                  <a:pt x="16712" y="17207"/>
                </a:cubicBezTo>
                <a:cubicBezTo>
                  <a:pt x="16712" y="18549"/>
                  <a:pt x="16712" y="18549"/>
                  <a:pt x="16712" y="18549"/>
                </a:cubicBezTo>
                <a:cubicBezTo>
                  <a:pt x="16712" y="18915"/>
                  <a:pt x="16939" y="19037"/>
                  <a:pt x="17166" y="19037"/>
                </a:cubicBezTo>
                <a:cubicBezTo>
                  <a:pt x="17962" y="19037"/>
                  <a:pt x="17962" y="19037"/>
                  <a:pt x="17962" y="19037"/>
                </a:cubicBezTo>
                <a:cubicBezTo>
                  <a:pt x="17962" y="19892"/>
                  <a:pt x="17962" y="19892"/>
                  <a:pt x="17962" y="19892"/>
                </a:cubicBezTo>
                <a:close/>
              </a:path>
            </a:pathLst>
          </a:custGeom>
          <a:solidFill>
            <a:srgbClr val="90BBC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solidFill>
                <a:schemeClr val="lt1"/>
              </a:solidFill>
            </a:endParaRPr>
          </a:p>
        </p:txBody>
      </p:sp>
      <p:sp>
        <p:nvSpPr>
          <p:cNvPr id="13" name="文本框 12"/>
          <p:cNvSpPr txBox="1"/>
          <p:nvPr/>
        </p:nvSpPr>
        <p:spPr>
          <a:xfrm>
            <a:off x="1024890" y="3295015"/>
            <a:ext cx="4197350" cy="1360805"/>
          </a:xfrm>
          <a:prstGeom prst="rect">
            <a:avLst/>
          </a:prstGeom>
          <a:noFill/>
        </p:spPr>
        <p:txBody>
          <a:bodyPr wrap="square">
            <a:spAutoFit/>
          </a:bodyPr>
          <a:lstStyle/>
          <a:p>
            <a:pPr algn="ctr">
              <a:lnSpc>
                <a:spcPct val="150000"/>
              </a:lnSpc>
            </a:pPr>
            <a:r>
              <a:rPr lang="en-US" altLang="zh-CN" sz="1100">
                <a:solidFill>
                  <a:schemeClr val="tx1">
                    <a:lumMod val="65000"/>
                    <a:lumOff val="35000"/>
                  </a:schemeClr>
                </a:solidFill>
                <a:latin typeface="Arial" panose="020B0604020202020204" pitchFamily="34" charset="0"/>
                <a:cs typeface="Arial" panose="020B0604020202020204" pitchFamily="34" charset="0"/>
              </a:rPr>
              <a:t> Rapid changes in the environment</a:t>
            </a:r>
            <a:endParaRPr lang="en-US" altLang="zh-CN" sz="1100">
              <a:solidFill>
                <a:schemeClr val="tx1">
                  <a:lumMod val="65000"/>
                  <a:lumOff val="35000"/>
                </a:schemeClr>
              </a:solidFill>
              <a:latin typeface="Arial" panose="020B0604020202020204" pitchFamily="34" charset="0"/>
              <a:cs typeface="Arial" panose="020B0604020202020204" pitchFamily="34" charset="0"/>
            </a:endParaRPr>
          </a:p>
          <a:p>
            <a:pPr algn="ctr">
              <a:lnSpc>
                <a:spcPct val="150000"/>
              </a:lnSpc>
            </a:pPr>
            <a:r>
              <a:rPr lang="en-US" altLang="zh-CN" sz="1100">
                <a:solidFill>
                  <a:schemeClr val="tx1">
                    <a:lumMod val="65000"/>
                    <a:lumOff val="35000"/>
                  </a:schemeClr>
                </a:solidFill>
                <a:latin typeface="Arial" panose="020B0604020202020204" pitchFamily="34" charset="0"/>
                <a:cs typeface="Arial" panose="020B0604020202020204" pitchFamily="34" charset="0"/>
              </a:rPr>
              <a:t>Accept help from the German Economic Stabilization Fund</a:t>
            </a:r>
            <a:endParaRPr lang="en-US" altLang="zh-CN" sz="1100">
              <a:solidFill>
                <a:schemeClr val="tx1">
                  <a:lumMod val="65000"/>
                  <a:lumOff val="35000"/>
                </a:schemeClr>
              </a:solidFill>
              <a:latin typeface="Arial" panose="020B0604020202020204" pitchFamily="34" charset="0"/>
              <a:cs typeface="Arial" panose="020B0604020202020204" pitchFamily="34" charset="0"/>
            </a:endParaRPr>
          </a:p>
          <a:p>
            <a:pPr algn="ctr">
              <a:lnSpc>
                <a:spcPct val="150000"/>
              </a:lnSpc>
            </a:pPr>
            <a:r>
              <a:rPr lang="en-US" altLang="zh-CN" sz="1100">
                <a:solidFill>
                  <a:schemeClr val="tx1">
                    <a:lumMod val="65000"/>
                    <a:lumOff val="35000"/>
                  </a:schemeClr>
                </a:solidFill>
                <a:latin typeface="Arial" panose="020B0604020202020204" pitchFamily="34" charset="0"/>
                <a:cs typeface="Arial" panose="020B0604020202020204" pitchFamily="34" charset="0"/>
              </a:rPr>
              <a:t>Fewer customers from world markets</a:t>
            </a:r>
            <a:endParaRPr lang="en-US" altLang="zh-CN" sz="1100">
              <a:solidFill>
                <a:schemeClr val="tx1">
                  <a:lumMod val="65000"/>
                  <a:lumOff val="35000"/>
                </a:schemeClr>
              </a:solidFill>
              <a:latin typeface="Arial" panose="020B0604020202020204" pitchFamily="34" charset="0"/>
              <a:cs typeface="Arial" panose="020B0604020202020204" pitchFamily="34" charset="0"/>
            </a:endParaRPr>
          </a:p>
          <a:p>
            <a:pPr algn="ctr">
              <a:lnSpc>
                <a:spcPct val="150000"/>
              </a:lnSpc>
            </a:pPr>
            <a:r>
              <a:rPr lang="en-US" altLang="zh-CN" sz="1100">
                <a:solidFill>
                  <a:schemeClr val="tx1">
                    <a:lumMod val="65000"/>
                    <a:lumOff val="35000"/>
                  </a:schemeClr>
                </a:solidFill>
                <a:latin typeface="Arial" panose="020B0604020202020204" pitchFamily="34" charset="0"/>
                <a:cs typeface="Arial" panose="020B0604020202020204" pitchFamily="34" charset="0"/>
              </a:rPr>
              <a:t>Loss of income</a:t>
            </a:r>
            <a:endParaRPr lang="en-US" altLang="zh-CN" sz="1100">
              <a:solidFill>
                <a:schemeClr val="tx1">
                  <a:lumMod val="65000"/>
                  <a:lumOff val="35000"/>
                </a:schemeClr>
              </a:solidFill>
              <a:latin typeface="Arial" panose="020B0604020202020204" pitchFamily="34" charset="0"/>
              <a:cs typeface="Arial" panose="020B0604020202020204" pitchFamily="34" charset="0"/>
            </a:endParaRPr>
          </a:p>
          <a:p>
            <a:pPr algn="ctr">
              <a:lnSpc>
                <a:spcPct val="150000"/>
              </a:lnSpc>
            </a:pPr>
            <a:r>
              <a:rPr lang="en-US" altLang="zh-CN" sz="1100">
                <a:solidFill>
                  <a:schemeClr val="tx1">
                    <a:lumMod val="65000"/>
                    <a:lumOff val="35000"/>
                  </a:schemeClr>
                </a:solidFill>
                <a:latin typeface="Arial" panose="020B0604020202020204" pitchFamily="34" charset="0"/>
                <a:cs typeface="Arial" panose="020B0604020202020204" pitchFamily="34" charset="0"/>
              </a:rPr>
              <a:t> the need of fast repositioning to sustain competitive.</a:t>
            </a:r>
            <a:endParaRPr lang="en-US" altLang="zh-CN" sz="1100">
              <a:solidFill>
                <a:schemeClr val="tx1">
                  <a:lumMod val="65000"/>
                  <a:lumOff val="35000"/>
                </a:schemeClr>
              </a:solidFill>
              <a:latin typeface="Arial" panose="020B0604020202020204" pitchFamily="34" charset="0"/>
              <a:cs typeface="Arial" panose="020B0604020202020204" pitchFamily="34" charset="0"/>
            </a:endParaRPr>
          </a:p>
        </p:txBody>
      </p:sp>
      <p:sp>
        <p:nvSpPr>
          <p:cNvPr id="14" name="文本框 13"/>
          <p:cNvSpPr txBox="1"/>
          <p:nvPr/>
        </p:nvSpPr>
        <p:spPr>
          <a:xfrm>
            <a:off x="1133827" y="2381577"/>
            <a:ext cx="4237838" cy="398780"/>
          </a:xfrm>
          <a:prstGeom prst="rect">
            <a:avLst/>
          </a:prstGeom>
          <a:noFill/>
        </p:spPr>
        <p:txBody>
          <a:bodyPr wrap="square" rtlCol="0">
            <a:spAutoFit/>
          </a:bodyPr>
          <a:lstStyle/>
          <a:p>
            <a:pPr algn="ctr"/>
            <a:r>
              <a:rPr lang="en-GB" sz="2000" b="1" dirty="0">
                <a:solidFill>
                  <a:sysClr val="windowText" lastClr="000000"/>
                </a:solidFill>
                <a:latin typeface="Calibri" panose="020F0502020204030204" charset="0"/>
                <a:cs typeface="Calibri" panose="020F0502020204030204" charset="0"/>
              </a:rPr>
              <a:t>Driving forces</a:t>
            </a:r>
            <a:r>
              <a:rPr lang="en-US" altLang="zh-CN" sz="2000" dirty="0">
                <a:solidFill>
                  <a:schemeClr val="tx1">
                    <a:lumMod val="65000"/>
                    <a:lumOff val="3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 </a:t>
            </a:r>
            <a:endParaRPr lang="en-US" altLang="zh-CN" sz="2000" dirty="0">
              <a:solidFill>
                <a:schemeClr val="tx1">
                  <a:lumMod val="65000"/>
                  <a:lumOff val="3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
        <p:nvSpPr>
          <p:cNvPr id="16" name="文本框 15"/>
          <p:cNvSpPr txBox="1"/>
          <p:nvPr/>
        </p:nvSpPr>
        <p:spPr>
          <a:xfrm>
            <a:off x="6848059" y="2381577"/>
            <a:ext cx="4237838" cy="398780"/>
          </a:xfrm>
          <a:prstGeom prst="rect">
            <a:avLst/>
          </a:prstGeom>
          <a:noFill/>
        </p:spPr>
        <p:txBody>
          <a:bodyPr wrap="square" rtlCol="0">
            <a:spAutoFit/>
          </a:bodyPr>
          <a:lstStyle/>
          <a:p>
            <a:pPr algn="ctr">
              <a:buClrTx/>
              <a:buSzTx/>
              <a:buFontTx/>
            </a:pPr>
            <a:r>
              <a:rPr lang="en-GB" sz="2000" b="1" dirty="0">
                <a:solidFill>
                  <a:sysClr val="windowText" lastClr="000000"/>
                </a:solidFill>
                <a:latin typeface="Calibri" panose="020F0502020204030204" charset="0"/>
                <a:cs typeface="Calibri" panose="020F0502020204030204" charset="0"/>
              </a:rPr>
              <a:t>Restraining </a:t>
            </a:r>
            <a:r>
              <a:rPr lang="en-GB" sz="2000" b="1" dirty="0">
                <a:solidFill>
                  <a:sysClr val="windowText" lastClr="000000"/>
                </a:solidFill>
                <a:latin typeface="Calibri" panose="020F0502020204030204" charset="0"/>
                <a:cs typeface="Calibri" panose="020F0502020204030204" charset="0"/>
                <a:sym typeface="+mn-ea"/>
              </a:rPr>
              <a:t>forces</a:t>
            </a:r>
            <a:endParaRPr lang="en-GB" sz="2000" b="1" dirty="0">
              <a:solidFill>
                <a:sysClr val="windowText" lastClr="000000"/>
              </a:solidFill>
              <a:latin typeface="Calibri" panose="020F0502020204030204" charset="0"/>
              <a:cs typeface="Calibri" panose="020F0502020204030204" charset="0"/>
            </a:endParaRPr>
          </a:p>
        </p:txBody>
      </p:sp>
      <p:cxnSp>
        <p:nvCxnSpPr>
          <p:cNvPr id="18" name="直接连接符 17"/>
          <p:cNvCxnSpPr/>
          <p:nvPr/>
        </p:nvCxnSpPr>
        <p:spPr>
          <a:xfrm>
            <a:off x="5943600" y="1888067"/>
            <a:ext cx="0" cy="3623733"/>
          </a:xfrm>
          <a:prstGeom prst="line">
            <a:avLst/>
          </a:prstGeom>
          <a:noFill/>
          <a:ln w="28575">
            <a:solidFill>
              <a:schemeClr val="tx1">
                <a:lumMod val="85000"/>
                <a:lumOff val="15000"/>
              </a:schemeClr>
            </a:solidFill>
            <a:prstDash val="dash"/>
          </a:ln>
        </p:spPr>
        <p:style>
          <a:lnRef idx="2">
            <a:schemeClr val="accent1">
              <a:shade val="50000"/>
            </a:schemeClr>
          </a:lnRef>
          <a:fillRef idx="1">
            <a:schemeClr val="accent1"/>
          </a:fillRef>
          <a:effectRef idx="0">
            <a:schemeClr val="accent1"/>
          </a:effectRef>
          <a:fontRef idx="minor">
            <a:schemeClr val="lt1"/>
          </a:fontRef>
        </p:style>
      </p:cxnSp>
      <p:sp>
        <p:nvSpPr>
          <p:cNvPr id="3" name="文本框 2"/>
          <p:cNvSpPr txBox="1"/>
          <p:nvPr>
            <p:custDataLst>
              <p:tags r:id="rId2"/>
            </p:custDataLst>
          </p:nvPr>
        </p:nvSpPr>
        <p:spPr>
          <a:xfrm>
            <a:off x="7409176" y="3421794"/>
            <a:ext cx="3274620" cy="852805"/>
          </a:xfrm>
          <a:prstGeom prst="rect">
            <a:avLst/>
          </a:prstGeom>
          <a:noFill/>
        </p:spPr>
        <p:txBody>
          <a:bodyPr wrap="square">
            <a:spAutoFit/>
          </a:bodyPr>
          <a:p>
            <a:pPr algn="ctr">
              <a:lnSpc>
                <a:spcPct val="150000"/>
              </a:lnSpc>
            </a:pPr>
            <a:r>
              <a:rPr lang="en-US" altLang="zh-CN" sz="1100">
                <a:solidFill>
                  <a:schemeClr val="tx1">
                    <a:lumMod val="65000"/>
                    <a:lumOff val="35000"/>
                  </a:schemeClr>
                </a:solidFill>
                <a:latin typeface="Arial" panose="020B0604020202020204" pitchFamily="34" charset="0"/>
                <a:cs typeface="Arial" panose="020B0604020202020204" pitchFamily="34" charset="0"/>
              </a:rPr>
              <a:t>the pressure of </a:t>
            </a:r>
            <a:r>
              <a:rPr lang="en-US" altLang="zh-CN" sz="1100">
                <a:solidFill>
                  <a:schemeClr val="tx1">
                    <a:lumMod val="65000"/>
                    <a:lumOff val="35000"/>
                  </a:schemeClr>
                </a:solidFill>
                <a:latin typeface="Arial" panose="020B0604020202020204" pitchFamily="34" charset="0"/>
                <a:cs typeface="Arial" panose="020B0604020202020204" pitchFamily="34" charset="0"/>
              </a:rPr>
              <a:t>route adjustment</a:t>
            </a:r>
            <a:endParaRPr lang="en-US" altLang="zh-CN" sz="1100">
              <a:solidFill>
                <a:schemeClr val="tx1">
                  <a:lumMod val="65000"/>
                  <a:lumOff val="35000"/>
                </a:schemeClr>
              </a:solidFill>
              <a:latin typeface="Arial" panose="020B0604020202020204" pitchFamily="34" charset="0"/>
              <a:cs typeface="Arial" panose="020B0604020202020204" pitchFamily="34" charset="0"/>
            </a:endParaRPr>
          </a:p>
          <a:p>
            <a:pPr algn="ctr">
              <a:lnSpc>
                <a:spcPct val="150000"/>
              </a:lnSpc>
            </a:pPr>
            <a:r>
              <a:rPr lang="en-US" altLang="zh-CN" sz="1100">
                <a:solidFill>
                  <a:schemeClr val="tx1">
                    <a:lumMod val="65000"/>
                    <a:lumOff val="35000"/>
                  </a:schemeClr>
                </a:solidFill>
                <a:latin typeface="Arial" panose="020B0604020202020204" pitchFamily="34" charset="0"/>
                <a:cs typeface="Arial" panose="020B0604020202020204" pitchFamily="34" charset="0"/>
              </a:rPr>
              <a:t>Fear of losing customers</a:t>
            </a:r>
            <a:endParaRPr lang="en-US" altLang="zh-CN" sz="1100">
              <a:solidFill>
                <a:schemeClr val="tx1">
                  <a:lumMod val="65000"/>
                  <a:lumOff val="35000"/>
                </a:schemeClr>
              </a:solidFill>
              <a:latin typeface="Arial" panose="020B0604020202020204" pitchFamily="34" charset="0"/>
              <a:cs typeface="Arial" panose="020B0604020202020204" pitchFamily="34" charset="0"/>
            </a:endParaRPr>
          </a:p>
          <a:p>
            <a:pPr algn="ctr">
              <a:lnSpc>
                <a:spcPct val="150000"/>
              </a:lnSpc>
            </a:pPr>
            <a:r>
              <a:rPr lang="en-US" altLang="zh-CN" sz="1100">
                <a:solidFill>
                  <a:schemeClr val="tx1">
                    <a:lumMod val="65000"/>
                    <a:lumOff val="35000"/>
                  </a:schemeClr>
                </a:solidFill>
                <a:latin typeface="Arial" panose="020B0604020202020204" pitchFamily="34" charset="0"/>
                <a:cs typeface="Arial" panose="020B0604020202020204" pitchFamily="34" charset="0"/>
              </a:rPr>
              <a:t>Employee complaint</a:t>
            </a:r>
            <a:endParaRPr lang="en-US" altLang="zh-CN" sz="1100">
              <a:solidFill>
                <a:schemeClr val="tx1">
                  <a:lumMod val="65000"/>
                  <a:lumOff val="3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rot="19920000">
            <a:off x="-1277937" y="-892175"/>
            <a:ext cx="7416800" cy="10546715"/>
          </a:xfrm>
          <a:prstGeom prst="rect">
            <a:avLst/>
          </a:prstGeom>
          <a:gradFill>
            <a:gsLst>
              <a:gs pos="0">
                <a:srgbClr val="A5CDD1"/>
              </a:gs>
              <a:gs pos="50000">
                <a:srgbClr val="A5CDD1"/>
              </a:gs>
              <a:gs pos="50000">
                <a:srgbClr val="F8FAF9"/>
              </a:gs>
              <a:gs pos="100000">
                <a:srgbClr val="F8FAF9"/>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7" name="矩形 6"/>
          <p:cNvSpPr/>
          <p:nvPr/>
        </p:nvSpPr>
        <p:spPr>
          <a:xfrm rot="19920000">
            <a:off x="6053138" y="-2796540"/>
            <a:ext cx="7416800" cy="10546715"/>
          </a:xfrm>
          <a:prstGeom prst="rect">
            <a:avLst/>
          </a:prstGeom>
          <a:gradFill>
            <a:gsLst>
              <a:gs pos="0">
                <a:srgbClr val="D1E5EA"/>
              </a:gs>
              <a:gs pos="50000">
                <a:srgbClr val="D1E5EA"/>
              </a:gs>
              <a:gs pos="50000">
                <a:srgbClr val="F8FAF9"/>
              </a:gs>
              <a:gs pos="100000">
                <a:srgbClr val="F8FAF9"/>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pic>
        <p:nvPicPr>
          <p:cNvPr id="9" name="图片 8" descr="4"/>
          <p:cNvPicPr>
            <a:picLocks noChangeAspect="1"/>
          </p:cNvPicPr>
          <p:nvPr/>
        </p:nvPicPr>
        <p:blipFill>
          <a:blip r:embed="rId1"/>
          <a:srcRect/>
          <a:stretch>
            <a:fillRect/>
          </a:stretch>
        </p:blipFill>
        <p:spPr>
          <a:xfrm rot="5400000">
            <a:off x="2171528" y="-2933871"/>
            <a:ext cx="7622663" cy="13053279"/>
          </a:xfrm>
          <a:prstGeom prst="rect">
            <a:avLst/>
          </a:prstGeom>
        </p:spPr>
      </p:pic>
      <p:sp>
        <p:nvSpPr>
          <p:cNvPr id="11" name="矩形 10"/>
          <p:cNvSpPr/>
          <p:nvPr/>
        </p:nvSpPr>
        <p:spPr>
          <a:xfrm>
            <a:off x="340113" y="367207"/>
            <a:ext cx="11511775" cy="61235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p:cNvSpPr txBox="1"/>
          <p:nvPr/>
        </p:nvSpPr>
        <p:spPr>
          <a:xfrm>
            <a:off x="2193925" y="640080"/>
            <a:ext cx="6810375" cy="645160"/>
          </a:xfrm>
          <a:prstGeom prst="rect">
            <a:avLst/>
          </a:prstGeom>
          <a:noFill/>
        </p:spPr>
        <p:txBody>
          <a:bodyPr wrap="square" rtlCol="0">
            <a:spAutoFit/>
          </a:bodyPr>
          <a:lstStyle/>
          <a:p>
            <a:pPr algn="ctr">
              <a:buClrTx/>
              <a:buSzTx/>
              <a:buFontTx/>
            </a:pPr>
            <a:r>
              <a:rPr lang="en-GB" sz="3600" b="1" dirty="0">
                <a:solidFill>
                  <a:sysClr val="windowText" lastClr="000000"/>
                </a:solidFill>
                <a:latin typeface="Calibri" panose="020F0502020204030204" charset="0"/>
                <a:cs typeface="Calibri" panose="020F0502020204030204" charset="0"/>
              </a:rPr>
              <a:t>Lewin’s Three</a:t>
            </a:r>
            <a:r>
              <a:rPr lang="en-US" altLang="en-GB" sz="3600" b="1" dirty="0">
                <a:solidFill>
                  <a:sysClr val="windowText" lastClr="000000"/>
                </a:solidFill>
                <a:latin typeface="Calibri" panose="020F0502020204030204" charset="0"/>
                <a:cs typeface="Calibri" panose="020F0502020204030204" charset="0"/>
              </a:rPr>
              <a:t> S</a:t>
            </a:r>
            <a:r>
              <a:rPr lang="en-GB" sz="3600" b="1" dirty="0">
                <a:solidFill>
                  <a:sysClr val="windowText" lastClr="000000"/>
                </a:solidFill>
                <a:latin typeface="Calibri" panose="020F0502020204030204" charset="0"/>
                <a:cs typeface="Calibri" panose="020F0502020204030204" charset="0"/>
              </a:rPr>
              <a:t>tep Change Model</a:t>
            </a:r>
            <a:endParaRPr lang="en-GB" sz="3600" b="1" dirty="0">
              <a:solidFill>
                <a:sysClr val="windowText" lastClr="000000"/>
              </a:solidFill>
              <a:latin typeface="Calibri" panose="020F0502020204030204" charset="0"/>
              <a:cs typeface="Calibri" panose="020F0502020204030204" charset="0"/>
            </a:endParaRPr>
          </a:p>
        </p:txBody>
      </p:sp>
      <p:sp>
        <p:nvSpPr>
          <p:cNvPr id="3" name="箭头: 右 2"/>
          <p:cNvSpPr/>
          <p:nvPr/>
        </p:nvSpPr>
        <p:spPr>
          <a:xfrm>
            <a:off x="1142365" y="1936750"/>
            <a:ext cx="9906000" cy="736600"/>
          </a:xfrm>
          <a:prstGeom prst="rightArrow">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圆角 3"/>
          <p:cNvSpPr/>
          <p:nvPr/>
        </p:nvSpPr>
        <p:spPr>
          <a:xfrm>
            <a:off x="1891665" y="1606550"/>
            <a:ext cx="7112635" cy="1127760"/>
          </a:xfrm>
          <a:prstGeom prst="roundRect">
            <a:avLst>
              <a:gd name="adj" fmla="val 1565"/>
            </a:avLst>
          </a:prstGeom>
          <a:solidFill>
            <a:srgbClr val="A5CD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a:off x="2014740" y="1694385"/>
            <a:ext cx="1901421" cy="337185"/>
          </a:xfrm>
          <a:prstGeom prst="rect">
            <a:avLst/>
          </a:prstGeom>
        </p:spPr>
        <p:txBody>
          <a:bodyPr wrap="square">
            <a:spAutoFit/>
          </a:bodyPr>
          <a:lstStyle/>
          <a:p>
            <a:pPr algn="ctr"/>
            <a:r>
              <a:rPr lang="zh-CN" altLang="en-US" sz="1600" b="1"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Unfreeze</a:t>
            </a:r>
            <a:endParaRPr lang="zh-CN" altLang="en-US" sz="1600" b="1"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
        <p:nvSpPr>
          <p:cNvPr id="16" name="矩形 15"/>
          <p:cNvSpPr/>
          <p:nvPr/>
        </p:nvSpPr>
        <p:spPr>
          <a:xfrm>
            <a:off x="1605280" y="2110740"/>
            <a:ext cx="3581400" cy="368300"/>
          </a:xfrm>
          <a:prstGeom prst="rect">
            <a:avLst/>
          </a:prstGeom>
        </p:spPr>
        <p:txBody>
          <a:bodyPr wrap="square">
            <a:spAutoFit/>
          </a:bodyPr>
          <a:lstStyle/>
          <a:p>
            <a:pPr algn="ctr">
              <a:lnSpc>
                <a:spcPct val="150000"/>
              </a:lnSpc>
            </a:pPr>
            <a:r>
              <a:rPr lang="en-US" altLang="zh-CN" sz="1200">
                <a:solidFill>
                  <a:schemeClr val="bg1"/>
                </a:solidFill>
                <a:latin typeface="Arial" panose="020B0604020202020204" pitchFamily="34" charset="0"/>
                <a:cs typeface="Arial" panose="020B0604020202020204" pitchFamily="34" charset="0"/>
              </a:rPr>
              <a:t>Inform about the importance of change</a:t>
            </a:r>
            <a:endParaRPr lang="en-US" altLang="zh-CN" sz="1200">
              <a:solidFill>
                <a:schemeClr val="bg1"/>
              </a:solidFill>
              <a:latin typeface="Arial" panose="020B0604020202020204" pitchFamily="34" charset="0"/>
              <a:cs typeface="Arial" panose="020B0604020202020204" pitchFamily="34" charset="0"/>
            </a:endParaRPr>
          </a:p>
        </p:txBody>
      </p:sp>
      <p:sp>
        <p:nvSpPr>
          <p:cNvPr id="6" name="箭头: 右 2"/>
          <p:cNvSpPr/>
          <p:nvPr>
            <p:custDataLst>
              <p:tags r:id="rId2"/>
            </p:custDataLst>
          </p:nvPr>
        </p:nvSpPr>
        <p:spPr>
          <a:xfrm>
            <a:off x="1156970" y="3542030"/>
            <a:ext cx="9906000" cy="687070"/>
          </a:xfrm>
          <a:prstGeom prst="rightArrow">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 name="矩形: 圆角 16"/>
          <p:cNvSpPr/>
          <p:nvPr>
            <p:custDataLst>
              <p:tags r:id="rId3"/>
            </p:custDataLst>
          </p:nvPr>
        </p:nvSpPr>
        <p:spPr>
          <a:xfrm>
            <a:off x="1891665" y="2935605"/>
            <a:ext cx="7204075" cy="1605280"/>
          </a:xfrm>
          <a:prstGeom prst="roundRect">
            <a:avLst>
              <a:gd name="adj" fmla="val 1565"/>
            </a:avLst>
          </a:prstGeom>
          <a:solidFill>
            <a:srgbClr val="D1E5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2" name="箭头: 右 2"/>
          <p:cNvSpPr/>
          <p:nvPr>
            <p:custDataLst>
              <p:tags r:id="rId4"/>
            </p:custDataLst>
          </p:nvPr>
        </p:nvSpPr>
        <p:spPr>
          <a:xfrm>
            <a:off x="1142365" y="5240020"/>
            <a:ext cx="9906000" cy="736600"/>
          </a:xfrm>
          <a:prstGeom prst="rightArrow">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3" name="矩形: 圆角 3"/>
          <p:cNvSpPr/>
          <p:nvPr>
            <p:custDataLst>
              <p:tags r:id="rId5"/>
            </p:custDataLst>
          </p:nvPr>
        </p:nvSpPr>
        <p:spPr>
          <a:xfrm>
            <a:off x="1891665" y="4909820"/>
            <a:ext cx="7112635" cy="1127760"/>
          </a:xfrm>
          <a:prstGeom prst="roundRect">
            <a:avLst>
              <a:gd name="adj" fmla="val 1565"/>
            </a:avLst>
          </a:prstGeom>
          <a:solidFill>
            <a:srgbClr val="A5CD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4" name="矩形 13"/>
          <p:cNvSpPr/>
          <p:nvPr>
            <p:custDataLst>
              <p:tags r:id="rId6"/>
            </p:custDataLst>
          </p:nvPr>
        </p:nvSpPr>
        <p:spPr>
          <a:xfrm>
            <a:off x="2014740" y="4997655"/>
            <a:ext cx="1901421" cy="337185"/>
          </a:xfrm>
          <a:prstGeom prst="rect">
            <a:avLst/>
          </a:prstGeom>
        </p:spPr>
        <p:txBody>
          <a:bodyPr wrap="square">
            <a:spAutoFit/>
          </a:bodyPr>
          <a:p>
            <a:pPr algn="ctr"/>
            <a:r>
              <a:rPr lang="en-US" altLang="zh-CN" sz="1600" b="1"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re</a:t>
            </a:r>
            <a:r>
              <a:rPr lang="zh-CN" altLang="en-US" sz="1600" b="1"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freeze</a:t>
            </a:r>
            <a:endParaRPr lang="zh-CN" altLang="en-US" sz="1600" b="1"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
        <p:nvSpPr>
          <p:cNvPr id="15" name="矩形 14"/>
          <p:cNvSpPr/>
          <p:nvPr>
            <p:custDataLst>
              <p:tags r:id="rId7"/>
            </p:custDataLst>
          </p:nvPr>
        </p:nvSpPr>
        <p:spPr>
          <a:xfrm>
            <a:off x="1891665" y="5323840"/>
            <a:ext cx="6375400" cy="368300"/>
          </a:xfrm>
          <a:prstGeom prst="rect">
            <a:avLst/>
          </a:prstGeom>
        </p:spPr>
        <p:txBody>
          <a:bodyPr wrap="square">
            <a:spAutoFit/>
          </a:bodyPr>
          <a:p>
            <a:pPr algn="ctr">
              <a:lnSpc>
                <a:spcPct val="150000"/>
              </a:lnSpc>
            </a:pPr>
            <a:r>
              <a:rPr lang="en-US" altLang="zh-CN" sz="1200">
                <a:solidFill>
                  <a:schemeClr val="bg1"/>
                </a:solidFill>
                <a:latin typeface="Arial" panose="020B0604020202020204" pitchFamily="34" charset="0"/>
                <a:cs typeface="Arial" panose="020B0604020202020204" pitchFamily="34" charset="0"/>
              </a:rPr>
              <a:t>Continue to successfully rebuild the company in a controlled cost - effective </a:t>
            </a:r>
            <a:r>
              <a:rPr lang="en-US" altLang="zh-CN" sz="1200">
                <a:solidFill>
                  <a:schemeClr val="bg1"/>
                </a:solidFill>
                <a:latin typeface="Arial" panose="020B0604020202020204" pitchFamily="34" charset="0"/>
                <a:cs typeface="Arial" panose="020B0604020202020204" pitchFamily="34" charset="0"/>
              </a:rPr>
              <a:t>way</a:t>
            </a:r>
            <a:endParaRPr lang="en-US" altLang="zh-CN" sz="1200">
              <a:solidFill>
                <a:schemeClr val="bg1"/>
              </a:solidFill>
              <a:latin typeface="Arial" panose="020B0604020202020204" pitchFamily="34" charset="0"/>
              <a:cs typeface="Arial" panose="020B0604020202020204" pitchFamily="34" charset="0"/>
            </a:endParaRPr>
          </a:p>
        </p:txBody>
      </p:sp>
      <p:sp>
        <p:nvSpPr>
          <p:cNvPr id="20" name="矩形 19"/>
          <p:cNvSpPr/>
          <p:nvPr>
            <p:custDataLst>
              <p:tags r:id="rId8"/>
            </p:custDataLst>
          </p:nvPr>
        </p:nvSpPr>
        <p:spPr>
          <a:xfrm>
            <a:off x="1891550" y="2994230"/>
            <a:ext cx="1901421" cy="337185"/>
          </a:xfrm>
          <a:prstGeom prst="rect">
            <a:avLst/>
          </a:prstGeom>
        </p:spPr>
        <p:txBody>
          <a:bodyPr wrap="square">
            <a:spAutoFit/>
          </a:bodyPr>
          <a:p>
            <a:pPr algn="ctr"/>
            <a:r>
              <a:rPr lang="en-US" altLang="zh-CN" sz="1600" b="1"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change</a:t>
            </a:r>
            <a:endParaRPr lang="en-US" altLang="zh-CN" sz="1600" b="1"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
        <p:nvSpPr>
          <p:cNvPr id="21" name="矩形 20"/>
          <p:cNvSpPr/>
          <p:nvPr>
            <p:custDataLst>
              <p:tags r:id="rId9"/>
            </p:custDataLst>
          </p:nvPr>
        </p:nvSpPr>
        <p:spPr>
          <a:xfrm>
            <a:off x="2014855" y="3266440"/>
            <a:ext cx="6989445" cy="1198880"/>
          </a:xfrm>
          <a:prstGeom prst="rect">
            <a:avLst/>
          </a:prstGeom>
        </p:spPr>
        <p:txBody>
          <a:bodyPr wrap="square">
            <a:spAutoFit/>
          </a:bodyPr>
          <a:p>
            <a:pPr algn="l">
              <a:lnSpc>
                <a:spcPct val="150000"/>
              </a:lnSpc>
            </a:pPr>
            <a:r>
              <a:rPr lang="en-US" altLang="zh-CN" sz="1200">
                <a:solidFill>
                  <a:schemeClr val="bg1"/>
                </a:solidFill>
                <a:latin typeface="Arial" panose="020B0604020202020204" pitchFamily="34" charset="0"/>
                <a:cs typeface="Arial" panose="020B0604020202020204" pitchFamily="34" charset="0"/>
              </a:rPr>
              <a:t>Lufthansa adjusted its management strategy according to environmental and government regulations. They reduce</a:t>
            </a:r>
            <a:r>
              <a:rPr lang="en-US" altLang="zh-CN" sz="1200">
                <a:solidFill>
                  <a:schemeClr val="bg1"/>
                </a:solidFill>
                <a:latin typeface="Arial" panose="020B0604020202020204" pitchFamily="34" charset="0"/>
                <a:cs typeface="Arial" panose="020B0604020202020204" pitchFamily="34" charset="0"/>
              </a:rPr>
              <a:t>d operating costs by ensuring the health of employees, adjusting the working mode, improving the level of after-sales service to customers and renegotiating with suppliers. At the same time, Lufthansa timely changes the routes to meet the new customer needs.</a:t>
            </a:r>
            <a:r>
              <a:rPr lang="en-US" altLang="zh-CN" sz="1200" dirty="0">
                <a:solidFill>
                  <a:schemeClr val="bg1"/>
                </a:solidFill>
                <a:latin typeface="Arial" panose="020B0604020202020204" pitchFamily="34" charset="0"/>
                <a:cs typeface="Arial" panose="020B0604020202020204" pitchFamily="34" charset="0"/>
              </a:rPr>
              <a:t> </a:t>
            </a:r>
            <a:endParaRPr lang="zh-CN" altLang="en-US" sz="1200" dirty="0">
              <a:solidFill>
                <a:schemeClr val="bg1"/>
              </a:solidFill>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rot="19920000">
            <a:off x="-1277937" y="-892175"/>
            <a:ext cx="7416800" cy="10546715"/>
          </a:xfrm>
          <a:prstGeom prst="rect">
            <a:avLst/>
          </a:prstGeom>
          <a:gradFill>
            <a:gsLst>
              <a:gs pos="0">
                <a:srgbClr val="A5CDD1"/>
              </a:gs>
              <a:gs pos="50000">
                <a:srgbClr val="A5CDD1"/>
              </a:gs>
              <a:gs pos="50000">
                <a:srgbClr val="F8FAF9"/>
              </a:gs>
              <a:gs pos="100000">
                <a:srgbClr val="F8FAF9"/>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7" name="矩形 6"/>
          <p:cNvSpPr/>
          <p:nvPr/>
        </p:nvSpPr>
        <p:spPr>
          <a:xfrm rot="19920000">
            <a:off x="6053138" y="-2796540"/>
            <a:ext cx="7416800" cy="10546715"/>
          </a:xfrm>
          <a:prstGeom prst="rect">
            <a:avLst/>
          </a:prstGeom>
          <a:gradFill>
            <a:gsLst>
              <a:gs pos="0">
                <a:srgbClr val="D1E5EA"/>
              </a:gs>
              <a:gs pos="50000">
                <a:srgbClr val="D1E5EA"/>
              </a:gs>
              <a:gs pos="50000">
                <a:srgbClr val="F8FAF9"/>
              </a:gs>
              <a:gs pos="100000">
                <a:srgbClr val="F8FAF9"/>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pic>
        <p:nvPicPr>
          <p:cNvPr id="9" name="图片 8" descr="4"/>
          <p:cNvPicPr>
            <a:picLocks noChangeAspect="1"/>
          </p:cNvPicPr>
          <p:nvPr/>
        </p:nvPicPr>
        <p:blipFill>
          <a:blip r:embed="rId1"/>
          <a:srcRect/>
          <a:stretch>
            <a:fillRect/>
          </a:stretch>
        </p:blipFill>
        <p:spPr>
          <a:xfrm rot="5400000">
            <a:off x="2171528" y="-2933871"/>
            <a:ext cx="7622663" cy="13053279"/>
          </a:xfrm>
          <a:prstGeom prst="rect">
            <a:avLst/>
          </a:prstGeom>
        </p:spPr>
      </p:pic>
      <p:sp>
        <p:nvSpPr>
          <p:cNvPr id="11" name="矩形 10"/>
          <p:cNvSpPr/>
          <p:nvPr/>
        </p:nvSpPr>
        <p:spPr>
          <a:xfrm>
            <a:off x="340113" y="367207"/>
            <a:ext cx="11511775" cy="61235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文本框 12"/>
          <p:cNvSpPr txBox="1"/>
          <p:nvPr/>
        </p:nvSpPr>
        <p:spPr>
          <a:xfrm>
            <a:off x="4520293" y="640045"/>
            <a:ext cx="3151414" cy="706755"/>
          </a:xfrm>
          <a:prstGeom prst="rect">
            <a:avLst/>
          </a:prstGeom>
          <a:noFill/>
        </p:spPr>
        <p:txBody>
          <a:bodyPr wrap="square" rtlCol="0">
            <a:spAutoFit/>
          </a:bodyPr>
          <a:lstStyle/>
          <a:p>
            <a:pPr algn="ctr"/>
            <a:r>
              <a:rPr lang="en-GB" sz="4000" b="1" dirty="0">
                <a:solidFill>
                  <a:sysClr val="windowText" lastClr="000000"/>
                </a:solidFill>
                <a:latin typeface="Calibri" panose="020F0502020204030204" charset="0"/>
                <a:ea typeface="+mn-ea"/>
                <a:cs typeface="Calibri" panose="020F0502020204030204" charset="0"/>
                <a:sym typeface="+mn-ea"/>
              </a:rPr>
              <a:t>Conclusion</a:t>
            </a:r>
            <a:endParaRPr lang="en-GB" sz="4000" b="1" dirty="0">
              <a:solidFill>
                <a:sysClr val="windowText" lastClr="000000"/>
              </a:solidFill>
              <a:latin typeface="Calibri" panose="020F0502020204030204" charset="0"/>
              <a:ea typeface="+mn-ea"/>
              <a:cs typeface="Calibri" panose="020F0502020204030204" charset="0"/>
              <a:sym typeface="+mn-ea"/>
            </a:endParaRPr>
          </a:p>
        </p:txBody>
      </p:sp>
      <p:sp>
        <p:nvSpPr>
          <p:cNvPr id="15" name="矩形 14"/>
          <p:cNvSpPr/>
          <p:nvPr/>
        </p:nvSpPr>
        <p:spPr>
          <a:xfrm>
            <a:off x="1160780" y="1449070"/>
            <a:ext cx="9644380" cy="4410075"/>
          </a:xfrm>
          <a:prstGeom prst="rect">
            <a:avLst/>
          </a:prstGeom>
          <a:solidFill>
            <a:schemeClr val="bg1"/>
          </a:solidFill>
          <a:ln w="19050">
            <a:solidFill>
              <a:srgbClr val="90BBC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9" name="文本框 18"/>
          <p:cNvSpPr txBox="1"/>
          <p:nvPr>
            <p:custDataLst>
              <p:tags r:id="rId2"/>
            </p:custDataLst>
          </p:nvPr>
        </p:nvSpPr>
        <p:spPr>
          <a:xfrm>
            <a:off x="1473200" y="2122170"/>
            <a:ext cx="8963025" cy="1570355"/>
          </a:xfrm>
          <a:prstGeom prst="rect">
            <a:avLst/>
          </a:prstGeom>
        </p:spPr>
        <p:txBody>
          <a:bodyPr wrap="square">
            <a:spAutoFit/>
          </a:bodyPr>
          <a:lstStyle>
            <a:defPPr>
              <a:defRPr lang="zh-CN"/>
            </a:defPPr>
            <a:lvl1pPr>
              <a:lnSpc>
                <a:spcPct val="130000"/>
              </a:lnSpc>
              <a:spcBef>
                <a:spcPts val="1200"/>
              </a:spcBef>
              <a:buClr>
                <a:schemeClr val="accent6"/>
              </a:buClr>
              <a:defRPr sz="1400">
                <a:solidFill>
                  <a:schemeClr val="tx1">
                    <a:lumMod val="75000"/>
                    <a:lumOff val="25000"/>
                  </a:schemeClr>
                </a:solidFill>
                <a:latin typeface="Arial" panose="020B0604020202020204" pitchFamily="34" charset="0"/>
                <a:ea typeface="Open Sans" panose="020B0606030504020204" pitchFamily="34" charset="0"/>
                <a:cs typeface="Arial" panose="020B0604020202020204" pitchFamily="34" charset="0"/>
              </a:defRPr>
            </a:lvl1pPr>
          </a:lstStyle>
          <a:p>
            <a:r>
              <a:rPr lang="en-US" altLang="en-GB" sz="1800" dirty="0">
                <a:solidFill>
                  <a:sysClr val="windowText" lastClr="000000"/>
                </a:solidFill>
                <a:latin typeface="Calibri" panose="020F0502020204030204" charset="0"/>
                <a:ea typeface="+mn-ea"/>
                <a:cs typeface="Calibri" panose="020F0502020204030204" charset="0"/>
              </a:rPr>
              <a:t>    In 2021, DLH reported its first profit since the pandemic in its third-quarter results.Lufthansa repaid the loan provided by WFS in the autumn of 2021, which also allowed WFS to make a total profit of 760 million euros over two years, so it can be said that this is an effective change for DLH.</a:t>
            </a:r>
            <a:r>
              <a:rPr lang="zh-CN" altLang="en-US" sz="20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背景</a:t>
            </a:r>
            <a:r>
              <a:rPr lang="en-US" altLang="zh-CN" sz="20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2</a:t>
            </a:r>
            <a:endParaRPr lang="zh-CN" altLang="en-US" sz="2000"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rot="19920000">
            <a:off x="-1277937" y="-892175"/>
            <a:ext cx="7416800" cy="10546715"/>
          </a:xfrm>
          <a:prstGeom prst="rect">
            <a:avLst/>
          </a:prstGeom>
          <a:gradFill>
            <a:gsLst>
              <a:gs pos="0">
                <a:srgbClr val="A5CDD1"/>
              </a:gs>
              <a:gs pos="50000">
                <a:srgbClr val="A5CDD1"/>
              </a:gs>
              <a:gs pos="50000">
                <a:srgbClr val="F8FAF9"/>
              </a:gs>
              <a:gs pos="100000">
                <a:srgbClr val="F8FAF9"/>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7" name="矩形 6"/>
          <p:cNvSpPr/>
          <p:nvPr/>
        </p:nvSpPr>
        <p:spPr>
          <a:xfrm rot="19920000">
            <a:off x="6053138" y="-2796540"/>
            <a:ext cx="7416800" cy="10546715"/>
          </a:xfrm>
          <a:prstGeom prst="rect">
            <a:avLst/>
          </a:prstGeom>
          <a:gradFill>
            <a:gsLst>
              <a:gs pos="0">
                <a:srgbClr val="D1E5EA"/>
              </a:gs>
              <a:gs pos="50000">
                <a:srgbClr val="D1E5EA"/>
              </a:gs>
              <a:gs pos="50000">
                <a:srgbClr val="F8FAF9"/>
              </a:gs>
              <a:gs pos="100000">
                <a:srgbClr val="F8FAF9"/>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pic>
        <p:nvPicPr>
          <p:cNvPr id="9" name="图片 8" descr="4"/>
          <p:cNvPicPr>
            <a:picLocks noChangeAspect="1"/>
          </p:cNvPicPr>
          <p:nvPr/>
        </p:nvPicPr>
        <p:blipFill>
          <a:blip r:embed="rId1"/>
          <a:srcRect/>
          <a:stretch>
            <a:fillRect/>
          </a:stretch>
        </p:blipFill>
        <p:spPr>
          <a:xfrm rot="5400000">
            <a:off x="2171528" y="-2933871"/>
            <a:ext cx="7622663" cy="13053279"/>
          </a:xfrm>
          <a:prstGeom prst="rect">
            <a:avLst/>
          </a:prstGeom>
        </p:spPr>
      </p:pic>
      <p:sp>
        <p:nvSpPr>
          <p:cNvPr id="11" name="矩形 10"/>
          <p:cNvSpPr/>
          <p:nvPr/>
        </p:nvSpPr>
        <p:spPr>
          <a:xfrm>
            <a:off x="340113" y="367207"/>
            <a:ext cx="11511775" cy="61235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p:cNvSpPr txBox="1"/>
          <p:nvPr/>
        </p:nvSpPr>
        <p:spPr>
          <a:xfrm>
            <a:off x="1525270" y="821055"/>
            <a:ext cx="2988945" cy="645160"/>
          </a:xfrm>
          <a:prstGeom prst="rect">
            <a:avLst/>
          </a:prstGeom>
          <a:noFill/>
        </p:spPr>
        <p:txBody>
          <a:bodyPr wrap="square" rtlCol="0">
            <a:spAutoFit/>
          </a:bodyPr>
          <a:lstStyle/>
          <a:p>
            <a:pPr algn="ctr"/>
            <a:r>
              <a:rPr lang="en-GB" sz="3600" b="1" dirty="0">
                <a:solidFill>
                  <a:sysClr val="windowText" lastClr="000000"/>
                </a:solidFill>
                <a:latin typeface="Calibri" panose="020F0502020204030204" charset="0"/>
                <a:cs typeface="Calibri" panose="020F0502020204030204" charset="0"/>
                <a:sym typeface="+mn-ea"/>
              </a:rPr>
              <a:t>References：</a:t>
            </a:r>
            <a:endParaRPr lang="zh-CN" altLang="en-US" sz="2800" dirty="0">
              <a:solidFill>
                <a:schemeClr val="tx1">
                  <a:lumMod val="65000"/>
                  <a:lumOff val="35000"/>
                </a:schemeClr>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
        <p:nvSpPr>
          <p:cNvPr id="3" name="文本框 2"/>
          <p:cNvSpPr txBox="1"/>
          <p:nvPr/>
        </p:nvSpPr>
        <p:spPr>
          <a:xfrm>
            <a:off x="1602105" y="1504950"/>
            <a:ext cx="9514205" cy="3230245"/>
          </a:xfrm>
          <a:prstGeom prst="rect">
            <a:avLst/>
          </a:prstGeom>
          <a:noFill/>
        </p:spPr>
        <p:txBody>
          <a:bodyPr wrap="square" rtlCol="0">
            <a:spAutoFit/>
          </a:bodyPr>
          <a:lstStyle/>
          <a:p>
            <a:pPr marL="171450" indent="-171450" algn="l">
              <a:buFont typeface="Arial" panose="020B0604020202020204" pitchFamily="34" charset="0"/>
              <a:buChar char="•"/>
            </a:pPr>
            <a:r>
              <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rPr>
              <a:t>Rinser, M. L. (2021). Lufthansa Group: dealing with strategy in times of COVID-19 (Doctoral dissertation).</a:t>
            </a:r>
            <a:endPar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endParaRPr>
          </a:p>
          <a:p>
            <a:pPr marL="171450" indent="-171450" algn="l">
              <a:buFont typeface="Arial" panose="020B0604020202020204" pitchFamily="34" charset="0"/>
              <a:buChar char="•"/>
            </a:pPr>
            <a:r>
              <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rPr>
              <a:t>Albers, S., &amp; Rundshagen, V. (2020). European airlines′ strategic responses to the COVID-19 pandemic (January-May, 2020). Journal of air transport management, 87, 101863.</a:t>
            </a:r>
            <a:endPar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endParaRPr>
          </a:p>
          <a:p>
            <a:pPr marL="171450" indent="-171450" algn="l">
              <a:buFont typeface="Arial" panose="020B0604020202020204" pitchFamily="34" charset="0"/>
              <a:buChar char="•"/>
            </a:pPr>
            <a:r>
              <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rPr>
              <a:t>Amankwah-Amoah, J., Khan, Z., &amp; Osabutey, E. L. (2021). COVID-19 and business renewal: Lessons and insights from the global airline industry. International Business Review, 30(3), 101802.</a:t>
            </a:r>
            <a:endPar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endParaRPr>
          </a:p>
          <a:p>
            <a:pPr marL="171450" indent="-171450" algn="l">
              <a:buFont typeface="Arial" panose="020B0604020202020204" pitchFamily="34" charset="0"/>
              <a:buChar char="•"/>
            </a:pPr>
            <a:r>
              <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rPr>
              <a:t>Sweney, M. (2020). Lufthansa agrees€ 9bn bailout with German government. The Guardian, 26.</a:t>
            </a:r>
            <a:endPar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endParaRPr>
          </a:p>
          <a:p>
            <a:pPr marL="171450" indent="-171450" algn="l">
              <a:buFont typeface="Arial" panose="020B0604020202020204" pitchFamily="34" charset="0"/>
              <a:buChar char="•"/>
            </a:pPr>
            <a:r>
              <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rPr>
              <a:t>WHO.(2022) Coronavirus Disease 2019 (COVID-19): Situation report - 209. Available at: https://www.who.int/docs/default-source/coronaviruse/situation-reports/20200816-covid-19-sitrep-209.pdf (Accessed: February 28, 2023). </a:t>
            </a:r>
            <a:endPar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endParaRPr>
          </a:p>
          <a:p>
            <a:pPr marL="171450" indent="-171450" algn="l">
              <a:buFont typeface="Arial" panose="020B0604020202020204" pitchFamily="34" charset="0"/>
              <a:buChar char="•"/>
            </a:pPr>
            <a:r>
              <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rPr>
              <a:t>IATA.(2020). Covid-19 puts over half of 2020 passenger revenues at risk. Available at:https://www.iata.org/en/pressroom/pr/2020-04-14-01/ (2020), Accessed 27th May 2020</a:t>
            </a:r>
            <a:endPar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endParaRPr>
          </a:p>
          <a:p>
            <a:pPr marL="171450" indent="-171450" algn="l">
              <a:buFont typeface="Arial" panose="020B0604020202020204" pitchFamily="34" charset="0"/>
              <a:buChar char="•"/>
            </a:pPr>
            <a:r>
              <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rPr>
              <a:t> IATA.(2020).Airlines unable to cut costs deep enough to save jobs. Available at:https://www.iata.org/en/pressroom/pr/2020-10-27-02</a:t>
            </a:r>
            <a:endPar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endParaRPr>
          </a:p>
          <a:p>
            <a:pPr marL="171450" indent="-171450" algn="l">
              <a:buFont typeface="Arial" panose="020B0604020202020204" pitchFamily="34" charset="0"/>
              <a:buChar char="•"/>
            </a:pPr>
            <a:r>
              <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rPr>
              <a:t>Deutsche W.(2020).Lufthansa grounds germanwings and cuts fleet size . DELTA FINANCE. Available at: https://www.deltafinance.gr/en/lufthansa-grounds-germanwings-and-cuts-fleet-size/ (Accessed: March 1, 2023). </a:t>
            </a:r>
            <a:endPar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endParaRPr>
          </a:p>
          <a:p>
            <a:pPr marL="171450" indent="-171450" algn="l">
              <a:buFont typeface="Arial" panose="020B0604020202020204" pitchFamily="34" charset="0"/>
              <a:buChar char="•"/>
            </a:pPr>
            <a:r>
              <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rPr>
              <a:t>Cirium (2020) Lufthansa secures €600 million state aid package for Austrian, Flight Global. Flight Global. Available at: https://www.flightglobal.com/airlines/lufthansa-secures-600-million-state-aid-package-for-austrian/138737.article (Accessed: March 1, 2023). </a:t>
            </a:r>
            <a:endPar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endParaRPr>
          </a:p>
          <a:p>
            <a:pPr marL="171450" indent="-171450" algn="l">
              <a:buFont typeface="Arial" panose="020B0604020202020204" pitchFamily="34" charset="0"/>
              <a:buChar char="•"/>
            </a:pPr>
            <a:r>
              <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rPr>
              <a:t>G.Dunn.(2020).The story of the coronavirus impact on airlines in numbers. Flight Global. Flight Global. Available at::https://www.flightglobal.com/strategy/how-the-airline-industry-has-been-hit-by-the-crisis/138554.article?adredir=1</a:t>
            </a:r>
            <a:endParaRPr lang="zh-CN" altLang="en-US" sz="1200" dirty="0">
              <a:solidFill>
                <a:schemeClr val="tx1">
                  <a:lumMod val="65000"/>
                  <a:lumOff val="35000"/>
                </a:schemeClr>
              </a:solidFill>
              <a:latin typeface="Calibri" panose="020F0502020204030204" charset="0"/>
              <a:ea typeface="阿里巴巴普惠体 R" panose="00020600040101010101" pitchFamily="18" charset="-122"/>
              <a:cs typeface="Calibri" panose="020F050202020403020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p:cNvSpPr/>
          <p:nvPr/>
        </p:nvSpPr>
        <p:spPr>
          <a:xfrm rot="19920000">
            <a:off x="-1277937" y="-892175"/>
            <a:ext cx="7416800" cy="10546715"/>
          </a:xfrm>
          <a:prstGeom prst="rect">
            <a:avLst/>
          </a:prstGeom>
          <a:gradFill>
            <a:gsLst>
              <a:gs pos="0">
                <a:srgbClr val="A5CDD1"/>
              </a:gs>
              <a:gs pos="50000">
                <a:srgbClr val="A5CDD1"/>
              </a:gs>
              <a:gs pos="50000">
                <a:srgbClr val="F8FAF9"/>
              </a:gs>
              <a:gs pos="100000">
                <a:srgbClr val="F8FAF9"/>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7" name="矩形 16"/>
          <p:cNvSpPr/>
          <p:nvPr/>
        </p:nvSpPr>
        <p:spPr>
          <a:xfrm rot="19920000">
            <a:off x="6053138" y="-2796540"/>
            <a:ext cx="7416800" cy="10546715"/>
          </a:xfrm>
          <a:prstGeom prst="rect">
            <a:avLst/>
          </a:prstGeom>
          <a:gradFill>
            <a:gsLst>
              <a:gs pos="0">
                <a:srgbClr val="D1E5EA"/>
              </a:gs>
              <a:gs pos="50000">
                <a:srgbClr val="D1E5EA"/>
              </a:gs>
              <a:gs pos="50000">
                <a:srgbClr val="F8FAF9"/>
              </a:gs>
              <a:gs pos="100000">
                <a:srgbClr val="F8FAF9"/>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pic>
        <p:nvPicPr>
          <p:cNvPr id="19" name="图片 18" descr="4"/>
          <p:cNvPicPr>
            <a:picLocks noChangeAspect="1"/>
          </p:cNvPicPr>
          <p:nvPr/>
        </p:nvPicPr>
        <p:blipFill>
          <a:blip r:embed="rId1"/>
          <a:srcRect/>
          <a:stretch>
            <a:fillRect/>
          </a:stretch>
        </p:blipFill>
        <p:spPr>
          <a:xfrm rot="5400000">
            <a:off x="2438400" y="-2216150"/>
            <a:ext cx="6845300" cy="11722100"/>
          </a:xfrm>
          <a:prstGeom prst="rect">
            <a:avLst/>
          </a:prstGeom>
        </p:spPr>
      </p:pic>
      <p:sp>
        <p:nvSpPr>
          <p:cNvPr id="26" name="矩形 25"/>
          <p:cNvSpPr/>
          <p:nvPr/>
        </p:nvSpPr>
        <p:spPr>
          <a:xfrm>
            <a:off x="787400" y="723900"/>
            <a:ext cx="10337800" cy="5499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文本框 21"/>
          <p:cNvSpPr txBox="1"/>
          <p:nvPr/>
        </p:nvSpPr>
        <p:spPr>
          <a:xfrm>
            <a:off x="3103245" y="3044190"/>
            <a:ext cx="5985510" cy="1198880"/>
          </a:xfrm>
          <a:prstGeom prst="rect">
            <a:avLst/>
          </a:prstGeom>
          <a:noFill/>
        </p:spPr>
        <p:txBody>
          <a:bodyPr wrap="square" rtlCol="0">
            <a:spAutoFit/>
          </a:bodyPr>
          <a:lstStyle/>
          <a:p>
            <a:pPr algn="ctr"/>
            <a:r>
              <a:rPr sz="2400" b="0" i="0" dirty="0">
                <a:solidFill>
                  <a:schemeClr val="tx1">
                    <a:lumMod val="50000"/>
                    <a:lumOff val="50000"/>
                  </a:schemeClr>
                </a:solidFill>
                <a:effectLst/>
                <a:latin typeface="阿里巴巴普惠体 R" panose="00020600040101010101" pitchFamily="18" charset="-122"/>
                <a:ea typeface="阿里巴巴普惠体 R" panose="00020600040101010101" pitchFamily="18" charset="-122"/>
                <a:cs typeface="阿里巴巴普惠体 R" panose="00020600040101010101" pitchFamily="18" charset="-122"/>
              </a:rPr>
              <a:t>Thank you all for being here. I’m very glad to have this opportunity to share </a:t>
            </a:r>
            <a:r>
              <a:rPr lang="en-US" sz="2400" b="0" i="0" dirty="0">
                <a:solidFill>
                  <a:schemeClr val="tx1">
                    <a:lumMod val="50000"/>
                    <a:lumOff val="50000"/>
                  </a:schemeClr>
                </a:solidFill>
                <a:effectLst/>
                <a:latin typeface="阿里巴巴普惠体 R" panose="00020600040101010101" pitchFamily="18" charset="-122"/>
                <a:ea typeface="阿里巴巴普惠体 R" panose="00020600040101010101" pitchFamily="18" charset="-122"/>
                <a:cs typeface="阿里巴巴普惠体 R" panose="00020600040101010101" pitchFamily="18" charset="-122"/>
              </a:rPr>
              <a:t>the assessment</a:t>
            </a:r>
            <a:r>
              <a:rPr sz="2400" b="0" i="0" dirty="0">
                <a:solidFill>
                  <a:schemeClr val="tx1">
                    <a:lumMod val="50000"/>
                    <a:lumOff val="50000"/>
                  </a:schemeClr>
                </a:solidFill>
                <a:effectLst/>
                <a:latin typeface="阿里巴巴普惠体 R" panose="00020600040101010101" pitchFamily="18" charset="-122"/>
                <a:ea typeface="阿里巴巴普惠体 R" panose="00020600040101010101" pitchFamily="18" charset="-122"/>
                <a:cs typeface="阿里巴巴普惠体 R" panose="00020600040101010101" pitchFamily="18" charset="-122"/>
              </a:rPr>
              <a:t> with you.</a:t>
            </a:r>
            <a:endParaRPr sz="2400" b="0" i="0" dirty="0">
              <a:solidFill>
                <a:schemeClr val="tx1">
                  <a:lumMod val="50000"/>
                  <a:lumOff val="50000"/>
                </a:schemeClr>
              </a:solidFill>
              <a:effectLst/>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
        <p:nvSpPr>
          <p:cNvPr id="23" name="Freeform 5"/>
          <p:cNvSpPr/>
          <p:nvPr/>
        </p:nvSpPr>
        <p:spPr>
          <a:xfrm>
            <a:off x="5334000" y="1304078"/>
            <a:ext cx="1524000" cy="886242"/>
          </a:xfrm>
          <a:custGeom>
            <a:avLst/>
            <a:gdLst/>
            <a:ahLst/>
            <a:cxnLst>
              <a:cxn ang="0">
                <a:pos x="wd2" y="hd2"/>
              </a:cxn>
              <a:cxn ang="5400000">
                <a:pos x="wd2" y="hd2"/>
              </a:cxn>
              <a:cxn ang="10800000">
                <a:pos x="wd2" y="hd2"/>
              </a:cxn>
              <a:cxn ang="16200000">
                <a:pos x="wd2" y="hd2"/>
              </a:cxn>
            </a:cxnLst>
            <a:rect l="0" t="0" r="r" b="b"/>
            <a:pathLst>
              <a:path w="21600" h="21600" extrusionOk="0">
                <a:moveTo>
                  <a:pt x="20978" y="16267"/>
                </a:moveTo>
                <a:cubicBezTo>
                  <a:pt x="20978" y="15467"/>
                  <a:pt x="20823" y="14933"/>
                  <a:pt x="20357" y="14933"/>
                </a:cubicBezTo>
                <a:cubicBezTo>
                  <a:pt x="20357" y="7200"/>
                  <a:pt x="20357" y="7200"/>
                  <a:pt x="20357" y="7200"/>
                </a:cubicBezTo>
                <a:cubicBezTo>
                  <a:pt x="21600" y="6400"/>
                  <a:pt x="21600" y="6400"/>
                  <a:pt x="21600" y="6400"/>
                </a:cubicBezTo>
                <a:cubicBezTo>
                  <a:pt x="10878" y="0"/>
                  <a:pt x="10878" y="0"/>
                  <a:pt x="10878" y="0"/>
                </a:cubicBezTo>
                <a:cubicBezTo>
                  <a:pt x="0" y="6400"/>
                  <a:pt x="0" y="6400"/>
                  <a:pt x="0" y="6400"/>
                </a:cubicBezTo>
                <a:cubicBezTo>
                  <a:pt x="10878" y="12800"/>
                  <a:pt x="10878" y="12800"/>
                  <a:pt x="10878" y="12800"/>
                </a:cubicBezTo>
                <a:cubicBezTo>
                  <a:pt x="19735" y="7467"/>
                  <a:pt x="19735" y="7467"/>
                  <a:pt x="19735" y="7467"/>
                </a:cubicBezTo>
                <a:cubicBezTo>
                  <a:pt x="19735" y="14933"/>
                  <a:pt x="19735" y="14933"/>
                  <a:pt x="19735" y="14933"/>
                </a:cubicBezTo>
                <a:cubicBezTo>
                  <a:pt x="19424" y="14933"/>
                  <a:pt x="19114" y="15467"/>
                  <a:pt x="19114" y="16267"/>
                </a:cubicBezTo>
                <a:cubicBezTo>
                  <a:pt x="19114" y="16800"/>
                  <a:pt x="19424" y="17067"/>
                  <a:pt x="19580" y="17067"/>
                </a:cubicBezTo>
                <a:cubicBezTo>
                  <a:pt x="19114" y="21600"/>
                  <a:pt x="19114" y="21600"/>
                  <a:pt x="19114" y="21600"/>
                </a:cubicBezTo>
                <a:cubicBezTo>
                  <a:pt x="20978" y="21600"/>
                  <a:pt x="20978" y="21600"/>
                  <a:pt x="20978" y="21600"/>
                </a:cubicBezTo>
                <a:cubicBezTo>
                  <a:pt x="20512" y="17067"/>
                  <a:pt x="20512" y="17067"/>
                  <a:pt x="20512" y="17067"/>
                </a:cubicBezTo>
                <a:cubicBezTo>
                  <a:pt x="20823" y="17067"/>
                  <a:pt x="20978" y="16800"/>
                  <a:pt x="20978" y="16267"/>
                </a:cubicBezTo>
                <a:close/>
                <a:moveTo>
                  <a:pt x="4351" y="11200"/>
                </a:moveTo>
                <a:cubicBezTo>
                  <a:pt x="4351" y="18400"/>
                  <a:pt x="4351" y="18400"/>
                  <a:pt x="4351" y="18400"/>
                </a:cubicBezTo>
                <a:cubicBezTo>
                  <a:pt x="4351" y="20267"/>
                  <a:pt x="7304" y="21600"/>
                  <a:pt x="10878" y="21600"/>
                </a:cubicBezTo>
                <a:cubicBezTo>
                  <a:pt x="14296" y="21600"/>
                  <a:pt x="17249" y="20267"/>
                  <a:pt x="17249" y="18400"/>
                </a:cubicBezTo>
                <a:cubicBezTo>
                  <a:pt x="17249" y="11200"/>
                  <a:pt x="17249" y="11200"/>
                  <a:pt x="17249" y="11200"/>
                </a:cubicBezTo>
                <a:cubicBezTo>
                  <a:pt x="10878" y="14933"/>
                  <a:pt x="10878" y="14933"/>
                  <a:pt x="10878" y="14933"/>
                </a:cubicBezTo>
                <a:lnTo>
                  <a:pt x="4351" y="11200"/>
                </a:lnTo>
                <a:close/>
              </a:path>
            </a:pathLst>
          </a:custGeom>
          <a:solidFill>
            <a:schemeClr val="tx1">
              <a:lumMod val="65000"/>
              <a:lumOff val="35000"/>
              <a:alpha val="85000"/>
            </a:schemeClr>
          </a:solidFill>
          <a:ln w="7620" cap="flat">
            <a:noFill/>
            <a:prstDash val="solid"/>
            <a:miter/>
          </a:ln>
        </p:spPr>
        <p:txBody>
          <a:bodyPr wrap="square" lIns="91439" tIns="91439" rIns="91439" bIns="91439" numCol="1" anchor="t">
            <a:noAutofit/>
          </a:bodyPr>
          <a:lstStyle/>
          <a:p/>
        </p:txBody>
      </p:sp>
      <p:sp>
        <p:nvSpPr>
          <p:cNvPr id="24" name="矩形: 圆角 23"/>
          <p:cNvSpPr/>
          <p:nvPr/>
        </p:nvSpPr>
        <p:spPr>
          <a:xfrm>
            <a:off x="5334000" y="5053330"/>
            <a:ext cx="1747520" cy="560705"/>
          </a:xfrm>
          <a:prstGeom prst="roundRect">
            <a:avLst>
              <a:gd name="adj" fmla="val 50000"/>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rPr>
              <a:t>Tian Gan 2206225</a:t>
            </a:r>
            <a:endParaRPr lang="en-US" altLang="zh-CN" b="1" dirty="0">
              <a:solidFill>
                <a:schemeClr val="bg1"/>
              </a:solidFill>
              <a:latin typeface="阿里巴巴普惠体 R" panose="00020600040101010101" pitchFamily="18" charset="-122"/>
              <a:ea typeface="阿里巴巴普惠体 R" panose="00020600040101010101" pitchFamily="18" charset="-122"/>
              <a:cs typeface="阿里巴巴普惠体 R" panose="00020600040101010101" pitchFamily="18" charset="-122"/>
            </a:endParaRPr>
          </a:p>
        </p:txBody>
      </p:sp>
    </p:spTree>
  </p:cSld>
  <p:clrMapOvr>
    <a:masterClrMapping/>
  </p:clrMapOvr>
</p:sld>
</file>

<file path=ppt/tags/tag1.xml><?xml version="1.0" encoding="utf-8"?>
<p:tagLst xmlns:p="http://schemas.openxmlformats.org/presentationml/2006/main">
  <p:tag name="KSO_WM_UNIT_TEXT_PART_ID" val="1-a"/>
  <p:tag name="KSO_WM_UNIT_TEXT_PART_ID_V2" val="d-1-1"/>
  <p:tag name="ORIWIDTHHEIGHT" val="224.5,25.15"/>
</p:tagLst>
</file>

<file path=ppt/tags/tag2.xml><?xml version="1.0" encoding="utf-8"?>
<p:tagLst xmlns:p="http://schemas.openxmlformats.org/presentationml/2006/main">
  <p:tag name="KSO_WM_UNIT_TEXT_PART_ID" val="1-a"/>
  <p:tag name="KSO_WM_UNIT_TEXT_PART_ID_V2" val="d-1-1"/>
  <p:tag name="ORIWIDTHHEIGHT" val="224.5,25.15"/>
</p:tagLst>
</file>

<file path=ppt/tags/tag3.xml><?xml version="1.0" encoding="utf-8"?>
<p:tagLst xmlns:p="http://schemas.openxmlformats.org/presentationml/2006/main">
  <p:tag name="KSO_WM_UNIT_TEXT_PART_ID" val="1-a"/>
  <p:tag name="KSO_WM_UNIT_TEXT_PART_ID_V2" val="d-1-1"/>
  <p:tag name="ORIWIDTHHEIGHT" val="224.5,25.15"/>
</p:tagLst>
</file>

<file path=ppt/tags/tag4.xml><?xml version="1.0" encoding="utf-8"?>
<p:tagLst xmlns:p="http://schemas.openxmlformats.org/presentationml/2006/main">
  <p:tag name="KSO_WM_UNIT_TEXT_PART_ID" val="1-a"/>
  <p:tag name="KSO_WM_UNIT_TEXT_PART_ID_V2" val="d-1-1"/>
  <p:tag name="ORIWIDTHHEIGHT" val="224.5,25.15"/>
</p:tagLst>
</file>

<file path=ppt/tags/tag5.xml><?xml version="1.0" encoding="utf-8"?>
<p:tagLst xmlns:p="http://schemas.openxmlformats.org/presentationml/2006/main">
  <p:tag name="KSO_WM_UNIT_TEXT_PART_ID" val="1-a"/>
  <p:tag name="KSO_WM_UNIT_TEXT_PART_ID_V2" val="d-1-1"/>
  <p:tag name="ORIWIDTHHEIGHT" val="224.5,25.15"/>
</p:tagLst>
</file>

<file path=ppt/tags/tag6.xml><?xml version="1.0" encoding="utf-8"?>
<p:tagLst xmlns:p="http://schemas.openxmlformats.org/presentationml/2006/main">
  <p:tag name="KSO_WM_UNIT_TEXT_PART_ID" val="1-a"/>
  <p:tag name="KSO_WM_UNIT_TEXT_PART_ID_V2" val="d-1-1"/>
  <p:tag name="ORIWIDTHHEIGHT" val="224.5,25.15"/>
</p:tagLst>
</file>

<file path=ppt/tags/tag7.xml><?xml version="1.0" encoding="utf-8"?>
<p:tagLst xmlns:p="http://schemas.openxmlformats.org/presentationml/2006/main">
  <p:tag name="KSO_WM_UNIT_TEXT_PART_ID" val="1-a"/>
  <p:tag name="KSO_WM_UNIT_TEXT_PART_ID_V2" val="d-1-1"/>
  <p:tag name="ORIWIDTHHEIGHT" val="224.5,25.15"/>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UNIT_TEXT_PART_ID" val="1-a"/>
  <p:tag name="KSO_WM_UNIT_TEXT_PART_ID_V2" val="d-1-1"/>
  <p:tag name="ORIWIDTHHEIGHT" val="224.5,25.15"/>
</p:tagLst>
</file>

<file path=ppt/tags/tag31.xml><?xml version="1.0" encoding="utf-8"?>
<p:tagLst xmlns:p="http://schemas.openxmlformats.org/presentationml/2006/main">
  <p:tag name="KSO_WPP_MARK_KEY" val="1ab83103-4910-44fb-85f0-ee359c4250d0"/>
  <p:tag name="COMMONDATA" val="eyJjb3VudCI6MywiaGRpZCI6ImI1NmFmMjM0YTU1YzFmYzgwNjVkNzE1OWY0M2JmMTBmIiwidXNlckNvdW50IjozfQ=="/>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6246</Words>
  <Application>WPS 演示</Application>
  <PresentationFormat>宽屏</PresentationFormat>
  <Paragraphs>160</Paragraphs>
  <Slides>11</Slides>
  <Notes>0</Notes>
  <HiddenSlides>0</HiddenSlides>
  <MMClips>0</MMClips>
  <ScaleCrop>false</ScaleCrop>
  <HeadingPairs>
    <vt:vector size="6" baseType="variant">
      <vt:variant>
        <vt:lpstr>已用的字体</vt:lpstr>
      </vt:variant>
      <vt:variant>
        <vt:i4>41</vt:i4>
      </vt:variant>
      <vt:variant>
        <vt:lpstr>主题</vt:lpstr>
      </vt:variant>
      <vt:variant>
        <vt:i4>1</vt:i4>
      </vt:variant>
      <vt:variant>
        <vt:lpstr>幻灯片标题</vt:lpstr>
      </vt:variant>
      <vt:variant>
        <vt:i4>11</vt:i4>
      </vt:variant>
    </vt:vector>
  </HeadingPairs>
  <TitlesOfParts>
    <vt:vector size="53" baseType="lpstr">
      <vt:lpstr>Arial</vt:lpstr>
      <vt:lpstr>宋体</vt:lpstr>
      <vt:lpstr>Wingdings</vt:lpstr>
      <vt:lpstr>汉仪雅酷黑 55W</vt:lpstr>
      <vt:lpstr>阿里巴巴普惠体 R</vt:lpstr>
      <vt:lpstr>Avenir Next LT Pro Light</vt:lpstr>
      <vt:lpstr>汉仪雅酷黑 75W</vt:lpstr>
      <vt:lpstr>黑体</vt:lpstr>
      <vt:lpstr>Open Sans</vt:lpstr>
      <vt:lpstr>汉仪雅酷黑 45W</vt:lpstr>
      <vt:lpstr>等线</vt:lpstr>
      <vt:lpstr>微软雅黑</vt:lpstr>
      <vt:lpstr>等线 Light</vt:lpstr>
      <vt:lpstr>Calibri</vt:lpstr>
      <vt:lpstr>Segoe Print</vt:lpstr>
      <vt:lpstr>Arial Unicode MS</vt:lpstr>
      <vt:lpstr>Century Gothic</vt:lpstr>
      <vt:lpstr>Calibri Light</vt:lpstr>
      <vt:lpstr>华文楷体</vt:lpstr>
      <vt:lpstr>Microsoft YaHei UI</vt:lpstr>
      <vt:lpstr>MS Gothic</vt:lpstr>
      <vt:lpstr>Yu Gothic</vt:lpstr>
      <vt:lpstr>Yu Gothic UI Light</vt:lpstr>
      <vt:lpstr>Yu Gothic UI Semilight</vt:lpstr>
      <vt:lpstr>Arial Rounded MT Bold</vt:lpstr>
      <vt:lpstr>Bahnschrift Light Condensed</vt:lpstr>
      <vt:lpstr>Bahnschrift SemiBold</vt:lpstr>
      <vt:lpstr>Bahnschrift SemiLight</vt:lpstr>
      <vt:lpstr>Berlin Sans FB</vt:lpstr>
      <vt:lpstr>Bodoni MT Poster Compressed</vt:lpstr>
      <vt:lpstr>Broadway</vt:lpstr>
      <vt:lpstr>方正粗黑宋简体</vt:lpstr>
      <vt:lpstr>隶书</vt:lpstr>
      <vt:lpstr>Microsoft YaHei UI Light</vt:lpstr>
      <vt:lpstr>Yu Gothic Medium</vt:lpstr>
      <vt:lpstr>Arial Black</vt:lpstr>
      <vt:lpstr>Bahnschrift SemiBold Condensed</vt:lpstr>
      <vt:lpstr>Bahnschrift SemiLight Condensed</vt:lpstr>
      <vt:lpstr>Bauhaus 93</vt:lpstr>
      <vt:lpstr>Berlin Sans FB Demi</vt:lpstr>
      <vt:lpstr>Book Antiqua</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 strator</dc:creator>
  <cp:lastModifiedBy>gtt</cp:lastModifiedBy>
  <cp:revision>20</cp:revision>
  <dcterms:created xsi:type="dcterms:W3CDTF">2020-05-07T17:08:00Z</dcterms:created>
  <dcterms:modified xsi:type="dcterms:W3CDTF">2023-02-28T19:24:38Z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2052-11.1.0.13703</vt:lpwstr>
  </property>
  <property fmtid="{D5CDD505-2E9C-101B-9397-08002B2CF9AE}" pid="3" name="KSOTemplateUUID">
    <vt:lpwstr>v1.0_mb_Z0NEFOzkOUNITpaxBD4+GQ==</vt:lpwstr>
  </property>
  <property fmtid="{D5CDD505-2E9C-101B-9397-08002B2CF9AE}" pid="4" name="ICV">
    <vt:lpwstr>1829502E93E34D5C88256F925F79B89C</vt:lpwstr>
  </property>
</Properties>
</file>