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6" r:id="rId7"/>
    <p:sldId id="261" r:id="rId8"/>
    <p:sldId id="262"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15A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42" autoAdjust="0"/>
    <p:restoredTop sz="94660"/>
  </p:normalViewPr>
  <p:slideViewPr>
    <p:cSldViewPr snapToGrid="0">
      <p:cViewPr varScale="1">
        <p:scale>
          <a:sx n="109" d="100"/>
          <a:sy n="109" d="100"/>
        </p:scale>
        <p:origin x="378" y="102"/>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ubali chakraborty" userId="2e10f1939e179c98" providerId="LiveId" clId="{F053572D-465B-4C7C-8F0D-F48F9E84EDD0}"/>
    <pc:docChg chg="custSel addSld modSld">
      <pc:chgData name="pubali chakraborty" userId="2e10f1939e179c98" providerId="LiveId" clId="{F053572D-465B-4C7C-8F0D-F48F9E84EDD0}" dt="2021-06-17T12:46:15.537" v="593" actId="1076"/>
      <pc:docMkLst>
        <pc:docMk/>
      </pc:docMkLst>
      <pc:sldChg chg="addSp delSp modSp mod modClrScheme chgLayout modNotesTx">
        <pc:chgData name="pubali chakraborty" userId="2e10f1939e179c98" providerId="LiveId" clId="{F053572D-465B-4C7C-8F0D-F48F9E84EDD0}" dt="2021-06-17T12:45:57.553" v="592" actId="14100"/>
        <pc:sldMkLst>
          <pc:docMk/>
          <pc:sldMk cId="213524794" sldId="257"/>
        </pc:sldMkLst>
        <pc:spChg chg="mod ord">
          <ac:chgData name="pubali chakraborty" userId="2e10f1939e179c98" providerId="LiveId" clId="{F053572D-465B-4C7C-8F0D-F48F9E84EDD0}" dt="2021-06-17T12:45:52.319" v="590" actId="14100"/>
          <ac:spMkLst>
            <pc:docMk/>
            <pc:sldMk cId="213524794" sldId="257"/>
            <ac:spMk id="2" creationId="{A83797DA-E4DB-400B-A4F1-2FA5D2DB14ED}"/>
          </ac:spMkLst>
        </pc:spChg>
        <pc:spChg chg="del mod ord">
          <ac:chgData name="pubali chakraborty" userId="2e10f1939e179c98" providerId="LiveId" clId="{F053572D-465B-4C7C-8F0D-F48F9E84EDD0}" dt="2021-06-17T12:09:24.873" v="10" actId="700"/>
          <ac:spMkLst>
            <pc:docMk/>
            <pc:sldMk cId="213524794" sldId="257"/>
            <ac:spMk id="3" creationId="{B8F04E29-DC25-45E0-8DC4-3B11A023EB2E}"/>
          </ac:spMkLst>
        </pc:spChg>
        <pc:spChg chg="add mod ord">
          <ac:chgData name="pubali chakraborty" userId="2e10f1939e179c98" providerId="LiveId" clId="{F053572D-465B-4C7C-8F0D-F48F9E84EDD0}" dt="2021-06-17T12:45:57.553" v="592" actId="14100"/>
          <ac:spMkLst>
            <pc:docMk/>
            <pc:sldMk cId="213524794" sldId="257"/>
            <ac:spMk id="4" creationId="{EA231696-AF99-42C5-B399-CB6029F1093D}"/>
          </ac:spMkLst>
        </pc:spChg>
        <pc:spChg chg="add del mod ord">
          <ac:chgData name="pubali chakraborty" userId="2e10f1939e179c98" providerId="LiveId" clId="{F053572D-465B-4C7C-8F0D-F48F9E84EDD0}" dt="2021-06-17T12:26:22.326" v="223"/>
          <ac:spMkLst>
            <pc:docMk/>
            <pc:sldMk cId="213524794" sldId="257"/>
            <ac:spMk id="5" creationId="{BDA324C7-DC4C-46A3-B8AD-C2DD14550380}"/>
          </ac:spMkLst>
        </pc:spChg>
        <pc:spChg chg="add del mod">
          <ac:chgData name="pubali chakraborty" userId="2e10f1939e179c98" providerId="LiveId" clId="{F053572D-465B-4C7C-8F0D-F48F9E84EDD0}" dt="2021-06-17T12:26:19.496" v="222" actId="478"/>
          <ac:spMkLst>
            <pc:docMk/>
            <pc:sldMk cId="213524794" sldId="257"/>
            <ac:spMk id="6" creationId="{3F7911A0-ABB0-408E-B3B7-572E6DD9ACA0}"/>
          </ac:spMkLst>
        </pc:spChg>
        <pc:spChg chg="add mod">
          <ac:chgData name="pubali chakraborty" userId="2e10f1939e179c98" providerId="LiveId" clId="{F053572D-465B-4C7C-8F0D-F48F9E84EDD0}" dt="2021-06-17T12:45:37.868" v="586" actId="1076"/>
          <ac:spMkLst>
            <pc:docMk/>
            <pc:sldMk cId="213524794" sldId="257"/>
            <ac:spMk id="7" creationId="{76D9B910-0F8E-4E71-9FFB-1914D1DAC42E}"/>
          </ac:spMkLst>
        </pc:spChg>
        <pc:picChg chg="add del mod">
          <ac:chgData name="pubali chakraborty" userId="2e10f1939e179c98" providerId="LiveId" clId="{F053572D-465B-4C7C-8F0D-F48F9E84EDD0}" dt="2021-06-17T12:25:25.499" v="209"/>
          <ac:picMkLst>
            <pc:docMk/>
            <pc:sldMk cId="213524794" sldId="257"/>
            <ac:picMk id="1026" creationId="{22825B3C-73CE-4BD5-99DF-C149C22325FD}"/>
          </ac:picMkLst>
        </pc:picChg>
        <pc:picChg chg="add del mod">
          <ac:chgData name="pubali chakraborty" userId="2e10f1939e179c98" providerId="LiveId" clId="{F053572D-465B-4C7C-8F0D-F48F9E84EDD0}" dt="2021-06-17T12:25:36.930" v="213"/>
          <ac:picMkLst>
            <pc:docMk/>
            <pc:sldMk cId="213524794" sldId="257"/>
            <ac:picMk id="1028" creationId="{C751586E-00C5-43B7-8442-38103505C71D}"/>
          </ac:picMkLst>
        </pc:picChg>
        <pc:picChg chg="add del mod">
          <ac:chgData name="pubali chakraborty" userId="2e10f1939e179c98" providerId="LiveId" clId="{F053572D-465B-4C7C-8F0D-F48F9E84EDD0}" dt="2021-06-17T12:26:19.496" v="222" actId="478"/>
          <ac:picMkLst>
            <pc:docMk/>
            <pc:sldMk cId="213524794" sldId="257"/>
            <ac:picMk id="1030" creationId="{598EF6A8-99FE-4CFB-A978-3B9659265466}"/>
          </ac:picMkLst>
        </pc:picChg>
        <pc:picChg chg="add mod">
          <ac:chgData name="pubali chakraborty" userId="2e10f1939e179c98" providerId="LiveId" clId="{F053572D-465B-4C7C-8F0D-F48F9E84EDD0}" dt="2021-06-17T12:27:38.413" v="254"/>
          <ac:picMkLst>
            <pc:docMk/>
            <pc:sldMk cId="213524794" sldId="257"/>
            <ac:picMk id="1032" creationId="{1E3EAB93-BDF4-4362-8836-F73F9992405A}"/>
          </ac:picMkLst>
        </pc:picChg>
      </pc:sldChg>
      <pc:sldChg chg="modSp mod modNotesTx">
        <pc:chgData name="pubali chakraborty" userId="2e10f1939e179c98" providerId="LiveId" clId="{F053572D-465B-4C7C-8F0D-F48F9E84EDD0}" dt="2021-06-17T12:12:45.558" v="50" actId="2711"/>
        <pc:sldMkLst>
          <pc:docMk/>
          <pc:sldMk cId="248746763" sldId="258"/>
        </pc:sldMkLst>
        <pc:spChg chg="mod">
          <ac:chgData name="pubali chakraborty" userId="2e10f1939e179c98" providerId="LiveId" clId="{F053572D-465B-4C7C-8F0D-F48F9E84EDD0}" dt="2021-06-17T12:11:23.917" v="33" actId="20577"/>
          <ac:spMkLst>
            <pc:docMk/>
            <pc:sldMk cId="248746763" sldId="258"/>
            <ac:spMk id="2" creationId="{5E655525-FC15-4502-960C-8EC9864E37C1}"/>
          </ac:spMkLst>
        </pc:spChg>
        <pc:spChg chg="mod">
          <ac:chgData name="pubali chakraborty" userId="2e10f1939e179c98" providerId="LiveId" clId="{F053572D-465B-4C7C-8F0D-F48F9E84EDD0}" dt="2021-06-17T12:11:58.608" v="41" actId="255"/>
          <ac:spMkLst>
            <pc:docMk/>
            <pc:sldMk cId="248746763" sldId="258"/>
            <ac:spMk id="3" creationId="{50D6E2C5-1C51-40DB-83EA-65C10E28C4AC}"/>
          </ac:spMkLst>
        </pc:spChg>
      </pc:sldChg>
      <pc:sldChg chg="addSp delSp modSp mod modClrScheme chgLayout modNotesTx">
        <pc:chgData name="pubali chakraborty" userId="2e10f1939e179c98" providerId="LiveId" clId="{F053572D-465B-4C7C-8F0D-F48F9E84EDD0}" dt="2021-06-17T12:34:31.985" v="388" actId="1076"/>
        <pc:sldMkLst>
          <pc:docMk/>
          <pc:sldMk cId="123103459" sldId="259"/>
        </pc:sldMkLst>
        <pc:spChg chg="mod ord">
          <ac:chgData name="pubali chakraborty" userId="2e10f1939e179c98" providerId="LiveId" clId="{F053572D-465B-4C7C-8F0D-F48F9E84EDD0}" dt="2021-06-17T12:13:26.388" v="60" actId="700"/>
          <ac:spMkLst>
            <pc:docMk/>
            <pc:sldMk cId="123103459" sldId="259"/>
            <ac:spMk id="2" creationId="{EBB0E305-854D-4C3E-8124-644BFEEED932}"/>
          </ac:spMkLst>
        </pc:spChg>
        <pc:spChg chg="del mod ord">
          <ac:chgData name="pubali chakraborty" userId="2e10f1939e179c98" providerId="LiveId" clId="{F053572D-465B-4C7C-8F0D-F48F9E84EDD0}" dt="2021-06-17T12:13:26.388" v="60" actId="700"/>
          <ac:spMkLst>
            <pc:docMk/>
            <pc:sldMk cId="123103459" sldId="259"/>
            <ac:spMk id="3" creationId="{9805567E-4E41-4B60-A5EC-E4224B85AD13}"/>
          </ac:spMkLst>
        </pc:spChg>
        <pc:spChg chg="add mod ord">
          <ac:chgData name="pubali chakraborty" userId="2e10f1939e179c98" providerId="LiveId" clId="{F053572D-465B-4C7C-8F0D-F48F9E84EDD0}" dt="2021-06-17T12:14:03.622" v="69" actId="14100"/>
          <ac:spMkLst>
            <pc:docMk/>
            <pc:sldMk cId="123103459" sldId="259"/>
            <ac:spMk id="4" creationId="{5E69BADC-9934-4479-B219-A3A8658A55C1}"/>
          </ac:spMkLst>
        </pc:spChg>
        <pc:spChg chg="add del mod ord">
          <ac:chgData name="pubali chakraborty" userId="2e10f1939e179c98" providerId="LiveId" clId="{F053572D-465B-4C7C-8F0D-F48F9E84EDD0}" dt="2021-06-17T12:28:22.348" v="255" actId="1032"/>
          <ac:spMkLst>
            <pc:docMk/>
            <pc:sldMk cId="123103459" sldId="259"/>
            <ac:spMk id="5" creationId="{D85F57BA-147F-43DC-9238-52990614186E}"/>
          </ac:spMkLst>
        </pc:spChg>
        <pc:spChg chg="add del mod">
          <ac:chgData name="pubali chakraborty" userId="2e10f1939e179c98" providerId="LiveId" clId="{F053572D-465B-4C7C-8F0D-F48F9E84EDD0}" dt="2021-06-17T12:30:46.379" v="257" actId="1032"/>
          <ac:spMkLst>
            <pc:docMk/>
            <pc:sldMk cId="123103459" sldId="259"/>
            <ac:spMk id="8" creationId="{A20EA67B-D399-400D-AA4F-2D4F8E6C8D1C}"/>
          </ac:spMkLst>
        </pc:spChg>
        <pc:spChg chg="add del mod">
          <ac:chgData name="pubali chakraborty" userId="2e10f1939e179c98" providerId="LiveId" clId="{F053572D-465B-4C7C-8F0D-F48F9E84EDD0}" dt="2021-06-17T12:32:20.019" v="295" actId="1032"/>
          <ac:spMkLst>
            <pc:docMk/>
            <pc:sldMk cId="123103459" sldId="259"/>
            <ac:spMk id="11" creationId="{D247EF1B-5F19-4425-B64D-324CA6814B29}"/>
          </ac:spMkLst>
        </pc:spChg>
        <pc:graphicFrameChg chg="add del modGraphic">
          <ac:chgData name="pubali chakraborty" userId="2e10f1939e179c98" providerId="LiveId" clId="{F053572D-465B-4C7C-8F0D-F48F9E84EDD0}" dt="2021-06-17T12:28:39.524" v="256" actId="478"/>
          <ac:graphicFrameMkLst>
            <pc:docMk/>
            <pc:sldMk cId="123103459" sldId="259"/>
            <ac:graphicFrameMk id="6" creationId="{9BFD8080-1AE8-4869-A0C1-DDDA2D30AD4C}"/>
          </ac:graphicFrameMkLst>
        </pc:graphicFrameChg>
        <pc:graphicFrameChg chg="add del mod modGraphic">
          <ac:chgData name="pubali chakraborty" userId="2e10f1939e179c98" providerId="LiveId" clId="{F053572D-465B-4C7C-8F0D-F48F9E84EDD0}" dt="2021-06-17T12:31:59.505" v="294" actId="478"/>
          <ac:graphicFrameMkLst>
            <pc:docMk/>
            <pc:sldMk cId="123103459" sldId="259"/>
            <ac:graphicFrameMk id="9" creationId="{F6217717-3701-453A-8430-1BF095BF6988}"/>
          </ac:graphicFrameMkLst>
        </pc:graphicFrameChg>
        <pc:graphicFrameChg chg="add mod modGraphic">
          <ac:chgData name="pubali chakraborty" userId="2e10f1939e179c98" providerId="LiveId" clId="{F053572D-465B-4C7C-8F0D-F48F9E84EDD0}" dt="2021-06-17T12:34:31.985" v="388" actId="1076"/>
          <ac:graphicFrameMkLst>
            <pc:docMk/>
            <pc:sldMk cId="123103459" sldId="259"/>
            <ac:graphicFrameMk id="12" creationId="{C4BE7AFE-B8DC-416B-9259-869DE6037DA5}"/>
          </ac:graphicFrameMkLst>
        </pc:graphicFrameChg>
      </pc:sldChg>
      <pc:sldChg chg="addSp delSp modSp mod modClrScheme chgLayout modNotesTx">
        <pc:chgData name="pubali chakraborty" userId="2e10f1939e179c98" providerId="LiveId" clId="{F053572D-465B-4C7C-8F0D-F48F9E84EDD0}" dt="2021-06-17T12:37:32.956" v="407" actId="14100"/>
        <pc:sldMkLst>
          <pc:docMk/>
          <pc:sldMk cId="958315396" sldId="260"/>
        </pc:sldMkLst>
        <pc:spChg chg="mod ord">
          <ac:chgData name="pubali chakraborty" userId="2e10f1939e179c98" providerId="LiveId" clId="{F053572D-465B-4C7C-8F0D-F48F9E84EDD0}" dt="2021-06-17T12:37:24.723" v="405" actId="14100"/>
          <ac:spMkLst>
            <pc:docMk/>
            <pc:sldMk cId="958315396" sldId="260"/>
            <ac:spMk id="2" creationId="{3D368509-9F43-49C0-8B2A-F1C556DB25C7}"/>
          </ac:spMkLst>
        </pc:spChg>
        <pc:spChg chg="mod ord">
          <ac:chgData name="pubali chakraborty" userId="2e10f1939e179c98" providerId="LiveId" clId="{F053572D-465B-4C7C-8F0D-F48F9E84EDD0}" dt="2021-06-17T12:37:17.837" v="402" actId="14100"/>
          <ac:spMkLst>
            <pc:docMk/>
            <pc:sldMk cId="958315396" sldId="260"/>
            <ac:spMk id="3" creationId="{E9540DC5-FD52-449B-9A87-534DD90AC6FA}"/>
          </ac:spMkLst>
        </pc:spChg>
        <pc:spChg chg="add del mod ord">
          <ac:chgData name="pubali chakraborty" userId="2e10f1939e179c98" providerId="LiveId" clId="{F053572D-465B-4C7C-8F0D-F48F9E84EDD0}" dt="2021-06-17T12:37:29.408" v="406"/>
          <ac:spMkLst>
            <pc:docMk/>
            <pc:sldMk cId="958315396" sldId="260"/>
            <ac:spMk id="4" creationId="{F5CB5FC4-FC23-45B1-A74A-138DEDE5CD8C}"/>
          </ac:spMkLst>
        </pc:spChg>
        <pc:picChg chg="add mod">
          <ac:chgData name="pubali chakraborty" userId="2e10f1939e179c98" providerId="LiveId" clId="{F053572D-465B-4C7C-8F0D-F48F9E84EDD0}" dt="2021-06-17T12:37:32.956" v="407" actId="14100"/>
          <ac:picMkLst>
            <pc:docMk/>
            <pc:sldMk cId="958315396" sldId="260"/>
            <ac:picMk id="3074" creationId="{10A8659A-914A-4236-B532-45EB9E099A94}"/>
          </ac:picMkLst>
        </pc:picChg>
      </pc:sldChg>
      <pc:sldChg chg="addSp delSp modSp mod modClrScheme chgLayout modNotesTx">
        <pc:chgData name="pubali chakraborty" userId="2e10f1939e179c98" providerId="LiveId" clId="{F053572D-465B-4C7C-8F0D-F48F9E84EDD0}" dt="2021-06-17T12:40:55.387" v="501" actId="14100"/>
        <pc:sldMkLst>
          <pc:docMk/>
          <pc:sldMk cId="781212819" sldId="261"/>
        </pc:sldMkLst>
        <pc:spChg chg="mod ord">
          <ac:chgData name="pubali chakraborty" userId="2e10f1939e179c98" providerId="LiveId" clId="{F053572D-465B-4C7C-8F0D-F48F9E84EDD0}" dt="2021-06-17T12:17:52.853" v="119" actId="14100"/>
          <ac:spMkLst>
            <pc:docMk/>
            <pc:sldMk cId="781212819" sldId="261"/>
            <ac:spMk id="2" creationId="{3A7681C8-BA57-4967-9ACC-8A527888EB86}"/>
          </ac:spMkLst>
        </pc:spChg>
        <pc:spChg chg="del mod ord">
          <ac:chgData name="pubali chakraborty" userId="2e10f1939e179c98" providerId="LiveId" clId="{F053572D-465B-4C7C-8F0D-F48F9E84EDD0}" dt="2021-06-17T12:17:03.650" v="107" actId="700"/>
          <ac:spMkLst>
            <pc:docMk/>
            <pc:sldMk cId="781212819" sldId="261"/>
            <ac:spMk id="3" creationId="{EEABF132-1776-429D-B3F6-D389F4743103}"/>
          </ac:spMkLst>
        </pc:spChg>
        <pc:spChg chg="add mod ord">
          <ac:chgData name="pubali chakraborty" userId="2e10f1939e179c98" providerId="LiveId" clId="{F053572D-465B-4C7C-8F0D-F48F9E84EDD0}" dt="2021-06-17T12:17:59.770" v="121" actId="14100"/>
          <ac:spMkLst>
            <pc:docMk/>
            <pc:sldMk cId="781212819" sldId="261"/>
            <ac:spMk id="4" creationId="{07EB3D1C-ECA1-4FAB-B74E-96342E8D009F}"/>
          </ac:spMkLst>
        </pc:spChg>
        <pc:spChg chg="add del mod ord">
          <ac:chgData name="pubali chakraborty" userId="2e10f1939e179c98" providerId="LiveId" clId="{F053572D-465B-4C7C-8F0D-F48F9E84EDD0}" dt="2021-06-17T12:38:30.840" v="408" actId="1032"/>
          <ac:spMkLst>
            <pc:docMk/>
            <pc:sldMk cId="781212819" sldId="261"/>
            <ac:spMk id="5" creationId="{CC61803B-5867-4160-BF55-AE9DBBC8A279}"/>
          </ac:spMkLst>
        </pc:spChg>
        <pc:graphicFrameChg chg="add mod modGraphic">
          <ac:chgData name="pubali chakraborty" userId="2e10f1939e179c98" providerId="LiveId" clId="{F053572D-465B-4C7C-8F0D-F48F9E84EDD0}" dt="2021-06-17T12:40:55.387" v="501" actId="14100"/>
          <ac:graphicFrameMkLst>
            <pc:docMk/>
            <pc:sldMk cId="781212819" sldId="261"/>
            <ac:graphicFrameMk id="8" creationId="{B474F53A-8DD0-4668-9AC5-CEBF4EEB064D}"/>
          </ac:graphicFrameMkLst>
        </pc:graphicFrameChg>
      </pc:sldChg>
      <pc:sldChg chg="modSp mod modNotesTx">
        <pc:chgData name="pubali chakraborty" userId="2e10f1939e179c98" providerId="LiveId" clId="{F053572D-465B-4C7C-8F0D-F48F9E84EDD0}" dt="2021-06-17T12:19:19.591" v="140" actId="2710"/>
        <pc:sldMkLst>
          <pc:docMk/>
          <pc:sldMk cId="1059834579" sldId="262"/>
        </pc:sldMkLst>
        <pc:spChg chg="mod">
          <ac:chgData name="pubali chakraborty" userId="2e10f1939e179c98" providerId="LiveId" clId="{F053572D-465B-4C7C-8F0D-F48F9E84EDD0}" dt="2021-06-17T12:18:36.287" v="129" actId="14100"/>
          <ac:spMkLst>
            <pc:docMk/>
            <pc:sldMk cId="1059834579" sldId="262"/>
            <ac:spMk id="2" creationId="{A93EB311-6ADB-4DD8-8972-DAC601E18383}"/>
          </ac:spMkLst>
        </pc:spChg>
        <pc:spChg chg="mod">
          <ac:chgData name="pubali chakraborty" userId="2e10f1939e179c98" providerId="LiveId" clId="{F053572D-465B-4C7C-8F0D-F48F9E84EDD0}" dt="2021-06-17T12:19:03.598" v="136" actId="255"/>
          <ac:spMkLst>
            <pc:docMk/>
            <pc:sldMk cId="1059834579" sldId="262"/>
            <ac:spMk id="3" creationId="{E376F323-87BE-4B64-B8FE-A101B972B53F}"/>
          </ac:spMkLst>
        </pc:spChg>
      </pc:sldChg>
      <pc:sldChg chg="addSp delSp modSp mod modClrScheme chgLayout modNotesTx">
        <pc:chgData name="pubali chakraborty" userId="2e10f1939e179c98" providerId="LiveId" clId="{F053572D-465B-4C7C-8F0D-F48F9E84EDD0}" dt="2021-06-17T12:42:34.419" v="559"/>
        <pc:sldMkLst>
          <pc:docMk/>
          <pc:sldMk cId="233882540" sldId="263"/>
        </pc:sldMkLst>
        <pc:spChg chg="mod ord">
          <ac:chgData name="pubali chakraborty" userId="2e10f1939e179c98" providerId="LiveId" clId="{F053572D-465B-4C7C-8F0D-F48F9E84EDD0}" dt="2021-06-17T12:20:07.859" v="152" actId="700"/>
          <ac:spMkLst>
            <pc:docMk/>
            <pc:sldMk cId="233882540" sldId="263"/>
            <ac:spMk id="2" creationId="{CD0315E0-52A1-4232-AD67-5EA739AAF77B}"/>
          </ac:spMkLst>
        </pc:spChg>
        <pc:spChg chg="del mod ord">
          <ac:chgData name="pubali chakraborty" userId="2e10f1939e179c98" providerId="LiveId" clId="{F053572D-465B-4C7C-8F0D-F48F9E84EDD0}" dt="2021-06-17T12:20:07.859" v="152" actId="700"/>
          <ac:spMkLst>
            <pc:docMk/>
            <pc:sldMk cId="233882540" sldId="263"/>
            <ac:spMk id="3" creationId="{BCB73956-5011-4A0E-83D1-C3FBFC5AA0EA}"/>
          </ac:spMkLst>
        </pc:spChg>
        <pc:spChg chg="add mod ord">
          <ac:chgData name="pubali chakraborty" userId="2e10f1939e179c98" providerId="LiveId" clId="{F053572D-465B-4C7C-8F0D-F48F9E84EDD0}" dt="2021-06-17T12:20:25.240" v="157" actId="14100"/>
          <ac:spMkLst>
            <pc:docMk/>
            <pc:sldMk cId="233882540" sldId="263"/>
            <ac:spMk id="4" creationId="{80C81166-8FF7-4F6E-A7B6-B3282C19DF85}"/>
          </ac:spMkLst>
        </pc:spChg>
        <pc:spChg chg="add del mod ord">
          <ac:chgData name="pubali chakraborty" userId="2e10f1939e179c98" providerId="LiveId" clId="{F053572D-465B-4C7C-8F0D-F48F9E84EDD0}" dt="2021-06-17T12:41:29.922" v="502" actId="1032"/>
          <ac:spMkLst>
            <pc:docMk/>
            <pc:sldMk cId="233882540" sldId="263"/>
            <ac:spMk id="5" creationId="{4D1215E1-8A1A-43A7-A449-965FA163CD28}"/>
          </ac:spMkLst>
        </pc:spChg>
        <pc:graphicFrameChg chg="add mod modGraphic">
          <ac:chgData name="pubali chakraborty" userId="2e10f1939e179c98" providerId="LiveId" clId="{F053572D-465B-4C7C-8F0D-F48F9E84EDD0}" dt="2021-06-17T12:42:34.419" v="559"/>
          <ac:graphicFrameMkLst>
            <pc:docMk/>
            <pc:sldMk cId="233882540" sldId="263"/>
            <ac:graphicFrameMk id="6" creationId="{16927803-E389-44D6-B5C1-90B58CB37402}"/>
          </ac:graphicFrameMkLst>
        </pc:graphicFrameChg>
      </pc:sldChg>
      <pc:sldChg chg="modSp mod">
        <pc:chgData name="pubali chakraborty" userId="2e10f1939e179c98" providerId="LiveId" clId="{F053572D-465B-4C7C-8F0D-F48F9E84EDD0}" dt="2021-06-17T12:21:17.346" v="174" actId="14100"/>
        <pc:sldMkLst>
          <pc:docMk/>
          <pc:sldMk cId="184539836" sldId="264"/>
        </pc:sldMkLst>
        <pc:spChg chg="mod">
          <ac:chgData name="pubali chakraborty" userId="2e10f1939e179c98" providerId="LiveId" clId="{F053572D-465B-4C7C-8F0D-F48F9E84EDD0}" dt="2021-06-17T12:21:08.340" v="170" actId="14100"/>
          <ac:spMkLst>
            <pc:docMk/>
            <pc:sldMk cId="184539836" sldId="264"/>
            <ac:spMk id="2" creationId="{0588ADF9-52C9-4BD1-A72E-BB46DF44E143}"/>
          </ac:spMkLst>
        </pc:spChg>
        <pc:spChg chg="mod">
          <ac:chgData name="pubali chakraborty" userId="2e10f1939e179c98" providerId="LiveId" clId="{F053572D-465B-4C7C-8F0D-F48F9E84EDD0}" dt="2021-06-17T12:21:17.346" v="174" actId="14100"/>
          <ac:spMkLst>
            <pc:docMk/>
            <pc:sldMk cId="184539836" sldId="264"/>
            <ac:spMk id="3" creationId="{915773E5-351A-4DED-B334-058950959E97}"/>
          </ac:spMkLst>
        </pc:spChg>
      </pc:sldChg>
      <pc:sldChg chg="addSp delSp modSp mod modClrScheme chgLayout">
        <pc:chgData name="pubali chakraborty" userId="2e10f1939e179c98" providerId="LiveId" clId="{F053572D-465B-4C7C-8F0D-F48F9E84EDD0}" dt="2021-06-17T12:44:24.123" v="577" actId="14100"/>
        <pc:sldMkLst>
          <pc:docMk/>
          <pc:sldMk cId="2754003397" sldId="265"/>
        </pc:sldMkLst>
        <pc:spChg chg="del">
          <ac:chgData name="pubali chakraborty" userId="2e10f1939e179c98" providerId="LiveId" clId="{F053572D-465B-4C7C-8F0D-F48F9E84EDD0}" dt="2021-06-17T12:43:01.225" v="560" actId="700"/>
          <ac:spMkLst>
            <pc:docMk/>
            <pc:sldMk cId="2754003397" sldId="265"/>
            <ac:spMk id="2" creationId="{53E20EE0-46B0-40E2-820B-2FD213D470BA}"/>
          </ac:spMkLst>
        </pc:spChg>
        <pc:spChg chg="del">
          <ac:chgData name="pubali chakraborty" userId="2e10f1939e179c98" providerId="LiveId" clId="{F053572D-465B-4C7C-8F0D-F48F9E84EDD0}" dt="2021-06-17T12:25:43.479" v="214"/>
          <ac:spMkLst>
            <pc:docMk/>
            <pc:sldMk cId="2754003397" sldId="265"/>
            <ac:spMk id="3" creationId="{6D10A929-27D2-400F-8F31-3C221FF2BA50}"/>
          </ac:spMkLst>
        </pc:spChg>
        <pc:spChg chg="add del mod">
          <ac:chgData name="pubali chakraborty" userId="2e10f1939e179c98" providerId="LiveId" clId="{F053572D-465B-4C7C-8F0D-F48F9E84EDD0}" dt="2021-06-17T12:43:01.225" v="560" actId="700"/>
          <ac:spMkLst>
            <pc:docMk/>
            <pc:sldMk cId="2754003397" sldId="265"/>
            <ac:spMk id="4" creationId="{01864D05-A3A0-4FCD-9B62-2C6A3BB01E2A}"/>
          </ac:spMkLst>
        </pc:spChg>
        <pc:picChg chg="add del mod">
          <ac:chgData name="pubali chakraborty" userId="2e10f1939e179c98" providerId="LiveId" clId="{F053572D-465B-4C7C-8F0D-F48F9E84EDD0}" dt="2021-06-17T12:25:53.341" v="216" actId="478"/>
          <ac:picMkLst>
            <pc:docMk/>
            <pc:sldMk cId="2754003397" sldId="265"/>
            <ac:picMk id="2050" creationId="{08A483A7-5061-4C4E-BE6F-379F886BAEC9}"/>
          </ac:picMkLst>
        </pc:picChg>
        <pc:picChg chg="add del mod">
          <ac:chgData name="pubali chakraborty" userId="2e10f1939e179c98" providerId="LiveId" clId="{F053572D-465B-4C7C-8F0D-F48F9E84EDD0}" dt="2021-06-17T12:43:32.094" v="566" actId="478"/>
          <ac:picMkLst>
            <pc:docMk/>
            <pc:sldMk cId="2754003397" sldId="265"/>
            <ac:picMk id="2052" creationId="{B9889F87-3571-4CE6-B787-3F76D273B045}"/>
          </ac:picMkLst>
        </pc:picChg>
        <pc:picChg chg="add del mod">
          <ac:chgData name="pubali chakraborty" userId="2e10f1939e179c98" providerId="LiveId" clId="{F053572D-465B-4C7C-8F0D-F48F9E84EDD0}" dt="2021-06-17T12:43:57.429" v="572" actId="478"/>
          <ac:picMkLst>
            <pc:docMk/>
            <pc:sldMk cId="2754003397" sldId="265"/>
            <ac:picMk id="2054" creationId="{F09303B0-9602-40BB-8872-37A0C094E4B4}"/>
          </ac:picMkLst>
        </pc:picChg>
        <pc:picChg chg="add mod">
          <ac:chgData name="pubali chakraborty" userId="2e10f1939e179c98" providerId="LiveId" clId="{F053572D-465B-4C7C-8F0D-F48F9E84EDD0}" dt="2021-06-17T12:44:24.123" v="577" actId="14100"/>
          <ac:picMkLst>
            <pc:docMk/>
            <pc:sldMk cId="2754003397" sldId="265"/>
            <ac:picMk id="2056" creationId="{E0341CB1-DD15-4931-A36D-2AEF7A3A516B}"/>
          </ac:picMkLst>
        </pc:picChg>
      </pc:sldChg>
      <pc:sldChg chg="addSp delSp modSp new mod modClrScheme chgLayout">
        <pc:chgData name="pubali chakraborty" userId="2e10f1939e179c98" providerId="LiveId" clId="{F053572D-465B-4C7C-8F0D-F48F9E84EDD0}" dt="2021-06-17T12:46:15.537" v="593" actId="1076"/>
        <pc:sldMkLst>
          <pc:docMk/>
          <pc:sldMk cId="2262654190" sldId="266"/>
        </pc:sldMkLst>
        <pc:spChg chg="mod ord">
          <ac:chgData name="pubali chakraborty" userId="2e10f1939e179c98" providerId="LiveId" clId="{F053572D-465B-4C7C-8F0D-F48F9E84EDD0}" dt="2021-06-17T12:35:40.373" v="395" actId="14100"/>
          <ac:spMkLst>
            <pc:docMk/>
            <pc:sldMk cId="2262654190" sldId="266"/>
            <ac:spMk id="2" creationId="{F99A7354-BB00-4800-8EB4-F5EF0E33E04E}"/>
          </ac:spMkLst>
        </pc:spChg>
        <pc:spChg chg="mod ord">
          <ac:chgData name="pubali chakraborty" userId="2e10f1939e179c98" providerId="LiveId" clId="{F053572D-465B-4C7C-8F0D-F48F9E84EDD0}" dt="2021-06-17T12:35:45.445" v="397" actId="1076"/>
          <ac:spMkLst>
            <pc:docMk/>
            <pc:sldMk cId="2262654190" sldId="266"/>
            <ac:spMk id="3" creationId="{3760E066-470F-4FEB-801C-BDADE9CAD2AB}"/>
          </ac:spMkLst>
        </pc:spChg>
        <pc:spChg chg="add del mod ord">
          <ac:chgData name="pubali chakraborty" userId="2e10f1939e179c98" providerId="LiveId" clId="{F053572D-465B-4C7C-8F0D-F48F9E84EDD0}" dt="2021-06-17T12:35:42.373" v="396" actId="22"/>
          <ac:spMkLst>
            <pc:docMk/>
            <pc:sldMk cId="2262654190" sldId="266"/>
            <ac:spMk id="4" creationId="{E45D9BB6-BE83-45B4-A52B-D8FAF0E7C779}"/>
          </ac:spMkLst>
        </pc:spChg>
        <pc:picChg chg="add mod ord">
          <ac:chgData name="pubali chakraborty" userId="2e10f1939e179c98" providerId="LiveId" clId="{F053572D-465B-4C7C-8F0D-F48F9E84EDD0}" dt="2021-06-17T12:46:15.537" v="593" actId="1076"/>
          <ac:picMkLst>
            <pc:docMk/>
            <pc:sldMk cId="2262654190" sldId="266"/>
            <ac:picMk id="6" creationId="{0E2369AA-D0C2-45B6-91C5-4BADF9EE31F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E9E1C2-4C30-482D-9A03-76863EABBEB8}"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IN"/>
        </a:p>
      </dgm:t>
    </dgm:pt>
    <dgm:pt modelId="{35293D4F-174B-49F7-BAE0-513AEFA436D7}">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US" sz="1800" dirty="0">
              <a:latin typeface="Times New Roman" panose="02020603050405020304" pitchFamily="18" charset="0"/>
              <a:cs typeface="Times New Roman" panose="02020603050405020304" pitchFamily="18" charset="0"/>
            </a:rPr>
            <a:t>Telephonic Consultation</a:t>
          </a:r>
          <a:endParaRPr lang="en-IN" sz="1800" dirty="0">
            <a:latin typeface="Times New Roman" panose="02020603050405020304" pitchFamily="18" charset="0"/>
            <a:cs typeface="Times New Roman" panose="02020603050405020304" pitchFamily="18" charset="0"/>
          </a:endParaRPr>
        </a:p>
      </dgm:t>
    </dgm:pt>
    <dgm:pt modelId="{B08C75AD-5D2A-4323-82BC-E69B521FDD04}" type="parTrans" cxnId="{38360045-5100-4225-B470-3D9E702D3123}">
      <dgm:prSet/>
      <dgm:spPr/>
      <dgm:t>
        <a:bodyPr/>
        <a:lstStyle/>
        <a:p>
          <a:endParaRPr lang="en-IN"/>
        </a:p>
      </dgm:t>
    </dgm:pt>
    <dgm:pt modelId="{C590555F-75F5-4FC1-B782-974E0C4ECE3C}" type="sibTrans" cxnId="{38360045-5100-4225-B470-3D9E702D3123}">
      <dgm:prSet/>
      <dgm:spPr/>
      <dgm:t>
        <a:bodyPr/>
        <a:lstStyle/>
        <a:p>
          <a:endParaRPr lang="en-IN" dirty="0"/>
        </a:p>
      </dgm:t>
    </dgm:pt>
    <dgm:pt modelId="{C351F921-357E-4AD7-9CAB-C28AA61EBFEF}">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US" sz="1800" dirty="0">
              <a:latin typeface="Times New Roman" panose="02020603050405020304" pitchFamily="18" charset="0"/>
              <a:cs typeface="Times New Roman" panose="02020603050405020304" pitchFamily="18" charset="0"/>
            </a:rPr>
            <a:t>Self-improvement solutions</a:t>
          </a:r>
          <a:endParaRPr lang="en-IN" sz="1800" dirty="0">
            <a:latin typeface="Times New Roman" panose="02020603050405020304" pitchFamily="18" charset="0"/>
            <a:cs typeface="Times New Roman" panose="02020603050405020304" pitchFamily="18" charset="0"/>
          </a:endParaRPr>
        </a:p>
      </dgm:t>
    </dgm:pt>
    <dgm:pt modelId="{1A4A7CD7-BD65-40D2-A83E-3691AED6309F}" type="sibTrans" cxnId="{A66D2951-A8C7-4FFD-9648-BC76EF4D6652}">
      <dgm:prSet/>
      <dgm:spPr/>
      <dgm:t>
        <a:bodyPr/>
        <a:lstStyle/>
        <a:p>
          <a:endParaRPr lang="en-IN"/>
        </a:p>
      </dgm:t>
    </dgm:pt>
    <dgm:pt modelId="{5416F8F1-0C00-4E11-9675-D1C6D4E7194B}" type="parTrans" cxnId="{A66D2951-A8C7-4FFD-9648-BC76EF4D6652}">
      <dgm:prSet/>
      <dgm:spPr/>
      <dgm:t>
        <a:bodyPr/>
        <a:lstStyle/>
        <a:p>
          <a:endParaRPr lang="en-IN"/>
        </a:p>
      </dgm:t>
    </dgm:pt>
    <dgm:pt modelId="{F4541932-890E-478E-A9B2-7F9F47092C81}">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US" sz="1800" dirty="0">
              <a:latin typeface="Times New Roman" panose="02020603050405020304" pitchFamily="18" charset="0"/>
              <a:cs typeface="Times New Roman" panose="02020603050405020304" pitchFamily="18" charset="0"/>
            </a:rPr>
            <a:t>Mood tracker</a:t>
          </a:r>
          <a:endParaRPr lang="en-IN" sz="1800" dirty="0">
            <a:latin typeface="Times New Roman" panose="02020603050405020304" pitchFamily="18" charset="0"/>
            <a:cs typeface="Times New Roman" panose="02020603050405020304" pitchFamily="18" charset="0"/>
          </a:endParaRPr>
        </a:p>
      </dgm:t>
    </dgm:pt>
    <dgm:pt modelId="{D127C047-AAA1-4B3E-BAE7-0FBB5FAF08BF}" type="parTrans" cxnId="{B8677253-2DD0-46AB-893F-8A9D3932D63D}">
      <dgm:prSet/>
      <dgm:spPr/>
      <dgm:t>
        <a:bodyPr/>
        <a:lstStyle/>
        <a:p>
          <a:endParaRPr lang="en-IN"/>
        </a:p>
      </dgm:t>
    </dgm:pt>
    <dgm:pt modelId="{44A24116-103C-4FF5-A233-FC8193600F36}" type="sibTrans" cxnId="{B8677253-2DD0-46AB-893F-8A9D3932D63D}">
      <dgm:prSet/>
      <dgm:spPr/>
      <dgm:t>
        <a:bodyPr/>
        <a:lstStyle/>
        <a:p>
          <a:endParaRPr lang="en-IN"/>
        </a:p>
      </dgm:t>
    </dgm:pt>
    <dgm:pt modelId="{E01CF688-6C83-4A4D-A7C7-24DA9FD21D94}">
      <dgm:prSet phldrT="[Text]" custT="1">
        <dgm:style>
          <a:lnRef idx="1">
            <a:schemeClr val="accent4"/>
          </a:lnRef>
          <a:fillRef idx="2">
            <a:schemeClr val="accent4"/>
          </a:fillRef>
          <a:effectRef idx="1">
            <a:schemeClr val="accent4"/>
          </a:effectRef>
          <a:fontRef idx="minor">
            <a:schemeClr val="dk1"/>
          </a:fontRef>
        </dgm:style>
      </dgm:prSet>
      <dgm:spPr/>
      <dgm:t>
        <a:bodyPr/>
        <a:lstStyle/>
        <a:p>
          <a:r>
            <a:rPr lang="en-US" sz="1800" dirty="0">
              <a:latin typeface="Times New Roman" panose="02020603050405020304" pitchFamily="18" charset="0"/>
              <a:cs typeface="Times New Roman" panose="02020603050405020304" pitchFamily="18" charset="0"/>
            </a:rPr>
            <a:t>Chatbots</a:t>
          </a:r>
          <a:endParaRPr lang="en-IN" sz="1800" dirty="0">
            <a:latin typeface="Times New Roman" panose="02020603050405020304" pitchFamily="18" charset="0"/>
            <a:cs typeface="Times New Roman" panose="02020603050405020304" pitchFamily="18" charset="0"/>
          </a:endParaRPr>
        </a:p>
      </dgm:t>
    </dgm:pt>
    <dgm:pt modelId="{8144B9DC-9195-4C9C-9193-8092487D9360}" type="parTrans" cxnId="{62D446C3-59B5-4686-864A-0154A91E9B47}">
      <dgm:prSet/>
      <dgm:spPr/>
      <dgm:t>
        <a:bodyPr/>
        <a:lstStyle/>
        <a:p>
          <a:endParaRPr lang="en-IN"/>
        </a:p>
      </dgm:t>
    </dgm:pt>
    <dgm:pt modelId="{5C00010E-2B41-411C-A73F-5A600872E0EF}" type="sibTrans" cxnId="{62D446C3-59B5-4686-864A-0154A91E9B47}">
      <dgm:prSet/>
      <dgm:spPr/>
      <dgm:t>
        <a:bodyPr/>
        <a:lstStyle/>
        <a:p>
          <a:endParaRPr lang="en-IN"/>
        </a:p>
      </dgm:t>
    </dgm:pt>
    <dgm:pt modelId="{378DF051-3BEA-4221-8EF0-DA0BB20C53FA}" type="pres">
      <dgm:prSet presAssocID="{9BE9E1C2-4C30-482D-9A03-76863EABBEB8}" presName="Name0" presStyleCnt="0">
        <dgm:presLayoutVars>
          <dgm:chMax val="7"/>
          <dgm:chPref val="7"/>
          <dgm:dir/>
        </dgm:presLayoutVars>
      </dgm:prSet>
      <dgm:spPr/>
      <dgm:t>
        <a:bodyPr/>
        <a:lstStyle/>
        <a:p>
          <a:endParaRPr lang="en-US"/>
        </a:p>
      </dgm:t>
    </dgm:pt>
    <dgm:pt modelId="{0F5CC82F-D19B-4186-BE7E-7DAE2D326AB3}" type="pres">
      <dgm:prSet presAssocID="{9BE9E1C2-4C30-482D-9A03-76863EABBEB8}" presName="Name1" presStyleCnt="0"/>
      <dgm:spPr/>
    </dgm:pt>
    <dgm:pt modelId="{0B88F6D0-2588-49E9-9C89-CCD0780EF343}" type="pres">
      <dgm:prSet presAssocID="{9BE9E1C2-4C30-482D-9A03-76863EABBEB8}" presName="cycle" presStyleCnt="0"/>
      <dgm:spPr/>
    </dgm:pt>
    <dgm:pt modelId="{4E9016A8-4BED-4FC9-B78B-048FA3E7D4B5}" type="pres">
      <dgm:prSet presAssocID="{9BE9E1C2-4C30-482D-9A03-76863EABBEB8}" presName="srcNode" presStyleLbl="node1" presStyleIdx="0" presStyleCnt="4"/>
      <dgm:spPr/>
    </dgm:pt>
    <dgm:pt modelId="{717C8779-6E2F-4132-90A2-549FFEFF618E}" type="pres">
      <dgm:prSet presAssocID="{9BE9E1C2-4C30-482D-9A03-76863EABBEB8}" presName="conn" presStyleLbl="parChTrans1D2" presStyleIdx="0" presStyleCnt="1"/>
      <dgm:spPr/>
      <dgm:t>
        <a:bodyPr/>
        <a:lstStyle/>
        <a:p>
          <a:endParaRPr lang="en-US"/>
        </a:p>
      </dgm:t>
    </dgm:pt>
    <dgm:pt modelId="{D1B1B67D-B1D0-42FE-9C50-A14D96B14037}" type="pres">
      <dgm:prSet presAssocID="{9BE9E1C2-4C30-482D-9A03-76863EABBEB8}" presName="extraNode" presStyleLbl="node1" presStyleIdx="0" presStyleCnt="4"/>
      <dgm:spPr/>
    </dgm:pt>
    <dgm:pt modelId="{95096E03-1C9A-4BC9-BBED-F6C76FEA56AA}" type="pres">
      <dgm:prSet presAssocID="{9BE9E1C2-4C30-482D-9A03-76863EABBEB8}" presName="dstNode" presStyleLbl="node1" presStyleIdx="0" presStyleCnt="4"/>
      <dgm:spPr/>
    </dgm:pt>
    <dgm:pt modelId="{6C53807C-C470-49BC-8408-22F1F5B18EC7}" type="pres">
      <dgm:prSet presAssocID="{35293D4F-174B-49F7-BAE0-513AEFA436D7}" presName="text_1" presStyleLbl="node1" presStyleIdx="0" presStyleCnt="4">
        <dgm:presLayoutVars>
          <dgm:bulletEnabled val="1"/>
        </dgm:presLayoutVars>
      </dgm:prSet>
      <dgm:spPr/>
      <dgm:t>
        <a:bodyPr/>
        <a:lstStyle/>
        <a:p>
          <a:endParaRPr lang="en-US"/>
        </a:p>
      </dgm:t>
    </dgm:pt>
    <dgm:pt modelId="{F758D6A5-2123-4591-8B60-64B70566593B}" type="pres">
      <dgm:prSet presAssocID="{35293D4F-174B-49F7-BAE0-513AEFA436D7}" presName="accent_1" presStyleCnt="0"/>
      <dgm:spPr/>
    </dgm:pt>
    <dgm:pt modelId="{BDA6F72F-F433-425A-8683-5EBC494AB2FD}" type="pres">
      <dgm:prSet presAssocID="{35293D4F-174B-49F7-BAE0-513AEFA436D7}" presName="accentRepeatNode" presStyleLbl="solidFgAcc1" presStyleIdx="0" presStyleCnt="4"/>
      <dgm:spPr/>
    </dgm:pt>
    <dgm:pt modelId="{24F5E792-2068-4EF6-AEDE-923B8F530C67}" type="pres">
      <dgm:prSet presAssocID="{E01CF688-6C83-4A4D-A7C7-24DA9FD21D94}" presName="text_2" presStyleLbl="node1" presStyleIdx="1" presStyleCnt="4" custLinFactNeighborX="632" custLinFactNeighborY="5930">
        <dgm:presLayoutVars>
          <dgm:bulletEnabled val="1"/>
        </dgm:presLayoutVars>
      </dgm:prSet>
      <dgm:spPr/>
      <dgm:t>
        <a:bodyPr/>
        <a:lstStyle/>
        <a:p>
          <a:endParaRPr lang="en-US"/>
        </a:p>
      </dgm:t>
    </dgm:pt>
    <dgm:pt modelId="{B200EF7A-972A-4742-96F3-5A64575FA743}" type="pres">
      <dgm:prSet presAssocID="{E01CF688-6C83-4A4D-A7C7-24DA9FD21D94}" presName="accent_2" presStyleCnt="0"/>
      <dgm:spPr/>
    </dgm:pt>
    <dgm:pt modelId="{B6312437-CA57-4FFC-B60C-FC1D9358E6E4}" type="pres">
      <dgm:prSet presAssocID="{E01CF688-6C83-4A4D-A7C7-24DA9FD21D94}" presName="accentRepeatNode" presStyleLbl="solidFgAcc1" presStyleIdx="1" presStyleCnt="4"/>
      <dgm:spPr/>
    </dgm:pt>
    <dgm:pt modelId="{8C6F7A5B-50A0-4F06-8929-6126429DC04F}" type="pres">
      <dgm:prSet presAssocID="{C351F921-357E-4AD7-9CAB-C28AA61EBFEF}" presName="text_3" presStyleLbl="node1" presStyleIdx="2" presStyleCnt="4">
        <dgm:presLayoutVars>
          <dgm:bulletEnabled val="1"/>
        </dgm:presLayoutVars>
      </dgm:prSet>
      <dgm:spPr/>
      <dgm:t>
        <a:bodyPr/>
        <a:lstStyle/>
        <a:p>
          <a:endParaRPr lang="en-US"/>
        </a:p>
      </dgm:t>
    </dgm:pt>
    <dgm:pt modelId="{D06A6400-436C-485B-B1D0-1958CB01348B}" type="pres">
      <dgm:prSet presAssocID="{C351F921-357E-4AD7-9CAB-C28AA61EBFEF}" presName="accent_3" presStyleCnt="0"/>
      <dgm:spPr/>
    </dgm:pt>
    <dgm:pt modelId="{8C2A3C40-4D36-4B80-989A-B78A7FEF91E8}" type="pres">
      <dgm:prSet presAssocID="{C351F921-357E-4AD7-9CAB-C28AA61EBFEF}" presName="accentRepeatNode" presStyleLbl="solidFgAcc1" presStyleIdx="2" presStyleCnt="4"/>
      <dgm:spPr/>
    </dgm:pt>
    <dgm:pt modelId="{683E8BFB-3A0D-4A94-89BD-D92A27CB3256}" type="pres">
      <dgm:prSet presAssocID="{F4541932-890E-478E-A9B2-7F9F47092C81}" presName="text_4" presStyleLbl="node1" presStyleIdx="3" presStyleCnt="4">
        <dgm:presLayoutVars>
          <dgm:bulletEnabled val="1"/>
        </dgm:presLayoutVars>
      </dgm:prSet>
      <dgm:spPr/>
      <dgm:t>
        <a:bodyPr/>
        <a:lstStyle/>
        <a:p>
          <a:endParaRPr lang="en-US"/>
        </a:p>
      </dgm:t>
    </dgm:pt>
    <dgm:pt modelId="{4483B05F-3848-47DB-8604-6C91031EAC2C}" type="pres">
      <dgm:prSet presAssocID="{F4541932-890E-478E-A9B2-7F9F47092C81}" presName="accent_4" presStyleCnt="0"/>
      <dgm:spPr/>
    </dgm:pt>
    <dgm:pt modelId="{2D93E10C-3CCF-40AC-B2BE-00E38E0ACC2F}" type="pres">
      <dgm:prSet presAssocID="{F4541932-890E-478E-A9B2-7F9F47092C81}" presName="accentRepeatNode" presStyleLbl="solidFgAcc1" presStyleIdx="3" presStyleCnt="4"/>
      <dgm:spPr/>
    </dgm:pt>
  </dgm:ptLst>
  <dgm:cxnLst>
    <dgm:cxn modelId="{1C6AC974-EF9F-43CC-8D70-A1A7C2F6AAE6}" type="presOf" srcId="{E01CF688-6C83-4A4D-A7C7-24DA9FD21D94}" destId="{24F5E792-2068-4EF6-AEDE-923B8F530C67}" srcOrd="0" destOrd="0" presId="urn:microsoft.com/office/officeart/2008/layout/VerticalCurvedList"/>
    <dgm:cxn modelId="{38360045-5100-4225-B470-3D9E702D3123}" srcId="{9BE9E1C2-4C30-482D-9A03-76863EABBEB8}" destId="{35293D4F-174B-49F7-BAE0-513AEFA436D7}" srcOrd="0" destOrd="0" parTransId="{B08C75AD-5D2A-4323-82BC-E69B521FDD04}" sibTransId="{C590555F-75F5-4FC1-B782-974E0C4ECE3C}"/>
    <dgm:cxn modelId="{A66D2951-A8C7-4FFD-9648-BC76EF4D6652}" srcId="{9BE9E1C2-4C30-482D-9A03-76863EABBEB8}" destId="{C351F921-357E-4AD7-9CAB-C28AA61EBFEF}" srcOrd="2" destOrd="0" parTransId="{5416F8F1-0C00-4E11-9675-D1C6D4E7194B}" sibTransId="{1A4A7CD7-BD65-40D2-A83E-3691AED6309F}"/>
    <dgm:cxn modelId="{9BC983EE-EEF0-4196-A855-D56C2D804615}" type="presOf" srcId="{9BE9E1C2-4C30-482D-9A03-76863EABBEB8}" destId="{378DF051-3BEA-4221-8EF0-DA0BB20C53FA}" srcOrd="0" destOrd="0" presId="urn:microsoft.com/office/officeart/2008/layout/VerticalCurvedList"/>
    <dgm:cxn modelId="{797ACA26-E2C3-43B5-9EF5-01B87216E665}" type="presOf" srcId="{35293D4F-174B-49F7-BAE0-513AEFA436D7}" destId="{6C53807C-C470-49BC-8408-22F1F5B18EC7}" srcOrd="0" destOrd="0" presId="urn:microsoft.com/office/officeart/2008/layout/VerticalCurvedList"/>
    <dgm:cxn modelId="{875C27A0-FF71-4AF8-9887-7CCB1B9AF895}" type="presOf" srcId="{C590555F-75F5-4FC1-B782-974E0C4ECE3C}" destId="{717C8779-6E2F-4132-90A2-549FFEFF618E}" srcOrd="0" destOrd="0" presId="urn:microsoft.com/office/officeart/2008/layout/VerticalCurvedList"/>
    <dgm:cxn modelId="{EE189C58-0F7E-463C-9E2D-558518896EAC}" type="presOf" srcId="{C351F921-357E-4AD7-9CAB-C28AA61EBFEF}" destId="{8C6F7A5B-50A0-4F06-8929-6126429DC04F}" srcOrd="0" destOrd="0" presId="urn:microsoft.com/office/officeart/2008/layout/VerticalCurvedList"/>
    <dgm:cxn modelId="{62D446C3-59B5-4686-864A-0154A91E9B47}" srcId="{9BE9E1C2-4C30-482D-9A03-76863EABBEB8}" destId="{E01CF688-6C83-4A4D-A7C7-24DA9FD21D94}" srcOrd="1" destOrd="0" parTransId="{8144B9DC-9195-4C9C-9193-8092487D9360}" sibTransId="{5C00010E-2B41-411C-A73F-5A600872E0EF}"/>
    <dgm:cxn modelId="{B4282DCA-CE1D-4321-8D53-CBD15A3F878D}" type="presOf" srcId="{F4541932-890E-478E-A9B2-7F9F47092C81}" destId="{683E8BFB-3A0D-4A94-89BD-D92A27CB3256}" srcOrd="0" destOrd="0" presId="urn:microsoft.com/office/officeart/2008/layout/VerticalCurvedList"/>
    <dgm:cxn modelId="{B8677253-2DD0-46AB-893F-8A9D3932D63D}" srcId="{9BE9E1C2-4C30-482D-9A03-76863EABBEB8}" destId="{F4541932-890E-478E-A9B2-7F9F47092C81}" srcOrd="3" destOrd="0" parTransId="{D127C047-AAA1-4B3E-BAE7-0FBB5FAF08BF}" sibTransId="{44A24116-103C-4FF5-A233-FC8193600F36}"/>
    <dgm:cxn modelId="{7A0C62A7-11D9-48D2-B70D-D24716094657}" type="presParOf" srcId="{378DF051-3BEA-4221-8EF0-DA0BB20C53FA}" destId="{0F5CC82F-D19B-4186-BE7E-7DAE2D326AB3}" srcOrd="0" destOrd="0" presId="urn:microsoft.com/office/officeart/2008/layout/VerticalCurvedList"/>
    <dgm:cxn modelId="{8BF8FD33-1B8F-454A-B7F8-60379CA0BBCA}" type="presParOf" srcId="{0F5CC82F-D19B-4186-BE7E-7DAE2D326AB3}" destId="{0B88F6D0-2588-49E9-9C89-CCD0780EF343}" srcOrd="0" destOrd="0" presId="urn:microsoft.com/office/officeart/2008/layout/VerticalCurvedList"/>
    <dgm:cxn modelId="{C7749DC7-5593-4232-B83A-BB05A643775B}" type="presParOf" srcId="{0B88F6D0-2588-49E9-9C89-CCD0780EF343}" destId="{4E9016A8-4BED-4FC9-B78B-048FA3E7D4B5}" srcOrd="0" destOrd="0" presId="urn:microsoft.com/office/officeart/2008/layout/VerticalCurvedList"/>
    <dgm:cxn modelId="{8E54A865-3044-423A-BD24-E72048D70792}" type="presParOf" srcId="{0B88F6D0-2588-49E9-9C89-CCD0780EF343}" destId="{717C8779-6E2F-4132-90A2-549FFEFF618E}" srcOrd="1" destOrd="0" presId="urn:microsoft.com/office/officeart/2008/layout/VerticalCurvedList"/>
    <dgm:cxn modelId="{7B768BF2-B490-4964-832B-B4938D942187}" type="presParOf" srcId="{0B88F6D0-2588-49E9-9C89-CCD0780EF343}" destId="{D1B1B67D-B1D0-42FE-9C50-A14D96B14037}" srcOrd="2" destOrd="0" presId="urn:microsoft.com/office/officeart/2008/layout/VerticalCurvedList"/>
    <dgm:cxn modelId="{BFEFDB0A-3D9D-4CB2-9605-8AC5036E8CCB}" type="presParOf" srcId="{0B88F6D0-2588-49E9-9C89-CCD0780EF343}" destId="{95096E03-1C9A-4BC9-BBED-F6C76FEA56AA}" srcOrd="3" destOrd="0" presId="urn:microsoft.com/office/officeart/2008/layout/VerticalCurvedList"/>
    <dgm:cxn modelId="{B1B830E2-1B2B-4308-B415-6EB9799D8AF3}" type="presParOf" srcId="{0F5CC82F-D19B-4186-BE7E-7DAE2D326AB3}" destId="{6C53807C-C470-49BC-8408-22F1F5B18EC7}" srcOrd="1" destOrd="0" presId="urn:microsoft.com/office/officeart/2008/layout/VerticalCurvedList"/>
    <dgm:cxn modelId="{7EF1A19C-EF48-40EB-B694-AD8E81053AB8}" type="presParOf" srcId="{0F5CC82F-D19B-4186-BE7E-7DAE2D326AB3}" destId="{F758D6A5-2123-4591-8B60-64B70566593B}" srcOrd="2" destOrd="0" presId="urn:microsoft.com/office/officeart/2008/layout/VerticalCurvedList"/>
    <dgm:cxn modelId="{2D81504D-3E50-401F-9495-6E9C307B3F65}" type="presParOf" srcId="{F758D6A5-2123-4591-8B60-64B70566593B}" destId="{BDA6F72F-F433-425A-8683-5EBC494AB2FD}" srcOrd="0" destOrd="0" presId="urn:microsoft.com/office/officeart/2008/layout/VerticalCurvedList"/>
    <dgm:cxn modelId="{96AF52EC-1B21-4033-8B1B-29EC0C2D3769}" type="presParOf" srcId="{0F5CC82F-D19B-4186-BE7E-7DAE2D326AB3}" destId="{24F5E792-2068-4EF6-AEDE-923B8F530C67}" srcOrd="3" destOrd="0" presId="urn:microsoft.com/office/officeart/2008/layout/VerticalCurvedList"/>
    <dgm:cxn modelId="{5C860CDF-2FFC-4B6D-94EE-1B28F6FC6DF0}" type="presParOf" srcId="{0F5CC82F-D19B-4186-BE7E-7DAE2D326AB3}" destId="{B200EF7A-972A-4742-96F3-5A64575FA743}" srcOrd="4" destOrd="0" presId="urn:microsoft.com/office/officeart/2008/layout/VerticalCurvedList"/>
    <dgm:cxn modelId="{DCDA90AA-3991-4203-B086-F3E599C57EE7}" type="presParOf" srcId="{B200EF7A-972A-4742-96F3-5A64575FA743}" destId="{B6312437-CA57-4FFC-B60C-FC1D9358E6E4}" srcOrd="0" destOrd="0" presId="urn:microsoft.com/office/officeart/2008/layout/VerticalCurvedList"/>
    <dgm:cxn modelId="{45681348-E70E-4588-A72C-0266BB43B778}" type="presParOf" srcId="{0F5CC82F-D19B-4186-BE7E-7DAE2D326AB3}" destId="{8C6F7A5B-50A0-4F06-8929-6126429DC04F}" srcOrd="5" destOrd="0" presId="urn:microsoft.com/office/officeart/2008/layout/VerticalCurvedList"/>
    <dgm:cxn modelId="{10786D22-344D-48A9-81A9-6F890D1C1441}" type="presParOf" srcId="{0F5CC82F-D19B-4186-BE7E-7DAE2D326AB3}" destId="{D06A6400-436C-485B-B1D0-1958CB01348B}" srcOrd="6" destOrd="0" presId="urn:microsoft.com/office/officeart/2008/layout/VerticalCurvedList"/>
    <dgm:cxn modelId="{96180C4A-F058-4ED0-8662-ABDB42BBDBD1}" type="presParOf" srcId="{D06A6400-436C-485B-B1D0-1958CB01348B}" destId="{8C2A3C40-4D36-4B80-989A-B78A7FEF91E8}" srcOrd="0" destOrd="0" presId="urn:microsoft.com/office/officeart/2008/layout/VerticalCurvedList"/>
    <dgm:cxn modelId="{2FB1264E-BC81-42D6-8C2B-1A150291881A}" type="presParOf" srcId="{0F5CC82F-D19B-4186-BE7E-7DAE2D326AB3}" destId="{683E8BFB-3A0D-4A94-89BD-D92A27CB3256}" srcOrd="7" destOrd="0" presId="urn:microsoft.com/office/officeart/2008/layout/VerticalCurvedList"/>
    <dgm:cxn modelId="{B005BF6F-9349-4A1A-8648-64BF6CF12B6C}" type="presParOf" srcId="{0F5CC82F-D19B-4186-BE7E-7DAE2D326AB3}" destId="{4483B05F-3848-47DB-8604-6C91031EAC2C}" srcOrd="8" destOrd="0" presId="urn:microsoft.com/office/officeart/2008/layout/VerticalCurvedList"/>
    <dgm:cxn modelId="{D0FD948A-AAB7-4925-82B5-ED66CAD11E97}" type="presParOf" srcId="{4483B05F-3848-47DB-8604-6C91031EAC2C}" destId="{2D93E10C-3CCF-40AC-B2BE-00E38E0ACC2F}"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41B7B3-3F8A-4F81-8D74-6F96FA6F7FA8}" type="doc">
      <dgm:prSet loTypeId="urn:microsoft.com/office/officeart/2005/8/layout/default#1" loCatId="list" qsTypeId="urn:microsoft.com/office/officeart/2005/8/quickstyle/simple1" qsCatId="simple" csTypeId="urn:microsoft.com/office/officeart/2005/8/colors/accent1_2" csCatId="accent1" phldr="1"/>
      <dgm:spPr/>
      <dgm:t>
        <a:bodyPr/>
        <a:lstStyle/>
        <a:p>
          <a:endParaRPr lang="en-IN"/>
        </a:p>
      </dgm:t>
    </dgm:pt>
    <dgm:pt modelId="{03988B96-007B-44D8-AC76-FA36CC81FF7F}">
      <dgm:prSet phldrT="[Text]" custT="1">
        <dgm:style>
          <a:lnRef idx="0">
            <a:scrgbClr r="0" g="0" b="0"/>
          </a:lnRef>
          <a:fillRef idx="0">
            <a:scrgbClr r="0" g="0" b="0"/>
          </a:fillRef>
          <a:effectRef idx="0">
            <a:scrgbClr r="0" g="0" b="0"/>
          </a:effectRef>
          <a:fontRef idx="minor">
            <a:schemeClr val="lt1"/>
          </a:fontRef>
        </dgm:style>
      </dgm:prSet>
      <dgm:spPr>
        <a:solidFill>
          <a:srgbClr val="C15AC4"/>
        </a:solidFill>
        <a:ln>
          <a:noFill/>
        </a:ln>
      </dgm:spPr>
      <dgm:t>
        <a:bodyPr/>
        <a:lstStyle/>
        <a:p>
          <a:r>
            <a:rPr lang="en-US" sz="1800" dirty="0">
              <a:latin typeface="Times New Roman" panose="02020603050405020304" pitchFamily="18" charset="0"/>
              <a:cs typeface="Times New Roman" panose="02020603050405020304" pitchFamily="18" charset="0"/>
            </a:rPr>
            <a:t>16 to 45</a:t>
          </a:r>
          <a:endParaRPr lang="en-IN" sz="1800" dirty="0">
            <a:latin typeface="Times New Roman" panose="02020603050405020304" pitchFamily="18" charset="0"/>
            <a:cs typeface="Times New Roman" panose="02020603050405020304" pitchFamily="18" charset="0"/>
          </a:endParaRPr>
        </a:p>
      </dgm:t>
    </dgm:pt>
    <dgm:pt modelId="{9913BDFD-EFFC-4F13-8A92-2DDB9B4F734C}" type="parTrans" cxnId="{8489DF14-E091-497C-A111-C34005673CA3}">
      <dgm:prSet/>
      <dgm:spPr/>
      <dgm:t>
        <a:bodyPr/>
        <a:lstStyle/>
        <a:p>
          <a:endParaRPr lang="en-IN"/>
        </a:p>
      </dgm:t>
    </dgm:pt>
    <dgm:pt modelId="{259213CF-FA56-4BEC-A1C4-AC826FE005BB}" type="sibTrans" cxnId="{8489DF14-E091-497C-A111-C34005673CA3}">
      <dgm:prSet/>
      <dgm:spPr/>
      <dgm:t>
        <a:bodyPr/>
        <a:lstStyle/>
        <a:p>
          <a:endParaRPr lang="en-IN"/>
        </a:p>
      </dgm:t>
    </dgm:pt>
    <dgm:pt modelId="{6CD5DACA-B862-4180-B86A-54D4F1D97177}">
      <dgm:prSet phldrT="[Text]" custT="1">
        <dgm:style>
          <a:lnRef idx="0">
            <a:scrgbClr r="0" g="0" b="0"/>
          </a:lnRef>
          <a:fillRef idx="0">
            <a:scrgbClr r="0" g="0" b="0"/>
          </a:fillRef>
          <a:effectRef idx="0">
            <a:scrgbClr r="0" g="0" b="0"/>
          </a:effectRef>
          <a:fontRef idx="minor">
            <a:schemeClr val="lt1"/>
          </a:fontRef>
        </dgm:style>
      </dgm:prSet>
      <dgm:spPr>
        <a:solidFill>
          <a:srgbClr val="C15AC4"/>
        </a:solidFill>
        <a:ln>
          <a:noFill/>
        </a:ln>
      </dgm:spPr>
      <dgm:t>
        <a:bodyPr/>
        <a:lstStyle/>
        <a:p>
          <a:r>
            <a:rPr lang="en-US" sz="1800" dirty="0">
              <a:latin typeface="Times New Roman" panose="02020603050405020304" pitchFamily="18" charset="0"/>
              <a:cs typeface="Times New Roman" panose="02020603050405020304" pitchFamily="18" charset="0"/>
            </a:rPr>
            <a:t>Lower and middle class</a:t>
          </a:r>
          <a:endParaRPr lang="en-IN" sz="1800" dirty="0">
            <a:latin typeface="Times New Roman" panose="02020603050405020304" pitchFamily="18" charset="0"/>
            <a:cs typeface="Times New Roman" panose="02020603050405020304" pitchFamily="18" charset="0"/>
          </a:endParaRPr>
        </a:p>
      </dgm:t>
    </dgm:pt>
    <dgm:pt modelId="{BE2F78BD-7843-4520-A707-B1E8F1948B3F}" type="parTrans" cxnId="{5F5246FF-D512-448B-B3FC-2E40CE80F140}">
      <dgm:prSet/>
      <dgm:spPr/>
      <dgm:t>
        <a:bodyPr/>
        <a:lstStyle/>
        <a:p>
          <a:endParaRPr lang="en-IN"/>
        </a:p>
      </dgm:t>
    </dgm:pt>
    <dgm:pt modelId="{56792669-C0C1-4BD5-97DE-510C389E3C88}" type="sibTrans" cxnId="{5F5246FF-D512-448B-B3FC-2E40CE80F140}">
      <dgm:prSet/>
      <dgm:spPr/>
      <dgm:t>
        <a:bodyPr/>
        <a:lstStyle/>
        <a:p>
          <a:endParaRPr lang="en-IN"/>
        </a:p>
      </dgm:t>
    </dgm:pt>
    <dgm:pt modelId="{66DB426D-DCCD-46D9-94FF-0F3C2AB7F4D4}">
      <dgm:prSet phldrT="[Text]" custT="1">
        <dgm:style>
          <a:lnRef idx="0">
            <a:scrgbClr r="0" g="0" b="0"/>
          </a:lnRef>
          <a:fillRef idx="0">
            <a:scrgbClr r="0" g="0" b="0"/>
          </a:fillRef>
          <a:effectRef idx="0">
            <a:scrgbClr r="0" g="0" b="0"/>
          </a:effectRef>
          <a:fontRef idx="minor">
            <a:schemeClr val="lt1"/>
          </a:fontRef>
        </dgm:style>
      </dgm:prSet>
      <dgm:spPr>
        <a:solidFill>
          <a:srgbClr val="C15AC4"/>
        </a:solidFill>
        <a:ln>
          <a:noFill/>
        </a:ln>
      </dgm:spPr>
      <dgm:t>
        <a:bodyPr/>
        <a:lstStyle/>
        <a:p>
          <a:r>
            <a:rPr lang="en-US" sz="1800" dirty="0">
              <a:latin typeface="Times New Roman" panose="02020603050405020304" pitchFamily="18" charset="0"/>
              <a:cs typeface="Times New Roman" panose="02020603050405020304" pitchFamily="18" charset="0"/>
            </a:rPr>
            <a:t>School students and working class</a:t>
          </a:r>
          <a:endParaRPr lang="en-IN" sz="1800" dirty="0">
            <a:latin typeface="Times New Roman" panose="02020603050405020304" pitchFamily="18" charset="0"/>
            <a:cs typeface="Times New Roman" panose="02020603050405020304" pitchFamily="18" charset="0"/>
          </a:endParaRPr>
        </a:p>
      </dgm:t>
    </dgm:pt>
    <dgm:pt modelId="{AD625AAB-4E95-454B-A161-45EB15D39B94}" type="parTrans" cxnId="{21CA8596-5B7D-453B-8A0C-809EA0B2E5B9}">
      <dgm:prSet/>
      <dgm:spPr/>
      <dgm:t>
        <a:bodyPr/>
        <a:lstStyle/>
        <a:p>
          <a:endParaRPr lang="en-IN"/>
        </a:p>
      </dgm:t>
    </dgm:pt>
    <dgm:pt modelId="{8D58EFBC-215E-4A42-87A1-00926F755C60}" type="sibTrans" cxnId="{21CA8596-5B7D-453B-8A0C-809EA0B2E5B9}">
      <dgm:prSet/>
      <dgm:spPr/>
      <dgm:t>
        <a:bodyPr/>
        <a:lstStyle/>
        <a:p>
          <a:endParaRPr lang="en-IN"/>
        </a:p>
      </dgm:t>
    </dgm:pt>
    <dgm:pt modelId="{4691ACAE-2463-4E06-83B1-26C2818072B6}" type="pres">
      <dgm:prSet presAssocID="{4B41B7B3-3F8A-4F81-8D74-6F96FA6F7FA8}" presName="diagram" presStyleCnt="0">
        <dgm:presLayoutVars>
          <dgm:dir/>
          <dgm:resizeHandles val="exact"/>
        </dgm:presLayoutVars>
      </dgm:prSet>
      <dgm:spPr/>
      <dgm:t>
        <a:bodyPr/>
        <a:lstStyle/>
        <a:p>
          <a:endParaRPr lang="en-US"/>
        </a:p>
      </dgm:t>
    </dgm:pt>
    <dgm:pt modelId="{7AD22968-8721-437A-BECD-675CCA31A341}" type="pres">
      <dgm:prSet presAssocID="{03988B96-007B-44D8-AC76-FA36CC81FF7F}" presName="node" presStyleLbl="node1" presStyleIdx="0" presStyleCnt="3">
        <dgm:presLayoutVars>
          <dgm:bulletEnabled val="1"/>
        </dgm:presLayoutVars>
      </dgm:prSet>
      <dgm:spPr/>
      <dgm:t>
        <a:bodyPr/>
        <a:lstStyle/>
        <a:p>
          <a:endParaRPr lang="en-US"/>
        </a:p>
      </dgm:t>
    </dgm:pt>
    <dgm:pt modelId="{4E72E22E-6460-4B96-BFFA-35C9BBDDF563}" type="pres">
      <dgm:prSet presAssocID="{259213CF-FA56-4BEC-A1C4-AC826FE005BB}" presName="sibTrans" presStyleCnt="0"/>
      <dgm:spPr/>
    </dgm:pt>
    <dgm:pt modelId="{34C90735-559F-41BF-B5FA-7684CE5243B4}" type="pres">
      <dgm:prSet presAssocID="{6CD5DACA-B862-4180-B86A-54D4F1D97177}" presName="node" presStyleLbl="node1" presStyleIdx="1" presStyleCnt="3">
        <dgm:presLayoutVars>
          <dgm:bulletEnabled val="1"/>
        </dgm:presLayoutVars>
      </dgm:prSet>
      <dgm:spPr/>
      <dgm:t>
        <a:bodyPr/>
        <a:lstStyle/>
        <a:p>
          <a:endParaRPr lang="en-US"/>
        </a:p>
      </dgm:t>
    </dgm:pt>
    <dgm:pt modelId="{9DB103B3-C125-4368-B8B1-AC3DB25A7198}" type="pres">
      <dgm:prSet presAssocID="{56792669-C0C1-4BD5-97DE-510C389E3C88}" presName="sibTrans" presStyleCnt="0"/>
      <dgm:spPr/>
    </dgm:pt>
    <dgm:pt modelId="{6A3AC8DA-B02E-48F6-A4C6-E0F70B1E5C74}" type="pres">
      <dgm:prSet presAssocID="{66DB426D-DCCD-46D9-94FF-0F3C2AB7F4D4}" presName="node" presStyleLbl="node1" presStyleIdx="2" presStyleCnt="3">
        <dgm:presLayoutVars>
          <dgm:bulletEnabled val="1"/>
        </dgm:presLayoutVars>
      </dgm:prSet>
      <dgm:spPr/>
      <dgm:t>
        <a:bodyPr/>
        <a:lstStyle/>
        <a:p>
          <a:endParaRPr lang="en-US"/>
        </a:p>
      </dgm:t>
    </dgm:pt>
  </dgm:ptLst>
  <dgm:cxnLst>
    <dgm:cxn modelId="{E36BD04E-3F2D-45C0-BF85-D576102BB5C2}" type="presOf" srcId="{03988B96-007B-44D8-AC76-FA36CC81FF7F}" destId="{7AD22968-8721-437A-BECD-675CCA31A341}" srcOrd="0" destOrd="0" presId="urn:microsoft.com/office/officeart/2005/8/layout/default#1"/>
    <dgm:cxn modelId="{BE5BBDA8-7367-4180-81A2-EBCB83E0D4CC}" type="presOf" srcId="{4B41B7B3-3F8A-4F81-8D74-6F96FA6F7FA8}" destId="{4691ACAE-2463-4E06-83B1-26C2818072B6}" srcOrd="0" destOrd="0" presId="urn:microsoft.com/office/officeart/2005/8/layout/default#1"/>
    <dgm:cxn modelId="{1B5B2524-932D-4EC5-9306-76E22466D387}" type="presOf" srcId="{66DB426D-DCCD-46D9-94FF-0F3C2AB7F4D4}" destId="{6A3AC8DA-B02E-48F6-A4C6-E0F70B1E5C74}" srcOrd="0" destOrd="0" presId="urn:microsoft.com/office/officeart/2005/8/layout/default#1"/>
    <dgm:cxn modelId="{8489DF14-E091-497C-A111-C34005673CA3}" srcId="{4B41B7B3-3F8A-4F81-8D74-6F96FA6F7FA8}" destId="{03988B96-007B-44D8-AC76-FA36CC81FF7F}" srcOrd="0" destOrd="0" parTransId="{9913BDFD-EFFC-4F13-8A92-2DDB9B4F734C}" sibTransId="{259213CF-FA56-4BEC-A1C4-AC826FE005BB}"/>
    <dgm:cxn modelId="{5F5246FF-D512-448B-B3FC-2E40CE80F140}" srcId="{4B41B7B3-3F8A-4F81-8D74-6F96FA6F7FA8}" destId="{6CD5DACA-B862-4180-B86A-54D4F1D97177}" srcOrd="1" destOrd="0" parTransId="{BE2F78BD-7843-4520-A707-B1E8F1948B3F}" sibTransId="{56792669-C0C1-4BD5-97DE-510C389E3C88}"/>
    <dgm:cxn modelId="{1AE9C48E-2D4C-49F6-B7F2-7405BAEBD553}" type="presOf" srcId="{6CD5DACA-B862-4180-B86A-54D4F1D97177}" destId="{34C90735-559F-41BF-B5FA-7684CE5243B4}" srcOrd="0" destOrd="0" presId="urn:microsoft.com/office/officeart/2005/8/layout/default#1"/>
    <dgm:cxn modelId="{21CA8596-5B7D-453B-8A0C-809EA0B2E5B9}" srcId="{4B41B7B3-3F8A-4F81-8D74-6F96FA6F7FA8}" destId="{66DB426D-DCCD-46D9-94FF-0F3C2AB7F4D4}" srcOrd="2" destOrd="0" parTransId="{AD625AAB-4E95-454B-A161-45EB15D39B94}" sibTransId="{8D58EFBC-215E-4A42-87A1-00926F755C60}"/>
    <dgm:cxn modelId="{4433DDE5-7B8A-4B0E-AC4B-845082F403F5}" type="presParOf" srcId="{4691ACAE-2463-4E06-83B1-26C2818072B6}" destId="{7AD22968-8721-437A-BECD-675CCA31A341}" srcOrd="0" destOrd="0" presId="urn:microsoft.com/office/officeart/2005/8/layout/default#1"/>
    <dgm:cxn modelId="{85BA652B-CFED-4A6C-BC03-524661A79F38}" type="presParOf" srcId="{4691ACAE-2463-4E06-83B1-26C2818072B6}" destId="{4E72E22E-6460-4B96-BFFA-35C9BBDDF563}" srcOrd="1" destOrd="0" presId="urn:microsoft.com/office/officeart/2005/8/layout/default#1"/>
    <dgm:cxn modelId="{CAC8C16C-ADFC-405A-9C4D-495729F97F40}" type="presParOf" srcId="{4691ACAE-2463-4E06-83B1-26C2818072B6}" destId="{34C90735-559F-41BF-B5FA-7684CE5243B4}" srcOrd="2" destOrd="0" presId="urn:microsoft.com/office/officeart/2005/8/layout/default#1"/>
    <dgm:cxn modelId="{504F65CA-EBB5-4EFE-ACD6-E4D3FC422600}" type="presParOf" srcId="{4691ACAE-2463-4E06-83B1-26C2818072B6}" destId="{9DB103B3-C125-4368-B8B1-AC3DB25A7198}" srcOrd="3" destOrd="0" presId="urn:microsoft.com/office/officeart/2005/8/layout/default#1"/>
    <dgm:cxn modelId="{B61498C8-0254-4142-9C6C-7DAEB5354DF1}" type="presParOf" srcId="{4691ACAE-2463-4E06-83B1-26C2818072B6}" destId="{6A3AC8DA-B02E-48F6-A4C6-E0F70B1E5C74}" srcOrd="4" destOrd="0" presId="urn:microsoft.com/office/officeart/2005/8/layout/defaul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A1E4F7-D340-4D19-909F-E876F57FBF9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IN"/>
        </a:p>
      </dgm:t>
    </dgm:pt>
    <dgm:pt modelId="{DCC7168D-E477-494B-BE3F-6013E4DA7371}">
      <dgm:prSet phldrT="[Text]" custT="1"/>
      <dgm:spPr>
        <a:solidFill>
          <a:schemeClr val="accent2">
            <a:lumMod val="60000"/>
            <a:lumOff val="40000"/>
          </a:schemeClr>
        </a:solidFill>
      </dgm:spPr>
      <dgm:t>
        <a:bodyPr/>
        <a:lstStyle/>
        <a:p>
          <a:pPr algn="just"/>
          <a:r>
            <a:rPr lang="en-US" sz="2800" dirty="0">
              <a:latin typeface="Times New Roman" panose="02020603050405020304" pitchFamily="18" charset="0"/>
              <a:cs typeface="Times New Roman" panose="02020603050405020304" pitchFamily="18" charset="0"/>
            </a:rPr>
            <a:t>Operating manager</a:t>
          </a:r>
          <a:endParaRPr lang="en-IN" sz="2800" dirty="0">
            <a:latin typeface="Times New Roman" panose="02020603050405020304" pitchFamily="18" charset="0"/>
            <a:cs typeface="Times New Roman" panose="02020603050405020304" pitchFamily="18" charset="0"/>
          </a:endParaRPr>
        </a:p>
      </dgm:t>
    </dgm:pt>
    <dgm:pt modelId="{92EFCDBB-529B-46B4-9679-59FD0CEC5E60}" type="parTrans" cxnId="{B212FCFC-6722-4AC6-8D1D-DF3D64CB2483}">
      <dgm:prSet/>
      <dgm:spPr/>
      <dgm:t>
        <a:bodyPr/>
        <a:lstStyle/>
        <a:p>
          <a:endParaRPr lang="en-IN"/>
        </a:p>
      </dgm:t>
    </dgm:pt>
    <dgm:pt modelId="{34EC1995-3B61-4873-92CB-945B2D639D59}" type="sibTrans" cxnId="{B212FCFC-6722-4AC6-8D1D-DF3D64CB2483}">
      <dgm:prSet/>
      <dgm:spPr/>
      <dgm:t>
        <a:bodyPr/>
        <a:lstStyle/>
        <a:p>
          <a:endParaRPr lang="en-IN"/>
        </a:p>
      </dgm:t>
    </dgm:pt>
    <dgm:pt modelId="{C3FF72EF-0E63-417E-8E31-CB10B1DDA68D}">
      <dgm:prSet phldrT="[Text]" custT="1"/>
      <dgm:spPr>
        <a:solidFill>
          <a:schemeClr val="accent2">
            <a:lumMod val="60000"/>
            <a:lumOff val="40000"/>
          </a:schemeClr>
        </a:solidFill>
      </dgm:spPr>
      <dgm:t>
        <a:bodyPr/>
        <a:lstStyle/>
        <a:p>
          <a:pPr algn="just"/>
          <a:r>
            <a:rPr lang="en-US" sz="2800" dirty="0">
              <a:latin typeface="Times New Roman" panose="02020603050405020304" pitchFamily="18" charset="0"/>
              <a:cs typeface="Times New Roman" panose="02020603050405020304" pitchFamily="18" charset="0"/>
            </a:rPr>
            <a:t>Application manager</a:t>
          </a:r>
          <a:endParaRPr lang="en-IN" sz="2800" dirty="0">
            <a:latin typeface="Times New Roman" panose="02020603050405020304" pitchFamily="18" charset="0"/>
            <a:cs typeface="Times New Roman" panose="02020603050405020304" pitchFamily="18" charset="0"/>
          </a:endParaRPr>
        </a:p>
      </dgm:t>
    </dgm:pt>
    <dgm:pt modelId="{5E66E226-E9EB-4770-A57E-7EF7BC28F334}" type="parTrans" cxnId="{CD700574-DCF3-4132-9B92-42C93E5F046E}">
      <dgm:prSet/>
      <dgm:spPr/>
      <dgm:t>
        <a:bodyPr/>
        <a:lstStyle/>
        <a:p>
          <a:endParaRPr lang="en-IN"/>
        </a:p>
      </dgm:t>
    </dgm:pt>
    <dgm:pt modelId="{8518DF82-7F3E-41F3-B305-DD20E6EC7689}" type="sibTrans" cxnId="{CD700574-DCF3-4132-9B92-42C93E5F046E}">
      <dgm:prSet/>
      <dgm:spPr/>
      <dgm:t>
        <a:bodyPr/>
        <a:lstStyle/>
        <a:p>
          <a:endParaRPr lang="en-IN"/>
        </a:p>
      </dgm:t>
    </dgm:pt>
    <dgm:pt modelId="{8DA350A8-5726-44EF-9286-DBC9B0319136}">
      <dgm:prSet phldrT="[Text]" custT="1"/>
      <dgm:spPr>
        <a:solidFill>
          <a:schemeClr val="accent2">
            <a:lumMod val="60000"/>
            <a:lumOff val="40000"/>
          </a:schemeClr>
        </a:solidFill>
      </dgm:spPr>
      <dgm:t>
        <a:bodyPr/>
        <a:lstStyle/>
        <a:p>
          <a:pPr algn="just"/>
          <a:r>
            <a:rPr lang="en-US" sz="2800" dirty="0">
              <a:latin typeface="Times New Roman" panose="02020603050405020304" pitchFamily="18" charset="0"/>
              <a:cs typeface="Times New Roman" panose="02020603050405020304" pitchFamily="18" charset="0"/>
            </a:rPr>
            <a:t>Design manager</a:t>
          </a:r>
          <a:endParaRPr lang="en-IN" sz="2800" dirty="0">
            <a:latin typeface="Times New Roman" panose="02020603050405020304" pitchFamily="18" charset="0"/>
            <a:cs typeface="Times New Roman" panose="02020603050405020304" pitchFamily="18" charset="0"/>
          </a:endParaRPr>
        </a:p>
      </dgm:t>
    </dgm:pt>
    <dgm:pt modelId="{4E5F7701-2BF9-4F71-A708-509E43DE6569}" type="parTrans" cxnId="{D92DD8A9-3AC4-435A-B25B-5E1C9A583DD8}">
      <dgm:prSet/>
      <dgm:spPr/>
      <dgm:t>
        <a:bodyPr/>
        <a:lstStyle/>
        <a:p>
          <a:endParaRPr lang="en-IN"/>
        </a:p>
      </dgm:t>
    </dgm:pt>
    <dgm:pt modelId="{FB69B0C5-1C53-402B-9D7B-8E45E73EB7A5}" type="sibTrans" cxnId="{D92DD8A9-3AC4-435A-B25B-5E1C9A583DD8}">
      <dgm:prSet/>
      <dgm:spPr/>
      <dgm:t>
        <a:bodyPr/>
        <a:lstStyle/>
        <a:p>
          <a:endParaRPr lang="en-IN"/>
        </a:p>
      </dgm:t>
    </dgm:pt>
    <dgm:pt modelId="{D71A8ED0-5BCA-4443-AC3E-08A57C441827}" type="pres">
      <dgm:prSet presAssocID="{26A1E4F7-D340-4D19-909F-E876F57FBF9A}" presName="linear" presStyleCnt="0">
        <dgm:presLayoutVars>
          <dgm:dir/>
          <dgm:animLvl val="lvl"/>
          <dgm:resizeHandles val="exact"/>
        </dgm:presLayoutVars>
      </dgm:prSet>
      <dgm:spPr/>
      <dgm:t>
        <a:bodyPr/>
        <a:lstStyle/>
        <a:p>
          <a:endParaRPr lang="en-US"/>
        </a:p>
      </dgm:t>
    </dgm:pt>
    <dgm:pt modelId="{D30D90C2-556E-474A-9FF6-50E3F96F0090}" type="pres">
      <dgm:prSet presAssocID="{DCC7168D-E477-494B-BE3F-6013E4DA7371}" presName="parentLin" presStyleCnt="0"/>
      <dgm:spPr/>
    </dgm:pt>
    <dgm:pt modelId="{523E25F6-E239-4D5B-84FC-A0C7178ADAD7}" type="pres">
      <dgm:prSet presAssocID="{DCC7168D-E477-494B-BE3F-6013E4DA7371}" presName="parentLeftMargin" presStyleLbl="node1" presStyleIdx="0" presStyleCnt="3"/>
      <dgm:spPr/>
      <dgm:t>
        <a:bodyPr/>
        <a:lstStyle/>
        <a:p>
          <a:endParaRPr lang="en-US"/>
        </a:p>
      </dgm:t>
    </dgm:pt>
    <dgm:pt modelId="{74F4E12F-6580-4800-8126-09E3B5A83FCB}" type="pres">
      <dgm:prSet presAssocID="{DCC7168D-E477-494B-BE3F-6013E4DA7371}" presName="parentText" presStyleLbl="node1" presStyleIdx="0" presStyleCnt="3">
        <dgm:presLayoutVars>
          <dgm:chMax val="0"/>
          <dgm:bulletEnabled val="1"/>
        </dgm:presLayoutVars>
      </dgm:prSet>
      <dgm:spPr/>
      <dgm:t>
        <a:bodyPr/>
        <a:lstStyle/>
        <a:p>
          <a:endParaRPr lang="en-US"/>
        </a:p>
      </dgm:t>
    </dgm:pt>
    <dgm:pt modelId="{2C2B1B6B-783D-4137-B7DC-C2878D27EA75}" type="pres">
      <dgm:prSet presAssocID="{DCC7168D-E477-494B-BE3F-6013E4DA7371}" presName="negativeSpace" presStyleCnt="0"/>
      <dgm:spPr/>
    </dgm:pt>
    <dgm:pt modelId="{15A6D156-E945-47BC-AA12-037138D0A4FF}" type="pres">
      <dgm:prSet presAssocID="{DCC7168D-E477-494B-BE3F-6013E4DA7371}" presName="childText" presStyleLbl="conFgAcc1" presStyleIdx="0" presStyleCnt="3">
        <dgm:presLayoutVars>
          <dgm:bulletEnabled val="1"/>
        </dgm:presLayoutVars>
      </dgm:prSet>
      <dgm:spPr/>
    </dgm:pt>
    <dgm:pt modelId="{6871C9BB-8373-43A5-BF87-77701E0E191D}" type="pres">
      <dgm:prSet presAssocID="{34EC1995-3B61-4873-92CB-945B2D639D59}" presName="spaceBetweenRectangles" presStyleCnt="0"/>
      <dgm:spPr/>
    </dgm:pt>
    <dgm:pt modelId="{508B25DF-79AF-405A-8B5C-CF60DD7396A0}" type="pres">
      <dgm:prSet presAssocID="{C3FF72EF-0E63-417E-8E31-CB10B1DDA68D}" presName="parentLin" presStyleCnt="0"/>
      <dgm:spPr/>
    </dgm:pt>
    <dgm:pt modelId="{428CD0B1-4797-4DB0-81C4-DE494B2BBCE6}" type="pres">
      <dgm:prSet presAssocID="{C3FF72EF-0E63-417E-8E31-CB10B1DDA68D}" presName="parentLeftMargin" presStyleLbl="node1" presStyleIdx="0" presStyleCnt="3"/>
      <dgm:spPr/>
      <dgm:t>
        <a:bodyPr/>
        <a:lstStyle/>
        <a:p>
          <a:endParaRPr lang="en-US"/>
        </a:p>
      </dgm:t>
    </dgm:pt>
    <dgm:pt modelId="{03164167-EACC-4E6D-AB1B-DEE5E2B47296}" type="pres">
      <dgm:prSet presAssocID="{C3FF72EF-0E63-417E-8E31-CB10B1DDA68D}" presName="parentText" presStyleLbl="node1" presStyleIdx="1" presStyleCnt="3">
        <dgm:presLayoutVars>
          <dgm:chMax val="0"/>
          <dgm:bulletEnabled val="1"/>
        </dgm:presLayoutVars>
      </dgm:prSet>
      <dgm:spPr/>
      <dgm:t>
        <a:bodyPr/>
        <a:lstStyle/>
        <a:p>
          <a:endParaRPr lang="en-US"/>
        </a:p>
      </dgm:t>
    </dgm:pt>
    <dgm:pt modelId="{A518E299-5F29-4A5C-88EE-8C57A8D8B7E4}" type="pres">
      <dgm:prSet presAssocID="{C3FF72EF-0E63-417E-8E31-CB10B1DDA68D}" presName="negativeSpace" presStyleCnt="0"/>
      <dgm:spPr/>
    </dgm:pt>
    <dgm:pt modelId="{6A4695F1-93B8-4A24-9329-D9F1632A9C29}" type="pres">
      <dgm:prSet presAssocID="{C3FF72EF-0E63-417E-8E31-CB10B1DDA68D}" presName="childText" presStyleLbl="conFgAcc1" presStyleIdx="1" presStyleCnt="3">
        <dgm:presLayoutVars>
          <dgm:bulletEnabled val="1"/>
        </dgm:presLayoutVars>
      </dgm:prSet>
      <dgm:spPr/>
    </dgm:pt>
    <dgm:pt modelId="{2C686F05-BBBA-4C1B-8C09-28099ECC1473}" type="pres">
      <dgm:prSet presAssocID="{8518DF82-7F3E-41F3-B305-DD20E6EC7689}" presName="spaceBetweenRectangles" presStyleCnt="0"/>
      <dgm:spPr/>
    </dgm:pt>
    <dgm:pt modelId="{1562B375-27FC-4CB1-805F-F4354C0C9D07}" type="pres">
      <dgm:prSet presAssocID="{8DA350A8-5726-44EF-9286-DBC9B0319136}" presName="parentLin" presStyleCnt="0"/>
      <dgm:spPr/>
    </dgm:pt>
    <dgm:pt modelId="{B87D219C-4CF3-43DA-9C91-76207116F907}" type="pres">
      <dgm:prSet presAssocID="{8DA350A8-5726-44EF-9286-DBC9B0319136}" presName="parentLeftMargin" presStyleLbl="node1" presStyleIdx="1" presStyleCnt="3"/>
      <dgm:spPr/>
      <dgm:t>
        <a:bodyPr/>
        <a:lstStyle/>
        <a:p>
          <a:endParaRPr lang="en-US"/>
        </a:p>
      </dgm:t>
    </dgm:pt>
    <dgm:pt modelId="{DFFCAFEA-9E37-4D1E-A02E-319141EB8A6D}" type="pres">
      <dgm:prSet presAssocID="{8DA350A8-5726-44EF-9286-DBC9B0319136}" presName="parentText" presStyleLbl="node1" presStyleIdx="2" presStyleCnt="3">
        <dgm:presLayoutVars>
          <dgm:chMax val="0"/>
          <dgm:bulletEnabled val="1"/>
        </dgm:presLayoutVars>
      </dgm:prSet>
      <dgm:spPr/>
      <dgm:t>
        <a:bodyPr/>
        <a:lstStyle/>
        <a:p>
          <a:endParaRPr lang="en-US"/>
        </a:p>
      </dgm:t>
    </dgm:pt>
    <dgm:pt modelId="{81020982-7BFD-4954-A7F0-3F19CA7B3F98}" type="pres">
      <dgm:prSet presAssocID="{8DA350A8-5726-44EF-9286-DBC9B0319136}" presName="negativeSpace" presStyleCnt="0"/>
      <dgm:spPr/>
    </dgm:pt>
    <dgm:pt modelId="{38817A92-3215-40CE-8B39-6599053F8C8E}" type="pres">
      <dgm:prSet presAssocID="{8DA350A8-5726-44EF-9286-DBC9B0319136}" presName="childText" presStyleLbl="conFgAcc1" presStyleIdx="2" presStyleCnt="3">
        <dgm:presLayoutVars>
          <dgm:bulletEnabled val="1"/>
        </dgm:presLayoutVars>
      </dgm:prSet>
      <dgm:spPr/>
    </dgm:pt>
  </dgm:ptLst>
  <dgm:cxnLst>
    <dgm:cxn modelId="{20E746CF-AC71-483F-AA49-7B742B496B57}" type="presOf" srcId="{DCC7168D-E477-494B-BE3F-6013E4DA7371}" destId="{74F4E12F-6580-4800-8126-09E3B5A83FCB}" srcOrd="1" destOrd="0" presId="urn:microsoft.com/office/officeart/2005/8/layout/list1"/>
    <dgm:cxn modelId="{8EFB0190-E2C4-493A-A753-AE80EDA0340A}" type="presOf" srcId="{8DA350A8-5726-44EF-9286-DBC9B0319136}" destId="{DFFCAFEA-9E37-4D1E-A02E-319141EB8A6D}" srcOrd="1" destOrd="0" presId="urn:microsoft.com/office/officeart/2005/8/layout/list1"/>
    <dgm:cxn modelId="{2412EFC8-8DD0-4D2E-8083-0B1D91B5E556}" type="presOf" srcId="{8DA350A8-5726-44EF-9286-DBC9B0319136}" destId="{B87D219C-4CF3-43DA-9C91-76207116F907}" srcOrd="0" destOrd="0" presId="urn:microsoft.com/office/officeart/2005/8/layout/list1"/>
    <dgm:cxn modelId="{1986EDA0-3E91-400E-B580-0C8B5678C917}" type="presOf" srcId="{C3FF72EF-0E63-417E-8E31-CB10B1DDA68D}" destId="{428CD0B1-4797-4DB0-81C4-DE494B2BBCE6}" srcOrd="0" destOrd="0" presId="urn:microsoft.com/office/officeart/2005/8/layout/list1"/>
    <dgm:cxn modelId="{CEEEBAE8-0491-4838-9B4F-375FEB7CC4C1}" type="presOf" srcId="{C3FF72EF-0E63-417E-8E31-CB10B1DDA68D}" destId="{03164167-EACC-4E6D-AB1B-DEE5E2B47296}" srcOrd="1" destOrd="0" presId="urn:microsoft.com/office/officeart/2005/8/layout/list1"/>
    <dgm:cxn modelId="{EE7BC5F1-DC06-40C1-B066-8DC600CFCA99}" type="presOf" srcId="{DCC7168D-E477-494B-BE3F-6013E4DA7371}" destId="{523E25F6-E239-4D5B-84FC-A0C7178ADAD7}" srcOrd="0" destOrd="0" presId="urn:microsoft.com/office/officeart/2005/8/layout/list1"/>
    <dgm:cxn modelId="{AA1FBC87-7859-4867-8926-41FA4A1D8F91}" type="presOf" srcId="{26A1E4F7-D340-4D19-909F-E876F57FBF9A}" destId="{D71A8ED0-5BCA-4443-AC3E-08A57C441827}" srcOrd="0" destOrd="0" presId="urn:microsoft.com/office/officeart/2005/8/layout/list1"/>
    <dgm:cxn modelId="{D92DD8A9-3AC4-435A-B25B-5E1C9A583DD8}" srcId="{26A1E4F7-D340-4D19-909F-E876F57FBF9A}" destId="{8DA350A8-5726-44EF-9286-DBC9B0319136}" srcOrd="2" destOrd="0" parTransId="{4E5F7701-2BF9-4F71-A708-509E43DE6569}" sibTransId="{FB69B0C5-1C53-402B-9D7B-8E45E73EB7A5}"/>
    <dgm:cxn modelId="{B212FCFC-6722-4AC6-8D1D-DF3D64CB2483}" srcId="{26A1E4F7-D340-4D19-909F-E876F57FBF9A}" destId="{DCC7168D-E477-494B-BE3F-6013E4DA7371}" srcOrd="0" destOrd="0" parTransId="{92EFCDBB-529B-46B4-9679-59FD0CEC5E60}" sibTransId="{34EC1995-3B61-4873-92CB-945B2D639D59}"/>
    <dgm:cxn modelId="{CD700574-DCF3-4132-9B92-42C93E5F046E}" srcId="{26A1E4F7-D340-4D19-909F-E876F57FBF9A}" destId="{C3FF72EF-0E63-417E-8E31-CB10B1DDA68D}" srcOrd="1" destOrd="0" parTransId="{5E66E226-E9EB-4770-A57E-7EF7BC28F334}" sibTransId="{8518DF82-7F3E-41F3-B305-DD20E6EC7689}"/>
    <dgm:cxn modelId="{14F5B121-3E9E-41A4-99F3-0A9C99EAF282}" type="presParOf" srcId="{D71A8ED0-5BCA-4443-AC3E-08A57C441827}" destId="{D30D90C2-556E-474A-9FF6-50E3F96F0090}" srcOrd="0" destOrd="0" presId="urn:microsoft.com/office/officeart/2005/8/layout/list1"/>
    <dgm:cxn modelId="{0D2D8F7F-4769-4BA4-BE26-F12D6AC1509A}" type="presParOf" srcId="{D30D90C2-556E-474A-9FF6-50E3F96F0090}" destId="{523E25F6-E239-4D5B-84FC-A0C7178ADAD7}" srcOrd="0" destOrd="0" presId="urn:microsoft.com/office/officeart/2005/8/layout/list1"/>
    <dgm:cxn modelId="{1838443D-4B5C-4DE0-9B71-A9F0F6754286}" type="presParOf" srcId="{D30D90C2-556E-474A-9FF6-50E3F96F0090}" destId="{74F4E12F-6580-4800-8126-09E3B5A83FCB}" srcOrd="1" destOrd="0" presId="urn:microsoft.com/office/officeart/2005/8/layout/list1"/>
    <dgm:cxn modelId="{789ADAA3-27E0-4BD6-ACE0-74CE6BB3D6D4}" type="presParOf" srcId="{D71A8ED0-5BCA-4443-AC3E-08A57C441827}" destId="{2C2B1B6B-783D-4137-B7DC-C2878D27EA75}" srcOrd="1" destOrd="0" presId="urn:microsoft.com/office/officeart/2005/8/layout/list1"/>
    <dgm:cxn modelId="{639086E0-8646-4FED-9C55-7C834688F282}" type="presParOf" srcId="{D71A8ED0-5BCA-4443-AC3E-08A57C441827}" destId="{15A6D156-E945-47BC-AA12-037138D0A4FF}" srcOrd="2" destOrd="0" presId="urn:microsoft.com/office/officeart/2005/8/layout/list1"/>
    <dgm:cxn modelId="{3A887FA4-8235-4B7C-B134-5193D29B5041}" type="presParOf" srcId="{D71A8ED0-5BCA-4443-AC3E-08A57C441827}" destId="{6871C9BB-8373-43A5-BF87-77701E0E191D}" srcOrd="3" destOrd="0" presId="urn:microsoft.com/office/officeart/2005/8/layout/list1"/>
    <dgm:cxn modelId="{1EFE2E21-4C68-454F-9B06-6799762D5D75}" type="presParOf" srcId="{D71A8ED0-5BCA-4443-AC3E-08A57C441827}" destId="{508B25DF-79AF-405A-8B5C-CF60DD7396A0}" srcOrd="4" destOrd="0" presId="urn:microsoft.com/office/officeart/2005/8/layout/list1"/>
    <dgm:cxn modelId="{E8BF25E5-A0DB-48A3-A9E5-8F305AC59985}" type="presParOf" srcId="{508B25DF-79AF-405A-8B5C-CF60DD7396A0}" destId="{428CD0B1-4797-4DB0-81C4-DE494B2BBCE6}" srcOrd="0" destOrd="0" presId="urn:microsoft.com/office/officeart/2005/8/layout/list1"/>
    <dgm:cxn modelId="{FA41FA8A-B1F6-4AAE-BCEF-8720DAED58B8}" type="presParOf" srcId="{508B25DF-79AF-405A-8B5C-CF60DD7396A0}" destId="{03164167-EACC-4E6D-AB1B-DEE5E2B47296}" srcOrd="1" destOrd="0" presId="urn:microsoft.com/office/officeart/2005/8/layout/list1"/>
    <dgm:cxn modelId="{C5C2365E-851C-4EB9-AB66-7B55D455A8C5}" type="presParOf" srcId="{D71A8ED0-5BCA-4443-AC3E-08A57C441827}" destId="{A518E299-5F29-4A5C-88EE-8C57A8D8B7E4}" srcOrd="5" destOrd="0" presId="urn:microsoft.com/office/officeart/2005/8/layout/list1"/>
    <dgm:cxn modelId="{0C9B8DBD-8B9A-4966-9756-8DE0B02FB4A1}" type="presParOf" srcId="{D71A8ED0-5BCA-4443-AC3E-08A57C441827}" destId="{6A4695F1-93B8-4A24-9329-D9F1632A9C29}" srcOrd="6" destOrd="0" presId="urn:microsoft.com/office/officeart/2005/8/layout/list1"/>
    <dgm:cxn modelId="{0A5138E6-390F-4C1D-8A18-15A8EAFAF6FF}" type="presParOf" srcId="{D71A8ED0-5BCA-4443-AC3E-08A57C441827}" destId="{2C686F05-BBBA-4C1B-8C09-28099ECC1473}" srcOrd="7" destOrd="0" presId="urn:microsoft.com/office/officeart/2005/8/layout/list1"/>
    <dgm:cxn modelId="{26D81452-FDDA-40B0-863A-1361AF0A5E57}" type="presParOf" srcId="{D71A8ED0-5BCA-4443-AC3E-08A57C441827}" destId="{1562B375-27FC-4CB1-805F-F4354C0C9D07}" srcOrd="8" destOrd="0" presId="urn:microsoft.com/office/officeart/2005/8/layout/list1"/>
    <dgm:cxn modelId="{07892779-B10A-4580-AF0A-D1814ED6DDC8}" type="presParOf" srcId="{1562B375-27FC-4CB1-805F-F4354C0C9D07}" destId="{B87D219C-4CF3-43DA-9C91-76207116F907}" srcOrd="0" destOrd="0" presId="urn:microsoft.com/office/officeart/2005/8/layout/list1"/>
    <dgm:cxn modelId="{B34EBD6D-D57A-45FF-BBA5-672D5E5A863C}" type="presParOf" srcId="{1562B375-27FC-4CB1-805F-F4354C0C9D07}" destId="{DFFCAFEA-9E37-4D1E-A02E-319141EB8A6D}" srcOrd="1" destOrd="0" presId="urn:microsoft.com/office/officeart/2005/8/layout/list1"/>
    <dgm:cxn modelId="{D5A22B6A-5160-4F53-983F-C97F27193D34}" type="presParOf" srcId="{D71A8ED0-5BCA-4443-AC3E-08A57C441827}" destId="{81020982-7BFD-4954-A7F0-3F19CA7B3F98}" srcOrd="9" destOrd="0" presId="urn:microsoft.com/office/officeart/2005/8/layout/list1"/>
    <dgm:cxn modelId="{61FFD12A-D6E5-40D2-829D-77817E2C8F37}" type="presParOf" srcId="{D71A8ED0-5BCA-4443-AC3E-08A57C441827}" destId="{38817A92-3215-40CE-8B39-6599053F8C8E}" srcOrd="10" destOrd="0" presId="urn:microsoft.com/office/officeart/2005/8/layout/list1"/>
  </dgm:cxnLst>
  <dgm:bg/>
  <dgm:whole>
    <a:ln>
      <a:solidFill>
        <a:schemeClr val="accent4">
          <a:lumMod val="75000"/>
        </a:schemeClr>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7C8779-6E2F-4132-90A2-549FFEFF618E}">
      <dsp:nvSpPr>
        <dsp:cNvPr id="0" name=""/>
        <dsp:cNvSpPr/>
      </dsp:nvSpPr>
      <dsp:spPr>
        <a:xfrm>
          <a:off x="-3850763" y="-591365"/>
          <a:ext cx="4589505" cy="4589505"/>
        </a:xfrm>
        <a:prstGeom prst="blockArc">
          <a:avLst>
            <a:gd name="adj1" fmla="val 18900000"/>
            <a:gd name="adj2" fmla="val 2700000"/>
            <a:gd name="adj3" fmla="val 471"/>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C53807C-C470-49BC-8408-22F1F5B18EC7}">
      <dsp:nvSpPr>
        <dsp:cNvPr id="0" name=""/>
        <dsp:cNvSpPr/>
      </dsp:nvSpPr>
      <dsp:spPr>
        <a:xfrm>
          <a:off x="387172" y="261912"/>
          <a:ext cx="3515180" cy="524098"/>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416003" tIns="45720" rIns="45720" bIns="45720" numCol="1" spcCol="1270" anchor="ctr" anchorCtr="0">
          <a:noAutofit/>
        </a:bodyPr>
        <a:lstStyle/>
        <a:p>
          <a:pPr lvl="0" algn="l"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Telephonic Consultation</a:t>
          </a:r>
          <a:endParaRPr lang="en-IN" sz="1800" kern="1200" dirty="0">
            <a:latin typeface="Times New Roman" panose="02020603050405020304" pitchFamily="18" charset="0"/>
            <a:cs typeface="Times New Roman" panose="02020603050405020304" pitchFamily="18" charset="0"/>
          </a:endParaRPr>
        </a:p>
      </dsp:txBody>
      <dsp:txXfrm>
        <a:off x="387172" y="261912"/>
        <a:ext cx="3515180" cy="524098"/>
      </dsp:txXfrm>
    </dsp:sp>
    <dsp:sp modelId="{BDA6F72F-F433-425A-8683-5EBC494AB2FD}">
      <dsp:nvSpPr>
        <dsp:cNvPr id="0" name=""/>
        <dsp:cNvSpPr/>
      </dsp:nvSpPr>
      <dsp:spPr>
        <a:xfrm>
          <a:off x="59611" y="196400"/>
          <a:ext cx="655122" cy="65512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4F5E792-2068-4EF6-AEDE-923B8F530C67}">
      <dsp:nvSpPr>
        <dsp:cNvPr id="0" name=""/>
        <dsp:cNvSpPr/>
      </dsp:nvSpPr>
      <dsp:spPr>
        <a:xfrm>
          <a:off x="707967" y="1079275"/>
          <a:ext cx="3214703" cy="524098"/>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416003" tIns="45720" rIns="45720" bIns="45720" numCol="1" spcCol="1270" anchor="ctr" anchorCtr="0">
          <a:noAutofit/>
        </a:bodyPr>
        <a:lstStyle/>
        <a:p>
          <a:pPr lvl="0" algn="l"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Chatbots</a:t>
          </a:r>
          <a:endParaRPr lang="en-IN" sz="1800" kern="1200" dirty="0">
            <a:latin typeface="Times New Roman" panose="02020603050405020304" pitchFamily="18" charset="0"/>
            <a:cs typeface="Times New Roman" panose="02020603050405020304" pitchFamily="18" charset="0"/>
          </a:endParaRPr>
        </a:p>
      </dsp:txBody>
      <dsp:txXfrm>
        <a:off x="707967" y="1079275"/>
        <a:ext cx="3214703" cy="524098"/>
      </dsp:txXfrm>
    </dsp:sp>
    <dsp:sp modelId="{B6312437-CA57-4FFC-B60C-FC1D9358E6E4}">
      <dsp:nvSpPr>
        <dsp:cNvPr id="0" name=""/>
        <dsp:cNvSpPr/>
      </dsp:nvSpPr>
      <dsp:spPr>
        <a:xfrm>
          <a:off x="360088" y="982684"/>
          <a:ext cx="655122" cy="65512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C6F7A5B-50A0-4F06-8929-6126429DC04F}">
      <dsp:nvSpPr>
        <dsp:cNvPr id="0" name=""/>
        <dsp:cNvSpPr/>
      </dsp:nvSpPr>
      <dsp:spPr>
        <a:xfrm>
          <a:off x="687650" y="1834480"/>
          <a:ext cx="3214703" cy="524098"/>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416003" tIns="45720" rIns="45720" bIns="45720" numCol="1" spcCol="1270" anchor="ctr" anchorCtr="0">
          <a:noAutofit/>
        </a:bodyPr>
        <a:lstStyle/>
        <a:p>
          <a:pPr lvl="0" algn="l"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Self-improvement solutions</a:t>
          </a:r>
          <a:endParaRPr lang="en-IN" sz="1800" kern="1200" dirty="0">
            <a:latin typeface="Times New Roman" panose="02020603050405020304" pitchFamily="18" charset="0"/>
            <a:cs typeface="Times New Roman" panose="02020603050405020304" pitchFamily="18" charset="0"/>
          </a:endParaRPr>
        </a:p>
      </dsp:txBody>
      <dsp:txXfrm>
        <a:off x="687650" y="1834480"/>
        <a:ext cx="3214703" cy="524098"/>
      </dsp:txXfrm>
    </dsp:sp>
    <dsp:sp modelId="{8C2A3C40-4D36-4B80-989A-B78A7FEF91E8}">
      <dsp:nvSpPr>
        <dsp:cNvPr id="0" name=""/>
        <dsp:cNvSpPr/>
      </dsp:nvSpPr>
      <dsp:spPr>
        <a:xfrm>
          <a:off x="360088" y="1768967"/>
          <a:ext cx="655122" cy="65512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83E8BFB-3A0D-4A94-89BD-D92A27CB3256}">
      <dsp:nvSpPr>
        <dsp:cNvPr id="0" name=""/>
        <dsp:cNvSpPr/>
      </dsp:nvSpPr>
      <dsp:spPr>
        <a:xfrm>
          <a:off x="387172" y="2620763"/>
          <a:ext cx="3515180" cy="524098"/>
        </a:xfrm>
        <a:prstGeom prst="rect">
          <a:avLst/>
        </a:prstGeom>
        <a:gradFill rotWithShape="1">
          <a:gsLst>
            <a:gs pos="0">
              <a:schemeClr val="accent4">
                <a:lumMod val="110000"/>
                <a:satMod val="105000"/>
                <a:tint val="67000"/>
              </a:schemeClr>
            </a:gs>
            <a:gs pos="50000">
              <a:schemeClr val="accent4">
                <a:lumMod val="105000"/>
                <a:satMod val="103000"/>
                <a:tint val="73000"/>
              </a:schemeClr>
            </a:gs>
            <a:gs pos="100000">
              <a:schemeClr val="accent4">
                <a:lumMod val="105000"/>
                <a:satMod val="109000"/>
                <a:tint val="81000"/>
              </a:schemeClr>
            </a:gs>
          </a:gsLst>
          <a:lin ang="5400000" scaled="0"/>
        </a:gradFill>
        <a:ln w="6350" cap="flat" cmpd="sng" algn="ctr">
          <a:solidFill>
            <a:schemeClr val="accent4"/>
          </a:solidFill>
          <a:prstDash val="solid"/>
          <a:miter lim="800000"/>
        </a:ln>
        <a:effectLst/>
      </dsp:spPr>
      <dsp:style>
        <a:lnRef idx="1">
          <a:schemeClr val="accent4"/>
        </a:lnRef>
        <a:fillRef idx="2">
          <a:schemeClr val="accent4"/>
        </a:fillRef>
        <a:effectRef idx="1">
          <a:schemeClr val="accent4"/>
        </a:effectRef>
        <a:fontRef idx="minor">
          <a:schemeClr val="dk1"/>
        </a:fontRef>
      </dsp:style>
      <dsp:txBody>
        <a:bodyPr spcFirstLastPara="0" vert="horz" wrap="square" lIns="416003" tIns="45720" rIns="45720" bIns="45720" numCol="1" spcCol="1270" anchor="ctr" anchorCtr="0">
          <a:noAutofit/>
        </a:bodyPr>
        <a:lstStyle/>
        <a:p>
          <a:pPr lvl="0" algn="l"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Mood tracker</a:t>
          </a:r>
          <a:endParaRPr lang="en-IN" sz="1800" kern="1200" dirty="0">
            <a:latin typeface="Times New Roman" panose="02020603050405020304" pitchFamily="18" charset="0"/>
            <a:cs typeface="Times New Roman" panose="02020603050405020304" pitchFamily="18" charset="0"/>
          </a:endParaRPr>
        </a:p>
      </dsp:txBody>
      <dsp:txXfrm>
        <a:off x="387172" y="2620763"/>
        <a:ext cx="3515180" cy="524098"/>
      </dsp:txXfrm>
    </dsp:sp>
    <dsp:sp modelId="{2D93E10C-3CCF-40AC-B2BE-00E38E0ACC2F}">
      <dsp:nvSpPr>
        <dsp:cNvPr id="0" name=""/>
        <dsp:cNvSpPr/>
      </dsp:nvSpPr>
      <dsp:spPr>
        <a:xfrm>
          <a:off x="59611" y="2555251"/>
          <a:ext cx="655122" cy="655122"/>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D22968-8721-437A-BECD-675CCA31A341}">
      <dsp:nvSpPr>
        <dsp:cNvPr id="0" name=""/>
        <dsp:cNvSpPr/>
      </dsp:nvSpPr>
      <dsp:spPr>
        <a:xfrm>
          <a:off x="482" y="420985"/>
          <a:ext cx="1881213" cy="1128728"/>
        </a:xfrm>
        <a:prstGeom prst="rect">
          <a:avLst/>
        </a:prstGeom>
        <a:solidFill>
          <a:srgbClr val="C15AC4"/>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16 to 45</a:t>
          </a:r>
          <a:endParaRPr lang="en-IN" sz="1800" kern="1200" dirty="0">
            <a:latin typeface="Times New Roman" panose="02020603050405020304" pitchFamily="18" charset="0"/>
            <a:cs typeface="Times New Roman" panose="02020603050405020304" pitchFamily="18" charset="0"/>
          </a:endParaRPr>
        </a:p>
      </dsp:txBody>
      <dsp:txXfrm>
        <a:off x="482" y="420985"/>
        <a:ext cx="1881213" cy="1128728"/>
      </dsp:txXfrm>
    </dsp:sp>
    <dsp:sp modelId="{34C90735-559F-41BF-B5FA-7684CE5243B4}">
      <dsp:nvSpPr>
        <dsp:cNvPr id="0" name=""/>
        <dsp:cNvSpPr/>
      </dsp:nvSpPr>
      <dsp:spPr>
        <a:xfrm>
          <a:off x="2069817" y="420985"/>
          <a:ext cx="1881213" cy="1128728"/>
        </a:xfrm>
        <a:prstGeom prst="rect">
          <a:avLst/>
        </a:prstGeom>
        <a:solidFill>
          <a:srgbClr val="C15AC4"/>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Lower and middle class</a:t>
          </a:r>
          <a:endParaRPr lang="en-IN" sz="1800" kern="1200" dirty="0">
            <a:latin typeface="Times New Roman" panose="02020603050405020304" pitchFamily="18" charset="0"/>
            <a:cs typeface="Times New Roman" panose="02020603050405020304" pitchFamily="18" charset="0"/>
          </a:endParaRPr>
        </a:p>
      </dsp:txBody>
      <dsp:txXfrm>
        <a:off x="2069817" y="420985"/>
        <a:ext cx="1881213" cy="1128728"/>
      </dsp:txXfrm>
    </dsp:sp>
    <dsp:sp modelId="{6A3AC8DA-B02E-48F6-A4C6-E0F70B1E5C74}">
      <dsp:nvSpPr>
        <dsp:cNvPr id="0" name=""/>
        <dsp:cNvSpPr/>
      </dsp:nvSpPr>
      <dsp:spPr>
        <a:xfrm>
          <a:off x="1035150" y="1737835"/>
          <a:ext cx="1881213" cy="1128728"/>
        </a:xfrm>
        <a:prstGeom prst="rect">
          <a:avLst/>
        </a:prstGeom>
        <a:solidFill>
          <a:srgbClr val="C15AC4"/>
        </a:solidFill>
        <a:ln>
          <a:noFill/>
        </a:ln>
        <a:effectLst/>
      </dsp:spPr>
      <dsp:style>
        <a:lnRef idx="0">
          <a:scrgbClr r="0" g="0" b="0"/>
        </a:lnRef>
        <a:fillRef idx="0">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US" sz="1800" kern="1200" dirty="0">
              <a:latin typeface="Times New Roman" panose="02020603050405020304" pitchFamily="18" charset="0"/>
              <a:cs typeface="Times New Roman" panose="02020603050405020304" pitchFamily="18" charset="0"/>
            </a:rPr>
            <a:t>School students and working class</a:t>
          </a:r>
          <a:endParaRPr lang="en-IN" sz="1800" kern="1200" dirty="0">
            <a:latin typeface="Times New Roman" panose="02020603050405020304" pitchFamily="18" charset="0"/>
            <a:cs typeface="Times New Roman" panose="02020603050405020304" pitchFamily="18" charset="0"/>
          </a:endParaRPr>
        </a:p>
      </dsp:txBody>
      <dsp:txXfrm>
        <a:off x="1035150" y="1737835"/>
        <a:ext cx="1881213" cy="11287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A6D156-E945-47BC-AA12-037138D0A4FF}">
      <dsp:nvSpPr>
        <dsp:cNvPr id="0" name=""/>
        <dsp:cNvSpPr/>
      </dsp:nvSpPr>
      <dsp:spPr>
        <a:xfrm>
          <a:off x="0" y="437473"/>
          <a:ext cx="4921898" cy="705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4F4E12F-6580-4800-8126-09E3B5A83FCB}">
      <dsp:nvSpPr>
        <dsp:cNvPr id="0" name=""/>
        <dsp:cNvSpPr/>
      </dsp:nvSpPr>
      <dsp:spPr>
        <a:xfrm>
          <a:off x="246094" y="24193"/>
          <a:ext cx="3445328" cy="82656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225" tIns="0" rIns="130225" bIns="0" numCol="1" spcCol="1270" anchor="ctr" anchorCtr="0">
          <a:noAutofit/>
        </a:bodyPr>
        <a:lstStyle/>
        <a:p>
          <a:pPr lvl="0" algn="just" defTabSz="1244600">
            <a:lnSpc>
              <a:spcPct val="90000"/>
            </a:lnSpc>
            <a:spcBef>
              <a:spcPct val="0"/>
            </a:spcBef>
            <a:spcAft>
              <a:spcPct val="35000"/>
            </a:spcAft>
          </a:pPr>
          <a:r>
            <a:rPr lang="en-US" sz="2800" kern="1200" dirty="0">
              <a:latin typeface="Times New Roman" panose="02020603050405020304" pitchFamily="18" charset="0"/>
              <a:cs typeface="Times New Roman" panose="02020603050405020304" pitchFamily="18" charset="0"/>
            </a:rPr>
            <a:t>Operating manager</a:t>
          </a:r>
          <a:endParaRPr lang="en-IN" sz="2800" kern="1200" dirty="0">
            <a:latin typeface="Times New Roman" panose="02020603050405020304" pitchFamily="18" charset="0"/>
            <a:cs typeface="Times New Roman" panose="02020603050405020304" pitchFamily="18" charset="0"/>
          </a:endParaRPr>
        </a:p>
      </dsp:txBody>
      <dsp:txXfrm>
        <a:off x="286443" y="64542"/>
        <a:ext cx="3364630" cy="745862"/>
      </dsp:txXfrm>
    </dsp:sp>
    <dsp:sp modelId="{6A4695F1-93B8-4A24-9329-D9F1632A9C29}">
      <dsp:nvSpPr>
        <dsp:cNvPr id="0" name=""/>
        <dsp:cNvSpPr/>
      </dsp:nvSpPr>
      <dsp:spPr>
        <a:xfrm>
          <a:off x="0" y="1707553"/>
          <a:ext cx="4921898" cy="705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3164167-EACC-4E6D-AB1B-DEE5E2B47296}">
      <dsp:nvSpPr>
        <dsp:cNvPr id="0" name=""/>
        <dsp:cNvSpPr/>
      </dsp:nvSpPr>
      <dsp:spPr>
        <a:xfrm>
          <a:off x="246094" y="1294273"/>
          <a:ext cx="3445328" cy="82656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225" tIns="0" rIns="130225" bIns="0" numCol="1" spcCol="1270" anchor="ctr" anchorCtr="0">
          <a:noAutofit/>
        </a:bodyPr>
        <a:lstStyle/>
        <a:p>
          <a:pPr lvl="0" algn="just" defTabSz="1244600">
            <a:lnSpc>
              <a:spcPct val="90000"/>
            </a:lnSpc>
            <a:spcBef>
              <a:spcPct val="0"/>
            </a:spcBef>
            <a:spcAft>
              <a:spcPct val="35000"/>
            </a:spcAft>
          </a:pPr>
          <a:r>
            <a:rPr lang="en-US" sz="2800" kern="1200" dirty="0">
              <a:latin typeface="Times New Roman" panose="02020603050405020304" pitchFamily="18" charset="0"/>
              <a:cs typeface="Times New Roman" panose="02020603050405020304" pitchFamily="18" charset="0"/>
            </a:rPr>
            <a:t>Application manager</a:t>
          </a:r>
          <a:endParaRPr lang="en-IN" sz="2800" kern="1200" dirty="0">
            <a:latin typeface="Times New Roman" panose="02020603050405020304" pitchFamily="18" charset="0"/>
            <a:cs typeface="Times New Roman" panose="02020603050405020304" pitchFamily="18" charset="0"/>
          </a:endParaRPr>
        </a:p>
      </dsp:txBody>
      <dsp:txXfrm>
        <a:off x="286443" y="1334622"/>
        <a:ext cx="3364630" cy="745862"/>
      </dsp:txXfrm>
    </dsp:sp>
    <dsp:sp modelId="{38817A92-3215-40CE-8B39-6599053F8C8E}">
      <dsp:nvSpPr>
        <dsp:cNvPr id="0" name=""/>
        <dsp:cNvSpPr/>
      </dsp:nvSpPr>
      <dsp:spPr>
        <a:xfrm>
          <a:off x="0" y="2977634"/>
          <a:ext cx="4921898" cy="7056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FFCAFEA-9E37-4D1E-A02E-319141EB8A6D}">
      <dsp:nvSpPr>
        <dsp:cNvPr id="0" name=""/>
        <dsp:cNvSpPr/>
      </dsp:nvSpPr>
      <dsp:spPr>
        <a:xfrm>
          <a:off x="246094" y="2564354"/>
          <a:ext cx="3445328" cy="82656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225" tIns="0" rIns="130225" bIns="0" numCol="1" spcCol="1270" anchor="ctr" anchorCtr="0">
          <a:noAutofit/>
        </a:bodyPr>
        <a:lstStyle/>
        <a:p>
          <a:pPr lvl="0" algn="just" defTabSz="1244600">
            <a:lnSpc>
              <a:spcPct val="90000"/>
            </a:lnSpc>
            <a:spcBef>
              <a:spcPct val="0"/>
            </a:spcBef>
            <a:spcAft>
              <a:spcPct val="35000"/>
            </a:spcAft>
          </a:pPr>
          <a:r>
            <a:rPr lang="en-US" sz="2800" kern="1200" dirty="0">
              <a:latin typeface="Times New Roman" panose="02020603050405020304" pitchFamily="18" charset="0"/>
              <a:cs typeface="Times New Roman" panose="02020603050405020304" pitchFamily="18" charset="0"/>
            </a:rPr>
            <a:t>Design manager</a:t>
          </a:r>
          <a:endParaRPr lang="en-IN" sz="2800" kern="1200" dirty="0">
            <a:latin typeface="Times New Roman" panose="02020603050405020304" pitchFamily="18" charset="0"/>
            <a:cs typeface="Times New Roman" panose="02020603050405020304" pitchFamily="18" charset="0"/>
          </a:endParaRPr>
        </a:p>
      </dsp:txBody>
      <dsp:txXfrm>
        <a:off x="286443" y="2604703"/>
        <a:ext cx="3364630" cy="745862"/>
      </dsp:txXfrm>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default#1">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E0A120-B95E-4CB2-8485-17F00274125B}" type="datetimeFigureOut">
              <a:rPr lang="en-IN" smtClean="0"/>
              <a:pPr/>
              <a:t>21-07-2021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CE64F2-9968-439F-B1E9-F02FF691C0DB}" type="slidenum">
              <a:rPr lang="en-IN" smtClean="0"/>
              <a:pPr/>
              <a:t>‹#›</a:t>
            </a:fld>
            <a:endParaRPr lang="en-IN"/>
          </a:p>
        </p:txBody>
      </p:sp>
    </p:spTree>
    <p:extLst>
      <p:ext uri="{BB962C8B-B14F-4D97-AF65-F5344CB8AC3E}">
        <p14:creationId xmlns:p14="http://schemas.microsoft.com/office/powerpoint/2010/main" val="19432172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rPr>
              <a:t>The new business idea involves developing an application that can enable people to take care of their mental health from home. </a:t>
            </a:r>
            <a:r>
              <a:rPr lang="en-US" sz="1200" b="0" i="1" u="none" strike="noStrike" dirty="0">
                <a:solidFill>
                  <a:srgbClr val="000000"/>
                </a:solidFill>
                <a:effectLst/>
                <a:latin typeface="Times New Roman" panose="02020603050405020304" pitchFamily="18" charset="0"/>
              </a:rPr>
              <a:t>The Covid-19 pandemic</a:t>
            </a:r>
            <a:r>
              <a:rPr lang="en-US" sz="1200" b="0" i="0" u="none" strike="noStrike" dirty="0">
                <a:solidFill>
                  <a:srgbClr val="000000"/>
                </a:solidFill>
                <a:effectLst/>
                <a:latin typeface="Times New Roman" panose="02020603050405020304" pitchFamily="18" charset="0"/>
              </a:rPr>
              <a:t> has contributed to increased psychological issues in the citizens of the UK due to isolation and lack of social interaction (Pierce </a:t>
            </a:r>
            <a:r>
              <a:rPr lang="en-US" sz="1200" b="0" i="1" u="none" strike="noStrike" dirty="0">
                <a:solidFill>
                  <a:srgbClr val="000000"/>
                </a:solidFill>
                <a:effectLst/>
                <a:latin typeface="Times New Roman" panose="02020603050405020304" pitchFamily="18" charset="0"/>
              </a:rPr>
              <a:t>et al</a:t>
            </a:r>
            <a:r>
              <a:rPr lang="en-US" sz="1200" b="0" i="0" u="none" strike="noStrike" dirty="0">
                <a:solidFill>
                  <a:srgbClr val="000000"/>
                </a:solidFill>
                <a:effectLst/>
                <a:latin typeface="Times New Roman" panose="02020603050405020304" pitchFamily="18" charset="0"/>
              </a:rPr>
              <a:t>., 2020, p. 887). The people can interact with consultants and other members collaboratively to support each other and take care of individual mental wellbeing.</a:t>
            </a:r>
            <a:endParaRPr lang="en-US" sz="1200" b="0" dirty="0">
              <a:effectLst/>
            </a:endParaRPr>
          </a:p>
          <a:p>
            <a:pPr algn="just">
              <a:lnSpc>
                <a:spcPct val="150000"/>
              </a:lnSpc>
            </a:pPr>
            <a:r>
              <a:rPr lang="en-US" sz="1200" dirty="0"/>
              <a:t/>
            </a:r>
            <a:br>
              <a:rPr lang="en-US" sz="1200" dirty="0"/>
            </a:br>
            <a:endParaRPr lang="en-IN" sz="1200" dirty="0"/>
          </a:p>
        </p:txBody>
      </p:sp>
      <p:sp>
        <p:nvSpPr>
          <p:cNvPr id="4" name="Slide Number Placeholder 3"/>
          <p:cNvSpPr>
            <a:spLocks noGrp="1"/>
          </p:cNvSpPr>
          <p:nvPr>
            <p:ph type="sldNum" sz="quarter" idx="5"/>
          </p:nvPr>
        </p:nvSpPr>
        <p:spPr/>
        <p:txBody>
          <a:bodyPr/>
          <a:lstStyle/>
          <a:p>
            <a:fld id="{52CE64F2-9968-439F-B1E9-F02FF691C0DB}" type="slidenum">
              <a:rPr lang="en-IN" smtClean="0"/>
              <a:pPr/>
              <a:t>2</a:t>
            </a:fld>
            <a:endParaRPr lang="en-IN" dirty="0"/>
          </a:p>
        </p:txBody>
      </p:sp>
    </p:spTree>
    <p:extLst>
      <p:ext uri="{BB962C8B-B14F-4D97-AF65-F5344CB8AC3E}">
        <p14:creationId xmlns:p14="http://schemas.microsoft.com/office/powerpoint/2010/main" val="3268665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vision, goal and objective of Heal are to provide a more sustainable mode so people can take care of their mental wellbeing more easily. Affordable pricing and free services will encourage people to indulge in self-improvement activities.</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
            </a: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2CE64F2-9968-439F-B1E9-F02FF691C0DB}" type="slidenum">
              <a:rPr lang="en-IN" smtClean="0"/>
              <a:pPr/>
              <a:t>3</a:t>
            </a:fld>
            <a:endParaRPr lang="en-IN" dirty="0"/>
          </a:p>
        </p:txBody>
      </p:sp>
    </p:spTree>
    <p:extLst>
      <p:ext uri="{BB962C8B-B14F-4D97-AF65-F5344CB8AC3E}">
        <p14:creationId xmlns:p14="http://schemas.microsoft.com/office/powerpoint/2010/main" val="34885316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rPr>
              <a:t>This unique mental health and behavioral app will combine several services and features to facilitate a single solution for all kinds of problems to the users. The customers can talk over telephone or chat to the therapists and each other. Both free and paid services will be provided to the members.</a:t>
            </a:r>
            <a:endParaRPr lang="en-US" sz="1200" b="0" dirty="0">
              <a:effectLst/>
            </a:endParaRPr>
          </a:p>
          <a:p>
            <a:pPr algn="just">
              <a:lnSpc>
                <a:spcPct val="150000"/>
              </a:lnSpc>
            </a:pPr>
            <a:r>
              <a:rPr lang="en-US" sz="1200" dirty="0"/>
              <a:t/>
            </a:r>
            <a:br>
              <a:rPr lang="en-US" sz="1200" dirty="0"/>
            </a:br>
            <a:endParaRPr lang="en-IN" sz="1200" dirty="0"/>
          </a:p>
        </p:txBody>
      </p:sp>
      <p:sp>
        <p:nvSpPr>
          <p:cNvPr id="4" name="Slide Number Placeholder 3"/>
          <p:cNvSpPr>
            <a:spLocks noGrp="1"/>
          </p:cNvSpPr>
          <p:nvPr>
            <p:ph type="sldNum" sz="quarter" idx="5"/>
          </p:nvPr>
        </p:nvSpPr>
        <p:spPr/>
        <p:txBody>
          <a:bodyPr/>
          <a:lstStyle/>
          <a:p>
            <a:fld id="{52CE64F2-9968-439F-B1E9-F02FF691C0DB}" type="slidenum">
              <a:rPr lang="en-IN" smtClean="0"/>
              <a:pPr/>
              <a:t>4</a:t>
            </a:fld>
            <a:endParaRPr lang="en-IN" dirty="0"/>
          </a:p>
        </p:txBody>
      </p:sp>
    </p:spTree>
    <p:extLst>
      <p:ext uri="{BB962C8B-B14F-4D97-AF65-F5344CB8AC3E}">
        <p14:creationId xmlns:p14="http://schemas.microsoft.com/office/powerpoint/2010/main" val="2802277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interviews performed among the customers have revealed that most of the participants take active care of their mental health and use various mobile applications to better manage their mental wellbeing. The interviewees have also revealed that they will like these apps to make some improvements such as adding more services, all inclusive features, enhanced free services and addition of self-improvement solutions.</a:t>
            </a:r>
            <a:endParaRPr lang="en-US" sz="1200" b="0" dirty="0">
              <a:effectLst/>
              <a:latin typeface="Times New Roman" panose="02020603050405020304" pitchFamily="18" charset="0"/>
              <a:cs typeface="Times New Roman" panose="02020603050405020304" pitchFamily="18" charset="0"/>
            </a:endParaRPr>
          </a:p>
          <a:p>
            <a:pPr algn="just" rtl="0">
              <a:lnSpc>
                <a:spcPct val="150000"/>
              </a:lnSpc>
              <a:spcBef>
                <a:spcPts val="0"/>
              </a:spcBef>
              <a:spcAft>
                <a:spcPts val="0"/>
              </a:spcAft>
            </a:pPr>
            <a:r>
              <a:rPr lang="en-US" sz="1200" b="1" i="0" u="none" strike="noStrike" dirty="0">
                <a:solidFill>
                  <a:srgbClr val="000000"/>
                </a:solidFill>
                <a:effectLst/>
                <a:latin typeface="Times New Roman" panose="02020603050405020304" pitchFamily="18" charset="0"/>
                <a:cs typeface="Times New Roman" panose="02020603050405020304" pitchFamily="18" charset="0"/>
              </a:rPr>
              <a:t>Competitor analysis</a:t>
            </a:r>
            <a:endParaRPr lang="en-US" sz="1200" b="0" dirty="0">
              <a:effectLst/>
              <a:latin typeface="Times New Roman" panose="02020603050405020304" pitchFamily="18" charset="0"/>
              <a:cs typeface="Times New Roman" panose="02020603050405020304" pitchFamily="18" charset="0"/>
            </a:endParaRPr>
          </a:p>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cs typeface="Times New Roman" panose="02020603050405020304" pitchFamily="18" charset="0"/>
              </a:rPr>
              <a:t>The competitor analysis shows that this mental health application market is growing as more and more people are becoming aware about the importance of caring for mental health. Some of the major competitors include </a:t>
            </a:r>
            <a:r>
              <a:rPr lang="en-US" sz="1200" b="0" i="1" u="none" strike="noStrike" dirty="0">
                <a:solidFill>
                  <a:srgbClr val="000000"/>
                </a:solidFill>
                <a:effectLst/>
                <a:latin typeface="Times New Roman" panose="02020603050405020304" pitchFamily="18" charset="0"/>
                <a:cs typeface="Times New Roman" panose="02020603050405020304" pitchFamily="18" charset="0"/>
              </a:rPr>
              <a:t>Headspace, Happify, Talkspace, Woebot</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and several others. </a:t>
            </a:r>
            <a:r>
              <a:rPr lang="en-US" sz="1200" b="0" i="1" u="none" strike="noStrike" dirty="0">
                <a:solidFill>
                  <a:srgbClr val="000000"/>
                </a:solidFill>
                <a:effectLst/>
                <a:latin typeface="Times New Roman" panose="02020603050405020304" pitchFamily="18" charset="0"/>
                <a:cs typeface="Times New Roman" panose="02020603050405020304" pitchFamily="18" charset="0"/>
              </a:rPr>
              <a:t>Headspace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is a meditation app that offers different kinds of meditation activities and helps people to track their practices (Van </a:t>
            </a:r>
            <a:r>
              <a:rPr lang="en-US" sz="12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2020, p. 160). </a:t>
            </a:r>
            <a:r>
              <a:rPr lang="en-US" sz="1200" b="0" i="1" u="none" strike="noStrike" dirty="0">
                <a:solidFill>
                  <a:srgbClr val="000000"/>
                </a:solidFill>
                <a:effectLst/>
                <a:latin typeface="Times New Roman" panose="02020603050405020304" pitchFamily="18" charset="0"/>
                <a:cs typeface="Times New Roman" panose="02020603050405020304" pitchFamily="18" charset="0"/>
              </a:rPr>
              <a:t>Talkspace </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is a telemedicine mobile application that facilitates a marketplace and platform where patients suffering from different mental issues can search for </a:t>
            </a:r>
            <a:r>
              <a:rPr lang="en-US" sz="1200" b="0" i="0" u="none" strike="noStrike" dirty="0" err="1">
                <a:solidFill>
                  <a:srgbClr val="000000"/>
                </a:solidFill>
                <a:effectLst/>
                <a:latin typeface="Times New Roman" panose="02020603050405020304" pitchFamily="18" charset="0"/>
                <a:cs typeface="Times New Roman" panose="02020603050405020304" pitchFamily="18" charset="0"/>
              </a:rPr>
              <a:t>prefered</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therapists and receive help through both audio, video and chats. </a:t>
            </a:r>
            <a:r>
              <a:rPr lang="en-US" sz="1200" b="0" i="1" u="none" strike="noStrike" dirty="0">
                <a:solidFill>
                  <a:srgbClr val="000000"/>
                </a:solidFill>
                <a:effectLst/>
                <a:latin typeface="Times New Roman" panose="02020603050405020304" pitchFamily="18" charset="0"/>
                <a:cs typeface="Times New Roman" panose="02020603050405020304" pitchFamily="18" charset="0"/>
              </a:rPr>
              <a:t>Heal</a:t>
            </a:r>
            <a:r>
              <a:rPr lang="en-US" sz="1200" b="0" i="0" u="none" strike="noStrike" dirty="0">
                <a:solidFill>
                  <a:srgbClr val="000000"/>
                </a:solidFill>
                <a:effectLst/>
                <a:latin typeface="Times New Roman" panose="02020603050405020304" pitchFamily="18" charset="0"/>
                <a:cs typeface="Times New Roman" panose="02020603050405020304" pitchFamily="18" charset="0"/>
              </a:rPr>
              <a:t> has the competitive edge over these competitors due to its affordability, need of small storage space and all inclusive services.</a:t>
            </a:r>
            <a:endParaRPr lang="en-US" sz="1200" b="0" dirty="0">
              <a:effectLst/>
              <a:latin typeface="Times New Roman" panose="02020603050405020304" pitchFamily="18" charset="0"/>
              <a:cs typeface="Times New Roman" panose="02020603050405020304" pitchFamily="18" charset="0"/>
            </a:endParaRPr>
          </a:p>
          <a:p>
            <a:pPr algn="just">
              <a:lnSpc>
                <a:spcPct val="150000"/>
              </a:lnSpc>
            </a:pPr>
            <a:r>
              <a:rPr lang="en-US" sz="1200" dirty="0">
                <a:latin typeface="Times New Roman" panose="02020603050405020304" pitchFamily="18" charset="0"/>
                <a:cs typeface="Times New Roman" panose="02020603050405020304" pitchFamily="18" charset="0"/>
              </a:rPr>
              <a:t/>
            </a:r>
            <a:br>
              <a:rPr lang="en-US" sz="1200" dirty="0">
                <a:latin typeface="Times New Roman" panose="02020603050405020304" pitchFamily="18" charset="0"/>
                <a:cs typeface="Times New Roman" panose="02020603050405020304" pitchFamily="18" charset="0"/>
              </a:rPr>
            </a:br>
            <a:endParaRPr lang="en-IN"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2CE64F2-9968-439F-B1E9-F02FF691C0DB}" type="slidenum">
              <a:rPr lang="en-IN" smtClean="0"/>
              <a:pPr/>
              <a:t>5</a:t>
            </a:fld>
            <a:endParaRPr lang="en-IN"/>
          </a:p>
        </p:txBody>
      </p:sp>
    </p:spTree>
    <p:extLst>
      <p:ext uri="{BB962C8B-B14F-4D97-AF65-F5344CB8AC3E}">
        <p14:creationId xmlns:p14="http://schemas.microsoft.com/office/powerpoint/2010/main" val="12313602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200" b="0" i="0" u="none" strike="noStrike" dirty="0">
                <a:solidFill>
                  <a:srgbClr val="000000"/>
                </a:solidFill>
                <a:effectLst/>
                <a:latin typeface="Times New Roman" panose="02020603050405020304" pitchFamily="18" charset="0"/>
              </a:rPr>
              <a:t>Heal will cater to all the people of the UK however it will exclusively target both female and male customers belonging to lower and middle class strata of the society ageing between 16 to 45.</a:t>
            </a:r>
            <a:endParaRPr lang="en-IN" sz="1200" dirty="0"/>
          </a:p>
        </p:txBody>
      </p:sp>
      <p:sp>
        <p:nvSpPr>
          <p:cNvPr id="4" name="Slide Number Placeholder 3"/>
          <p:cNvSpPr>
            <a:spLocks noGrp="1"/>
          </p:cNvSpPr>
          <p:nvPr>
            <p:ph type="sldNum" sz="quarter" idx="5"/>
          </p:nvPr>
        </p:nvSpPr>
        <p:spPr/>
        <p:txBody>
          <a:bodyPr/>
          <a:lstStyle/>
          <a:p>
            <a:fld id="{52CE64F2-9968-439F-B1E9-F02FF691C0DB}" type="slidenum">
              <a:rPr lang="en-IN" smtClean="0"/>
              <a:pPr/>
              <a:t>7</a:t>
            </a:fld>
            <a:endParaRPr lang="en-IN" dirty="0"/>
          </a:p>
        </p:txBody>
      </p:sp>
    </p:spTree>
    <p:extLst>
      <p:ext uri="{BB962C8B-B14F-4D97-AF65-F5344CB8AC3E}">
        <p14:creationId xmlns:p14="http://schemas.microsoft.com/office/powerpoint/2010/main" val="3386101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rPr>
              <a:t>The Heal app will offer online and telephonic consultation to people using iOS and </a:t>
            </a:r>
            <a:r>
              <a:rPr lang="en-US" sz="1200" b="0" i="0" u="none" strike="noStrike" dirty="0" err="1">
                <a:solidFill>
                  <a:srgbClr val="000000"/>
                </a:solidFill>
                <a:effectLst/>
                <a:latin typeface="Times New Roman" panose="02020603050405020304" pitchFamily="18" charset="0"/>
              </a:rPr>
              <a:t>Andriod</a:t>
            </a:r>
            <a:r>
              <a:rPr lang="en-US" sz="1200" b="0" i="0" u="none" strike="noStrike" dirty="0">
                <a:solidFill>
                  <a:srgbClr val="000000"/>
                </a:solidFill>
                <a:effectLst/>
                <a:latin typeface="Times New Roman" panose="02020603050405020304" pitchFamily="18" charset="0"/>
              </a:rPr>
              <a:t> smartphones and it will be promoted on social media and through email marketing. People can access the paid services at a lower price.</a:t>
            </a:r>
            <a:endParaRPr lang="en-US" sz="1200" b="0" dirty="0">
              <a:effectLst/>
            </a:endParaRPr>
          </a:p>
          <a:p>
            <a:pPr algn="just">
              <a:lnSpc>
                <a:spcPct val="150000"/>
              </a:lnSpc>
            </a:pPr>
            <a:r>
              <a:rPr lang="en-US" sz="1200" dirty="0"/>
              <a:t/>
            </a:r>
            <a:br>
              <a:rPr lang="en-US" sz="1200" dirty="0"/>
            </a:br>
            <a:endParaRPr lang="en-IN" sz="1200" dirty="0"/>
          </a:p>
        </p:txBody>
      </p:sp>
      <p:sp>
        <p:nvSpPr>
          <p:cNvPr id="4" name="Slide Number Placeholder 3"/>
          <p:cNvSpPr>
            <a:spLocks noGrp="1"/>
          </p:cNvSpPr>
          <p:nvPr>
            <p:ph type="sldNum" sz="quarter" idx="5"/>
          </p:nvPr>
        </p:nvSpPr>
        <p:spPr/>
        <p:txBody>
          <a:bodyPr/>
          <a:lstStyle/>
          <a:p>
            <a:fld id="{52CE64F2-9968-439F-B1E9-F02FF691C0DB}" type="slidenum">
              <a:rPr lang="en-IN" smtClean="0"/>
              <a:pPr/>
              <a:t>8</a:t>
            </a:fld>
            <a:endParaRPr lang="en-IN"/>
          </a:p>
        </p:txBody>
      </p:sp>
    </p:spTree>
    <p:extLst>
      <p:ext uri="{BB962C8B-B14F-4D97-AF65-F5344CB8AC3E}">
        <p14:creationId xmlns:p14="http://schemas.microsoft.com/office/powerpoint/2010/main" val="33924423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lnSpc>
                <a:spcPct val="150000"/>
              </a:lnSpc>
              <a:spcBef>
                <a:spcPts val="0"/>
              </a:spcBef>
              <a:spcAft>
                <a:spcPts val="0"/>
              </a:spcAft>
            </a:pPr>
            <a:r>
              <a:rPr lang="en-US" sz="1200" b="0" i="0" u="none" strike="noStrike" dirty="0">
                <a:solidFill>
                  <a:srgbClr val="000000"/>
                </a:solidFill>
                <a:effectLst/>
                <a:latin typeface="Times New Roman" panose="02020603050405020304" pitchFamily="18" charset="0"/>
              </a:rPr>
              <a:t>The operating manager will monitor the app’s service level and performance and modify the app to increase customer satisfaction. The application manager will control the AM process and recruit suitable talents to improve the app’s efficiency and the design manager will work to make the app cost-efficient and attractive to the customers.</a:t>
            </a:r>
            <a:endParaRPr lang="en-US" sz="1200" b="0" dirty="0">
              <a:effectLst/>
            </a:endParaRPr>
          </a:p>
          <a:p>
            <a:pPr algn="just">
              <a:lnSpc>
                <a:spcPct val="150000"/>
              </a:lnSpc>
            </a:pPr>
            <a:r>
              <a:rPr lang="en-US" sz="1200" dirty="0"/>
              <a:t/>
            </a:r>
            <a:br>
              <a:rPr lang="en-US" sz="1200" dirty="0"/>
            </a:br>
            <a:endParaRPr lang="en-IN" sz="1200" dirty="0"/>
          </a:p>
        </p:txBody>
      </p:sp>
      <p:sp>
        <p:nvSpPr>
          <p:cNvPr id="4" name="Slide Number Placeholder 3"/>
          <p:cNvSpPr>
            <a:spLocks noGrp="1"/>
          </p:cNvSpPr>
          <p:nvPr>
            <p:ph type="sldNum" sz="quarter" idx="5"/>
          </p:nvPr>
        </p:nvSpPr>
        <p:spPr/>
        <p:txBody>
          <a:bodyPr/>
          <a:lstStyle/>
          <a:p>
            <a:fld id="{52CE64F2-9968-439F-B1E9-F02FF691C0DB}" type="slidenum">
              <a:rPr lang="en-IN" smtClean="0"/>
              <a:pPr/>
              <a:t>9</a:t>
            </a:fld>
            <a:endParaRPr lang="en-IN"/>
          </a:p>
        </p:txBody>
      </p:sp>
    </p:spTree>
    <p:extLst>
      <p:ext uri="{BB962C8B-B14F-4D97-AF65-F5344CB8AC3E}">
        <p14:creationId xmlns:p14="http://schemas.microsoft.com/office/powerpoint/2010/main" val="35230538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i="0" u="none" strike="noStrike" kern="1200" dirty="0" smtClean="0">
                <a:solidFill>
                  <a:schemeClr val="tx1"/>
                </a:solidFill>
                <a:latin typeface="+mn-lt"/>
                <a:ea typeface="+mn-ea"/>
                <a:cs typeface="+mn-cs"/>
              </a:rPr>
              <a:t> </a:t>
            </a:r>
            <a:r>
              <a:rPr lang="en-US" dirty="0" smtClean="0"/>
              <a:t> </a:t>
            </a:r>
            <a:r>
              <a:rPr lang="en-US" sz="1200" b="1" i="0" u="none" strike="noStrike" kern="1200" dirty="0" smtClean="0">
                <a:solidFill>
                  <a:schemeClr val="tx1"/>
                </a:solidFill>
                <a:latin typeface="+mn-lt"/>
                <a:ea typeface="+mn-ea"/>
                <a:cs typeface="+mn-cs"/>
              </a:rPr>
              <a:t>Year 1</a:t>
            </a:r>
            <a:r>
              <a:rPr lang="en-US" dirty="0" smtClean="0"/>
              <a:t> </a:t>
            </a:r>
            <a:r>
              <a:rPr lang="en-US" sz="1200" b="1" i="0" u="none" strike="noStrike" kern="1200" dirty="0" smtClean="0">
                <a:solidFill>
                  <a:schemeClr val="tx1"/>
                </a:solidFill>
                <a:latin typeface="+mn-lt"/>
                <a:ea typeface="+mn-ea"/>
                <a:cs typeface="+mn-cs"/>
              </a:rPr>
              <a:t>Year 2</a:t>
            </a:r>
            <a:r>
              <a:rPr lang="en-US" dirty="0" smtClean="0"/>
              <a:t> </a:t>
            </a:r>
            <a:r>
              <a:rPr lang="en-US" sz="1200" b="1" i="0" u="none" strike="noStrike" kern="1200" dirty="0" smtClean="0">
                <a:solidFill>
                  <a:schemeClr val="tx1"/>
                </a:solidFill>
                <a:latin typeface="+mn-lt"/>
                <a:ea typeface="+mn-ea"/>
                <a:cs typeface="+mn-cs"/>
              </a:rPr>
              <a:t>Year 3</a:t>
            </a:r>
            <a:r>
              <a:rPr lang="en-US" dirty="0" smtClean="0"/>
              <a:t> </a:t>
            </a:r>
            <a:r>
              <a:rPr lang="en-US" sz="1200" b="1" i="0" u="none" strike="noStrike" kern="1200" dirty="0" smtClean="0">
                <a:solidFill>
                  <a:schemeClr val="tx1"/>
                </a:solidFill>
                <a:latin typeface="+mn-lt"/>
                <a:ea typeface="+mn-ea"/>
                <a:cs typeface="+mn-cs"/>
              </a:rPr>
              <a:t>Revenues</a:t>
            </a:r>
            <a:r>
              <a:rPr lang="en-US" dirty="0" smtClean="0"/>
              <a:t> </a:t>
            </a:r>
            <a:r>
              <a:rPr lang="en-US" sz="1200" b="0" i="0" u="none" strike="noStrike" kern="1200" dirty="0" smtClean="0">
                <a:solidFill>
                  <a:schemeClr val="tx1"/>
                </a:solidFill>
                <a:latin typeface="+mn-lt"/>
                <a:ea typeface="+mn-ea"/>
                <a:cs typeface="+mn-cs"/>
              </a:rPr>
              <a:t>£20,000</a:t>
            </a:r>
            <a:r>
              <a:rPr lang="en-US" dirty="0" smtClean="0"/>
              <a:t> </a:t>
            </a:r>
            <a:r>
              <a:rPr lang="en-US" sz="1200" b="0" i="0" u="none" strike="noStrike" kern="1200" dirty="0" smtClean="0">
                <a:solidFill>
                  <a:schemeClr val="tx1"/>
                </a:solidFill>
                <a:latin typeface="+mn-lt"/>
                <a:ea typeface="+mn-ea"/>
                <a:cs typeface="+mn-cs"/>
              </a:rPr>
              <a:t>£20,300</a:t>
            </a:r>
            <a:r>
              <a:rPr lang="en-US" dirty="0" smtClean="0"/>
              <a:t> </a:t>
            </a:r>
            <a:r>
              <a:rPr lang="en-US" sz="1200" b="0" i="0" u="none" strike="noStrike" kern="1200" dirty="0" smtClean="0">
                <a:solidFill>
                  <a:schemeClr val="tx1"/>
                </a:solidFill>
                <a:latin typeface="+mn-lt"/>
                <a:ea typeface="+mn-ea"/>
                <a:cs typeface="+mn-cs"/>
              </a:rPr>
              <a:t>£20,605</a:t>
            </a:r>
            <a:r>
              <a:rPr lang="en-US" dirty="0" smtClean="0"/>
              <a:t> </a:t>
            </a:r>
            <a:r>
              <a:rPr lang="en-US" sz="1200" b="1" i="0" u="none" strike="noStrike" kern="1200" dirty="0" smtClean="0">
                <a:solidFill>
                  <a:schemeClr val="tx1"/>
                </a:solidFill>
                <a:latin typeface="+mn-lt"/>
                <a:ea typeface="+mn-ea"/>
                <a:cs typeface="+mn-cs"/>
              </a:rPr>
              <a:t>Less</a:t>
            </a:r>
            <a:r>
              <a:rPr lang="en-US" dirty="0" smtClean="0"/>
              <a:t> </a:t>
            </a:r>
            <a:r>
              <a:rPr lang="en-US" sz="1200" b="0" i="0" u="none" strike="noStrike" kern="1200" dirty="0" smtClean="0">
                <a:solidFill>
                  <a:schemeClr val="tx1"/>
                </a:solidFill>
                <a:latin typeface="+mn-lt"/>
                <a:ea typeface="+mn-ea"/>
                <a:cs typeface="+mn-cs"/>
              </a:rPr>
              <a:t> </a:t>
            </a:r>
            <a:r>
              <a:rPr lang="en-US" dirty="0" smtClean="0"/>
              <a:t> </a:t>
            </a:r>
            <a:r>
              <a:rPr lang="en-US" sz="1200" b="0" i="0" u="none" strike="noStrike" kern="1200" dirty="0" smtClean="0">
                <a:solidFill>
                  <a:schemeClr val="tx1"/>
                </a:solidFill>
                <a:latin typeface="+mn-lt"/>
                <a:ea typeface="+mn-ea"/>
                <a:cs typeface="+mn-cs"/>
              </a:rPr>
              <a:t> </a:t>
            </a:r>
            <a:r>
              <a:rPr lang="en-US" dirty="0" smtClean="0"/>
              <a:t> </a:t>
            </a:r>
            <a:r>
              <a:rPr lang="en-US" sz="1200" b="0" i="0" u="none" strike="noStrike" kern="1200" dirty="0" smtClean="0">
                <a:solidFill>
                  <a:schemeClr val="tx1"/>
                </a:solidFill>
                <a:latin typeface="+mn-lt"/>
                <a:ea typeface="+mn-ea"/>
                <a:cs typeface="+mn-cs"/>
              </a:rPr>
              <a:t> </a:t>
            </a:r>
            <a:r>
              <a:rPr lang="en-US" dirty="0" smtClean="0"/>
              <a:t> </a:t>
            </a:r>
            <a:r>
              <a:rPr lang="en-US" sz="1200" b="1" i="0" u="none" strike="noStrike" kern="1200" dirty="0" smtClean="0">
                <a:solidFill>
                  <a:schemeClr val="tx1"/>
                </a:solidFill>
                <a:latin typeface="+mn-lt"/>
                <a:ea typeface="+mn-ea"/>
                <a:cs typeface="+mn-cs"/>
              </a:rPr>
              <a:t>Salaries and Wages</a:t>
            </a:r>
            <a:r>
              <a:rPr lang="en-US" dirty="0" smtClean="0"/>
              <a:t> </a:t>
            </a:r>
            <a:r>
              <a:rPr lang="en-US" sz="1200" b="0" i="0" u="none" strike="noStrike" kern="1200" dirty="0" smtClean="0">
                <a:solidFill>
                  <a:schemeClr val="tx1"/>
                </a:solidFill>
                <a:latin typeface="+mn-lt"/>
                <a:ea typeface="+mn-ea"/>
                <a:cs typeface="+mn-cs"/>
              </a:rPr>
              <a:t>£6,700</a:t>
            </a:r>
            <a:r>
              <a:rPr lang="en-US" dirty="0" smtClean="0"/>
              <a:t> </a:t>
            </a:r>
            <a:r>
              <a:rPr lang="en-US" sz="1200" b="0" i="0" u="none" strike="noStrike" kern="1200" dirty="0" smtClean="0">
                <a:solidFill>
                  <a:schemeClr val="tx1"/>
                </a:solidFill>
                <a:latin typeface="+mn-lt"/>
                <a:ea typeface="+mn-ea"/>
                <a:cs typeface="+mn-cs"/>
              </a:rPr>
              <a:t>£6,767</a:t>
            </a:r>
            <a:r>
              <a:rPr lang="en-US" dirty="0" smtClean="0"/>
              <a:t> </a:t>
            </a:r>
            <a:r>
              <a:rPr lang="en-US" sz="1200" b="0" i="0" u="none" strike="noStrike" kern="1200" dirty="0" smtClean="0">
                <a:solidFill>
                  <a:schemeClr val="tx1"/>
                </a:solidFill>
                <a:latin typeface="+mn-lt"/>
                <a:ea typeface="+mn-ea"/>
                <a:cs typeface="+mn-cs"/>
              </a:rPr>
              <a:t>£6,835</a:t>
            </a:r>
            <a:r>
              <a:rPr lang="en-US" dirty="0" smtClean="0"/>
              <a:t> </a:t>
            </a:r>
            <a:r>
              <a:rPr lang="en-US" sz="1200" b="1" i="0" u="none" strike="noStrike" kern="1200" dirty="0" smtClean="0">
                <a:solidFill>
                  <a:schemeClr val="tx1"/>
                </a:solidFill>
                <a:latin typeface="+mn-lt"/>
                <a:ea typeface="+mn-ea"/>
                <a:cs typeface="+mn-cs"/>
              </a:rPr>
              <a:t>App development</a:t>
            </a:r>
            <a:r>
              <a:rPr lang="en-US" dirty="0" smtClean="0"/>
              <a:t> </a:t>
            </a:r>
            <a:r>
              <a:rPr lang="en-US" sz="1200" b="0" i="0" u="none" strike="noStrike" kern="1200" dirty="0" smtClean="0">
                <a:solidFill>
                  <a:schemeClr val="tx1"/>
                </a:solidFill>
                <a:latin typeface="+mn-lt"/>
                <a:ea typeface="+mn-ea"/>
                <a:cs typeface="+mn-cs"/>
              </a:rPr>
              <a:t>£7,000</a:t>
            </a:r>
            <a:r>
              <a:rPr lang="en-US" dirty="0" smtClean="0"/>
              <a:t> </a:t>
            </a:r>
            <a:r>
              <a:rPr lang="en-US" sz="1200" b="0" i="0" u="none" strike="noStrike" kern="1200" dirty="0" smtClean="0">
                <a:solidFill>
                  <a:schemeClr val="tx1"/>
                </a:solidFill>
                <a:latin typeface="+mn-lt"/>
                <a:ea typeface="+mn-ea"/>
                <a:cs typeface="+mn-cs"/>
              </a:rPr>
              <a:t> </a:t>
            </a:r>
            <a:r>
              <a:rPr lang="en-US" dirty="0" smtClean="0"/>
              <a:t> </a:t>
            </a:r>
            <a:r>
              <a:rPr lang="en-US" sz="1200" b="0" i="0" u="none" strike="noStrike" kern="1200" dirty="0" smtClean="0">
                <a:solidFill>
                  <a:schemeClr val="tx1"/>
                </a:solidFill>
                <a:latin typeface="+mn-lt"/>
                <a:ea typeface="+mn-ea"/>
                <a:cs typeface="+mn-cs"/>
              </a:rPr>
              <a:t> </a:t>
            </a:r>
            <a:r>
              <a:rPr lang="en-US" dirty="0" smtClean="0"/>
              <a:t> </a:t>
            </a:r>
            <a:r>
              <a:rPr lang="en-US" sz="1200" b="1" i="0" u="none" strike="noStrike" kern="1200" dirty="0" smtClean="0">
                <a:solidFill>
                  <a:schemeClr val="tx1"/>
                </a:solidFill>
                <a:latin typeface="+mn-lt"/>
                <a:ea typeface="+mn-ea"/>
                <a:cs typeface="+mn-cs"/>
              </a:rPr>
              <a:t>App maintenance</a:t>
            </a:r>
            <a:r>
              <a:rPr lang="en-US" dirty="0" smtClean="0"/>
              <a:t> </a:t>
            </a:r>
            <a:r>
              <a:rPr lang="en-US" sz="1200" b="0" i="0" u="none" strike="noStrike" kern="1200" dirty="0" smtClean="0">
                <a:solidFill>
                  <a:schemeClr val="tx1"/>
                </a:solidFill>
                <a:latin typeface="+mn-lt"/>
                <a:ea typeface="+mn-ea"/>
                <a:cs typeface="+mn-cs"/>
              </a:rPr>
              <a:t>£1,500</a:t>
            </a:r>
            <a:r>
              <a:rPr lang="en-US" dirty="0" smtClean="0"/>
              <a:t> </a:t>
            </a:r>
            <a:r>
              <a:rPr lang="en-US" sz="1200" b="0" i="0" u="none" strike="noStrike" kern="1200" dirty="0" smtClean="0">
                <a:solidFill>
                  <a:schemeClr val="tx1"/>
                </a:solidFill>
                <a:latin typeface="+mn-lt"/>
                <a:ea typeface="+mn-ea"/>
                <a:cs typeface="+mn-cs"/>
              </a:rPr>
              <a:t>£1,530</a:t>
            </a:r>
            <a:r>
              <a:rPr lang="en-US" dirty="0" smtClean="0"/>
              <a:t> </a:t>
            </a:r>
            <a:r>
              <a:rPr lang="en-US" sz="1200" b="0" i="0" u="none" strike="noStrike" kern="1200" dirty="0" smtClean="0">
                <a:solidFill>
                  <a:schemeClr val="tx1"/>
                </a:solidFill>
                <a:latin typeface="+mn-lt"/>
                <a:ea typeface="+mn-ea"/>
                <a:cs typeface="+mn-cs"/>
              </a:rPr>
              <a:t>£1,561</a:t>
            </a:r>
            <a:r>
              <a:rPr lang="en-US" dirty="0" smtClean="0"/>
              <a:t> </a:t>
            </a:r>
            <a:r>
              <a:rPr lang="en-US" sz="1200" b="1" i="0" u="none" strike="noStrike" kern="1200" dirty="0" smtClean="0">
                <a:solidFill>
                  <a:schemeClr val="tx1"/>
                </a:solidFill>
                <a:latin typeface="+mn-lt"/>
                <a:ea typeface="+mn-ea"/>
                <a:cs typeface="+mn-cs"/>
              </a:rPr>
              <a:t>Other Expenses</a:t>
            </a:r>
            <a:r>
              <a:rPr lang="en-US" dirty="0" smtClean="0"/>
              <a:t> </a:t>
            </a:r>
            <a:r>
              <a:rPr lang="en-US" sz="1200" b="0" i="0" u="none" strike="noStrike" kern="1200" dirty="0" smtClean="0">
                <a:solidFill>
                  <a:schemeClr val="tx1"/>
                </a:solidFill>
                <a:latin typeface="+mn-lt"/>
                <a:ea typeface="+mn-ea"/>
                <a:cs typeface="+mn-cs"/>
              </a:rPr>
              <a:t>£4,900</a:t>
            </a:r>
            <a:r>
              <a:rPr lang="en-US" dirty="0" smtClean="0"/>
              <a:t> </a:t>
            </a:r>
            <a:r>
              <a:rPr lang="en-US" sz="1200" b="0" i="0" u="none" strike="noStrike" kern="1200" dirty="0" smtClean="0">
                <a:solidFill>
                  <a:schemeClr val="tx1"/>
                </a:solidFill>
                <a:latin typeface="+mn-lt"/>
                <a:ea typeface="+mn-ea"/>
                <a:cs typeface="+mn-cs"/>
              </a:rPr>
              <a:t>£4,949</a:t>
            </a:r>
            <a:r>
              <a:rPr lang="en-US" dirty="0" smtClean="0"/>
              <a:t> </a:t>
            </a:r>
            <a:r>
              <a:rPr lang="en-US" sz="1200" b="0" i="0" u="none" strike="noStrike" kern="1200" dirty="0" smtClean="0">
                <a:solidFill>
                  <a:schemeClr val="tx1"/>
                </a:solidFill>
                <a:latin typeface="+mn-lt"/>
                <a:ea typeface="+mn-ea"/>
                <a:cs typeface="+mn-cs"/>
              </a:rPr>
              <a:t>£4,998</a:t>
            </a:r>
            <a:r>
              <a:rPr lang="en-US" dirty="0" smtClean="0"/>
              <a:t> </a:t>
            </a:r>
            <a:r>
              <a:rPr lang="en-US" sz="1200" b="1" i="0" u="none" strike="noStrike" kern="1200" dirty="0" smtClean="0">
                <a:solidFill>
                  <a:schemeClr val="tx1"/>
                </a:solidFill>
                <a:latin typeface="+mn-lt"/>
                <a:ea typeface="+mn-ea"/>
                <a:cs typeface="+mn-cs"/>
              </a:rPr>
              <a:t>Profit</a:t>
            </a:r>
            <a:r>
              <a:rPr lang="en-US" dirty="0" smtClean="0"/>
              <a:t> </a:t>
            </a:r>
            <a:r>
              <a:rPr lang="en-US" sz="1200" b="0" i="0" u="none" strike="noStrike" kern="1200" dirty="0" smtClean="0">
                <a:solidFill>
                  <a:schemeClr val="tx1"/>
                </a:solidFill>
                <a:latin typeface="+mn-lt"/>
                <a:ea typeface="+mn-ea"/>
                <a:cs typeface="+mn-cs"/>
              </a:rPr>
              <a:t>-£100</a:t>
            </a:r>
            <a:r>
              <a:rPr lang="en-US" dirty="0" smtClean="0"/>
              <a:t> </a:t>
            </a:r>
            <a:r>
              <a:rPr lang="en-US" sz="1200" b="0" i="0" u="none" strike="noStrike" kern="1200" dirty="0" smtClean="0">
                <a:solidFill>
                  <a:schemeClr val="tx1"/>
                </a:solidFill>
                <a:latin typeface="+mn-lt"/>
                <a:ea typeface="+mn-ea"/>
                <a:cs typeface="+mn-cs"/>
              </a:rPr>
              <a:t>£7,054</a:t>
            </a:r>
            <a:r>
              <a:rPr lang="en-US" dirty="0" smtClean="0"/>
              <a:t> </a:t>
            </a:r>
            <a:r>
              <a:rPr lang="en-US" sz="1200" b="0" i="0" u="none" strike="noStrike" kern="1200" dirty="0" smtClean="0">
                <a:solidFill>
                  <a:schemeClr val="tx1"/>
                </a:solidFill>
                <a:latin typeface="+mn-lt"/>
                <a:ea typeface="+mn-ea"/>
                <a:cs typeface="+mn-cs"/>
              </a:rPr>
              <a:t>£7,211</a:t>
            </a:r>
            <a:r>
              <a:rPr lang="en-US" dirty="0" smtClean="0"/>
              <a:t> </a:t>
            </a:r>
            <a:endParaRPr lang="en-US" dirty="0"/>
          </a:p>
        </p:txBody>
      </p:sp>
      <p:sp>
        <p:nvSpPr>
          <p:cNvPr id="4" name="Slide Number Placeholder 3"/>
          <p:cNvSpPr>
            <a:spLocks noGrp="1"/>
          </p:cNvSpPr>
          <p:nvPr>
            <p:ph type="sldNum" sz="quarter" idx="10"/>
          </p:nvPr>
        </p:nvSpPr>
        <p:spPr/>
        <p:txBody>
          <a:bodyPr/>
          <a:lstStyle/>
          <a:p>
            <a:fld id="{52CE64F2-9968-439F-B1E9-F02FF691C0DB}" type="slidenum">
              <a:rPr lang="en-IN" smtClean="0"/>
              <a:pPr/>
              <a:t>10</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90D7E-00F6-4A94-9B9E-B66E2BCAB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393543C-95A7-41F2-B882-6BC5239A04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49125090-887E-4D3A-9A24-C18E7773AE15}"/>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5" name="Footer Placeholder 4">
            <a:extLst>
              <a:ext uri="{FF2B5EF4-FFF2-40B4-BE49-F238E27FC236}">
                <a16:creationId xmlns:a16="http://schemas.microsoft.com/office/drawing/2014/main" id="{624742B5-1DA0-45D8-B6BE-82CCA21CFE4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8916E22-D2BC-4F2A-8ED2-F28B2235616C}"/>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660990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F3C09-BCB2-420A-8301-D847B0014D1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C325BE24-9738-478D-A8CE-AE0E299275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1CC14BC-2EC1-4873-AE58-DA5051D87172}"/>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5" name="Footer Placeholder 4">
            <a:extLst>
              <a:ext uri="{FF2B5EF4-FFF2-40B4-BE49-F238E27FC236}">
                <a16:creationId xmlns:a16="http://schemas.microsoft.com/office/drawing/2014/main" id="{F1C5414D-9182-4AC0-95FC-F764B4B37C7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4CC9E3A2-F317-4421-9309-D7BE5EC9C056}"/>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166884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5E143-19BC-416E-927C-227B7FA393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9934A2E-6795-4695-88CD-8C0C029874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373F0C-0141-4D71-91B0-07F9173B3641}"/>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5" name="Footer Placeholder 4">
            <a:extLst>
              <a:ext uri="{FF2B5EF4-FFF2-40B4-BE49-F238E27FC236}">
                <a16:creationId xmlns:a16="http://schemas.microsoft.com/office/drawing/2014/main" id="{63B1BB32-DB5E-42C3-8CCE-123C48A2536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62C1B15-C691-4486-80EA-960B1497210A}"/>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32689874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2D290-90A1-4A12-8844-C036C966C7A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2CC9EF7-5EDC-4592-AD45-D4E03CB556D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B278094-39E5-4091-9FA3-3F7A268C4F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C0F82F5-365B-428E-919D-933A414FD6E5}"/>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6" name="Footer Placeholder 5">
            <a:extLst>
              <a:ext uri="{FF2B5EF4-FFF2-40B4-BE49-F238E27FC236}">
                <a16:creationId xmlns:a16="http://schemas.microsoft.com/office/drawing/2014/main" id="{A31F6844-2339-413C-9DFC-24FA194CB5BE}"/>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E51EDD9B-8AB7-46A2-BB82-C7246056673D}"/>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26530868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51361-A01A-4F41-95D5-522F473C3D50}"/>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0188981F-461B-4C37-90C3-76AC362080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84CC1D0-61CE-4365-9ECA-5F69283E4A7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747F4796-F55F-4410-AE48-A368B658CE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F68742-8042-4EF5-9703-0EB956E418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C3E12D3-07EE-443F-BC9F-B35929EA12FA}"/>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8" name="Footer Placeholder 7">
            <a:extLst>
              <a:ext uri="{FF2B5EF4-FFF2-40B4-BE49-F238E27FC236}">
                <a16:creationId xmlns:a16="http://schemas.microsoft.com/office/drawing/2014/main" id="{3D0C069D-D287-40D3-9958-FF59A021A4F9}"/>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DBEDA43A-A73B-4FD9-A0D0-0ACD08816D7F}"/>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19834739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2814A-E5E7-44B8-B920-3FAC75F7FB84}"/>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5F8D4530-C65B-408C-B9A6-C4F6382B633F}"/>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4" name="Footer Placeholder 3">
            <a:extLst>
              <a:ext uri="{FF2B5EF4-FFF2-40B4-BE49-F238E27FC236}">
                <a16:creationId xmlns:a16="http://schemas.microsoft.com/office/drawing/2014/main" id="{3BF8866B-4C69-4487-89F6-17B8F0483A75}"/>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3EA4A66-1918-47A1-9262-154A59AD7DDE}"/>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3450268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C98CA-0975-4145-86B1-EC2B8931B13D}"/>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3" name="Footer Placeholder 2">
            <a:extLst>
              <a:ext uri="{FF2B5EF4-FFF2-40B4-BE49-F238E27FC236}">
                <a16:creationId xmlns:a16="http://schemas.microsoft.com/office/drawing/2014/main" id="{C0C53975-C93A-4296-86B5-6A8D5A1739E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15467971-D249-44D5-9EA9-D76083D49055}"/>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3804545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8704E-D6E5-4C12-AAB6-18E4FA6425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5B3F231-DC3E-4365-9E13-E280BC11B41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45C36C8-F36A-4485-89A5-E59F75F642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7925724-5845-4B27-B3E2-D4283DBF8017}"/>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6" name="Footer Placeholder 5">
            <a:extLst>
              <a:ext uri="{FF2B5EF4-FFF2-40B4-BE49-F238E27FC236}">
                <a16:creationId xmlns:a16="http://schemas.microsoft.com/office/drawing/2014/main" id="{AA6DB483-9CEB-4DA9-B23D-559C67B0FAD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393AF0CC-F945-4AFC-B543-8E13EBA6B6BC}"/>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3974927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2C77E-B347-424F-BD36-73525F316C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C7E9B8D7-25EF-430C-A968-C160E37BC39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5406F491-9C92-4C34-89F4-68B8354AD9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4FCBA5B-6E4F-4C63-B908-C963A67D946C}"/>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6" name="Footer Placeholder 5">
            <a:extLst>
              <a:ext uri="{FF2B5EF4-FFF2-40B4-BE49-F238E27FC236}">
                <a16:creationId xmlns:a16="http://schemas.microsoft.com/office/drawing/2014/main" id="{2E7D545F-9D7E-4C73-8BE0-2ECB88FBC090}"/>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63E6287-6BF1-4751-AE95-CB543EA953D7}"/>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31803803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4CBBE-2161-4B86-AD96-274C6A931DBE}"/>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EF14443-7D3E-41F1-B68B-9DF67451B3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6F9240E-A587-458A-9812-B8EAB5B0862A}"/>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5" name="Footer Placeholder 4">
            <a:extLst>
              <a:ext uri="{FF2B5EF4-FFF2-40B4-BE49-F238E27FC236}">
                <a16:creationId xmlns:a16="http://schemas.microsoft.com/office/drawing/2014/main" id="{BF4B2710-DFE3-4DE1-801E-D5184950DA7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922FD49-E37D-458F-9730-DE932A6CC35E}"/>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28763340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70D291-F0BB-4CE9-80A9-B4DD2270D12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73552C1-D7CD-4E2B-9807-AD29F8E29FB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1C22F51-D1E4-4E8D-A4E0-1989470479A9}"/>
              </a:ext>
            </a:extLst>
          </p:cNvPr>
          <p:cNvSpPr>
            <a:spLocks noGrp="1"/>
          </p:cNvSpPr>
          <p:nvPr>
            <p:ph type="dt" sz="half" idx="10"/>
          </p:nvPr>
        </p:nvSpPr>
        <p:spPr/>
        <p:txBody>
          <a:bodyPr/>
          <a:lstStyle/>
          <a:p>
            <a:fld id="{700077A4-3BAD-4A67-9091-1926E58A4E70}" type="datetimeFigureOut">
              <a:rPr lang="en-IN" smtClean="0"/>
              <a:pPr/>
              <a:t>21-07-2021</a:t>
            </a:fld>
            <a:endParaRPr lang="en-IN"/>
          </a:p>
        </p:txBody>
      </p:sp>
      <p:sp>
        <p:nvSpPr>
          <p:cNvPr id="5" name="Footer Placeholder 4">
            <a:extLst>
              <a:ext uri="{FF2B5EF4-FFF2-40B4-BE49-F238E27FC236}">
                <a16:creationId xmlns:a16="http://schemas.microsoft.com/office/drawing/2014/main" id="{9D58AE7D-55EE-445F-B000-B71A7730111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416B5D0-E066-4EEF-8239-ECDCB80CFDF1}"/>
              </a:ext>
            </a:extLst>
          </p:cNvPr>
          <p:cNvSpPr>
            <a:spLocks noGrp="1"/>
          </p:cNvSpPr>
          <p:nvPr>
            <p:ph type="sldNum" sz="quarter" idx="12"/>
          </p:nvPr>
        </p:nvSpPr>
        <p:spPr/>
        <p:txBody>
          <a:bodyPr/>
          <a:lstStyle/>
          <a:p>
            <a:fld id="{C4DA0B6B-E66A-4EE0-A7E3-8BFB652AEF05}" type="slidenum">
              <a:rPr lang="en-IN" smtClean="0"/>
              <a:pPr/>
              <a:t>‹#›</a:t>
            </a:fld>
            <a:endParaRPr lang="en-IN"/>
          </a:p>
        </p:txBody>
      </p:sp>
    </p:spTree>
    <p:extLst>
      <p:ext uri="{BB962C8B-B14F-4D97-AF65-F5344CB8AC3E}">
        <p14:creationId xmlns:p14="http://schemas.microsoft.com/office/powerpoint/2010/main" val="582927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E43836-7E81-4F29-AA28-D954AEDF45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7D12655-6B2E-4EFA-848E-10ED88A27E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5BBF283-CEF6-4D98-B896-166B18C4B0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00077A4-3BAD-4A67-9091-1926E58A4E70}" type="datetimeFigureOut">
              <a:rPr lang="en-IN" smtClean="0"/>
              <a:pPr/>
              <a:t>21-07-2021</a:t>
            </a:fld>
            <a:endParaRPr lang="en-IN"/>
          </a:p>
        </p:txBody>
      </p:sp>
      <p:sp>
        <p:nvSpPr>
          <p:cNvPr id="5" name="Footer Placeholder 4">
            <a:extLst>
              <a:ext uri="{FF2B5EF4-FFF2-40B4-BE49-F238E27FC236}">
                <a16:creationId xmlns:a16="http://schemas.microsoft.com/office/drawing/2014/main" id="{3CADEC5D-C921-4C5B-BAF9-9CA8A6AE3BB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F4472C08-0FE2-4AAA-B7DE-A7B7497EEC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DA0B6B-E66A-4EE0-A7E3-8BFB652AEF05}" type="slidenum">
              <a:rPr lang="en-IN" smtClean="0"/>
              <a:pPr/>
              <a:t>‹#›</a:t>
            </a:fld>
            <a:endParaRPr lang="en-IN"/>
          </a:p>
        </p:txBody>
      </p:sp>
    </p:spTree>
    <p:extLst>
      <p:ext uri="{BB962C8B-B14F-4D97-AF65-F5344CB8AC3E}">
        <p14:creationId xmlns:p14="http://schemas.microsoft.com/office/powerpoint/2010/main" val="42296582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4876E30-F586-4023-82C3-A50D08AEE720}"/>
              </a:ext>
            </a:extLst>
          </p:cNvPr>
          <p:cNvSpPr>
            <a:spLocks noGrp="1"/>
          </p:cNvSpPr>
          <p:nvPr>
            <p:ph type="title"/>
          </p:nvPr>
        </p:nvSpPr>
        <p:spPr>
          <a:xfrm>
            <a:off x="0" y="18255"/>
            <a:ext cx="12192000" cy="1325563"/>
          </a:xfrm>
        </p:spPr>
        <p:txBody>
          <a:bodyPr anchor="t">
            <a:normAutofit/>
          </a:bodyPr>
          <a:lstStyle/>
          <a:p>
            <a:pPr algn="ctr"/>
            <a:r>
              <a:rPr lang="en-IN" sz="4000" b="1" dirty="0">
                <a:latin typeface="Times New Roman" panose="02020603050405020304" pitchFamily="18" charset="0"/>
                <a:cs typeface="Times New Roman" panose="02020603050405020304" pitchFamily="18" charset="0"/>
              </a:rPr>
              <a:t>Business Plan PowerPoint Presentation.</a:t>
            </a:r>
          </a:p>
        </p:txBody>
      </p:sp>
      <p:sp>
        <p:nvSpPr>
          <p:cNvPr id="5" name="Content Placeholder 4">
            <a:extLst>
              <a:ext uri="{FF2B5EF4-FFF2-40B4-BE49-F238E27FC236}">
                <a16:creationId xmlns:a16="http://schemas.microsoft.com/office/drawing/2014/main" id="{D035EE9F-90C3-44DD-AFD4-788BF9FE6729}"/>
              </a:ext>
            </a:extLst>
          </p:cNvPr>
          <p:cNvSpPr>
            <a:spLocks noGrp="1"/>
          </p:cNvSpPr>
          <p:nvPr>
            <p:ph idx="1"/>
          </p:nvPr>
        </p:nvSpPr>
        <p:spPr/>
        <p:txBody>
          <a:bodyPr anchor="ctr"/>
          <a:lstStyle/>
          <a:p>
            <a:pPr marL="0" indent="0" algn="ctr">
              <a:buNone/>
            </a:pPr>
            <a:r>
              <a:rPr lang="en-IN" b="1" i="1" dirty="0" smtClean="0">
                <a:latin typeface="Times New Roman" panose="02020603050405020304" pitchFamily="18" charset="0"/>
                <a:cs typeface="Times New Roman" panose="02020603050405020304" pitchFamily="18" charset="0"/>
              </a:rPr>
              <a:t>“Heal” </a:t>
            </a:r>
          </a:p>
          <a:p>
            <a:pPr marL="0" indent="0" algn="ctr">
              <a:buNone/>
            </a:pPr>
            <a:r>
              <a:rPr lang="en-US" dirty="0" smtClean="0">
                <a:solidFill>
                  <a:srgbClr val="000000"/>
                </a:solidFill>
                <a:latin typeface="Times New Roman" panose="02020603050405020304" pitchFamily="18" charset="0"/>
              </a:rPr>
              <a:t>A new </a:t>
            </a:r>
            <a:r>
              <a:rPr lang="en-US" dirty="0">
                <a:solidFill>
                  <a:srgbClr val="000000"/>
                </a:solidFill>
                <a:latin typeface="Times New Roman" panose="02020603050405020304" pitchFamily="18" charset="0"/>
              </a:rPr>
              <a:t>mental health solution app</a:t>
            </a:r>
            <a:endParaRPr lang="en-IN"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70270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3797DA-E4DB-400B-A4F1-2FA5D2DB14ED}"/>
              </a:ext>
            </a:extLst>
          </p:cNvPr>
          <p:cNvSpPr>
            <a:spLocks noGrp="1"/>
          </p:cNvSpPr>
          <p:nvPr>
            <p:ph type="title"/>
          </p:nvPr>
        </p:nvSpPr>
        <p:spPr>
          <a:xfrm>
            <a:off x="0" y="-17429"/>
            <a:ext cx="12192000" cy="847854"/>
          </a:xfrm>
        </p:spPr>
        <p:txBody>
          <a:bodyPr anchor="t">
            <a:no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cs typeface="Times New Roman" panose="02020603050405020304" pitchFamily="18" charset="0"/>
              </a:rPr>
              <a:t>1. Business/Company Overview</a:t>
            </a:r>
            <a:r>
              <a:rPr lang="en-IN" sz="3200" b="0" dirty="0">
                <a:effectLst/>
                <a:latin typeface="Times New Roman" panose="02020603050405020304" pitchFamily="18" charset="0"/>
                <a:cs typeface="Times New Roman" panose="02020603050405020304" pitchFamily="18" charset="0"/>
              </a:rPr>
              <a:t/>
            </a:r>
            <a:br>
              <a:rPr lang="en-IN" sz="3200" b="0" dirty="0">
                <a:effectLst/>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EA231696-AF99-42C5-B399-CB6029F1093D}"/>
              </a:ext>
            </a:extLst>
          </p:cNvPr>
          <p:cNvSpPr>
            <a:spLocks noGrp="1"/>
          </p:cNvSpPr>
          <p:nvPr>
            <p:ph sz="half" idx="1"/>
          </p:nvPr>
        </p:nvSpPr>
        <p:spPr>
          <a:xfrm>
            <a:off x="525379" y="1373687"/>
            <a:ext cx="6019800" cy="5269709"/>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Heal will be an online mobile application available for both Android and iOS smartphones. </a:t>
            </a:r>
          </a:p>
          <a:p>
            <a:pPr algn="just" rtl="0" fontAlgn="base">
              <a:lnSpc>
                <a:spcPct val="150000"/>
              </a:lnSpc>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It will be a mental health solution app where people can communicate about their problems with therapists and other users through telephonic calls and chatbots. </a:t>
            </a:r>
          </a:p>
          <a:p>
            <a:pPr algn="just" rtl="0" fontAlgn="base">
              <a:lnSpc>
                <a:spcPct val="150000"/>
              </a:lnSpc>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It will also include mood tracker and self-improvement tips that will help in enhancing people’s mental wellbeing.</a:t>
            </a:r>
          </a:p>
          <a:p>
            <a:pPr algn="just" rtl="0" fontAlgn="base">
              <a:lnSpc>
                <a:spcPct val="150000"/>
              </a:lnSpc>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 The app will be exclusively made for citizens of the United Kingdom. </a:t>
            </a:r>
          </a:p>
          <a:p>
            <a:pPr algn="just" rtl="0" fontAlgn="base">
              <a:lnSpc>
                <a:spcPct val="150000"/>
              </a:lnSpc>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people can avail both free and paid services.</a:t>
            </a:r>
          </a:p>
          <a:p>
            <a:pPr>
              <a:lnSpc>
                <a:spcPct val="150000"/>
              </a:lnSpc>
            </a:pPr>
            <a:endParaRPr lang="en-IN" sz="2000" dirty="0"/>
          </a:p>
        </p:txBody>
      </p:sp>
      <p:pic>
        <p:nvPicPr>
          <p:cNvPr id="1032" name="Picture 8" descr="Healing Icons - Download Free Vector Icons | Noun Project">
            <a:extLst>
              <a:ext uri="{FF2B5EF4-FFF2-40B4-BE49-F238E27FC236}">
                <a16:creationId xmlns:a16="http://schemas.microsoft.com/office/drawing/2014/main" id="{1E3EAB93-BDF4-4362-8836-F73F9992405A}"/>
              </a:ext>
            </a:extLst>
          </p:cNvPr>
          <p:cNvPicPr>
            <a:picLocks noGrp="1" noChangeAspect="1" noChangeArrowheads="1"/>
          </p:cNvPicPr>
          <p:nvPr>
            <p:ph sz="half" idx="2"/>
          </p:nvPr>
        </p:nvPicPr>
        <p:blipFill>
          <a:blip r:embed="rId3">
            <a:duotone>
              <a:prstClr val="black"/>
              <a:schemeClr val="accent6">
                <a:tint val="45000"/>
                <a:satMod val="400000"/>
              </a:schemeClr>
            </a:duotone>
            <a:extLst>
              <a:ext uri="{28A0092B-C50C-407E-A947-70E740481C1C}">
                <a14:useLocalDpi xmlns:a14="http://schemas.microsoft.com/office/drawing/2010/main" val="0"/>
              </a:ext>
            </a:extLst>
          </a:blip>
          <a:srcRect/>
          <a:stretch>
            <a:fillRect/>
          </a:stretch>
        </p:blipFill>
        <p:spPr bwMode="auto">
          <a:xfrm>
            <a:off x="7042485" y="2101515"/>
            <a:ext cx="3785936" cy="3529263"/>
          </a:xfrm>
          <a:prstGeom prst="rect">
            <a:avLst/>
          </a:prstGeom>
          <a:solidFill>
            <a:schemeClr val="accent4">
              <a:lumMod val="40000"/>
              <a:lumOff val="60000"/>
              <a:alpha val="18000"/>
            </a:schemeClr>
          </a:solidFill>
        </p:spPr>
      </p:pic>
      <p:sp>
        <p:nvSpPr>
          <p:cNvPr id="7" name="TextBox 6">
            <a:extLst>
              <a:ext uri="{FF2B5EF4-FFF2-40B4-BE49-F238E27FC236}">
                <a16:creationId xmlns:a16="http://schemas.microsoft.com/office/drawing/2014/main" id="{76D9B910-0F8E-4E71-9FFB-1914D1DAC42E}"/>
              </a:ext>
            </a:extLst>
          </p:cNvPr>
          <p:cNvSpPr txBox="1"/>
          <p:nvPr/>
        </p:nvSpPr>
        <p:spPr>
          <a:xfrm>
            <a:off x="7739743" y="2379306"/>
            <a:ext cx="1894114" cy="769441"/>
          </a:xfrm>
          <a:prstGeom prst="rect">
            <a:avLst/>
          </a:prstGeom>
          <a:noFill/>
        </p:spPr>
        <p:txBody>
          <a:bodyPr wrap="square" rtlCol="0">
            <a:spAutoFit/>
          </a:bodyPr>
          <a:lstStyle/>
          <a:p>
            <a:r>
              <a:rPr lang="en-US" sz="4400" dirty="0">
                <a:latin typeface="Forte" panose="03060902040502070203" pitchFamily="66" charset="0"/>
                <a:cs typeface="Times New Roman" panose="02020603050405020304" pitchFamily="18" charset="0"/>
              </a:rPr>
              <a:t>Heal</a:t>
            </a:r>
            <a:endParaRPr lang="en-IN" sz="4400" dirty="0">
              <a:latin typeface="Forte" panose="03060902040502070203" pitchFamily="66" charset="0"/>
              <a:cs typeface="Times New Roman" panose="02020603050405020304" pitchFamily="18" charset="0"/>
            </a:endParaRPr>
          </a:p>
        </p:txBody>
      </p:sp>
    </p:spTree>
    <p:extLst>
      <p:ext uri="{BB962C8B-B14F-4D97-AF65-F5344CB8AC3E}">
        <p14:creationId xmlns:p14="http://schemas.microsoft.com/office/powerpoint/2010/main" val="2135247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655525-FC15-4502-960C-8EC9864E37C1}"/>
              </a:ext>
            </a:extLst>
          </p:cNvPr>
          <p:cNvSpPr>
            <a:spLocks noGrp="1"/>
          </p:cNvSpPr>
          <p:nvPr>
            <p:ph type="title"/>
          </p:nvPr>
        </p:nvSpPr>
        <p:spPr>
          <a:xfrm>
            <a:off x="0" y="1"/>
            <a:ext cx="12192000" cy="898358"/>
          </a:xfrm>
        </p:spPr>
        <p:txBody>
          <a:bodyPr anchor="t">
            <a:normAutofit/>
          </a:bodyPr>
          <a:lstStyle/>
          <a:p>
            <a:pPr algn="ct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0D6E2C5-1C51-40DB-83EA-65C10E28C4AC}"/>
              </a:ext>
            </a:extLst>
          </p:cNvPr>
          <p:cNvSpPr>
            <a:spLocks noGrp="1"/>
          </p:cNvSpPr>
          <p:nvPr>
            <p:ph idx="1"/>
          </p:nvPr>
        </p:nvSpPr>
        <p:spPr>
          <a:xfrm>
            <a:off x="144379" y="1058779"/>
            <a:ext cx="6799760" cy="5518484"/>
          </a:xfrm>
        </p:spPr>
        <p:txBody>
          <a:bodyPr>
            <a:normAutofit fontScale="77500" lnSpcReduction="20000"/>
          </a:bodyPr>
          <a:lstStyle/>
          <a:p>
            <a:pPr algn="just" rtl="0">
              <a:lnSpc>
                <a:spcPct val="150000"/>
              </a:lnSpc>
              <a:spcBef>
                <a:spcPts val="0"/>
              </a:spcBef>
              <a:spcAft>
                <a:spcPts val="0"/>
              </a:spcAft>
            </a:pPr>
            <a:r>
              <a:rPr lang="en-US" sz="2200" b="1" i="1" u="none" strike="noStrike" dirty="0">
                <a:solidFill>
                  <a:srgbClr val="000000"/>
                </a:solidFill>
                <a:effectLst/>
                <a:latin typeface="Times New Roman" panose="02020603050405020304" pitchFamily="18" charset="0"/>
              </a:rPr>
              <a:t>Vision</a:t>
            </a:r>
            <a:endParaRPr lang="en-US" sz="2200" b="0" dirty="0">
              <a:effectLst/>
            </a:endParaRP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000000"/>
                </a:solidFill>
                <a:effectLst/>
                <a:latin typeface="Times New Roman" panose="02020603050405020304" pitchFamily="18" charset="0"/>
              </a:rPr>
              <a:t>Heal wants to create a positive and inclusive space for all the people in the UK to openly talk about their mental health issues and receive help from consultants and other members.</a:t>
            </a:r>
          </a:p>
          <a:p>
            <a:pPr algn="just" rtl="0">
              <a:lnSpc>
                <a:spcPct val="150000"/>
              </a:lnSpc>
              <a:spcBef>
                <a:spcPts val="0"/>
              </a:spcBef>
              <a:spcAft>
                <a:spcPts val="0"/>
              </a:spcAft>
            </a:pPr>
            <a:r>
              <a:rPr lang="en-US" sz="2200" b="1" i="1" u="none" strike="noStrike" dirty="0">
                <a:solidFill>
                  <a:srgbClr val="000000"/>
                </a:solidFill>
                <a:effectLst/>
                <a:latin typeface="Times New Roman" panose="02020603050405020304" pitchFamily="18" charset="0"/>
              </a:rPr>
              <a:t>Objectives </a:t>
            </a:r>
            <a:endParaRPr lang="en-US" sz="2200" b="0" dirty="0">
              <a:effectLst/>
            </a:endParaRPr>
          </a:p>
          <a:p>
            <a:pPr algn="just" rtl="0">
              <a:lnSpc>
                <a:spcPct val="150000"/>
              </a:lnSpc>
              <a:spcBef>
                <a:spcPts val="0"/>
              </a:spcBef>
              <a:spcAft>
                <a:spcPts val="0"/>
              </a:spcAft>
            </a:pPr>
            <a:r>
              <a:rPr lang="en-US" sz="2200" b="0" i="0" u="none" strike="noStrike" dirty="0">
                <a:solidFill>
                  <a:srgbClr val="000000"/>
                </a:solidFill>
                <a:effectLst/>
                <a:latin typeface="Times New Roman" panose="02020603050405020304" pitchFamily="18" charset="0"/>
              </a:rPr>
              <a:t>The objectives of the Heal application are to-</a:t>
            </a:r>
            <a:endParaRPr lang="en-US" sz="2200" b="0" dirty="0">
              <a:effectLst/>
            </a:endParaRP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000000"/>
                </a:solidFill>
                <a:effectLst/>
                <a:latin typeface="Times New Roman" panose="02020603050405020304" pitchFamily="18" charset="0"/>
              </a:rPr>
              <a:t>Provide an affordable option to the people for taking care of their individual needs mental health.</a:t>
            </a:r>
          </a:p>
          <a:p>
            <a:pPr algn="just" rtl="0" fontAlgn="base">
              <a:lnSpc>
                <a:spcPct val="150000"/>
              </a:lnSpc>
              <a:spcBef>
                <a:spcPts val="0"/>
              </a:spcBef>
              <a:spcAft>
                <a:spcPts val="0"/>
              </a:spcAft>
              <a:buFont typeface="Arial" panose="020B0604020202020204" pitchFamily="34" charset="0"/>
              <a:buChar char="•"/>
            </a:pPr>
            <a:r>
              <a:rPr lang="en-US" sz="2200" b="0" i="0" u="none" strike="noStrike" dirty="0">
                <a:solidFill>
                  <a:srgbClr val="000000"/>
                </a:solidFill>
                <a:effectLst/>
                <a:latin typeface="Times New Roman" panose="02020603050405020304" pitchFamily="18" charset="0"/>
              </a:rPr>
              <a:t>To acquire a strong position in the market of behavioral and mental health applications.</a:t>
            </a:r>
          </a:p>
          <a:p>
            <a:pPr algn="just" rtl="0">
              <a:lnSpc>
                <a:spcPct val="150000"/>
              </a:lnSpc>
              <a:spcBef>
                <a:spcPts val="0"/>
              </a:spcBef>
              <a:spcAft>
                <a:spcPts val="0"/>
              </a:spcAft>
            </a:pPr>
            <a:r>
              <a:rPr lang="en-US" sz="2200" b="1" i="1" u="none" strike="noStrike" dirty="0">
                <a:solidFill>
                  <a:srgbClr val="000000"/>
                </a:solidFill>
                <a:effectLst/>
                <a:latin typeface="Times New Roman" panose="02020603050405020304" pitchFamily="18" charset="0"/>
              </a:rPr>
              <a:t>Goals</a:t>
            </a:r>
            <a:endParaRPr lang="en-US" sz="2200" b="0" dirty="0">
              <a:effectLst/>
            </a:endParaRPr>
          </a:p>
          <a:p>
            <a:pPr algn="just">
              <a:lnSpc>
                <a:spcPct val="150000"/>
              </a:lnSpc>
            </a:pPr>
            <a:r>
              <a:rPr lang="en-US" sz="2200" b="0" i="0" u="none" strike="noStrike" dirty="0">
                <a:solidFill>
                  <a:srgbClr val="000000"/>
                </a:solidFill>
                <a:effectLst/>
                <a:latin typeface="Times New Roman" panose="02020603050405020304" pitchFamily="18" charset="0"/>
              </a:rPr>
              <a:t>Heal aims to offer a sustainable mental health care to people through the online mobile services and empower them to take control of individual psychological well being under the </a:t>
            </a:r>
            <a:r>
              <a:rPr lang="en-US" sz="2200" b="0" i="1" u="none" strike="noStrike" dirty="0">
                <a:solidFill>
                  <a:srgbClr val="000000"/>
                </a:solidFill>
                <a:effectLst/>
                <a:latin typeface="Times New Roman" panose="02020603050405020304" pitchFamily="18" charset="0"/>
              </a:rPr>
              <a:t>pandemic situation</a:t>
            </a:r>
            <a:r>
              <a:rPr lang="en-US" sz="2200" b="0" i="0" u="none" strike="noStrike" dirty="0">
                <a:solidFill>
                  <a:srgbClr val="000000"/>
                </a:solidFill>
                <a:effectLst/>
                <a:latin typeface="Times New Roman" panose="02020603050405020304" pitchFamily="18" charset="0"/>
              </a:rPr>
              <a:t>.</a:t>
            </a:r>
            <a:endParaRPr lang="en-IN" sz="2200" dirty="0"/>
          </a:p>
        </p:txBody>
      </p:sp>
      <p:pic>
        <p:nvPicPr>
          <p:cNvPr id="1026" name="Picture 2"/>
          <p:cNvPicPr>
            <a:picLocks noChangeAspect="1" noChangeArrowheads="1"/>
          </p:cNvPicPr>
          <p:nvPr/>
        </p:nvPicPr>
        <p:blipFill>
          <a:blip r:embed="rId3"/>
          <a:srcRect/>
          <a:stretch>
            <a:fillRect/>
          </a:stretch>
        </p:blipFill>
        <p:spPr bwMode="auto">
          <a:xfrm>
            <a:off x="7142922" y="1232452"/>
            <a:ext cx="4757530" cy="5009321"/>
          </a:xfrm>
          <a:prstGeom prst="rect">
            <a:avLst/>
          </a:prstGeom>
          <a:noFill/>
          <a:ln w="9525">
            <a:noFill/>
            <a:miter lim="800000"/>
            <a:headEnd/>
            <a:tailEnd/>
          </a:ln>
          <a:effectLst/>
        </p:spPr>
      </p:pic>
    </p:spTree>
    <p:extLst>
      <p:ext uri="{BB962C8B-B14F-4D97-AF65-F5344CB8AC3E}">
        <p14:creationId xmlns:p14="http://schemas.microsoft.com/office/powerpoint/2010/main" val="2487467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0E305-854D-4C3E-8124-644BFEEED932}"/>
              </a:ext>
            </a:extLst>
          </p:cNvPr>
          <p:cNvSpPr>
            <a:spLocks noGrp="1"/>
          </p:cNvSpPr>
          <p:nvPr>
            <p:ph type="title"/>
          </p:nvPr>
        </p:nvSpPr>
        <p:spPr/>
        <p:txBody>
          <a:bodyPr anchor="t">
            <a:normAutofit/>
          </a:bodyPr>
          <a:lstStyle/>
          <a:p>
            <a:pPr algn="ctr"/>
            <a:r>
              <a:rPr lang="en-IN" sz="3200" b="1" i="0" u="none" strike="noStrike" dirty="0">
                <a:solidFill>
                  <a:srgbClr val="000000"/>
                </a:solidFill>
                <a:effectLst/>
                <a:latin typeface="Times New Roman" panose="02020603050405020304" pitchFamily="18" charset="0"/>
              </a:rPr>
              <a:t>2.Product and Services</a:t>
            </a:r>
            <a:endParaRPr lang="en-IN" sz="3200" dirty="0"/>
          </a:p>
        </p:txBody>
      </p:sp>
      <p:sp>
        <p:nvSpPr>
          <p:cNvPr id="4" name="Content Placeholder 3">
            <a:extLst>
              <a:ext uri="{FF2B5EF4-FFF2-40B4-BE49-F238E27FC236}">
                <a16:creationId xmlns:a16="http://schemas.microsoft.com/office/drawing/2014/main" id="{5E69BADC-9934-4479-B219-A3A8658A55C1}"/>
              </a:ext>
            </a:extLst>
          </p:cNvPr>
          <p:cNvSpPr>
            <a:spLocks noGrp="1"/>
          </p:cNvSpPr>
          <p:nvPr>
            <p:ph sz="half" idx="1"/>
          </p:nvPr>
        </p:nvSpPr>
        <p:spPr>
          <a:xfrm>
            <a:off x="208547" y="1253330"/>
            <a:ext cx="5887453" cy="5404143"/>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rgbClr val="000000"/>
                </a:solidFill>
                <a:effectLst/>
                <a:latin typeface="Times New Roman" panose="02020603050405020304" pitchFamily="18" charset="0"/>
              </a:rPr>
              <a:t>The Heal app will include chatbots, telephonic consultations, self-improvement advice and mood tracker so people can stay aware of their own mental health and receive help if needed.</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rgbClr val="000000"/>
                </a:solidFill>
                <a:effectLst/>
                <a:latin typeface="Times New Roman" panose="02020603050405020304" pitchFamily="18" charset="0"/>
              </a:rPr>
              <a:t>There will be free subscriptions as well as in-app purchases available for the users.</a:t>
            </a:r>
          </a:p>
          <a:p>
            <a:pPr algn="just" rtl="0" fontAlgn="base">
              <a:lnSpc>
                <a:spcPct val="150000"/>
              </a:lnSpc>
              <a:spcBef>
                <a:spcPts val="0"/>
              </a:spcBef>
              <a:spcAft>
                <a:spcPts val="0"/>
              </a:spcAft>
              <a:buFont typeface="Arial" panose="020B0604020202020204" pitchFamily="34" charset="0"/>
              <a:buChar char="•"/>
            </a:pPr>
            <a:r>
              <a:rPr lang="en-US" sz="2600" b="0" i="0" u="none" strike="noStrike" dirty="0">
                <a:solidFill>
                  <a:srgbClr val="000000"/>
                </a:solidFill>
                <a:effectLst/>
                <a:latin typeface="Times New Roman" panose="02020603050405020304" pitchFamily="18" charset="0"/>
              </a:rPr>
              <a:t>The size of the app will be 45 MB.</a:t>
            </a:r>
          </a:p>
          <a:p>
            <a:pPr algn="just">
              <a:lnSpc>
                <a:spcPct val="150000"/>
              </a:lnSpc>
            </a:pPr>
            <a:endParaRPr lang="en-IN" sz="2600" dirty="0"/>
          </a:p>
        </p:txBody>
      </p:sp>
      <p:graphicFrame>
        <p:nvGraphicFramePr>
          <p:cNvPr id="12" name="Content Placeholder 11">
            <a:extLst>
              <a:ext uri="{FF2B5EF4-FFF2-40B4-BE49-F238E27FC236}">
                <a16:creationId xmlns:a16="http://schemas.microsoft.com/office/drawing/2014/main" id="{C4BE7AFE-B8DC-416B-9259-869DE6037DA5}"/>
              </a:ext>
            </a:extLst>
          </p:cNvPr>
          <p:cNvGraphicFramePr>
            <a:graphicFrameLocks noGrp="1"/>
          </p:cNvGraphicFramePr>
          <p:nvPr>
            <p:ph sz="half" idx="2"/>
            <p:extLst>
              <p:ext uri="{D42A27DB-BD31-4B8C-83A1-F6EECF244321}">
                <p14:modId xmlns:p14="http://schemas.microsoft.com/office/powerpoint/2010/main" val="409482860"/>
              </p:ext>
            </p:extLst>
          </p:nvPr>
        </p:nvGraphicFramePr>
        <p:xfrm>
          <a:off x="6598920" y="2140585"/>
          <a:ext cx="3947160" cy="34067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3103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368509-9F43-49C0-8B2A-F1C556DB25C7}"/>
              </a:ext>
            </a:extLst>
          </p:cNvPr>
          <p:cNvSpPr>
            <a:spLocks noGrp="1"/>
          </p:cNvSpPr>
          <p:nvPr>
            <p:ph type="title"/>
          </p:nvPr>
        </p:nvSpPr>
        <p:spPr>
          <a:xfrm>
            <a:off x="0" y="18255"/>
            <a:ext cx="12192000" cy="1325563"/>
          </a:xfrm>
        </p:spPr>
        <p:txBody>
          <a:bodyPr anchor="t">
            <a:no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cs typeface="Times New Roman" panose="02020603050405020304" pitchFamily="18" charset="0"/>
              </a:rPr>
              <a:t>3. Market Research</a:t>
            </a:r>
            <a:r>
              <a:rPr lang="en-IN" sz="3200" b="0" dirty="0">
                <a:effectLst/>
                <a:latin typeface="Times New Roman" panose="02020603050405020304" pitchFamily="18" charset="0"/>
                <a:cs typeface="Times New Roman" panose="02020603050405020304" pitchFamily="18" charset="0"/>
              </a:rPr>
              <a:t/>
            </a:r>
            <a:br>
              <a:rPr lang="en-IN" sz="3200" b="0" dirty="0">
                <a:effectLst/>
                <a:latin typeface="Times New Roman" panose="02020603050405020304" pitchFamily="18" charset="0"/>
                <a:cs typeface="Times New Roman" panose="02020603050405020304" pitchFamily="18" charset="0"/>
              </a:rPr>
            </a:br>
            <a:r>
              <a:rPr lang="en-IN" sz="3200" dirty="0">
                <a:latin typeface="Times New Roman" panose="02020603050405020304" pitchFamily="18" charset="0"/>
                <a:cs typeface="Times New Roman" panose="02020603050405020304" pitchFamily="18" charset="0"/>
              </a:rPr>
              <a:t/>
            </a:r>
            <a:br>
              <a:rPr lang="en-IN" sz="3200" dirty="0">
                <a:latin typeface="Times New Roman" panose="02020603050405020304" pitchFamily="18" charset="0"/>
                <a:cs typeface="Times New Roman" panose="02020603050405020304" pitchFamily="18" charset="0"/>
              </a:rPr>
            </a:br>
            <a:endParaRPr lang="en-IN" sz="32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9540DC5-FD52-449B-9A87-534DD90AC6FA}"/>
              </a:ext>
            </a:extLst>
          </p:cNvPr>
          <p:cNvSpPr>
            <a:spLocks noGrp="1"/>
          </p:cNvSpPr>
          <p:nvPr>
            <p:ph sz="half" idx="1"/>
          </p:nvPr>
        </p:nvSpPr>
        <p:spPr>
          <a:xfrm>
            <a:off x="0" y="1253331"/>
            <a:ext cx="5715000" cy="5356016"/>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An interview has been conducted among 6 candidates consisting of both school children and servicing people.</a:t>
            </a:r>
          </a:p>
          <a:p>
            <a:pPr algn="just" rtl="0" fontAlgn="base">
              <a:lnSpc>
                <a:spcPct val="150000"/>
              </a:lnSpc>
              <a:spcBef>
                <a:spcPts val="0"/>
              </a:spcBef>
              <a:spcAft>
                <a:spcPts val="0"/>
              </a:spcAft>
              <a:buFont typeface="Arial" panose="020B0604020202020204" pitchFamily="34" charset="0"/>
              <a:buChar char="•"/>
            </a:pPr>
            <a:r>
              <a:rPr lang="en-US" sz="2400" b="0" i="0" u="none" strike="noStrike" dirty="0">
                <a:solidFill>
                  <a:srgbClr val="000000"/>
                </a:solidFill>
                <a:effectLst/>
                <a:latin typeface="Times New Roman" panose="02020603050405020304" pitchFamily="18" charset="0"/>
              </a:rPr>
              <a:t>It has been revealed from the interview that the majority of the people are conscious about their mental health and use applications that can enable them to manage and improve their self care and mental wellbeing.</a:t>
            </a:r>
          </a:p>
          <a:p>
            <a:pPr>
              <a:lnSpc>
                <a:spcPct val="150000"/>
              </a:lnSpc>
            </a:pPr>
            <a:endParaRPr lang="en-IN" sz="2400" dirty="0"/>
          </a:p>
        </p:txBody>
      </p:sp>
      <p:pic>
        <p:nvPicPr>
          <p:cNvPr id="3074" name="Picture 2" descr="The Rise of mHealth Apps: A Market Snapshot - Liquid State">
            <a:extLst>
              <a:ext uri="{FF2B5EF4-FFF2-40B4-BE49-F238E27FC236}">
                <a16:creationId xmlns:a16="http://schemas.microsoft.com/office/drawing/2014/main" id="{10A8659A-914A-4236-B532-45EB9E099A9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021306"/>
            <a:ext cx="5181600" cy="346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315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9A7354-BB00-4800-8EB4-F5EF0E33E04E}"/>
              </a:ext>
            </a:extLst>
          </p:cNvPr>
          <p:cNvSpPr>
            <a:spLocks noGrp="1"/>
          </p:cNvSpPr>
          <p:nvPr>
            <p:ph type="title"/>
          </p:nvPr>
        </p:nvSpPr>
        <p:spPr>
          <a:xfrm>
            <a:off x="0" y="18256"/>
            <a:ext cx="12192000" cy="1008112"/>
          </a:xfrm>
        </p:spPr>
        <p:txBody>
          <a:bodyPr anchor="t">
            <a:normAutofit/>
          </a:bodyPr>
          <a:lstStyle/>
          <a:p>
            <a:pPr algn="ctr"/>
            <a:r>
              <a:rPr lang="en-IN" sz="3200" b="1" dirty="0" smtClean="0">
                <a:latin typeface="Times New Roman" panose="02020603050405020304" pitchFamily="18" charset="0"/>
                <a:cs typeface="Times New Roman" panose="02020603050405020304" pitchFamily="18" charset="0"/>
              </a:rPr>
              <a:t>Competitor Analysis</a:t>
            </a:r>
            <a:endParaRPr lang="en-IN" sz="3200" b="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760E066-470F-4FEB-801C-BDADE9CAD2AB}"/>
              </a:ext>
            </a:extLst>
          </p:cNvPr>
          <p:cNvSpPr>
            <a:spLocks noGrp="1"/>
          </p:cNvSpPr>
          <p:nvPr>
            <p:ph sz="half" idx="1"/>
          </p:nvPr>
        </p:nvSpPr>
        <p:spPr>
          <a:xfrm>
            <a:off x="576943" y="1825625"/>
            <a:ext cx="5181600" cy="4351338"/>
          </a:xfrm>
        </p:spPr>
        <p:txBody>
          <a:bodyPr>
            <a:normAutofit fontScale="77500" lnSpcReduction="20000"/>
          </a:bodyPr>
          <a:lstStyle/>
          <a:p>
            <a:pPr algn="just" rtl="0" fontAlgn="base">
              <a:lnSpc>
                <a:spcPct val="150000"/>
              </a:lnSpc>
              <a:spcBef>
                <a:spcPts val="0"/>
              </a:spcBef>
              <a:spcAft>
                <a:spcPts val="0"/>
              </a:spcAft>
              <a:buFont typeface="Arial" panose="020B0604020202020204" pitchFamily="34" charset="0"/>
              <a:buChar char="•"/>
            </a:pPr>
            <a:r>
              <a:rPr lang="en-US" sz="2800" b="0" i="0" u="none" strike="noStrike" dirty="0">
                <a:solidFill>
                  <a:srgbClr val="000000"/>
                </a:solidFill>
                <a:effectLst/>
                <a:latin typeface="Times New Roman" panose="02020603050405020304" pitchFamily="18" charset="0"/>
              </a:rPr>
              <a:t>It has been found through competitor analysis that there are several competitors in the industry of behavioral and mental health care applications such as Headspace, Talkspace, Happify and many more.</a:t>
            </a:r>
          </a:p>
          <a:p>
            <a:pPr algn="just" rtl="0" fontAlgn="base">
              <a:lnSpc>
                <a:spcPct val="150000"/>
              </a:lnSpc>
              <a:spcBef>
                <a:spcPts val="0"/>
              </a:spcBef>
              <a:spcAft>
                <a:spcPts val="0"/>
              </a:spcAft>
              <a:buFont typeface="Arial" panose="020B0604020202020204" pitchFamily="34" charset="0"/>
              <a:buChar char="•"/>
            </a:pPr>
            <a:r>
              <a:rPr lang="en-US" sz="2800" b="0" i="0" u="none" strike="noStrike" dirty="0">
                <a:solidFill>
                  <a:srgbClr val="000000"/>
                </a:solidFill>
                <a:effectLst/>
                <a:latin typeface="Times New Roman" panose="02020603050405020304" pitchFamily="18" charset="0"/>
              </a:rPr>
              <a:t>The competitive advantages of Heal are it's all in one services, low storage space and lower pricing.</a:t>
            </a:r>
          </a:p>
          <a:p>
            <a:endParaRPr lang="en-IN" dirty="0"/>
          </a:p>
        </p:txBody>
      </p:sp>
      <p:pic>
        <p:nvPicPr>
          <p:cNvPr id="6" name="Content Placeholder 5">
            <a:extLst>
              <a:ext uri="{FF2B5EF4-FFF2-40B4-BE49-F238E27FC236}">
                <a16:creationId xmlns:a16="http://schemas.microsoft.com/office/drawing/2014/main" id="{0E2369AA-D0C2-45B6-91C5-4BADF9EE31F8}"/>
              </a:ext>
            </a:extLst>
          </p:cNvPr>
          <p:cNvPicPr>
            <a:picLocks noGrp="1" noChangeAspect="1"/>
          </p:cNvPicPr>
          <p:nvPr>
            <p:ph sz="half" idx="2"/>
          </p:nvPr>
        </p:nvPicPr>
        <p:blipFill>
          <a:blip r:embed="rId2"/>
          <a:stretch>
            <a:fillRect/>
          </a:stretch>
        </p:blipFill>
        <p:spPr>
          <a:xfrm>
            <a:off x="6172200" y="1676335"/>
            <a:ext cx="5181600" cy="4077616"/>
          </a:xfrm>
        </p:spPr>
      </p:pic>
    </p:spTree>
    <p:extLst>
      <p:ext uri="{BB962C8B-B14F-4D97-AF65-F5344CB8AC3E}">
        <p14:creationId xmlns:p14="http://schemas.microsoft.com/office/powerpoint/2010/main" val="2262654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681C8-BA57-4967-9ACC-8A527888EB86}"/>
              </a:ext>
            </a:extLst>
          </p:cNvPr>
          <p:cNvSpPr>
            <a:spLocks noGrp="1"/>
          </p:cNvSpPr>
          <p:nvPr>
            <p:ph type="title"/>
          </p:nvPr>
        </p:nvSpPr>
        <p:spPr>
          <a:xfrm>
            <a:off x="112295" y="18255"/>
            <a:ext cx="12079705" cy="912187"/>
          </a:xfrm>
        </p:spPr>
        <p:txBody>
          <a:bodyPr anchor="t">
            <a:noAutofit/>
          </a:bodyPr>
          <a:lstStyle/>
          <a:p>
            <a:pPr algn="ctr" rtl="0">
              <a:spcBef>
                <a:spcPts val="0"/>
              </a:spcBef>
              <a:spcAft>
                <a:spcPts val="0"/>
              </a:spcAft>
            </a:pPr>
            <a:r>
              <a:rPr lang="en-IN" sz="3200" b="1" i="0" u="none" strike="noStrike" dirty="0">
                <a:solidFill>
                  <a:srgbClr val="000000"/>
                </a:solidFill>
                <a:effectLst/>
                <a:latin typeface="Times New Roman" panose="02020603050405020304" pitchFamily="18" charset="0"/>
              </a:rPr>
              <a:t>4. Target Market</a:t>
            </a:r>
            <a:r>
              <a:rPr lang="en-IN" sz="3200" b="0" dirty="0">
                <a:effectLst/>
              </a:rPr>
              <a:t/>
            </a:r>
            <a:br>
              <a:rPr lang="en-IN" sz="3200" b="0" dirty="0">
                <a:effectLst/>
              </a:rPr>
            </a:br>
            <a:r>
              <a:rPr lang="en-IN" sz="3200" dirty="0"/>
              <a:t/>
            </a:r>
            <a:br>
              <a:rPr lang="en-IN" sz="3200" dirty="0"/>
            </a:br>
            <a:endParaRPr lang="en-IN" sz="3200" dirty="0"/>
          </a:p>
        </p:txBody>
      </p:sp>
      <p:sp>
        <p:nvSpPr>
          <p:cNvPr id="4" name="Content Placeholder 3">
            <a:extLst>
              <a:ext uri="{FF2B5EF4-FFF2-40B4-BE49-F238E27FC236}">
                <a16:creationId xmlns:a16="http://schemas.microsoft.com/office/drawing/2014/main" id="{07EB3D1C-ECA1-4FAB-B74E-96342E8D009F}"/>
              </a:ext>
            </a:extLst>
          </p:cNvPr>
          <p:cNvSpPr>
            <a:spLocks noGrp="1"/>
          </p:cNvSpPr>
          <p:nvPr>
            <p:ph sz="half" idx="1"/>
          </p:nvPr>
        </p:nvSpPr>
        <p:spPr>
          <a:xfrm>
            <a:off x="264695" y="930442"/>
            <a:ext cx="5907505" cy="5743074"/>
          </a:xfrm>
        </p:spPr>
        <p:txBody>
          <a:bodyPr>
            <a:noAutofit/>
          </a:bodyPr>
          <a:lstStyle/>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Heal will primarily target the audience with the age range between 16 and 45.</a:t>
            </a:r>
          </a:p>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The app will be available to all people however will exclusively cater to the school students and servicing people from lower and mid-level income groups.</a:t>
            </a:r>
          </a:p>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The app will serve both male and female users.</a:t>
            </a:r>
          </a:p>
          <a:p>
            <a:pPr>
              <a:lnSpc>
                <a:spcPct val="150000"/>
              </a:lnSpc>
            </a:pPr>
            <a:endParaRPr lang="en-IN" dirty="0"/>
          </a:p>
        </p:txBody>
      </p:sp>
      <p:graphicFrame>
        <p:nvGraphicFramePr>
          <p:cNvPr id="8" name="Content Placeholder 7">
            <a:extLst>
              <a:ext uri="{FF2B5EF4-FFF2-40B4-BE49-F238E27FC236}">
                <a16:creationId xmlns:a16="http://schemas.microsoft.com/office/drawing/2014/main" id="{B474F53A-8DD0-4668-9AC5-CEBF4EEB064D}"/>
              </a:ext>
            </a:extLst>
          </p:cNvPr>
          <p:cNvGraphicFramePr>
            <a:graphicFrameLocks noGrp="1"/>
          </p:cNvGraphicFramePr>
          <p:nvPr>
            <p:ph sz="half" idx="2"/>
            <p:extLst>
              <p:ext uri="{D42A27DB-BD31-4B8C-83A1-F6EECF244321}">
                <p14:modId xmlns:p14="http://schemas.microsoft.com/office/powerpoint/2010/main" val="1087678815"/>
              </p:ext>
            </p:extLst>
          </p:nvPr>
        </p:nvGraphicFramePr>
        <p:xfrm>
          <a:off x="6890658" y="1797634"/>
          <a:ext cx="3951514" cy="32875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12128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EB311-6ADB-4DD8-8972-DAC601E18383}"/>
              </a:ext>
            </a:extLst>
          </p:cNvPr>
          <p:cNvSpPr>
            <a:spLocks noGrp="1"/>
          </p:cNvSpPr>
          <p:nvPr>
            <p:ph type="title"/>
          </p:nvPr>
        </p:nvSpPr>
        <p:spPr>
          <a:xfrm>
            <a:off x="0" y="1"/>
            <a:ext cx="12192000" cy="882316"/>
          </a:xfrm>
        </p:spPr>
        <p:txBody>
          <a:bodyPr anchor="t">
            <a:normAutofit/>
          </a:bodyPr>
          <a:lstStyle/>
          <a:p>
            <a:pPr algn="ctr"/>
            <a:r>
              <a:rPr lang="en-IN" sz="3200" b="1" i="0" u="none" strike="noStrike" dirty="0">
                <a:solidFill>
                  <a:srgbClr val="000000"/>
                </a:solidFill>
                <a:effectLst/>
                <a:latin typeface="Times New Roman" panose="02020603050405020304" pitchFamily="18" charset="0"/>
              </a:rPr>
              <a:t>5. Marketing Plan</a:t>
            </a:r>
            <a:endParaRPr lang="en-IN" sz="3200" dirty="0"/>
          </a:p>
        </p:txBody>
      </p:sp>
      <p:sp>
        <p:nvSpPr>
          <p:cNvPr id="3" name="Content Placeholder 2">
            <a:extLst>
              <a:ext uri="{FF2B5EF4-FFF2-40B4-BE49-F238E27FC236}">
                <a16:creationId xmlns:a16="http://schemas.microsoft.com/office/drawing/2014/main" id="{E376F323-87BE-4B64-B8FE-A101B972B53F}"/>
              </a:ext>
            </a:extLst>
          </p:cNvPr>
          <p:cNvSpPr>
            <a:spLocks noGrp="1"/>
          </p:cNvSpPr>
          <p:nvPr>
            <p:ph idx="1"/>
          </p:nvPr>
        </p:nvSpPr>
        <p:spPr>
          <a:xfrm>
            <a:off x="4359965" y="1331495"/>
            <a:ext cx="7543277" cy="5261810"/>
          </a:xfrm>
        </p:spPr>
        <p:txBody>
          <a:bodyPr>
            <a:normAutofit fontScale="85000" lnSpcReduction="10000"/>
          </a:bodyPr>
          <a:lstStyle/>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Heal will be a small sized mobile application that provides teletherapy, solutions for self-improvement through chatbots and phone calls along with mood tracker.</a:t>
            </a:r>
          </a:p>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The application will be available online on Google Play Store and App store for android as well as iOS installation.</a:t>
            </a:r>
          </a:p>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The paid services of the app will be at minimum prices.</a:t>
            </a:r>
          </a:p>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The app will be promoted through email and social media marketing.</a:t>
            </a:r>
          </a:p>
          <a:p>
            <a:pPr algn="just" rtl="0" fontAlgn="base">
              <a:lnSpc>
                <a:spcPct val="150000"/>
              </a:lnSpc>
              <a:spcBef>
                <a:spcPts val="0"/>
              </a:spcBef>
              <a:spcAft>
                <a:spcPts val="0"/>
              </a:spcAft>
              <a:buFont typeface="Arial" panose="020B0604020202020204" pitchFamily="34" charset="0"/>
              <a:buChar char="•"/>
            </a:pPr>
            <a:r>
              <a:rPr lang="en-US" b="0" i="0" u="none" strike="noStrike" dirty="0">
                <a:solidFill>
                  <a:srgbClr val="000000"/>
                </a:solidFill>
                <a:effectLst/>
                <a:latin typeface="Times New Roman" panose="02020603050405020304" pitchFamily="18" charset="0"/>
              </a:rPr>
              <a:t>Cost Plus pricing strategy will be considered.</a:t>
            </a:r>
          </a:p>
          <a:p>
            <a:pPr>
              <a:lnSpc>
                <a:spcPct val="150000"/>
              </a:lnSpc>
            </a:pPr>
            <a:endParaRPr lang="en-IN" dirty="0"/>
          </a:p>
        </p:txBody>
      </p:sp>
      <p:pic>
        <p:nvPicPr>
          <p:cNvPr id="2050" name="Picture 2"/>
          <p:cNvPicPr>
            <a:picLocks noChangeAspect="1" noChangeArrowheads="1"/>
          </p:cNvPicPr>
          <p:nvPr/>
        </p:nvPicPr>
        <p:blipFill>
          <a:blip r:embed="rId3"/>
          <a:srcRect/>
          <a:stretch>
            <a:fillRect/>
          </a:stretch>
        </p:blipFill>
        <p:spPr bwMode="auto">
          <a:xfrm>
            <a:off x="344557" y="1669774"/>
            <a:ext cx="3684104" cy="4240696"/>
          </a:xfrm>
          <a:prstGeom prst="rect">
            <a:avLst/>
          </a:prstGeom>
          <a:noFill/>
          <a:ln w="9525">
            <a:noFill/>
            <a:miter lim="800000"/>
            <a:headEnd/>
            <a:tailEnd/>
          </a:ln>
          <a:effectLst/>
        </p:spPr>
      </p:pic>
    </p:spTree>
    <p:extLst>
      <p:ext uri="{BB962C8B-B14F-4D97-AF65-F5344CB8AC3E}">
        <p14:creationId xmlns:p14="http://schemas.microsoft.com/office/powerpoint/2010/main" val="1059834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315E0-52A1-4232-AD67-5EA739AAF77B}"/>
              </a:ext>
            </a:extLst>
          </p:cNvPr>
          <p:cNvSpPr>
            <a:spLocks noGrp="1"/>
          </p:cNvSpPr>
          <p:nvPr>
            <p:ph type="title"/>
          </p:nvPr>
        </p:nvSpPr>
        <p:spPr/>
        <p:txBody>
          <a:bodyPr anchor="t">
            <a:normAutofit/>
          </a:bodyPr>
          <a:lstStyle/>
          <a:p>
            <a:pPr algn="ctr">
              <a:lnSpc>
                <a:spcPct val="150000"/>
              </a:lnSpc>
            </a:pPr>
            <a:r>
              <a:rPr lang="en-US" sz="3200" b="1" i="0" u="none" strike="noStrike" dirty="0">
                <a:solidFill>
                  <a:srgbClr val="000000"/>
                </a:solidFill>
                <a:effectLst/>
                <a:latin typeface="Times New Roman" panose="02020603050405020304" pitchFamily="18" charset="0"/>
              </a:rPr>
              <a:t>6. Management Team and operations</a:t>
            </a:r>
            <a:endParaRPr lang="en-IN" sz="3200" dirty="0"/>
          </a:p>
        </p:txBody>
      </p:sp>
      <p:sp>
        <p:nvSpPr>
          <p:cNvPr id="4" name="Content Placeholder 3">
            <a:extLst>
              <a:ext uri="{FF2B5EF4-FFF2-40B4-BE49-F238E27FC236}">
                <a16:creationId xmlns:a16="http://schemas.microsoft.com/office/drawing/2014/main" id="{80C81166-8FF7-4F6E-A7B6-B3282C19DF85}"/>
              </a:ext>
            </a:extLst>
          </p:cNvPr>
          <p:cNvSpPr>
            <a:spLocks noGrp="1"/>
          </p:cNvSpPr>
          <p:nvPr>
            <p:ph sz="half" idx="1"/>
          </p:nvPr>
        </p:nvSpPr>
        <p:spPr>
          <a:xfrm>
            <a:off x="192505" y="1825625"/>
            <a:ext cx="5827295" cy="4351338"/>
          </a:xfrm>
        </p:spPr>
        <p:txBody>
          <a:bodyPr>
            <a:normAutofit/>
          </a:bodyPr>
          <a:lstStyle/>
          <a:p>
            <a:pPr algn="just">
              <a:lnSpc>
                <a:spcPct val="150000"/>
              </a:lnSpc>
            </a:pPr>
            <a:r>
              <a:rPr lang="en-US" b="0" i="0" u="none" strike="noStrike" dirty="0">
                <a:solidFill>
                  <a:srgbClr val="000000"/>
                </a:solidFill>
                <a:effectLst/>
                <a:latin typeface="Times New Roman" panose="02020603050405020304" pitchFamily="18" charset="0"/>
              </a:rPr>
              <a:t>There will be an operating manager, application manager and design manager for management operation who will help to enhance the performance of the application.</a:t>
            </a:r>
          </a:p>
          <a:p>
            <a:pPr algn="just">
              <a:lnSpc>
                <a:spcPct val="150000"/>
              </a:lnSpc>
            </a:pPr>
            <a:endParaRPr lang="en-IN" dirty="0"/>
          </a:p>
        </p:txBody>
      </p:sp>
      <p:graphicFrame>
        <p:nvGraphicFramePr>
          <p:cNvPr id="6" name="Content Placeholder 5">
            <a:extLst>
              <a:ext uri="{FF2B5EF4-FFF2-40B4-BE49-F238E27FC236}">
                <a16:creationId xmlns:a16="http://schemas.microsoft.com/office/drawing/2014/main" id="{16927803-E389-44D6-B5C1-90B58CB37402}"/>
              </a:ext>
            </a:extLst>
          </p:cNvPr>
          <p:cNvGraphicFramePr>
            <a:graphicFrameLocks noGrp="1"/>
          </p:cNvGraphicFramePr>
          <p:nvPr>
            <p:ph sz="half" idx="2"/>
            <p:extLst>
              <p:ext uri="{D42A27DB-BD31-4B8C-83A1-F6EECF244321}">
                <p14:modId xmlns:p14="http://schemas.microsoft.com/office/powerpoint/2010/main" val="2711825542"/>
              </p:ext>
            </p:extLst>
          </p:nvPr>
        </p:nvGraphicFramePr>
        <p:xfrm>
          <a:off x="6172200" y="1825625"/>
          <a:ext cx="4921898" cy="37074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882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8ADF9-52C9-4BD1-A72E-BB46DF44E143}"/>
              </a:ext>
            </a:extLst>
          </p:cNvPr>
          <p:cNvSpPr>
            <a:spLocks noGrp="1"/>
          </p:cNvSpPr>
          <p:nvPr>
            <p:ph type="title"/>
          </p:nvPr>
        </p:nvSpPr>
        <p:spPr>
          <a:xfrm>
            <a:off x="0" y="18255"/>
            <a:ext cx="12192000" cy="912187"/>
          </a:xfrm>
        </p:spPr>
        <p:txBody>
          <a:bodyPr anchor="t">
            <a:normAutofit/>
          </a:bodyPr>
          <a:lstStyle/>
          <a:p>
            <a:pPr algn="ctr">
              <a:lnSpc>
                <a:spcPct val="150000"/>
              </a:lnSpc>
            </a:pPr>
            <a:r>
              <a:rPr lang="en-IN" sz="3200" b="1" i="0" u="none" strike="noStrike" dirty="0">
                <a:solidFill>
                  <a:srgbClr val="000000"/>
                </a:solidFill>
                <a:effectLst/>
                <a:latin typeface="Times New Roman" panose="02020603050405020304" pitchFamily="18" charset="0"/>
              </a:rPr>
              <a:t>7. Financial Plan</a:t>
            </a:r>
            <a:endParaRPr lang="en-IN" sz="3200" dirty="0"/>
          </a:p>
        </p:txBody>
      </p:sp>
      <p:pic>
        <p:nvPicPr>
          <p:cNvPr id="3074" name="Picture 2"/>
          <p:cNvPicPr>
            <a:picLocks noChangeAspect="1" noChangeArrowheads="1"/>
          </p:cNvPicPr>
          <p:nvPr/>
        </p:nvPicPr>
        <p:blipFill>
          <a:blip r:embed="rId3"/>
          <a:srcRect/>
          <a:stretch>
            <a:fillRect/>
          </a:stretch>
        </p:blipFill>
        <p:spPr bwMode="auto">
          <a:xfrm>
            <a:off x="3168203" y="1068947"/>
            <a:ext cx="6001555" cy="2511380"/>
          </a:xfrm>
          <a:prstGeom prst="rect">
            <a:avLst/>
          </a:prstGeom>
          <a:noFill/>
          <a:ln w="9525">
            <a:noFill/>
            <a:miter lim="800000"/>
            <a:headEnd/>
            <a:tailEnd/>
          </a:ln>
          <a:effectLst/>
        </p:spPr>
      </p:pic>
      <p:pic>
        <p:nvPicPr>
          <p:cNvPr id="3075" name="Picture 3"/>
          <p:cNvPicPr>
            <a:picLocks noChangeAspect="1" noChangeArrowheads="1"/>
          </p:cNvPicPr>
          <p:nvPr/>
        </p:nvPicPr>
        <p:blipFill>
          <a:blip r:embed="rId4"/>
          <a:srcRect/>
          <a:stretch>
            <a:fillRect/>
          </a:stretch>
        </p:blipFill>
        <p:spPr bwMode="auto">
          <a:xfrm>
            <a:off x="3193961" y="3786389"/>
            <a:ext cx="5988675" cy="2658816"/>
          </a:xfrm>
          <a:prstGeom prst="rect">
            <a:avLst/>
          </a:prstGeom>
          <a:noFill/>
          <a:ln w="9525">
            <a:noFill/>
            <a:miter lim="800000"/>
            <a:headEnd/>
            <a:tailEnd/>
          </a:ln>
          <a:effectLst/>
        </p:spPr>
      </p:pic>
    </p:spTree>
    <p:extLst>
      <p:ext uri="{BB962C8B-B14F-4D97-AF65-F5344CB8AC3E}">
        <p14:creationId xmlns:p14="http://schemas.microsoft.com/office/powerpoint/2010/main" val="1845398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descr="How a simple 'Thank you' can make you a better leader">
            <a:extLst>
              <a:ext uri="{FF2B5EF4-FFF2-40B4-BE49-F238E27FC236}">
                <a16:creationId xmlns:a16="http://schemas.microsoft.com/office/drawing/2014/main" id="{E0341CB1-DD15-4931-A36D-2AEF7A3A516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12191999"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84993" y="2724987"/>
            <a:ext cx="6096000" cy="1970732"/>
          </a:xfrm>
          <a:prstGeom prst="rect">
            <a:avLst/>
          </a:prstGeom>
        </p:spPr>
        <p:txBody>
          <a:bodyPr>
            <a:spAutoFit/>
          </a:bodyPr>
          <a:lstStyle/>
          <a:p>
            <a:pPr algn="just">
              <a:lnSpc>
                <a:spcPct val="106000"/>
              </a:lnSpc>
              <a:spcAft>
                <a:spcPts val="800"/>
              </a:spcAft>
            </a:pPr>
            <a:r>
              <a:rPr lang="en-IN" dirty="0" err="1">
                <a:latin typeface="Times New Roman" panose="02020603050405020304" pitchFamily="18" charset="0"/>
                <a:ea typeface="Times New Roman" panose="02020603050405020304" pitchFamily="18" charset="0"/>
                <a:cs typeface="Times New Roman" panose="02020603050405020304" pitchFamily="18" charset="0"/>
              </a:rPr>
              <a:t>Mihaela</a:t>
            </a:r>
            <a:r>
              <a:rPr lang="en-IN" dirty="0">
                <a:latin typeface="Times New Roman" panose="02020603050405020304" pitchFamily="18" charset="0"/>
                <a:ea typeface="Times New Roman" panose="02020603050405020304" pitchFamily="18" charset="0"/>
                <a:cs typeface="Times New Roman" panose="02020603050405020304" pitchFamily="18" charset="0"/>
              </a:rPr>
              <a:t> </a:t>
            </a:r>
            <a:r>
              <a:rPr lang="en-IN" dirty="0" err="1">
                <a:latin typeface="Times New Roman" panose="02020603050405020304" pitchFamily="18" charset="0"/>
                <a:ea typeface="Times New Roman" panose="02020603050405020304" pitchFamily="18" charset="0"/>
                <a:cs typeface="Times New Roman" panose="02020603050405020304" pitchFamily="18" charset="0"/>
              </a:rPr>
              <a:t>Vadan</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6000"/>
              </a:lnSpc>
              <a:spcAft>
                <a:spcPts val="800"/>
              </a:spcAft>
            </a:pPr>
            <a:r>
              <a:rPr lang="en-IN" dirty="0">
                <a:latin typeface="Times New Roman" panose="02020603050405020304" pitchFamily="18" charset="0"/>
                <a:ea typeface="Times New Roman" panose="02020603050405020304" pitchFamily="18" charset="0"/>
                <a:cs typeface="Times New Roman" panose="02020603050405020304" pitchFamily="18" charset="0"/>
              </a:rPr>
              <a:t>Student Number: 1920306</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6000"/>
              </a:lnSpc>
              <a:spcAft>
                <a:spcPts val="800"/>
              </a:spcAft>
            </a:pPr>
            <a:r>
              <a:rPr lang="en-IN" dirty="0">
                <a:latin typeface="Times New Roman" panose="02020603050405020304" pitchFamily="18" charset="0"/>
                <a:ea typeface="Times New Roman" panose="02020603050405020304" pitchFamily="18" charset="0"/>
                <a:cs typeface="Times New Roman" panose="02020603050405020304" pitchFamily="18" charset="0"/>
              </a:rPr>
              <a:t>Module:</a:t>
            </a:r>
            <a:r>
              <a:rPr lang="en-IN" b="1" dirty="0">
                <a:latin typeface="Times New Roman" panose="02020603050405020304" pitchFamily="18" charset="0"/>
                <a:ea typeface="Times New Roman" panose="02020603050405020304" pitchFamily="18" charset="0"/>
                <a:cs typeface="Times New Roman" panose="02020603050405020304" pitchFamily="18" charset="0"/>
              </a:rPr>
              <a:t> </a:t>
            </a:r>
            <a:r>
              <a:rPr lang="en-IN" dirty="0">
                <a:latin typeface="Times New Roman" panose="02020603050405020304" pitchFamily="18" charset="0"/>
                <a:ea typeface="Times New Roman" panose="02020603050405020304" pitchFamily="18" charset="0"/>
                <a:cs typeface="Times New Roman" panose="02020603050405020304" pitchFamily="18" charset="0"/>
              </a:rPr>
              <a:t>ENTREPRENEURSHIP</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6000"/>
              </a:lnSpc>
              <a:spcAft>
                <a:spcPts val="800"/>
              </a:spcAft>
            </a:pPr>
            <a:r>
              <a:rPr lang="en-IN" dirty="0">
                <a:latin typeface="Times New Roman" panose="02020603050405020304" pitchFamily="18" charset="0"/>
                <a:ea typeface="Times New Roman" panose="02020603050405020304" pitchFamily="18" charset="0"/>
                <a:cs typeface="Times New Roman" panose="02020603050405020304" pitchFamily="18" charset="0"/>
              </a:rPr>
              <a:t>Module Number: LCBB5001</a:t>
            </a:r>
            <a:endParaRPr lang="en-US" sz="1600" dirty="0">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06000"/>
              </a:lnSpc>
              <a:spcAft>
                <a:spcPts val="800"/>
              </a:spcAft>
            </a:pPr>
            <a:r>
              <a:rPr lang="en-IN" dirty="0">
                <a:latin typeface="Times New Roman" panose="02020603050405020304" pitchFamily="18" charset="0"/>
                <a:ea typeface="Times New Roman" panose="02020603050405020304" pitchFamily="18" charset="0"/>
                <a:cs typeface="Times New Roman" panose="02020603050405020304" pitchFamily="18" charset="0"/>
              </a:rPr>
              <a:t>Lecturer:</a:t>
            </a:r>
            <a:r>
              <a:rPr lang="en-IN" b="1" dirty="0">
                <a:latin typeface="Times New Roman" panose="02020603050405020304" pitchFamily="18" charset="0"/>
                <a:ea typeface="Times New Roman" panose="02020603050405020304" pitchFamily="18" charset="0"/>
                <a:cs typeface="Times New Roman" panose="02020603050405020304" pitchFamily="18" charset="0"/>
              </a:rPr>
              <a:t> </a:t>
            </a:r>
            <a:r>
              <a:rPr lang="en-IN" dirty="0" err="1">
                <a:latin typeface="Times New Roman" panose="02020603050405020304" pitchFamily="18" charset="0"/>
                <a:ea typeface="Times New Roman" panose="02020603050405020304" pitchFamily="18" charset="0"/>
                <a:cs typeface="Times New Roman" panose="02020603050405020304" pitchFamily="18" charset="0"/>
              </a:rPr>
              <a:t>Dr.Doreen</a:t>
            </a:r>
            <a:r>
              <a:rPr lang="en-IN" dirty="0">
                <a:latin typeface="Times New Roman" panose="02020603050405020304" pitchFamily="18" charset="0"/>
                <a:ea typeface="Times New Roman" panose="02020603050405020304" pitchFamily="18" charset="0"/>
                <a:cs typeface="Times New Roman" panose="02020603050405020304" pitchFamily="18" charset="0"/>
              </a:rPr>
              <a:t> </a:t>
            </a:r>
            <a:r>
              <a:rPr lang="en-IN" dirty="0" err="1">
                <a:latin typeface="Times New Roman" panose="02020603050405020304" pitchFamily="18" charset="0"/>
                <a:ea typeface="Times New Roman" panose="02020603050405020304" pitchFamily="18" charset="0"/>
                <a:cs typeface="Times New Roman" panose="02020603050405020304" pitchFamily="18" charset="0"/>
              </a:rPr>
              <a:t>Nyaa</a:t>
            </a:r>
            <a:r>
              <a:rPr lang="en-IN" dirty="0">
                <a:latin typeface="Times New Roman" panose="02020603050405020304" pitchFamily="18" charset="0"/>
                <a:ea typeface="Times New Roman" panose="02020603050405020304" pitchFamily="18" charset="0"/>
                <a:cs typeface="Times New Roman" panose="02020603050405020304" pitchFamily="18" charset="0"/>
              </a:rPr>
              <a:t> </a:t>
            </a:r>
            <a:r>
              <a:rPr lang="en-IN" dirty="0" err="1">
                <a:latin typeface="Times New Roman" panose="02020603050405020304" pitchFamily="18" charset="0"/>
                <a:ea typeface="Times New Roman" panose="02020603050405020304" pitchFamily="18" charset="0"/>
                <a:cs typeface="Times New Roman" panose="02020603050405020304" pitchFamily="18" charset="0"/>
              </a:rPr>
              <a:t>Amundam</a:t>
            </a:r>
            <a:endParaRPr lang="en-US" sz="16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540033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78</TotalTime>
  <Words>969</Words>
  <Application>Microsoft Office PowerPoint</Application>
  <PresentationFormat>Widescreen</PresentationFormat>
  <Paragraphs>80</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Forte</vt:lpstr>
      <vt:lpstr>Times New Roman</vt:lpstr>
      <vt:lpstr>Office Theme</vt:lpstr>
      <vt:lpstr>Business Plan PowerPoint Presentation.</vt:lpstr>
      <vt:lpstr>1. Business/Company Overview  </vt:lpstr>
      <vt:lpstr>PowerPoint Presentation</vt:lpstr>
      <vt:lpstr>2.Product and Services</vt:lpstr>
      <vt:lpstr>3. Market Research  </vt:lpstr>
      <vt:lpstr>Competitor Analysis</vt:lpstr>
      <vt:lpstr>4. Target Market  </vt:lpstr>
      <vt:lpstr>5. Marketing Plan</vt:lpstr>
      <vt:lpstr>6. Management Team and operations</vt:lpstr>
      <vt:lpstr>7. Financial Plan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PowerPoint Presentation.</dc:title>
  <dc:creator>pubali chakraborty</dc:creator>
  <cp:lastModifiedBy>Windows User</cp:lastModifiedBy>
  <cp:revision>8</cp:revision>
  <dcterms:created xsi:type="dcterms:W3CDTF">2021-06-17T12:05:11Z</dcterms:created>
  <dcterms:modified xsi:type="dcterms:W3CDTF">2021-07-21T12:31:43Z</dcterms:modified>
</cp:coreProperties>
</file>