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AB1198-1BE9-4DD2-90E6-1C8860BBC431}" v="14" dt="2026-03-07T21:58:01.5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18" autoAdjust="0"/>
    <p:restoredTop sz="96278" autoAdjust="0"/>
  </p:normalViewPr>
  <p:slideViewPr>
    <p:cSldViewPr snapToGrid="0">
      <p:cViewPr varScale="1">
        <p:scale>
          <a:sx n="148" d="100"/>
          <a:sy n="148" d="100"/>
        </p:scale>
        <p:origin x="21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" TargetMode="External"/><Relationship Id="rId2" Type="http://schemas.openxmlformats.org/officeDocument/2006/relationships/hyperlink" Target="https://www.bbc.co.uk/new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cim.co.uk/" TargetMode="External"/><Relationship Id="rId5" Type="http://schemas.openxmlformats.org/officeDocument/2006/relationships/hyperlink" Target="https://www.statista.com/" TargetMode="External"/><Relationship Id="rId4" Type="http://schemas.openxmlformats.org/officeDocument/2006/relationships/hyperlink" Target="https://www.gov.uk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12022" y="469784"/>
            <a:ext cx="8855978" cy="5377343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VICTOR BALTATU </a:t>
            </a: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2511664</a:t>
            </a: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LIOYD BEHARRY</a:t>
            </a: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38131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3140" y="940279"/>
            <a:ext cx="10196421" cy="577930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                                                                                    S3      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                                                                    S4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                                                           S5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                                  S6 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                            S7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                                                                                     S8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                                                                                     S9</a:t>
            </a:r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19744" y="1329255"/>
            <a:ext cx="10324150" cy="4861820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report is about Green Haven Florists, a small flower shop in Norwich, UK.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Business has faced some issues in the past year.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Sales into the shop have decreased.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costs have increased.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is a strong competition from online flower companies.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report will explain the reasons for these problems</a:t>
            </a:r>
            <a:r>
              <a:rPr lang="en-GB" b="1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dirty="0">
              <a:solidFill>
                <a:srgbClr val="00B05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0411" y="1182848"/>
            <a:ext cx="9281529" cy="5355112"/>
          </a:xfrm>
        </p:spPr>
        <p:txBody>
          <a:bodyPr>
            <a:normAutofit fontScale="62500" lnSpcReduction="20000"/>
          </a:bodyPr>
          <a:lstStyle/>
          <a:p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Green Haven Florists</a:t>
            </a:r>
            <a:endParaRPr lang="en-GB" sz="2500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Founded in 2016.</a:t>
            </a:r>
          </a:p>
          <a:p>
            <a:pPr marL="342900" indent="-342900">
              <a:buFont typeface="Arial" charset="2"/>
              <a:buChar char="•"/>
            </a:pPr>
            <a:endParaRPr lang="en-GB" sz="2500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 Liam &amp; Priya Patel.</a:t>
            </a:r>
          </a:p>
          <a:p>
            <a:pPr marL="342900" indent="-342900">
              <a:buFont typeface="Arial" charset="2"/>
              <a:buChar char="•"/>
            </a:pPr>
            <a:endParaRPr lang="en-GB" sz="2500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Located in Norwich, UK.</a:t>
            </a:r>
          </a:p>
          <a:p>
            <a:pPr marL="342900" indent="-342900">
              <a:buFont typeface="Arial" charset="2"/>
              <a:buChar char="•"/>
            </a:pPr>
            <a:endParaRPr lang="en-GB" sz="2500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Sells fresh flowers and bouquets.</a:t>
            </a:r>
          </a:p>
          <a:p>
            <a:pPr marL="342900" indent="-342900">
              <a:buFont typeface="Arial" charset="2"/>
              <a:buChar char="•"/>
            </a:pPr>
            <a:endParaRPr lang="en-GB" sz="2500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Provides flowers for weddings and special occasions.</a:t>
            </a:r>
          </a:p>
          <a:p>
            <a:pPr marL="342900" indent="-342900">
              <a:buFont typeface="Arial" charset="2"/>
              <a:buChar char="•"/>
            </a:pPr>
            <a:endParaRPr lang="en-GB" sz="2500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Offers eco-friendly wrapped flower products.</a:t>
            </a:r>
          </a:p>
          <a:p>
            <a:pPr marL="342900" indent="-342900">
              <a:buFont typeface="Arial" charset="2"/>
              <a:buChar char="•"/>
            </a:pPr>
            <a:endParaRPr lang="en-GB" sz="2500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Has strong relationships with local consumers.</a:t>
            </a:r>
          </a:p>
          <a:p>
            <a:pPr marL="342900" indent="-342900">
              <a:buFont typeface="Arial" charset="2"/>
              <a:buChar char="•"/>
            </a:pPr>
            <a:endParaRPr lang="en-GB" sz="2500" b="1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500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Works with local Businesses and charities.</a:t>
            </a:r>
          </a:p>
          <a:p>
            <a:pPr marL="342900" indent="-342900">
              <a:buFont typeface="Arial" charset="2"/>
              <a:buChar char="•"/>
            </a:pPr>
            <a:endParaRPr lang="en-GB" sz="25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7975" y="83891"/>
            <a:ext cx="9046638" cy="763398"/>
          </a:xfrm>
        </p:spPr>
        <p:txBody>
          <a:bodyPr/>
          <a:lstStyle/>
          <a:p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2297" y="847289"/>
            <a:ext cx="10157535" cy="6010712"/>
          </a:xfrm>
        </p:spPr>
        <p:txBody>
          <a:bodyPr>
            <a:normAutofit fontScale="77500" lnSpcReduction="20000"/>
          </a:bodyPr>
          <a:lstStyle/>
          <a:p>
            <a:r>
              <a:rPr lang="en-GB" b="1" u="sng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Who: Liam &amp; Priya Patel (Business owners).</a:t>
            </a:r>
          </a:p>
          <a:p>
            <a:endParaRPr lang="en-GB" sz="1800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What:  Sales in the Business have deducted.</a:t>
            </a: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costs have increased.</a:t>
            </a: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Strong competition from online flower companies.</a:t>
            </a:r>
          </a:p>
          <a:p>
            <a:endParaRPr lang="en-GB" sz="1800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Where: Green Haven Florists, Norwich, UK.</a:t>
            </a:r>
          </a:p>
          <a:p>
            <a:endParaRPr lang="en-GB" sz="1800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Why: Consumers prefer to shop online.</a:t>
            </a: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Online companies offer fast delivery.</a:t>
            </a: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Rising rent and supply cost.</a:t>
            </a:r>
          </a:p>
          <a:p>
            <a:endParaRPr lang="en-GB" sz="1800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How: Fewer consumers visiting the shop.</a:t>
            </a: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Lower profits.</a:t>
            </a: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Reduced cash flow.</a:t>
            </a:r>
          </a:p>
          <a:p>
            <a:endParaRPr lang="en-GB" sz="1800" dirty="0">
              <a:solidFill>
                <a:srgbClr val="00B05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much: Sales have dropped significantly.</a:t>
            </a: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Costs have raised due to inflation.</a:t>
            </a:r>
          </a:p>
          <a:p>
            <a:r>
              <a:rPr lang="en-GB" sz="1800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Profit margins are lower than previously.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79802" y="1219199"/>
            <a:ext cx="9524809" cy="5173211"/>
          </a:xfrm>
        </p:spPr>
        <p:txBody>
          <a:bodyPr/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Changes in Government taxes can increase Business costs.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regulations (healthy &amp; safety, employment laws) must be followed</a:t>
            </a:r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increases the cost of flowers and supplies.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Consumers may spend less money during economic crisis.</a:t>
            </a:r>
          </a:p>
          <a:p>
            <a:endParaRPr lang="en-GB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people prefer Online shopping instead of visiting stores.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Consumers are more engaging in eco-friendly products.</a:t>
            </a:r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8132" y="1705138"/>
            <a:ext cx="9692877" cy="494733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Flower delivery websites can increase competition.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(Instagram, Facebook) can help promote the shop and attract consumers.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must follow employment laws (minimum wage, working hours).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protection laws require superb quality products and fair refunds.</a:t>
            </a: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Bad weather can affect flower supply and increase costs.</a:t>
            </a: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Consumers prefer eco-friendly packaging and sustainable products</a:t>
            </a:r>
            <a:r>
              <a:rPr lang="en-GB" u="sng" dirty="0">
                <a:solidFill>
                  <a:srgbClr val="00B05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430475E7-9F31-612C-CFAE-5EEAA0A3003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82092905"/>
              </p:ext>
            </p:extLst>
          </p:nvPr>
        </p:nvGraphicFramePr>
        <p:xfrm>
          <a:off x="1644242" y="788361"/>
          <a:ext cx="10008066" cy="55872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9777556" imgH="5061089" progId="Word.Document.8">
                  <p:embed/>
                </p:oleObj>
              </mc:Choice>
              <mc:Fallback>
                <p:oleObj name="Document" r:id="rId2" imgW="9777556" imgH="5061089" progId="Word.Document.8">
                  <p:embed/>
                  <p:pic>
                    <p:nvPicPr>
                      <p:cNvPr id="3" name="Object 2">
                        <a:extLst>
                          <a:ext uri="{FF2B5EF4-FFF2-40B4-BE49-F238E27FC236}">
                            <a16:creationId xmlns:a16="http://schemas.microsoft.com/office/drawing/2014/main" id="{430475E7-9F31-612C-CFAE-5EEAA0A3003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644242" y="788361"/>
                        <a:ext cx="10008066" cy="558727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46246" y="1728132"/>
            <a:ext cx="9558366" cy="3615655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issue is Declining store sales.</a:t>
            </a:r>
          </a:p>
          <a:p>
            <a:endParaRPr lang="en-GB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Flower Companies are attracting more consumers.</a:t>
            </a:r>
          </a:p>
          <a:p>
            <a:endParaRPr lang="en-GB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cost are reducing profits.</a:t>
            </a:r>
          </a:p>
          <a:p>
            <a:endParaRPr lang="en-GB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and Technological factors are affecting the Business.</a:t>
            </a:r>
          </a:p>
          <a:p>
            <a:endParaRPr lang="en-GB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survive, the Business must adapt to market changes.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BBC News (2025) UK inflation and rising business costs. Available at: 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24 February 2026).</a:t>
            </a:r>
          </a:p>
          <a:p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Office for National Statistics (2025) Retail sales statistics UK. Available at: 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24 February 2026).</a:t>
            </a:r>
          </a:p>
          <a:p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GOV.UK (2025). National Minimum Wage and employment law. Available at: 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24 February 2026).</a:t>
            </a:r>
          </a:p>
          <a:p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Statista (2025) Online shopping trends in the UK. Available at: 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https://www.statista.com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(Accessed: 24 February 2026).</a:t>
            </a:r>
          </a:p>
          <a:p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Chartered Institute of Marketing (2025) The impact of digital marketing on small businesses. Available at: 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https://www.cim.co.uk</a:t>
            </a:r>
            <a:r>
              <a:rPr lang="en-GB" u="sng" dirty="0">
                <a:solidFill>
                  <a:srgbClr val="00B05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24 February 2026).</a:t>
            </a:r>
          </a:p>
          <a:p>
            <a:endParaRPr lang="en-GB" sz="1800" dirty="0">
              <a:solidFill>
                <a:srgbClr val="1D4ED8"/>
              </a:solidFill>
              <a:latin typeface="Arial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6639" y="882458"/>
            <a:ext cx="4758978" cy="298151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5400" dirty="0">
                <a:solidFill>
                  <a:srgbClr val="00B050"/>
                </a:solidFill>
              </a:rPr>
              <a:t>Do </a:t>
            </a:r>
            <a:r>
              <a:rPr lang="en-US" sz="5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br>
              <a:rPr lang="en-US" sz="5400" dirty="0">
                <a:solidFill>
                  <a:srgbClr val="00B050"/>
                </a:solidFill>
              </a:rPr>
            </a:br>
            <a:r>
              <a:rPr lang="en-US" sz="5400" dirty="0">
                <a:solidFill>
                  <a:srgbClr val="00B050"/>
                </a:solidFill>
              </a:rPr>
              <a:t>have </a:t>
            </a:r>
            <a:r>
              <a:rPr lang="en-US" sz="54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</a:t>
            </a:r>
            <a:r>
              <a:rPr lang="en-US" sz="5400" dirty="0">
                <a:solidFill>
                  <a:srgbClr val="00B050"/>
                </a:solidFill>
              </a:rPr>
              <a:t> Questions?</a:t>
            </a:r>
          </a:p>
        </p:txBody>
      </p:sp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Green question mark">
            <a:extLst>
              <a:ext uri="{FF2B5EF4-FFF2-40B4-BE49-F238E27FC236}">
                <a16:creationId xmlns:a16="http://schemas.microsoft.com/office/drawing/2014/main" id="{B6EDC73A-1CA3-B6E5-2040-AFAF5FBBC8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39" y="930898"/>
            <a:ext cx="4902659" cy="4990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a0bc8a70235953e57b00e7ed04a76c02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32fa27fa9affb2bff6845436bad8745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9831A54-C156-474F-B699-2F09CEC2A9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1904054-1162-4D8C-B856-B6FCCA945E58}">
  <ds:schemaRefs>
    <ds:schemaRef ds:uri="http://purl.org/dc/dcmitype/"/>
    <ds:schemaRef ds:uri="b4f9f7ee-5770-4a14-8925-17f3d16e50b7"/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49010E91-1943-46A0-9B4A-C3AC605CB73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366</TotalTime>
  <Words>640</Words>
  <Application>Microsoft Macintosh PowerPoint</Application>
  <PresentationFormat>Widescreen</PresentationFormat>
  <Paragraphs>110</Paragraphs>
  <Slides>11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Wingdings 3</vt:lpstr>
      <vt:lpstr>Wisp</vt:lpstr>
      <vt:lpstr>Document</vt:lpstr>
      <vt:lpstr>Problem Solving And Decision Making  LCLM4004  VICTOR BALTATU   2511664  LIOYD BEHARRY 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Do You have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Md Imran  Arefin</cp:lastModifiedBy>
  <cp:revision>93</cp:revision>
  <dcterms:created xsi:type="dcterms:W3CDTF">2024-10-08T15:58:04Z</dcterms:created>
  <dcterms:modified xsi:type="dcterms:W3CDTF">2026-03-10T10:26:57Z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  <property fmtid="{D5CDD505-2E9C-101B-9397-08002B2CF9AE}" pid="3" name="MSIP_Label_32e150ff-4790-4db0-9801-e1a2cb83509c_Enabled">
    <vt:lpwstr>true</vt:lpwstr>
  </property>
  <property fmtid="{D5CDD505-2E9C-101B-9397-08002B2CF9AE}" pid="4" name="MSIP_Label_32e150ff-4790-4db0-9801-e1a2cb83509c_SetDate">
    <vt:lpwstr>2026-03-10T10:26:53Z</vt:lpwstr>
  </property>
  <property fmtid="{D5CDD505-2E9C-101B-9397-08002B2CF9AE}" pid="5" name="MSIP_Label_32e150ff-4790-4db0-9801-e1a2cb83509c_Method">
    <vt:lpwstr>Privileged</vt:lpwstr>
  </property>
  <property fmtid="{D5CDD505-2E9C-101B-9397-08002B2CF9AE}" pid="6" name="MSIP_Label_32e150ff-4790-4db0-9801-e1a2cb83509c_Name">
    <vt:lpwstr>defa4170-0d19-0005-0004-bc88714345d2</vt:lpwstr>
  </property>
  <property fmtid="{D5CDD505-2E9C-101B-9397-08002B2CF9AE}" pid="7" name="MSIP_Label_32e150ff-4790-4db0-9801-e1a2cb83509c_SiteId">
    <vt:lpwstr>31b813f2-6514-42e9-b2f4-5d69ef68118b</vt:lpwstr>
  </property>
  <property fmtid="{D5CDD505-2E9C-101B-9397-08002B2CF9AE}" pid="8" name="MSIP_Label_32e150ff-4790-4db0-9801-e1a2cb83509c_ActionId">
    <vt:lpwstr>3f33b943-cded-4156-bc63-26f6f4098881</vt:lpwstr>
  </property>
  <property fmtid="{D5CDD505-2E9C-101B-9397-08002B2CF9AE}" pid="9" name="MSIP_Label_32e150ff-4790-4db0-9801-e1a2cb83509c_ContentBits">
    <vt:lpwstr>0</vt:lpwstr>
  </property>
  <property fmtid="{D5CDD505-2E9C-101B-9397-08002B2CF9AE}" pid="10" name="MSIP_Label_32e150ff-4790-4db0-9801-e1a2cb83509c_Tag">
    <vt:lpwstr>50, 0, 1, 1</vt:lpwstr>
  </property>
</Properties>
</file>