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75" r:id="rId4"/>
    <p:sldId id="265" r:id="rId5"/>
    <p:sldId id="26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44"/>
    <p:restoredTop sz="81973"/>
  </p:normalViewPr>
  <p:slideViewPr>
    <p:cSldViewPr snapToGrid="0" snapToObjects="1">
      <p:cViewPr varScale="1">
        <p:scale>
          <a:sx n="104" d="100"/>
          <a:sy n="104" d="100"/>
        </p:scale>
        <p:origin x="16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507A3-B157-2749-B67F-7BCE4D4C7575}" type="datetimeFigureOut">
              <a:rPr lang="en-US" smtClean="0"/>
              <a:t>3/16/26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91B253-7CB9-A942-B684-BB56C8CA0C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393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1B253-7CB9-A942-B684-BB56C8CA0C2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162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module tasks have these details.</a:t>
            </a:r>
          </a:p>
          <a:p>
            <a:r>
              <a:rPr lang="en-US" dirty="0"/>
              <a:t>You need to evidence these things to pass. But you only need to pass!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1B253-7CB9-A942-B684-BB56C8CA0C2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4730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Can be a mix of elements.</a:t>
            </a:r>
          </a:p>
          <a:p>
            <a:r>
              <a:rPr lang="en-US" dirty="0"/>
              <a:t>Layout plan of the exhibition and pictures of your chosen pieces.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91B253-7CB9-A942-B684-BB56C8CA0C2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925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85471-3FEB-6A44-BCA0-E85F519FB7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F84458-C731-7D42-BEA5-3A8AE4FE12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C8597-6FA6-9F44-B9E0-DB882F6A5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961DE9-DA6D-7941-B110-0D61F7733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7E796-EED9-C848-A066-56FB7278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7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BA970-0B82-FF45-B488-9622C91A1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03AD8-C4D3-D646-B8FB-EE60FC8FD3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799B3-AD96-AF43-AD67-387725351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60A12-A6F6-324F-84C3-4E4BAF556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81730-D134-774C-9CA9-48F045312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093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665A3-4C66-2B42-82BA-93F07DAB5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08D2DF-ACBF-AC4A-8011-056E5154F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DE9C3-E343-9047-9ACA-A776CD4D2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44814F-3476-8A4F-9F54-7E6CBF3B3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5CF8F-64D0-FA48-82B0-AA6EDE6B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774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B422C-730F-F049-803A-7A0EE7196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F8609-F2ED-6942-A58E-37EC507D26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140C03-001B-5C4C-AF7F-60CEB0DC1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474066-B956-3A4B-8D10-19E55E44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66E73-19DB-7C44-9A45-1C4BF731C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7155C2-5E93-A94C-B920-E4C8E0642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389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E0409-E134-3147-BF11-ECDA8A697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4596A3-55D1-2D4B-AA8B-42C2F739F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2B1D40-DB71-754B-AEE8-69BA614953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3F2E9B-75CF-2A4C-B8E9-28A1987869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D77B97-EACF-D94A-A110-1C06361F2E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D9D286-1C8E-C849-8D64-DF8BD2958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C03721B-A316-8648-92BE-CCB20555D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4911C9-FB8B-8C4C-833C-7F61958FF5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783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A3039-EE95-2946-B952-E6CF9C141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F8529A-1CAB-2C4E-8EF6-F9C4645F4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721A62-DCD0-0648-AF32-DEA2656F2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C0F4C1-B9CE-2B45-97E2-8FF64C3C3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946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9CA23B-E91C-7646-AFA8-5A3F939B1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382270-92A9-4945-A2C8-F70B553A3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AC13E1-9B14-EC41-9404-F850B1013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23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E1B56-38A3-C846-B8CE-FA0E4C8C0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C27D5-EA8C-EF48-8AC3-B3C8E4B210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64CAC9-C991-CA4A-96EF-1379AB0C31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48F11E-AAE6-E74E-8672-98C60FB90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DFB545-641E-B240-971D-6BBB0A743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219C0B-95FC-3E4D-9742-C3E5865E5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2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D966E-672C-0444-BD30-21045E342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1B169E8-3F20-DF44-9C5F-4A51092659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53753-C8B2-F541-AE0D-F6CB112C8C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D57525-42FA-1F44-98CD-734CF6324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4C3D7-357D-3C46-8641-46B2AE4EA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DE961B-AD73-604D-9AB7-984901D67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25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3EF23-823E-EC4F-8794-F336B2814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D7872E-9466-B74F-BFAD-BFB3DAA7EE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6263B-F720-7041-BC37-3C0A34630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1E01C7-A6E5-C347-9F07-D0FF27142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8E747-AD77-9545-A109-A218C3716A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35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2ED064-F716-4047-8757-864C776DE2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7EA1F-E539-114A-A296-14D864F8B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1FFE72-A91F-2044-917C-E519EDD77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8A4A9A-C20C-F140-B619-EE9D7D1BA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125AC9-F5A9-E14D-8E5C-3CBE75127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695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B2F67-5441-0F41-8C6D-258E50578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D5506F-9D1C-904B-9271-EE4EAB433E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2D8C3-B7DC-7E4B-B2C0-6354D9D517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D5473-46BE-9645-868B-C00E737A429A}" type="datetimeFigureOut">
              <a:rPr lang="en-US" smtClean="0"/>
              <a:t>3/16/26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24975-26E9-5044-87AE-AC1C5BDCAA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8A263-0227-0A4A-93E0-6A66B4D507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73E71-2D46-004A-BA63-0909EA8E29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11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BE2B2-C7AA-B54E-BDC8-BAD9EF143E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Brief – what you need to do.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EA0D23-0404-2D40-BF54-901D55114D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Ways of Perceiving</a:t>
            </a:r>
          </a:p>
        </p:txBody>
      </p:sp>
    </p:spTree>
    <p:extLst>
      <p:ext uri="{BB962C8B-B14F-4D97-AF65-F5344CB8AC3E}">
        <p14:creationId xmlns:p14="http://schemas.microsoft.com/office/powerpoint/2010/main" val="2447469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1405D-A863-FF49-BC53-D7E946DC0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 task and assessment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5AEAD0-AD44-F04B-BD7F-0FBD69063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/>
              <a:t>AIMS</a:t>
            </a:r>
          </a:p>
          <a:p>
            <a:pPr marL="0" indent="0">
              <a:buNone/>
            </a:pPr>
            <a:r>
              <a:rPr lang="en-GB" sz="2400" dirty="0"/>
              <a:t>To challenge and broaden your thinking so that you can begin to creatively apply key ideas, artists, designers, ideologies, philosophies and philosophers to your own context and practice.</a:t>
            </a:r>
          </a:p>
          <a:p>
            <a:pPr marL="0" indent="0">
              <a:buNone/>
            </a:pPr>
            <a:r>
              <a:rPr lang="en-GB" sz="2400" b="1" dirty="0"/>
              <a:t>LEARNING OUTCOMES</a:t>
            </a:r>
          </a:p>
          <a:p>
            <a:r>
              <a:rPr lang="en-GB" sz="2400" dirty="0"/>
              <a:t>recognise and employ a range of critical theories to the analysis of a cultural product or practice;</a:t>
            </a:r>
          </a:p>
          <a:p>
            <a:r>
              <a:rPr lang="en-GB" sz="2400" dirty="0"/>
              <a:t>communicate a response to different approaches to understanding elements of cultural endeavour which makes reference to academic sources and employs appropriate citation and referencing conventions.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2181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B10C0-E0B8-27F2-0F59-85F45F046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1500 word Portfolio of 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C0347-3B00-6948-B607-D36CFD75A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For this assessment, you are required to produce a 1500-word </a:t>
            </a:r>
            <a:r>
              <a:rPr lang="en-GB" sz="19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curated exhibition proposal</a:t>
            </a:r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in which you select a central theme and choose a collection of works, such as designs, posters, typography, branding, paintings, sculptures, performances, or exhibitions, that relate to that </a:t>
            </a:r>
            <a:r>
              <a:rPr lang="en-GB" sz="19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theme</a:t>
            </a:r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Give the exhibition a name. </a:t>
            </a:r>
            <a:b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will research each work, including its creator, context, techniques, and relevance, and </a:t>
            </a:r>
            <a:r>
              <a:rPr lang="en-GB" sz="19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analyse</a:t>
            </a:r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and justify its inclusion in your exhibition. Your essay should present the exhibition as a cohesive concept, explaining connections between works and, where appropriate, suggesting layout, groupings, or visitor experience, supported by images, diagrams, or maps. All sources must be referenced in a bibliography (not included in the word count), and your writing should demonstrate understanding of art and design histories, research skills, and professional presentation.</a:t>
            </a:r>
            <a:endParaRPr lang="en-GB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9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9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This task should be prepared as one pdf document and submitted to Turnitin in your </a:t>
            </a:r>
            <a:r>
              <a:rPr lang="en-GB" sz="19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Portfolio of Writing</a:t>
            </a:r>
            <a:r>
              <a:rPr lang="en-GB" sz="19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br>
              <a:rPr lang="en-GB" sz="19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GB" sz="19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Your portfolio should contain a total of 1500 words (or equivalent) with a leeway of 10%.</a:t>
            </a:r>
            <a:endParaRPr lang="en-GB" sz="19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9009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7C8DF-90B2-624A-AC1F-047658ABA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you need to do for the Curation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86D1A-3003-D24B-A90C-4E2CD856A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Create an exhibition concept and title</a:t>
            </a:r>
          </a:p>
          <a:p>
            <a:r>
              <a:rPr lang="en-US" sz="2000" dirty="0"/>
              <a:t>Choose up to 5 artefacts (artworks, performances, objects, buildings, etc.)</a:t>
            </a:r>
          </a:p>
          <a:p>
            <a:r>
              <a:rPr lang="en-US" sz="2000" dirty="0"/>
              <a:t>Choose a location for the exhibition</a:t>
            </a:r>
          </a:p>
          <a:p>
            <a:r>
              <a:rPr lang="en-GB" sz="2000" dirty="0"/>
              <a:t>Provide a theoretical perspective of the chosen artworks and critique, explore or deconstruct this perspective. You will need to research your concept, space and artefacts to do this. </a:t>
            </a:r>
          </a:p>
          <a:p>
            <a:r>
              <a:rPr lang="en-GB" sz="2000" dirty="0"/>
              <a:t>Explain why you have chosen to do what you have chosen to do.</a:t>
            </a:r>
          </a:p>
          <a:p>
            <a:r>
              <a:rPr lang="en-GB" sz="2000" dirty="0"/>
              <a:t>Include a map/plan and images</a:t>
            </a:r>
          </a:p>
          <a:p>
            <a:r>
              <a:rPr lang="en-GB" sz="2000" dirty="0"/>
              <a:t>Submit an essay, text, composition, catalogue or commentary of 1500 words (there is a 10% leeway: 1,350 – 1,650)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003250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BE98E-87A8-6448-9A8A-A0CBB1251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Hand-in deadline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2F54A-159D-514B-AFA4-5F6623EA5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Deadline </a:t>
            </a:r>
          </a:p>
          <a:p>
            <a:pPr marL="0" indent="0">
              <a:buNone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12:00pm (mid-day) Tuesday 28</a:t>
            </a:r>
            <a:r>
              <a:rPr lang="en-GB" sz="2000" b="1" baseline="30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April 2026</a:t>
            </a:r>
            <a:r>
              <a:rPr lang="en-GB" sz="2000" dirty="0">
                <a:effectLst/>
              </a:rPr>
              <a:t> </a:t>
            </a:r>
            <a:endParaRPr lang="en-GB" sz="2000" b="1" dirty="0"/>
          </a:p>
          <a:p>
            <a:pPr marL="0" indent="0">
              <a:buNone/>
            </a:pPr>
            <a:r>
              <a:rPr lang="en-GB" sz="2000" dirty="0"/>
              <a:t>Upload your pdf on to Moodle</a:t>
            </a:r>
          </a:p>
          <a:p>
            <a:pPr marL="0" indent="0">
              <a:buNone/>
            </a:pPr>
            <a:r>
              <a:rPr lang="en-GB" sz="2000" dirty="0"/>
              <a:t>Feedback will be posted on Tuesday 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28/05/ 2026 by 5pm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/>
              <a:t>(20 working days).</a:t>
            </a:r>
          </a:p>
          <a:p>
            <a:pPr marL="0" indent="0">
              <a:buNone/>
            </a:pPr>
            <a:r>
              <a:rPr lang="en-GB" sz="2000" dirty="0"/>
              <a:t>If your submission is:</a:t>
            </a:r>
          </a:p>
          <a:p>
            <a:pPr marL="0" indent="0">
              <a:buNone/>
            </a:pPr>
            <a:r>
              <a:rPr lang="en-GB" sz="2000" dirty="0"/>
              <a:t>Up to one week late, it will be capped at 40%.</a:t>
            </a:r>
          </a:p>
          <a:p>
            <a:pPr marL="0" indent="0">
              <a:buNone/>
            </a:pPr>
            <a:r>
              <a:rPr lang="en-GB" sz="2000" dirty="0"/>
              <a:t>Over 1 week late, the work cannot be accepted.</a:t>
            </a:r>
          </a:p>
          <a:p>
            <a:pPr marL="0" indent="0">
              <a:buNone/>
            </a:pPr>
            <a:r>
              <a:rPr lang="en-GB" sz="2000" dirty="0"/>
              <a:t>You can apply for Extenuating Circumstances via the university website if you have encountered difficulties outside your control in completing the task.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6853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547</Words>
  <Application>Microsoft Macintosh PowerPoint</Application>
  <PresentationFormat>Widescreen</PresentationFormat>
  <Paragraphs>37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Brief – what you need to do.</vt:lpstr>
      <vt:lpstr>Writing task and assessment</vt:lpstr>
      <vt:lpstr>1500 word Portfolio of Writing</vt:lpstr>
      <vt:lpstr>What you need to do for the Curation task</vt:lpstr>
      <vt:lpstr>Hand-in deadline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Bush</dc:creator>
  <cp:lastModifiedBy>Donna Williams</cp:lastModifiedBy>
  <cp:revision>48</cp:revision>
  <dcterms:created xsi:type="dcterms:W3CDTF">2021-03-02T10:57:53Z</dcterms:created>
  <dcterms:modified xsi:type="dcterms:W3CDTF">2026-03-16T20:55:13Z</dcterms:modified>
</cp:coreProperties>
</file>