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0"/>
  </p:notesMasterIdLst>
  <p:sldIdLst>
    <p:sldId id="265" r:id="rId5"/>
    <p:sldId id="267" r:id="rId6"/>
    <p:sldId id="260" r:id="rId7"/>
    <p:sldId id="269" r:id="rId8"/>
    <p:sldId id="268" r:id="rId9"/>
    <p:sldId id="258" r:id="rId10"/>
    <p:sldId id="266" r:id="rId11"/>
    <p:sldId id="256" r:id="rId12"/>
    <p:sldId id="270" r:id="rId13"/>
    <p:sldId id="264" r:id="rId14"/>
    <p:sldId id="261" r:id="rId15"/>
    <p:sldId id="257" r:id="rId16"/>
    <p:sldId id="263" r:id="rId17"/>
    <p:sldId id="259" r:id="rId18"/>
    <p:sldId id="271"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38C08-4538-55FF-4547-6C52D5DFB2F7}" v="19" dt="2022-02-15T19:41:06.282"/>
    <p1510:client id="{3AC7CA89-70C0-6AAC-DE57-0EF438DB22AE}" v="6" dt="2022-02-21T18:20:19.308"/>
    <p1510:client id="{54A16F21-3A15-0944-6D98-53D2D51B84D2}" v="56" dt="2022-02-18T22:30:36.626"/>
    <p1510:client id="{7C22C84F-1F73-7E64-637D-9C7DA69D8499}" v="45" dt="2022-02-18T14:23:42.430"/>
    <p1510:client id="{8FFAE76C-F320-40BF-BAFB-420745699A8F}" v="66" dt="2022-02-15T19:37:40.651"/>
    <p1510:client id="{918D838F-9694-62E1-433D-24D0EA509224}" v="2" dt="2022-02-26T21:27:48.565"/>
    <p1510:client id="{92768839-77BA-E4BA-9E65-9FDAB91A9FBC}" v="414" dt="2022-02-26T17:48:58.122"/>
    <p1510:client id="{9EEAA183-7E77-66FD-13BB-8806AEF5B31E}" v="165" dt="2022-02-18T16:46:32.951"/>
    <p1510:client id="{B9081021-2BD0-229F-FADB-D795C1FC68E0}" v="1" dt="2022-02-18T14:25:46.391"/>
    <p1510:client id="{C6736107-7968-A8F6-DA22-21068DFAFA7B}" v="209" dt="2022-02-26T21:13:37.921"/>
    <p1510:client id="{D211E75D-1559-36AA-2D4C-2F0C863F7225}" v="349" dt="2022-02-26T21:14:02.654"/>
    <p1510:client id="{DCEE1DA4-74B1-FE71-3FBD-1177FFF1B297}" v="126" dt="2022-02-26T21:24:30.555"/>
    <p1510:client id="{FE9E3CB1-7E00-9B64-95E0-3E40F48A3A8C}" v="12" dt="2022-02-18T14:06:56.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660"/>
  </p:normalViewPr>
  <p:slideViewPr>
    <p:cSldViewPr snapToGrid="0">
      <p:cViewPr varScale="1">
        <p:scale>
          <a:sx n="106" d="100"/>
          <a:sy n="106" d="100"/>
        </p:scale>
        <p:origin x="14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3C42F-4D6A-40EB-B3EF-49DFC4297929}" type="doc">
      <dgm:prSet loTypeId="urn:microsoft.com/office/officeart/2005/8/layout/cycle2" loCatId="cycle" qsTypeId="urn:microsoft.com/office/officeart/2005/8/quickstyle/simple2" qsCatId="simple" csTypeId="urn:microsoft.com/office/officeart/2005/8/colors/colorful1" csCatId="colorful" phldr="1"/>
      <dgm:spPr/>
      <dgm:t>
        <a:bodyPr/>
        <a:lstStyle/>
        <a:p>
          <a:endParaRPr lang="en-US"/>
        </a:p>
      </dgm:t>
    </dgm:pt>
    <dgm:pt modelId="{446041AF-D37E-4EF7-BBD9-1F691CE7EA95}">
      <dgm:prSet phldrT="[Text]" phldr="0"/>
      <dgm:spPr/>
      <dgm:t>
        <a:bodyPr/>
        <a:lstStyle/>
        <a:p>
          <a:r>
            <a:rPr lang="en-US">
              <a:latin typeface="Corbel" panose="020B0503020204020204"/>
            </a:rPr>
            <a:t>Curiosity</a:t>
          </a:r>
          <a:endParaRPr lang="en-US"/>
        </a:p>
      </dgm:t>
    </dgm:pt>
    <dgm:pt modelId="{81FCE3A0-F97E-46E7-B1CF-D7A4413649DF}" type="parTrans" cxnId="{C0FB228D-5F0F-4F34-9D8E-ABEECDA5C4A8}">
      <dgm:prSet/>
      <dgm:spPr/>
      <dgm:t>
        <a:bodyPr/>
        <a:lstStyle/>
        <a:p>
          <a:endParaRPr lang="en-US"/>
        </a:p>
      </dgm:t>
    </dgm:pt>
    <dgm:pt modelId="{FDE906E7-BBE1-4971-8DF6-80AE8747188B}" type="sibTrans" cxnId="{C0FB228D-5F0F-4F34-9D8E-ABEECDA5C4A8}">
      <dgm:prSet/>
      <dgm:spPr/>
      <dgm:t>
        <a:bodyPr/>
        <a:lstStyle/>
        <a:p>
          <a:endParaRPr lang="en-US"/>
        </a:p>
      </dgm:t>
    </dgm:pt>
    <dgm:pt modelId="{2059C524-A203-4626-A818-DDF7B62E653C}">
      <dgm:prSet phldrT="[Text]" phldr="0"/>
      <dgm:spPr/>
      <dgm:t>
        <a:bodyPr/>
        <a:lstStyle/>
        <a:p>
          <a:pPr rtl="0"/>
          <a:r>
            <a:rPr lang="en-US">
              <a:latin typeface="Corbel" panose="020B0503020204020204"/>
            </a:rPr>
            <a:t>Looking closer</a:t>
          </a:r>
          <a:endParaRPr lang="en-US"/>
        </a:p>
      </dgm:t>
    </dgm:pt>
    <dgm:pt modelId="{8430729D-22BB-4B21-857C-FE9831DBE32C}" type="parTrans" cxnId="{13D41BAF-6945-4AA7-9DE5-1D2B0A081999}">
      <dgm:prSet/>
      <dgm:spPr/>
      <dgm:t>
        <a:bodyPr/>
        <a:lstStyle/>
        <a:p>
          <a:endParaRPr lang="en-US"/>
        </a:p>
      </dgm:t>
    </dgm:pt>
    <dgm:pt modelId="{CA2F8ED4-85F4-4DFB-BD02-3E4C36A61658}" type="sibTrans" cxnId="{13D41BAF-6945-4AA7-9DE5-1D2B0A081999}">
      <dgm:prSet/>
      <dgm:spPr/>
      <dgm:t>
        <a:bodyPr/>
        <a:lstStyle/>
        <a:p>
          <a:endParaRPr lang="en-US"/>
        </a:p>
      </dgm:t>
    </dgm:pt>
    <dgm:pt modelId="{DAD8508A-9B39-4A69-9251-B4D9783D1AF9}">
      <dgm:prSet phldr="0"/>
      <dgm:spPr/>
      <dgm:t>
        <a:bodyPr/>
        <a:lstStyle/>
        <a:p>
          <a:r>
            <a:rPr lang="en-US">
              <a:latin typeface="Corbel" panose="020B0503020204020204"/>
            </a:rPr>
            <a:t>Tranformation</a:t>
          </a:r>
        </a:p>
      </dgm:t>
    </dgm:pt>
    <dgm:pt modelId="{365C8607-3D3B-438E-8553-DBC1C7C59BD0}" type="parTrans" cxnId="{B1928DAD-0953-4D72-810F-CF09F95398DB}">
      <dgm:prSet/>
      <dgm:spPr/>
    </dgm:pt>
    <dgm:pt modelId="{4216CEAC-1519-416F-935E-4B6E596AA139}" type="sibTrans" cxnId="{B1928DAD-0953-4D72-810F-CF09F95398DB}">
      <dgm:prSet/>
      <dgm:spPr/>
      <dgm:t>
        <a:bodyPr/>
        <a:lstStyle/>
        <a:p>
          <a:endParaRPr lang="en-US"/>
        </a:p>
      </dgm:t>
    </dgm:pt>
    <dgm:pt modelId="{3F4FA258-2E56-4456-A06C-4E35392FEEB4}" type="pres">
      <dgm:prSet presAssocID="{DC03C42F-4D6A-40EB-B3EF-49DFC4297929}" presName="cycle" presStyleCnt="0">
        <dgm:presLayoutVars>
          <dgm:dir/>
          <dgm:resizeHandles val="exact"/>
        </dgm:presLayoutVars>
      </dgm:prSet>
      <dgm:spPr/>
      <dgm:t>
        <a:bodyPr/>
        <a:lstStyle/>
        <a:p>
          <a:endParaRPr lang="en-US"/>
        </a:p>
      </dgm:t>
    </dgm:pt>
    <dgm:pt modelId="{92A0ECAE-FA61-43CB-AE2D-9281999C369E}" type="pres">
      <dgm:prSet presAssocID="{446041AF-D37E-4EF7-BBD9-1F691CE7EA95}" presName="node" presStyleLbl="node1" presStyleIdx="0" presStyleCnt="3">
        <dgm:presLayoutVars>
          <dgm:bulletEnabled val="1"/>
        </dgm:presLayoutVars>
      </dgm:prSet>
      <dgm:spPr/>
      <dgm:t>
        <a:bodyPr/>
        <a:lstStyle/>
        <a:p>
          <a:endParaRPr lang="en-US"/>
        </a:p>
      </dgm:t>
    </dgm:pt>
    <dgm:pt modelId="{0B5A6BC5-DDA3-4E5E-9F08-763632F62E0A}" type="pres">
      <dgm:prSet presAssocID="{FDE906E7-BBE1-4971-8DF6-80AE8747188B}" presName="sibTrans" presStyleLbl="sibTrans2D1" presStyleIdx="0" presStyleCnt="3"/>
      <dgm:spPr/>
      <dgm:t>
        <a:bodyPr/>
        <a:lstStyle/>
        <a:p>
          <a:endParaRPr lang="en-US"/>
        </a:p>
      </dgm:t>
    </dgm:pt>
    <dgm:pt modelId="{C5ED6F86-000D-4B98-B0F7-6E73D8B88825}" type="pres">
      <dgm:prSet presAssocID="{FDE906E7-BBE1-4971-8DF6-80AE8747188B}" presName="connectorText" presStyleLbl="sibTrans2D1" presStyleIdx="0" presStyleCnt="3"/>
      <dgm:spPr/>
      <dgm:t>
        <a:bodyPr/>
        <a:lstStyle/>
        <a:p>
          <a:endParaRPr lang="en-US"/>
        </a:p>
      </dgm:t>
    </dgm:pt>
    <dgm:pt modelId="{EFB033C6-98BC-4927-8E3F-E1709A5273B4}" type="pres">
      <dgm:prSet presAssocID="{2059C524-A203-4626-A818-DDF7B62E653C}" presName="node" presStyleLbl="node1" presStyleIdx="1" presStyleCnt="3">
        <dgm:presLayoutVars>
          <dgm:bulletEnabled val="1"/>
        </dgm:presLayoutVars>
      </dgm:prSet>
      <dgm:spPr/>
      <dgm:t>
        <a:bodyPr/>
        <a:lstStyle/>
        <a:p>
          <a:endParaRPr lang="en-US"/>
        </a:p>
      </dgm:t>
    </dgm:pt>
    <dgm:pt modelId="{6DE97CB7-7E1A-48F9-B0F3-EDCBCC2916F8}" type="pres">
      <dgm:prSet presAssocID="{CA2F8ED4-85F4-4DFB-BD02-3E4C36A61658}" presName="sibTrans" presStyleLbl="sibTrans2D1" presStyleIdx="1" presStyleCnt="3"/>
      <dgm:spPr/>
      <dgm:t>
        <a:bodyPr/>
        <a:lstStyle/>
        <a:p>
          <a:endParaRPr lang="en-US"/>
        </a:p>
      </dgm:t>
    </dgm:pt>
    <dgm:pt modelId="{393D303D-4D14-4EE8-AF98-911737BD53DC}" type="pres">
      <dgm:prSet presAssocID="{CA2F8ED4-85F4-4DFB-BD02-3E4C36A61658}" presName="connectorText" presStyleLbl="sibTrans2D1" presStyleIdx="1" presStyleCnt="3"/>
      <dgm:spPr/>
      <dgm:t>
        <a:bodyPr/>
        <a:lstStyle/>
        <a:p>
          <a:endParaRPr lang="en-US"/>
        </a:p>
      </dgm:t>
    </dgm:pt>
    <dgm:pt modelId="{63FAEA41-76B7-4F00-B03C-F2BE7DC811F5}" type="pres">
      <dgm:prSet presAssocID="{DAD8508A-9B39-4A69-9251-B4D9783D1AF9}" presName="node" presStyleLbl="node1" presStyleIdx="2" presStyleCnt="3">
        <dgm:presLayoutVars>
          <dgm:bulletEnabled val="1"/>
        </dgm:presLayoutVars>
      </dgm:prSet>
      <dgm:spPr/>
      <dgm:t>
        <a:bodyPr/>
        <a:lstStyle/>
        <a:p>
          <a:endParaRPr lang="en-US"/>
        </a:p>
      </dgm:t>
    </dgm:pt>
    <dgm:pt modelId="{B0CD6E94-D720-410F-8E70-EC9C579E274B}" type="pres">
      <dgm:prSet presAssocID="{4216CEAC-1519-416F-935E-4B6E596AA139}" presName="sibTrans" presStyleLbl="sibTrans2D1" presStyleIdx="2" presStyleCnt="3"/>
      <dgm:spPr/>
      <dgm:t>
        <a:bodyPr/>
        <a:lstStyle/>
        <a:p>
          <a:endParaRPr lang="en-US"/>
        </a:p>
      </dgm:t>
    </dgm:pt>
    <dgm:pt modelId="{7227C1B6-ECEB-4D58-85EC-B849556A809D}" type="pres">
      <dgm:prSet presAssocID="{4216CEAC-1519-416F-935E-4B6E596AA139}" presName="connectorText" presStyleLbl="sibTrans2D1" presStyleIdx="2" presStyleCnt="3"/>
      <dgm:spPr/>
      <dgm:t>
        <a:bodyPr/>
        <a:lstStyle/>
        <a:p>
          <a:endParaRPr lang="en-US"/>
        </a:p>
      </dgm:t>
    </dgm:pt>
  </dgm:ptLst>
  <dgm:cxnLst>
    <dgm:cxn modelId="{88AC6275-6E31-43CC-A40A-58FE077A1657}" type="presOf" srcId="{446041AF-D37E-4EF7-BBD9-1F691CE7EA95}" destId="{92A0ECAE-FA61-43CB-AE2D-9281999C369E}" srcOrd="0" destOrd="0" presId="urn:microsoft.com/office/officeart/2005/8/layout/cycle2"/>
    <dgm:cxn modelId="{97042330-8CD5-4D0B-9257-CCE3BB337B0E}" type="presOf" srcId="{FDE906E7-BBE1-4971-8DF6-80AE8747188B}" destId="{C5ED6F86-000D-4B98-B0F7-6E73D8B88825}" srcOrd="1" destOrd="0" presId="urn:microsoft.com/office/officeart/2005/8/layout/cycle2"/>
    <dgm:cxn modelId="{1B8BC2D1-B745-4997-8572-0C3D11319F16}" type="presOf" srcId="{DAD8508A-9B39-4A69-9251-B4D9783D1AF9}" destId="{63FAEA41-76B7-4F00-B03C-F2BE7DC811F5}" srcOrd="0" destOrd="0" presId="urn:microsoft.com/office/officeart/2005/8/layout/cycle2"/>
    <dgm:cxn modelId="{13D41BAF-6945-4AA7-9DE5-1D2B0A081999}" srcId="{DC03C42F-4D6A-40EB-B3EF-49DFC4297929}" destId="{2059C524-A203-4626-A818-DDF7B62E653C}" srcOrd="1" destOrd="0" parTransId="{8430729D-22BB-4B21-857C-FE9831DBE32C}" sibTransId="{CA2F8ED4-85F4-4DFB-BD02-3E4C36A61658}"/>
    <dgm:cxn modelId="{0C8A549F-092E-4870-9BFC-B1BAE6022477}" type="presOf" srcId="{CA2F8ED4-85F4-4DFB-BD02-3E4C36A61658}" destId="{393D303D-4D14-4EE8-AF98-911737BD53DC}" srcOrd="1" destOrd="0" presId="urn:microsoft.com/office/officeart/2005/8/layout/cycle2"/>
    <dgm:cxn modelId="{057EF687-4823-4A10-AB1E-E2519D9A2A26}" type="presOf" srcId="{CA2F8ED4-85F4-4DFB-BD02-3E4C36A61658}" destId="{6DE97CB7-7E1A-48F9-B0F3-EDCBCC2916F8}" srcOrd="0" destOrd="0" presId="urn:microsoft.com/office/officeart/2005/8/layout/cycle2"/>
    <dgm:cxn modelId="{5DD2E4A0-0AE4-4C46-ABF5-BA692B29C80C}" type="presOf" srcId="{DC03C42F-4D6A-40EB-B3EF-49DFC4297929}" destId="{3F4FA258-2E56-4456-A06C-4E35392FEEB4}" srcOrd="0" destOrd="0" presId="urn:microsoft.com/office/officeart/2005/8/layout/cycle2"/>
    <dgm:cxn modelId="{7C2179BB-E171-4206-BF66-FF1E31C34052}" type="presOf" srcId="{4216CEAC-1519-416F-935E-4B6E596AA139}" destId="{7227C1B6-ECEB-4D58-85EC-B849556A809D}" srcOrd="1" destOrd="0" presId="urn:microsoft.com/office/officeart/2005/8/layout/cycle2"/>
    <dgm:cxn modelId="{253CED40-F184-4C6D-8364-85B236CD950A}" type="presOf" srcId="{FDE906E7-BBE1-4971-8DF6-80AE8747188B}" destId="{0B5A6BC5-DDA3-4E5E-9F08-763632F62E0A}" srcOrd="0" destOrd="0" presId="urn:microsoft.com/office/officeart/2005/8/layout/cycle2"/>
    <dgm:cxn modelId="{B1928DAD-0953-4D72-810F-CF09F95398DB}" srcId="{DC03C42F-4D6A-40EB-B3EF-49DFC4297929}" destId="{DAD8508A-9B39-4A69-9251-B4D9783D1AF9}" srcOrd="2" destOrd="0" parTransId="{365C8607-3D3B-438E-8553-DBC1C7C59BD0}" sibTransId="{4216CEAC-1519-416F-935E-4B6E596AA139}"/>
    <dgm:cxn modelId="{7D83B344-46AE-4679-B967-9857F63BFAEE}" type="presOf" srcId="{4216CEAC-1519-416F-935E-4B6E596AA139}" destId="{B0CD6E94-D720-410F-8E70-EC9C579E274B}" srcOrd="0" destOrd="0" presId="urn:microsoft.com/office/officeart/2005/8/layout/cycle2"/>
    <dgm:cxn modelId="{C0FB228D-5F0F-4F34-9D8E-ABEECDA5C4A8}" srcId="{DC03C42F-4D6A-40EB-B3EF-49DFC4297929}" destId="{446041AF-D37E-4EF7-BBD9-1F691CE7EA95}" srcOrd="0" destOrd="0" parTransId="{81FCE3A0-F97E-46E7-B1CF-D7A4413649DF}" sibTransId="{FDE906E7-BBE1-4971-8DF6-80AE8747188B}"/>
    <dgm:cxn modelId="{79758E00-D6CC-4577-81E7-44FEA6BD3189}" type="presOf" srcId="{2059C524-A203-4626-A818-DDF7B62E653C}" destId="{EFB033C6-98BC-4927-8E3F-E1709A5273B4}" srcOrd="0" destOrd="0" presId="urn:microsoft.com/office/officeart/2005/8/layout/cycle2"/>
    <dgm:cxn modelId="{B97A8741-E431-4DF1-BE8C-FD7CEF8E5442}" type="presParOf" srcId="{3F4FA258-2E56-4456-A06C-4E35392FEEB4}" destId="{92A0ECAE-FA61-43CB-AE2D-9281999C369E}" srcOrd="0" destOrd="0" presId="urn:microsoft.com/office/officeart/2005/8/layout/cycle2"/>
    <dgm:cxn modelId="{5911631F-68CC-44C1-82A4-A7F31B3A1C13}" type="presParOf" srcId="{3F4FA258-2E56-4456-A06C-4E35392FEEB4}" destId="{0B5A6BC5-DDA3-4E5E-9F08-763632F62E0A}" srcOrd="1" destOrd="0" presId="urn:microsoft.com/office/officeart/2005/8/layout/cycle2"/>
    <dgm:cxn modelId="{05F5D050-0AD0-4E83-BE99-E85CAD2C3389}" type="presParOf" srcId="{0B5A6BC5-DDA3-4E5E-9F08-763632F62E0A}" destId="{C5ED6F86-000D-4B98-B0F7-6E73D8B88825}" srcOrd="0" destOrd="0" presId="urn:microsoft.com/office/officeart/2005/8/layout/cycle2"/>
    <dgm:cxn modelId="{8887F5EA-98D5-4C25-8F40-25843A8B4BE9}" type="presParOf" srcId="{3F4FA258-2E56-4456-A06C-4E35392FEEB4}" destId="{EFB033C6-98BC-4927-8E3F-E1709A5273B4}" srcOrd="2" destOrd="0" presId="urn:microsoft.com/office/officeart/2005/8/layout/cycle2"/>
    <dgm:cxn modelId="{46D58A65-7BE6-477C-B8F8-042138A8D8A9}" type="presParOf" srcId="{3F4FA258-2E56-4456-A06C-4E35392FEEB4}" destId="{6DE97CB7-7E1A-48F9-B0F3-EDCBCC2916F8}" srcOrd="3" destOrd="0" presId="urn:microsoft.com/office/officeart/2005/8/layout/cycle2"/>
    <dgm:cxn modelId="{8C9B038C-0DB0-4197-88C2-0DF37111C6D0}" type="presParOf" srcId="{6DE97CB7-7E1A-48F9-B0F3-EDCBCC2916F8}" destId="{393D303D-4D14-4EE8-AF98-911737BD53DC}" srcOrd="0" destOrd="0" presId="urn:microsoft.com/office/officeart/2005/8/layout/cycle2"/>
    <dgm:cxn modelId="{401AEA74-56A5-4BB9-AF5E-5BC2437F31C8}" type="presParOf" srcId="{3F4FA258-2E56-4456-A06C-4E35392FEEB4}" destId="{63FAEA41-76B7-4F00-B03C-F2BE7DC811F5}" srcOrd="4" destOrd="0" presId="urn:microsoft.com/office/officeart/2005/8/layout/cycle2"/>
    <dgm:cxn modelId="{080A50DB-146C-4A4A-888F-60DF711B8558}" type="presParOf" srcId="{3F4FA258-2E56-4456-A06C-4E35392FEEB4}" destId="{B0CD6E94-D720-410F-8E70-EC9C579E274B}" srcOrd="5" destOrd="0" presId="urn:microsoft.com/office/officeart/2005/8/layout/cycle2"/>
    <dgm:cxn modelId="{B481AB00-1A99-4F9A-AD69-AF48EA8659E1}" type="presParOf" srcId="{B0CD6E94-D720-410F-8E70-EC9C579E274B}" destId="{7227C1B6-ECEB-4D58-85EC-B849556A809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11114C-0982-4020-8684-2BA58D6DEF8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C0C61C5-037F-4E8F-B238-7E43066B3831}">
      <dgm:prSet phldrT="[Text]" phldr="0"/>
      <dgm:spPr/>
      <dgm:t>
        <a:bodyPr/>
        <a:lstStyle/>
        <a:p>
          <a:pPr rtl="0"/>
          <a:r>
            <a:rPr lang="en-US">
              <a:latin typeface="Arial"/>
              <a:cs typeface="Arial"/>
            </a:rPr>
            <a:t>Quadrant 1 </a:t>
          </a:r>
          <a:r>
            <a:rPr lang="en-US">
              <a:latin typeface="Corbel" panose="020B0503020204020204"/>
            </a:rPr>
            <a:t>(Important, Urgent)</a:t>
          </a:r>
          <a:endParaRPr lang="en-US"/>
        </a:p>
      </dgm:t>
    </dgm:pt>
    <dgm:pt modelId="{9057ED99-9B3B-40AD-A88B-0E76EB5D39FD}" type="parTrans" cxnId="{904799B5-BAB7-4193-A7D4-75CA3EBA68FC}">
      <dgm:prSet/>
      <dgm:spPr/>
      <dgm:t>
        <a:bodyPr/>
        <a:lstStyle/>
        <a:p>
          <a:endParaRPr lang="en-US"/>
        </a:p>
      </dgm:t>
    </dgm:pt>
    <dgm:pt modelId="{14E99A58-B756-4CC2-97E6-EC17B32EFAA7}" type="sibTrans" cxnId="{904799B5-BAB7-4193-A7D4-75CA3EBA68FC}">
      <dgm:prSet/>
      <dgm:spPr/>
      <dgm:t>
        <a:bodyPr/>
        <a:lstStyle/>
        <a:p>
          <a:endParaRPr lang="en-US"/>
        </a:p>
      </dgm:t>
    </dgm:pt>
    <dgm:pt modelId="{C7E4F81D-1A87-4CF9-A1F9-C7B81DA0BC72}">
      <dgm:prSet phldrT="[Text]" phldr="0"/>
      <dgm:spPr/>
      <dgm:t>
        <a:bodyPr/>
        <a:lstStyle/>
        <a:p>
          <a:pPr rtl="0"/>
          <a:r>
            <a:rPr lang="en-US" b="1">
              <a:latin typeface="Arial"/>
              <a:cs typeface="Arial"/>
            </a:rPr>
            <a:t>Quadrant 2</a:t>
          </a:r>
          <a:r>
            <a:rPr lang="en-US">
              <a:latin typeface="Corbel" panose="020B0503020204020204"/>
            </a:rPr>
            <a:t> Important but not Urgent</a:t>
          </a:r>
          <a:endParaRPr lang="en-US"/>
        </a:p>
      </dgm:t>
    </dgm:pt>
    <dgm:pt modelId="{33FD4F5E-0537-4A0B-A607-0EE74F627C0B}" type="parTrans" cxnId="{44053C53-1A04-4F42-863C-EC385794EBF8}">
      <dgm:prSet/>
      <dgm:spPr/>
      <dgm:t>
        <a:bodyPr/>
        <a:lstStyle/>
        <a:p>
          <a:endParaRPr lang="en-US"/>
        </a:p>
      </dgm:t>
    </dgm:pt>
    <dgm:pt modelId="{3CA3B397-A1C7-47ED-B272-D92D05518832}" type="sibTrans" cxnId="{44053C53-1A04-4F42-863C-EC385794EBF8}">
      <dgm:prSet/>
      <dgm:spPr/>
      <dgm:t>
        <a:bodyPr/>
        <a:lstStyle/>
        <a:p>
          <a:endParaRPr lang="en-US"/>
        </a:p>
      </dgm:t>
    </dgm:pt>
    <dgm:pt modelId="{904EE14D-69DC-4EDE-B9ED-5865A3D2378D}">
      <dgm:prSet phldrT="[Text]" phldr="0"/>
      <dgm:spPr/>
      <dgm:t>
        <a:bodyPr/>
        <a:lstStyle/>
        <a:p>
          <a:pPr rtl="0"/>
          <a:r>
            <a:rPr lang="en-US" b="1">
              <a:latin typeface="Arial"/>
              <a:cs typeface="Arial"/>
            </a:rPr>
            <a:t>Quadrant 3 </a:t>
          </a:r>
          <a:r>
            <a:rPr lang="en-US">
              <a:latin typeface="Corbel" panose="020B0503020204020204"/>
            </a:rPr>
            <a:t>Urgent to other people I.e Managers</a:t>
          </a:r>
          <a:endParaRPr lang="en-US"/>
        </a:p>
      </dgm:t>
    </dgm:pt>
    <dgm:pt modelId="{15ED1FC9-902A-4B1D-9A2A-6F6DCA83597D}" type="parTrans" cxnId="{61A53618-12FD-4871-A47F-BDD59F75F666}">
      <dgm:prSet/>
      <dgm:spPr/>
      <dgm:t>
        <a:bodyPr/>
        <a:lstStyle/>
        <a:p>
          <a:endParaRPr lang="en-US"/>
        </a:p>
      </dgm:t>
    </dgm:pt>
    <dgm:pt modelId="{0A8B477A-D28C-4C71-9D4A-D59B318DA0D0}" type="sibTrans" cxnId="{61A53618-12FD-4871-A47F-BDD59F75F666}">
      <dgm:prSet/>
      <dgm:spPr/>
      <dgm:t>
        <a:bodyPr/>
        <a:lstStyle/>
        <a:p>
          <a:endParaRPr lang="en-US"/>
        </a:p>
      </dgm:t>
    </dgm:pt>
    <dgm:pt modelId="{84C24354-6112-4DD7-B6C1-D37288D4C813}">
      <dgm:prSet phldrT="[Text]" phldr="0"/>
      <dgm:spPr/>
      <dgm:t>
        <a:bodyPr/>
        <a:lstStyle/>
        <a:p>
          <a:pPr rtl="0"/>
          <a:r>
            <a:rPr lang="en-US" b="1">
              <a:latin typeface="Arial"/>
              <a:cs typeface="Arial"/>
            </a:rPr>
            <a:t>Quadrant 4</a:t>
          </a:r>
          <a:r>
            <a:rPr lang="en-US">
              <a:latin typeface="Corbel" panose="020B0503020204020204"/>
            </a:rPr>
            <a:t>  neither urgent or important (can slip into them if we are tired)</a:t>
          </a:r>
        </a:p>
      </dgm:t>
    </dgm:pt>
    <dgm:pt modelId="{98F05B37-1151-4EEE-8823-BB2D910575EB}" type="parTrans" cxnId="{E28F6E04-83AA-4B45-A334-2805765596A4}">
      <dgm:prSet/>
      <dgm:spPr/>
      <dgm:t>
        <a:bodyPr/>
        <a:lstStyle/>
        <a:p>
          <a:endParaRPr lang="en-US"/>
        </a:p>
      </dgm:t>
    </dgm:pt>
    <dgm:pt modelId="{32AF1405-29E7-45B3-8B51-213286396061}" type="sibTrans" cxnId="{E28F6E04-83AA-4B45-A334-2805765596A4}">
      <dgm:prSet/>
      <dgm:spPr/>
      <dgm:t>
        <a:bodyPr/>
        <a:lstStyle/>
        <a:p>
          <a:endParaRPr lang="en-US"/>
        </a:p>
      </dgm:t>
    </dgm:pt>
    <dgm:pt modelId="{D8943AA9-C550-4EB2-BE24-59C532EB0D31}" type="pres">
      <dgm:prSet presAssocID="{E011114C-0982-4020-8684-2BA58D6DEF8B}" presName="diagram" presStyleCnt="0">
        <dgm:presLayoutVars>
          <dgm:dir/>
          <dgm:resizeHandles val="exact"/>
        </dgm:presLayoutVars>
      </dgm:prSet>
      <dgm:spPr/>
      <dgm:t>
        <a:bodyPr/>
        <a:lstStyle/>
        <a:p>
          <a:endParaRPr lang="en-US"/>
        </a:p>
      </dgm:t>
    </dgm:pt>
    <dgm:pt modelId="{72336E03-9DED-460E-8953-D365945BC4D8}" type="pres">
      <dgm:prSet presAssocID="{AC0C61C5-037F-4E8F-B238-7E43066B3831}" presName="node" presStyleLbl="node1" presStyleIdx="0" presStyleCnt="4">
        <dgm:presLayoutVars>
          <dgm:bulletEnabled val="1"/>
        </dgm:presLayoutVars>
      </dgm:prSet>
      <dgm:spPr/>
      <dgm:t>
        <a:bodyPr/>
        <a:lstStyle/>
        <a:p>
          <a:endParaRPr lang="en-US"/>
        </a:p>
      </dgm:t>
    </dgm:pt>
    <dgm:pt modelId="{52E5F9DB-669C-471D-A2A5-D262090927B2}" type="pres">
      <dgm:prSet presAssocID="{14E99A58-B756-4CC2-97E6-EC17B32EFAA7}" presName="sibTrans" presStyleLbl="sibTrans2D1" presStyleIdx="0" presStyleCnt="3"/>
      <dgm:spPr/>
      <dgm:t>
        <a:bodyPr/>
        <a:lstStyle/>
        <a:p>
          <a:endParaRPr lang="en-US"/>
        </a:p>
      </dgm:t>
    </dgm:pt>
    <dgm:pt modelId="{921B2638-67D7-45D8-AEE6-F8CD87770FB0}" type="pres">
      <dgm:prSet presAssocID="{14E99A58-B756-4CC2-97E6-EC17B32EFAA7}" presName="connectorText" presStyleLbl="sibTrans2D1" presStyleIdx="0" presStyleCnt="3"/>
      <dgm:spPr/>
      <dgm:t>
        <a:bodyPr/>
        <a:lstStyle/>
        <a:p>
          <a:endParaRPr lang="en-US"/>
        </a:p>
      </dgm:t>
    </dgm:pt>
    <dgm:pt modelId="{6641B02A-5E75-40B7-93FB-52C77FF67319}" type="pres">
      <dgm:prSet presAssocID="{C7E4F81D-1A87-4CF9-A1F9-C7B81DA0BC72}" presName="node" presStyleLbl="node1" presStyleIdx="1" presStyleCnt="4">
        <dgm:presLayoutVars>
          <dgm:bulletEnabled val="1"/>
        </dgm:presLayoutVars>
      </dgm:prSet>
      <dgm:spPr/>
      <dgm:t>
        <a:bodyPr/>
        <a:lstStyle/>
        <a:p>
          <a:endParaRPr lang="en-US"/>
        </a:p>
      </dgm:t>
    </dgm:pt>
    <dgm:pt modelId="{F6A80E6C-B711-4026-81EB-7E30FCF082B5}" type="pres">
      <dgm:prSet presAssocID="{3CA3B397-A1C7-47ED-B272-D92D05518832}" presName="sibTrans" presStyleLbl="sibTrans2D1" presStyleIdx="1" presStyleCnt="3"/>
      <dgm:spPr/>
      <dgm:t>
        <a:bodyPr/>
        <a:lstStyle/>
        <a:p>
          <a:endParaRPr lang="en-US"/>
        </a:p>
      </dgm:t>
    </dgm:pt>
    <dgm:pt modelId="{B7C9CB05-98A8-4BF6-8CC6-DE67E1CE8919}" type="pres">
      <dgm:prSet presAssocID="{3CA3B397-A1C7-47ED-B272-D92D05518832}" presName="connectorText" presStyleLbl="sibTrans2D1" presStyleIdx="1" presStyleCnt="3"/>
      <dgm:spPr/>
      <dgm:t>
        <a:bodyPr/>
        <a:lstStyle/>
        <a:p>
          <a:endParaRPr lang="en-US"/>
        </a:p>
      </dgm:t>
    </dgm:pt>
    <dgm:pt modelId="{7C426470-8A26-4686-BDA4-6D286CA944CF}" type="pres">
      <dgm:prSet presAssocID="{904EE14D-69DC-4EDE-B9ED-5865A3D2378D}" presName="node" presStyleLbl="node1" presStyleIdx="2" presStyleCnt="4">
        <dgm:presLayoutVars>
          <dgm:bulletEnabled val="1"/>
        </dgm:presLayoutVars>
      </dgm:prSet>
      <dgm:spPr/>
      <dgm:t>
        <a:bodyPr/>
        <a:lstStyle/>
        <a:p>
          <a:endParaRPr lang="en-US"/>
        </a:p>
      </dgm:t>
    </dgm:pt>
    <dgm:pt modelId="{CD17719F-B457-414E-9AB0-07655495620B}" type="pres">
      <dgm:prSet presAssocID="{0A8B477A-D28C-4C71-9D4A-D59B318DA0D0}" presName="sibTrans" presStyleLbl="sibTrans2D1" presStyleIdx="2" presStyleCnt="3"/>
      <dgm:spPr/>
      <dgm:t>
        <a:bodyPr/>
        <a:lstStyle/>
        <a:p>
          <a:endParaRPr lang="en-US"/>
        </a:p>
      </dgm:t>
    </dgm:pt>
    <dgm:pt modelId="{AC237EC4-5A85-4ED1-A7C4-B0CCC3399983}" type="pres">
      <dgm:prSet presAssocID="{0A8B477A-D28C-4C71-9D4A-D59B318DA0D0}" presName="connectorText" presStyleLbl="sibTrans2D1" presStyleIdx="2" presStyleCnt="3"/>
      <dgm:spPr/>
      <dgm:t>
        <a:bodyPr/>
        <a:lstStyle/>
        <a:p>
          <a:endParaRPr lang="en-US"/>
        </a:p>
      </dgm:t>
    </dgm:pt>
    <dgm:pt modelId="{D5E7A6F7-D26C-4A47-BEF6-A6225EEF9A5B}" type="pres">
      <dgm:prSet presAssocID="{84C24354-6112-4DD7-B6C1-D37288D4C813}" presName="node" presStyleLbl="node1" presStyleIdx="3" presStyleCnt="4">
        <dgm:presLayoutVars>
          <dgm:bulletEnabled val="1"/>
        </dgm:presLayoutVars>
      </dgm:prSet>
      <dgm:spPr/>
      <dgm:t>
        <a:bodyPr/>
        <a:lstStyle/>
        <a:p>
          <a:endParaRPr lang="en-US"/>
        </a:p>
      </dgm:t>
    </dgm:pt>
  </dgm:ptLst>
  <dgm:cxnLst>
    <dgm:cxn modelId="{C681D64E-653E-4C05-A29F-7B60C9188EFE}" type="presOf" srcId="{E011114C-0982-4020-8684-2BA58D6DEF8B}" destId="{D8943AA9-C550-4EB2-BE24-59C532EB0D31}" srcOrd="0" destOrd="0" presId="urn:microsoft.com/office/officeart/2005/8/layout/process5"/>
    <dgm:cxn modelId="{016EE5D0-1A89-4646-9247-C95BD0B244F7}" type="presOf" srcId="{AC0C61C5-037F-4E8F-B238-7E43066B3831}" destId="{72336E03-9DED-460E-8953-D365945BC4D8}" srcOrd="0" destOrd="0" presId="urn:microsoft.com/office/officeart/2005/8/layout/process5"/>
    <dgm:cxn modelId="{E28F6E04-83AA-4B45-A334-2805765596A4}" srcId="{E011114C-0982-4020-8684-2BA58D6DEF8B}" destId="{84C24354-6112-4DD7-B6C1-D37288D4C813}" srcOrd="3" destOrd="0" parTransId="{98F05B37-1151-4EEE-8823-BB2D910575EB}" sibTransId="{32AF1405-29E7-45B3-8B51-213286396061}"/>
    <dgm:cxn modelId="{65A23D7D-DE91-46D7-8B30-28FF979ECC35}" type="presOf" srcId="{84C24354-6112-4DD7-B6C1-D37288D4C813}" destId="{D5E7A6F7-D26C-4A47-BEF6-A6225EEF9A5B}" srcOrd="0" destOrd="0" presId="urn:microsoft.com/office/officeart/2005/8/layout/process5"/>
    <dgm:cxn modelId="{61A53618-12FD-4871-A47F-BDD59F75F666}" srcId="{E011114C-0982-4020-8684-2BA58D6DEF8B}" destId="{904EE14D-69DC-4EDE-B9ED-5865A3D2378D}" srcOrd="2" destOrd="0" parTransId="{15ED1FC9-902A-4B1D-9A2A-6F6DCA83597D}" sibTransId="{0A8B477A-D28C-4C71-9D4A-D59B318DA0D0}"/>
    <dgm:cxn modelId="{8A7724CA-29F5-409F-BA62-F9BF6EE61121}" type="presOf" srcId="{14E99A58-B756-4CC2-97E6-EC17B32EFAA7}" destId="{921B2638-67D7-45D8-AEE6-F8CD87770FB0}" srcOrd="1" destOrd="0" presId="urn:microsoft.com/office/officeart/2005/8/layout/process5"/>
    <dgm:cxn modelId="{811E663D-D529-4937-8981-0B54A87D8F24}" type="presOf" srcId="{0A8B477A-D28C-4C71-9D4A-D59B318DA0D0}" destId="{AC237EC4-5A85-4ED1-A7C4-B0CCC3399983}" srcOrd="1" destOrd="0" presId="urn:microsoft.com/office/officeart/2005/8/layout/process5"/>
    <dgm:cxn modelId="{75A4E650-5AAB-46CB-8550-C2AA337C91C6}" type="presOf" srcId="{14E99A58-B756-4CC2-97E6-EC17B32EFAA7}" destId="{52E5F9DB-669C-471D-A2A5-D262090927B2}" srcOrd="0" destOrd="0" presId="urn:microsoft.com/office/officeart/2005/8/layout/process5"/>
    <dgm:cxn modelId="{9F465D2D-EEE2-4CFD-9D35-E49CAF5F45F1}" type="presOf" srcId="{0A8B477A-D28C-4C71-9D4A-D59B318DA0D0}" destId="{CD17719F-B457-414E-9AB0-07655495620B}" srcOrd="0" destOrd="0" presId="urn:microsoft.com/office/officeart/2005/8/layout/process5"/>
    <dgm:cxn modelId="{A4CD970D-93C4-447D-8E08-198CA74D6999}" type="presOf" srcId="{904EE14D-69DC-4EDE-B9ED-5865A3D2378D}" destId="{7C426470-8A26-4686-BDA4-6D286CA944CF}" srcOrd="0" destOrd="0" presId="urn:microsoft.com/office/officeart/2005/8/layout/process5"/>
    <dgm:cxn modelId="{1E106068-3940-4C5D-899F-2E5419F959A2}" type="presOf" srcId="{3CA3B397-A1C7-47ED-B272-D92D05518832}" destId="{F6A80E6C-B711-4026-81EB-7E30FCF082B5}" srcOrd="0" destOrd="0" presId="urn:microsoft.com/office/officeart/2005/8/layout/process5"/>
    <dgm:cxn modelId="{904799B5-BAB7-4193-A7D4-75CA3EBA68FC}" srcId="{E011114C-0982-4020-8684-2BA58D6DEF8B}" destId="{AC0C61C5-037F-4E8F-B238-7E43066B3831}" srcOrd="0" destOrd="0" parTransId="{9057ED99-9B3B-40AD-A88B-0E76EB5D39FD}" sibTransId="{14E99A58-B756-4CC2-97E6-EC17B32EFAA7}"/>
    <dgm:cxn modelId="{0C39373D-FB82-40CE-A695-49949F070D11}" type="presOf" srcId="{3CA3B397-A1C7-47ED-B272-D92D05518832}" destId="{B7C9CB05-98A8-4BF6-8CC6-DE67E1CE8919}" srcOrd="1" destOrd="0" presId="urn:microsoft.com/office/officeart/2005/8/layout/process5"/>
    <dgm:cxn modelId="{44053C53-1A04-4F42-863C-EC385794EBF8}" srcId="{E011114C-0982-4020-8684-2BA58D6DEF8B}" destId="{C7E4F81D-1A87-4CF9-A1F9-C7B81DA0BC72}" srcOrd="1" destOrd="0" parTransId="{33FD4F5E-0537-4A0B-A607-0EE74F627C0B}" sibTransId="{3CA3B397-A1C7-47ED-B272-D92D05518832}"/>
    <dgm:cxn modelId="{3255C699-591C-40DC-830F-CADAF919860B}" type="presOf" srcId="{C7E4F81D-1A87-4CF9-A1F9-C7B81DA0BC72}" destId="{6641B02A-5E75-40B7-93FB-52C77FF67319}" srcOrd="0" destOrd="0" presId="urn:microsoft.com/office/officeart/2005/8/layout/process5"/>
    <dgm:cxn modelId="{28E438EF-F152-4898-923F-84AFD898576D}" type="presParOf" srcId="{D8943AA9-C550-4EB2-BE24-59C532EB0D31}" destId="{72336E03-9DED-460E-8953-D365945BC4D8}" srcOrd="0" destOrd="0" presId="urn:microsoft.com/office/officeart/2005/8/layout/process5"/>
    <dgm:cxn modelId="{2CDBEA97-1FB5-4328-8E8A-CEB8A116E125}" type="presParOf" srcId="{D8943AA9-C550-4EB2-BE24-59C532EB0D31}" destId="{52E5F9DB-669C-471D-A2A5-D262090927B2}" srcOrd="1" destOrd="0" presId="urn:microsoft.com/office/officeart/2005/8/layout/process5"/>
    <dgm:cxn modelId="{3BA79A3B-7D0C-4FDE-BA9C-86F19B4FA62B}" type="presParOf" srcId="{52E5F9DB-669C-471D-A2A5-D262090927B2}" destId="{921B2638-67D7-45D8-AEE6-F8CD87770FB0}" srcOrd="0" destOrd="0" presId="urn:microsoft.com/office/officeart/2005/8/layout/process5"/>
    <dgm:cxn modelId="{E101FD32-8828-43B0-B049-AA0BAF66DAF6}" type="presParOf" srcId="{D8943AA9-C550-4EB2-BE24-59C532EB0D31}" destId="{6641B02A-5E75-40B7-93FB-52C77FF67319}" srcOrd="2" destOrd="0" presId="urn:microsoft.com/office/officeart/2005/8/layout/process5"/>
    <dgm:cxn modelId="{A2CAF374-C83F-4380-972F-12E28895B080}" type="presParOf" srcId="{D8943AA9-C550-4EB2-BE24-59C532EB0D31}" destId="{F6A80E6C-B711-4026-81EB-7E30FCF082B5}" srcOrd="3" destOrd="0" presId="urn:microsoft.com/office/officeart/2005/8/layout/process5"/>
    <dgm:cxn modelId="{5F4FC75A-3CB2-4B60-AA3A-0F88077FD390}" type="presParOf" srcId="{F6A80E6C-B711-4026-81EB-7E30FCF082B5}" destId="{B7C9CB05-98A8-4BF6-8CC6-DE67E1CE8919}" srcOrd="0" destOrd="0" presId="urn:microsoft.com/office/officeart/2005/8/layout/process5"/>
    <dgm:cxn modelId="{4E906900-86D2-401C-9F74-EA8908305648}" type="presParOf" srcId="{D8943AA9-C550-4EB2-BE24-59C532EB0D31}" destId="{7C426470-8A26-4686-BDA4-6D286CA944CF}" srcOrd="4" destOrd="0" presId="urn:microsoft.com/office/officeart/2005/8/layout/process5"/>
    <dgm:cxn modelId="{62AB4571-A8BF-4FBD-8DAE-E77BDAEEA093}" type="presParOf" srcId="{D8943AA9-C550-4EB2-BE24-59C532EB0D31}" destId="{CD17719F-B457-414E-9AB0-07655495620B}" srcOrd="5" destOrd="0" presId="urn:microsoft.com/office/officeart/2005/8/layout/process5"/>
    <dgm:cxn modelId="{BC262990-4042-4CA7-B0A1-10DFD624449B}" type="presParOf" srcId="{CD17719F-B457-414E-9AB0-07655495620B}" destId="{AC237EC4-5A85-4ED1-A7C4-B0CCC3399983}" srcOrd="0" destOrd="0" presId="urn:microsoft.com/office/officeart/2005/8/layout/process5"/>
    <dgm:cxn modelId="{272706AC-9CBB-4F03-91C1-204D39C1D9D7}" type="presParOf" srcId="{D8943AA9-C550-4EB2-BE24-59C532EB0D31}" destId="{D5E7A6F7-D26C-4A47-BEF6-A6225EEF9A5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CC8708-EC2B-4692-B865-47D8F0C01CD6}" type="doc">
      <dgm:prSet loTypeId="urn:microsoft.com/office/officeart/2005/8/layout/cycle3" loCatId="cycle" qsTypeId="urn:microsoft.com/office/officeart/2005/8/quickstyle/simple1" qsCatId="simple" csTypeId="urn:microsoft.com/office/officeart/2005/8/colors/colorful4" csCatId="colorful" phldr="1"/>
      <dgm:spPr/>
      <dgm:t>
        <a:bodyPr/>
        <a:lstStyle/>
        <a:p>
          <a:endParaRPr lang="en-US"/>
        </a:p>
      </dgm:t>
    </dgm:pt>
    <dgm:pt modelId="{A196E342-035D-4670-A019-307F02B65E1A}">
      <dgm:prSet phldrT="[Text]" phldr="0"/>
      <dgm:spPr/>
      <dgm:t>
        <a:bodyPr/>
        <a:lstStyle/>
        <a:p>
          <a:pPr rtl="0"/>
          <a:r>
            <a:rPr lang="en-US">
              <a:latin typeface="Corbel" panose="020B0503020204020204"/>
            </a:rPr>
            <a:t>Child – Empathic/Fighter</a:t>
          </a:r>
          <a:endParaRPr lang="en-US"/>
        </a:p>
      </dgm:t>
    </dgm:pt>
    <dgm:pt modelId="{9AB79F40-06E9-4948-83C6-8BAF14C4985B}" type="parTrans" cxnId="{3169AA92-247D-4C9C-948D-D902227D7F17}">
      <dgm:prSet/>
      <dgm:spPr/>
      <dgm:t>
        <a:bodyPr/>
        <a:lstStyle/>
        <a:p>
          <a:endParaRPr lang="en-US"/>
        </a:p>
      </dgm:t>
    </dgm:pt>
    <dgm:pt modelId="{7EAADE03-5447-4ECE-97B1-D28998742568}" type="sibTrans" cxnId="{3169AA92-247D-4C9C-948D-D902227D7F17}">
      <dgm:prSet/>
      <dgm:spPr/>
      <dgm:t>
        <a:bodyPr/>
        <a:lstStyle/>
        <a:p>
          <a:endParaRPr lang="en-US"/>
        </a:p>
      </dgm:t>
    </dgm:pt>
    <dgm:pt modelId="{222CCB2B-3BB2-44D9-B679-5A234B9250F5}">
      <dgm:prSet phldr="0"/>
      <dgm:spPr/>
      <dgm:t>
        <a:bodyPr/>
        <a:lstStyle/>
        <a:p>
          <a:pPr rtl="0"/>
          <a:r>
            <a:rPr lang="en-US">
              <a:latin typeface="Corbel" panose="020B0503020204020204"/>
            </a:rPr>
            <a:t>Mother – Survivor/Helpless/Unstoppable</a:t>
          </a:r>
        </a:p>
      </dgm:t>
    </dgm:pt>
    <dgm:pt modelId="{0E956451-67EC-4ECC-B889-E9478C0363C5}" type="parTrans" cxnId="{51C10562-5898-4537-ACE1-9EFF79F589B6}">
      <dgm:prSet/>
      <dgm:spPr/>
    </dgm:pt>
    <dgm:pt modelId="{FF8950AD-9E22-4160-8A85-69BFD2583E61}" type="sibTrans" cxnId="{51C10562-5898-4537-ACE1-9EFF79F589B6}">
      <dgm:prSet/>
      <dgm:spPr/>
    </dgm:pt>
    <dgm:pt modelId="{F89FF1ED-7FD9-4795-8C71-F7571E25E5A1}">
      <dgm:prSet phldr="0"/>
      <dgm:spPr/>
      <dgm:t>
        <a:bodyPr/>
        <a:lstStyle/>
        <a:p>
          <a:pPr rtl="0"/>
          <a:r>
            <a:rPr lang="en-US">
              <a:latin typeface="Corbel" panose="020B0503020204020204"/>
            </a:rPr>
            <a:t>Teenager – Kindness/Strong</a:t>
          </a:r>
        </a:p>
      </dgm:t>
    </dgm:pt>
    <dgm:pt modelId="{E0C75F2E-B4DE-4593-A19D-B12D60860C59}" type="parTrans" cxnId="{08D47B91-3FC3-4AEA-B7F7-17684AF89168}">
      <dgm:prSet/>
      <dgm:spPr/>
    </dgm:pt>
    <dgm:pt modelId="{AD6CE746-F4E7-47BE-89E3-798F53B81791}" type="sibTrans" cxnId="{08D47B91-3FC3-4AEA-B7F7-17684AF89168}">
      <dgm:prSet/>
      <dgm:spPr/>
    </dgm:pt>
    <dgm:pt modelId="{F37C15B6-94E7-4918-A88F-32E26E2BD875}">
      <dgm:prSet phldr="0"/>
      <dgm:spPr/>
      <dgm:t>
        <a:bodyPr/>
        <a:lstStyle/>
        <a:p>
          <a:pPr rtl="0"/>
          <a:r>
            <a:rPr lang="en-US">
              <a:latin typeface="Corbel" panose="020B0503020204020204"/>
            </a:rPr>
            <a:t>Adult – Sad/Happy</a:t>
          </a:r>
        </a:p>
      </dgm:t>
    </dgm:pt>
    <dgm:pt modelId="{EA45BFC7-9BB0-4B05-BC0C-9908A5093783}" type="parTrans" cxnId="{84DFCC0A-2094-4D06-87CD-4CBF86F7993E}">
      <dgm:prSet/>
      <dgm:spPr/>
    </dgm:pt>
    <dgm:pt modelId="{8863E147-CBA2-40BD-B9A3-CAB494E65FDE}" type="sibTrans" cxnId="{84DFCC0A-2094-4D06-87CD-4CBF86F7993E}">
      <dgm:prSet/>
      <dgm:spPr/>
    </dgm:pt>
    <dgm:pt modelId="{7E9D8BB8-8E5D-4CEA-B5E0-0FBA37CC2693}" type="pres">
      <dgm:prSet presAssocID="{B9CC8708-EC2B-4692-B865-47D8F0C01CD6}" presName="Name0" presStyleCnt="0">
        <dgm:presLayoutVars>
          <dgm:dir/>
          <dgm:resizeHandles val="exact"/>
        </dgm:presLayoutVars>
      </dgm:prSet>
      <dgm:spPr/>
      <dgm:t>
        <a:bodyPr/>
        <a:lstStyle/>
        <a:p>
          <a:endParaRPr lang="en-US"/>
        </a:p>
      </dgm:t>
    </dgm:pt>
    <dgm:pt modelId="{3085AE07-819C-4906-971D-64CF9DE2F8C4}" type="pres">
      <dgm:prSet presAssocID="{B9CC8708-EC2B-4692-B865-47D8F0C01CD6}" presName="cycle" presStyleCnt="0"/>
      <dgm:spPr/>
    </dgm:pt>
    <dgm:pt modelId="{E2313EDA-D147-455D-B548-A60AED19BB20}" type="pres">
      <dgm:prSet presAssocID="{A196E342-035D-4670-A019-307F02B65E1A}" presName="nodeFirstNode" presStyleLbl="node1" presStyleIdx="0" presStyleCnt="4">
        <dgm:presLayoutVars>
          <dgm:bulletEnabled val="1"/>
        </dgm:presLayoutVars>
      </dgm:prSet>
      <dgm:spPr/>
      <dgm:t>
        <a:bodyPr/>
        <a:lstStyle/>
        <a:p>
          <a:endParaRPr lang="en-US"/>
        </a:p>
      </dgm:t>
    </dgm:pt>
    <dgm:pt modelId="{EA937D0B-6396-438E-AA65-F3464414B0AD}" type="pres">
      <dgm:prSet presAssocID="{7EAADE03-5447-4ECE-97B1-D28998742568}" presName="sibTransFirstNode" presStyleLbl="bgShp" presStyleIdx="0" presStyleCnt="1"/>
      <dgm:spPr/>
      <dgm:t>
        <a:bodyPr/>
        <a:lstStyle/>
        <a:p>
          <a:endParaRPr lang="en-US"/>
        </a:p>
      </dgm:t>
    </dgm:pt>
    <dgm:pt modelId="{5CEB2BFB-50D1-4EBE-AC08-8CD37785C358}" type="pres">
      <dgm:prSet presAssocID="{F89FF1ED-7FD9-4795-8C71-F7571E25E5A1}" presName="nodeFollowingNodes" presStyleLbl="node1" presStyleIdx="1" presStyleCnt="4">
        <dgm:presLayoutVars>
          <dgm:bulletEnabled val="1"/>
        </dgm:presLayoutVars>
      </dgm:prSet>
      <dgm:spPr/>
      <dgm:t>
        <a:bodyPr/>
        <a:lstStyle/>
        <a:p>
          <a:endParaRPr lang="en-US"/>
        </a:p>
      </dgm:t>
    </dgm:pt>
    <dgm:pt modelId="{A202B15F-2803-4BC9-969B-48052B40739D}" type="pres">
      <dgm:prSet presAssocID="{F37C15B6-94E7-4918-A88F-32E26E2BD875}" presName="nodeFollowingNodes" presStyleLbl="node1" presStyleIdx="2" presStyleCnt="4">
        <dgm:presLayoutVars>
          <dgm:bulletEnabled val="1"/>
        </dgm:presLayoutVars>
      </dgm:prSet>
      <dgm:spPr/>
      <dgm:t>
        <a:bodyPr/>
        <a:lstStyle/>
        <a:p>
          <a:endParaRPr lang="en-US"/>
        </a:p>
      </dgm:t>
    </dgm:pt>
    <dgm:pt modelId="{F17C9CEB-1451-4E40-9AE7-725217835308}" type="pres">
      <dgm:prSet presAssocID="{222CCB2B-3BB2-44D9-B679-5A234B9250F5}" presName="nodeFollowingNodes" presStyleLbl="node1" presStyleIdx="3" presStyleCnt="4">
        <dgm:presLayoutVars>
          <dgm:bulletEnabled val="1"/>
        </dgm:presLayoutVars>
      </dgm:prSet>
      <dgm:spPr/>
      <dgm:t>
        <a:bodyPr/>
        <a:lstStyle/>
        <a:p>
          <a:endParaRPr lang="en-US"/>
        </a:p>
      </dgm:t>
    </dgm:pt>
  </dgm:ptLst>
  <dgm:cxnLst>
    <dgm:cxn modelId="{3169AA92-247D-4C9C-948D-D902227D7F17}" srcId="{B9CC8708-EC2B-4692-B865-47D8F0C01CD6}" destId="{A196E342-035D-4670-A019-307F02B65E1A}" srcOrd="0" destOrd="0" parTransId="{9AB79F40-06E9-4948-83C6-8BAF14C4985B}" sibTransId="{7EAADE03-5447-4ECE-97B1-D28998742568}"/>
    <dgm:cxn modelId="{08D47B91-3FC3-4AEA-B7F7-17684AF89168}" srcId="{B9CC8708-EC2B-4692-B865-47D8F0C01CD6}" destId="{F89FF1ED-7FD9-4795-8C71-F7571E25E5A1}" srcOrd="1" destOrd="0" parTransId="{E0C75F2E-B4DE-4593-A19D-B12D60860C59}" sibTransId="{AD6CE746-F4E7-47BE-89E3-798F53B81791}"/>
    <dgm:cxn modelId="{134ABFB6-2AAF-4C7A-B1EE-6C6D951ACB70}" type="presOf" srcId="{F89FF1ED-7FD9-4795-8C71-F7571E25E5A1}" destId="{5CEB2BFB-50D1-4EBE-AC08-8CD37785C358}" srcOrd="0" destOrd="0" presId="urn:microsoft.com/office/officeart/2005/8/layout/cycle3"/>
    <dgm:cxn modelId="{852D9FD5-E1F6-4669-9CF0-AC78DC8FA53B}" type="presOf" srcId="{222CCB2B-3BB2-44D9-B679-5A234B9250F5}" destId="{F17C9CEB-1451-4E40-9AE7-725217835308}" srcOrd="0" destOrd="0" presId="urn:microsoft.com/office/officeart/2005/8/layout/cycle3"/>
    <dgm:cxn modelId="{84DFCC0A-2094-4D06-87CD-4CBF86F7993E}" srcId="{B9CC8708-EC2B-4692-B865-47D8F0C01CD6}" destId="{F37C15B6-94E7-4918-A88F-32E26E2BD875}" srcOrd="2" destOrd="0" parTransId="{EA45BFC7-9BB0-4B05-BC0C-9908A5093783}" sibTransId="{8863E147-CBA2-40BD-B9A3-CAB494E65FDE}"/>
    <dgm:cxn modelId="{3F99546C-F5C0-4CD1-BDD0-D7ED7617CB37}" type="presOf" srcId="{B9CC8708-EC2B-4692-B865-47D8F0C01CD6}" destId="{7E9D8BB8-8E5D-4CEA-B5E0-0FBA37CC2693}" srcOrd="0" destOrd="0" presId="urn:microsoft.com/office/officeart/2005/8/layout/cycle3"/>
    <dgm:cxn modelId="{85BB56F6-4662-412E-A4B4-795DEA14CE4A}" type="presOf" srcId="{F37C15B6-94E7-4918-A88F-32E26E2BD875}" destId="{A202B15F-2803-4BC9-969B-48052B40739D}" srcOrd="0" destOrd="0" presId="urn:microsoft.com/office/officeart/2005/8/layout/cycle3"/>
    <dgm:cxn modelId="{A944B464-CC02-4A28-8177-FA181D013D7E}" type="presOf" srcId="{7EAADE03-5447-4ECE-97B1-D28998742568}" destId="{EA937D0B-6396-438E-AA65-F3464414B0AD}" srcOrd="0" destOrd="0" presId="urn:microsoft.com/office/officeart/2005/8/layout/cycle3"/>
    <dgm:cxn modelId="{CFE50AEF-F980-4E2B-89C9-78630F35D7AC}" type="presOf" srcId="{A196E342-035D-4670-A019-307F02B65E1A}" destId="{E2313EDA-D147-455D-B548-A60AED19BB20}" srcOrd="0" destOrd="0" presId="urn:microsoft.com/office/officeart/2005/8/layout/cycle3"/>
    <dgm:cxn modelId="{51C10562-5898-4537-ACE1-9EFF79F589B6}" srcId="{B9CC8708-EC2B-4692-B865-47D8F0C01CD6}" destId="{222CCB2B-3BB2-44D9-B679-5A234B9250F5}" srcOrd="3" destOrd="0" parTransId="{0E956451-67EC-4ECC-B889-E9478C0363C5}" sibTransId="{FF8950AD-9E22-4160-8A85-69BFD2583E61}"/>
    <dgm:cxn modelId="{2E36A449-A375-49B9-9115-AC0130827EEF}" type="presParOf" srcId="{7E9D8BB8-8E5D-4CEA-B5E0-0FBA37CC2693}" destId="{3085AE07-819C-4906-971D-64CF9DE2F8C4}" srcOrd="0" destOrd="0" presId="urn:microsoft.com/office/officeart/2005/8/layout/cycle3"/>
    <dgm:cxn modelId="{03E02EB9-8BEF-4335-95F8-CB3A2B1FAFF8}" type="presParOf" srcId="{3085AE07-819C-4906-971D-64CF9DE2F8C4}" destId="{E2313EDA-D147-455D-B548-A60AED19BB20}" srcOrd="0" destOrd="0" presId="urn:microsoft.com/office/officeart/2005/8/layout/cycle3"/>
    <dgm:cxn modelId="{DA72BC0C-872D-4490-ABE8-20E92E6DAB62}" type="presParOf" srcId="{3085AE07-819C-4906-971D-64CF9DE2F8C4}" destId="{EA937D0B-6396-438E-AA65-F3464414B0AD}" srcOrd="1" destOrd="0" presId="urn:microsoft.com/office/officeart/2005/8/layout/cycle3"/>
    <dgm:cxn modelId="{8A4BEE92-41A4-40FB-B2BA-C4215BB467F1}" type="presParOf" srcId="{3085AE07-819C-4906-971D-64CF9DE2F8C4}" destId="{5CEB2BFB-50D1-4EBE-AC08-8CD37785C358}" srcOrd="2" destOrd="0" presId="urn:microsoft.com/office/officeart/2005/8/layout/cycle3"/>
    <dgm:cxn modelId="{686A2321-85A6-4AA7-A7A5-77F827F8906E}" type="presParOf" srcId="{3085AE07-819C-4906-971D-64CF9DE2F8C4}" destId="{A202B15F-2803-4BC9-969B-48052B40739D}" srcOrd="3" destOrd="0" presId="urn:microsoft.com/office/officeart/2005/8/layout/cycle3"/>
    <dgm:cxn modelId="{391F25C7-A8EB-4256-A263-751D53337B04}" type="presParOf" srcId="{3085AE07-819C-4906-971D-64CF9DE2F8C4}" destId="{F17C9CEB-1451-4E40-9AE7-725217835308}"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83FF7A-1650-4BBD-9A0D-243219C78F75}" type="doc">
      <dgm:prSet loTypeId="urn:microsoft.com/office/officeart/2005/8/layout/cycle5" loCatId="cycle" qsTypeId="urn:microsoft.com/office/officeart/2005/8/quickstyle/simple5" qsCatId="simple" csTypeId="urn:microsoft.com/office/officeart/2005/8/colors/accent6_2" csCatId="accent6" phldr="1"/>
      <dgm:spPr/>
      <dgm:t>
        <a:bodyPr/>
        <a:lstStyle/>
        <a:p>
          <a:endParaRPr lang="en-US"/>
        </a:p>
      </dgm:t>
    </dgm:pt>
    <dgm:pt modelId="{F0A4C28C-A9E1-44E6-A47B-7B21505E34D0}">
      <dgm:prSet phldrT="[Text]" phldr="0"/>
      <dgm:spPr/>
      <dgm:t>
        <a:bodyPr/>
        <a:lstStyle/>
        <a:p>
          <a:pPr rtl="0"/>
          <a:r>
            <a:rPr lang="en-US" dirty="0">
              <a:latin typeface="Arial"/>
              <a:cs typeface="Arial"/>
            </a:rPr>
            <a:t>Humanist – Rogers (Facilitator)</a:t>
          </a:r>
        </a:p>
      </dgm:t>
    </dgm:pt>
    <dgm:pt modelId="{EB5C312B-2608-46FE-B294-82F1752C00B9}" type="parTrans" cxnId="{16A1556F-533A-4DCC-94BC-C23A0D3E7159}">
      <dgm:prSet/>
      <dgm:spPr/>
      <dgm:t>
        <a:bodyPr/>
        <a:lstStyle/>
        <a:p>
          <a:endParaRPr lang="en-US"/>
        </a:p>
      </dgm:t>
    </dgm:pt>
    <dgm:pt modelId="{C9A63EA1-4EC4-4C14-ACDD-395ECB8FE57B}" type="sibTrans" cxnId="{16A1556F-533A-4DCC-94BC-C23A0D3E7159}">
      <dgm:prSet/>
      <dgm:spPr/>
      <dgm:t>
        <a:bodyPr/>
        <a:lstStyle/>
        <a:p>
          <a:endParaRPr lang="en-US"/>
        </a:p>
      </dgm:t>
    </dgm:pt>
    <dgm:pt modelId="{58F9E478-ECA6-4D10-946B-C9A711683676}">
      <dgm:prSet phldrT="[Text]" phldr="0"/>
      <dgm:spPr/>
      <dgm:t>
        <a:bodyPr/>
        <a:lstStyle/>
        <a:p>
          <a:pPr rtl="0"/>
          <a:r>
            <a:rPr lang="en-US" dirty="0">
              <a:latin typeface="Arial"/>
              <a:cs typeface="Arial"/>
            </a:rPr>
            <a:t>Emotional Intelligence</a:t>
          </a:r>
        </a:p>
      </dgm:t>
    </dgm:pt>
    <dgm:pt modelId="{62D0F445-B236-4A48-A9C3-5B8F23577209}" type="parTrans" cxnId="{5B9626B6-14EE-4DA0-8042-C05E7E612535}">
      <dgm:prSet/>
      <dgm:spPr/>
      <dgm:t>
        <a:bodyPr/>
        <a:lstStyle/>
        <a:p>
          <a:endParaRPr lang="en-US"/>
        </a:p>
      </dgm:t>
    </dgm:pt>
    <dgm:pt modelId="{9D4CE26D-8225-4605-9D67-2B56560E1F54}" type="sibTrans" cxnId="{5B9626B6-14EE-4DA0-8042-C05E7E612535}">
      <dgm:prSet/>
      <dgm:spPr/>
      <dgm:t>
        <a:bodyPr/>
        <a:lstStyle/>
        <a:p>
          <a:endParaRPr lang="en-US"/>
        </a:p>
      </dgm:t>
    </dgm:pt>
    <dgm:pt modelId="{E969509B-EF91-4850-B401-7070231EF5E1}">
      <dgm:prSet phldrT="[Text]" phldr="0"/>
      <dgm:spPr/>
      <dgm:t>
        <a:bodyPr/>
        <a:lstStyle/>
        <a:p>
          <a:pPr rtl="0"/>
          <a:r>
            <a:rPr lang="en-US" dirty="0">
              <a:latin typeface="Arial"/>
              <a:cs typeface="Arial"/>
            </a:rPr>
            <a:t>Barbara Bassot (The driver's mirror)</a:t>
          </a:r>
        </a:p>
      </dgm:t>
    </dgm:pt>
    <dgm:pt modelId="{BE155786-97C0-4323-8EC1-38A71B3E7C2F}" type="parTrans" cxnId="{036E7DBD-040E-4C59-A246-49040757C047}">
      <dgm:prSet/>
      <dgm:spPr/>
      <dgm:t>
        <a:bodyPr/>
        <a:lstStyle/>
        <a:p>
          <a:endParaRPr lang="en-US"/>
        </a:p>
      </dgm:t>
    </dgm:pt>
    <dgm:pt modelId="{695971AB-C7F6-4E90-8A1E-5F6EF60810FB}" type="sibTrans" cxnId="{036E7DBD-040E-4C59-A246-49040757C047}">
      <dgm:prSet/>
      <dgm:spPr/>
      <dgm:t>
        <a:bodyPr/>
        <a:lstStyle/>
        <a:p>
          <a:endParaRPr lang="en-US"/>
        </a:p>
      </dgm:t>
    </dgm:pt>
    <dgm:pt modelId="{EE45FEAA-C9A6-4D86-A238-F397FE3C3229}">
      <dgm:prSet phldrT="[Text]" phldr="0"/>
      <dgm:spPr>
        <a:solidFill>
          <a:srgbClr val="92D050"/>
        </a:solidFill>
        <a:ln>
          <a:solidFill>
            <a:srgbClr val="00B0F0"/>
          </a:solidFill>
        </a:ln>
      </dgm:spPr>
      <dgm:t>
        <a:bodyPr/>
        <a:lstStyle/>
        <a:p>
          <a:pPr rtl="0"/>
          <a:r>
            <a:rPr lang="en-US" dirty="0" smtClean="0">
              <a:latin typeface="Arial"/>
              <a:cs typeface="Arial"/>
            </a:rPr>
            <a:t>Gibbs </a:t>
          </a:r>
          <a:r>
            <a:rPr lang="en-US" dirty="0">
              <a:latin typeface="Arial"/>
              <a:cs typeface="Arial"/>
            </a:rPr>
            <a:t>reflective cycle</a:t>
          </a:r>
        </a:p>
      </dgm:t>
    </dgm:pt>
    <dgm:pt modelId="{002FD445-B77D-44D9-B13D-5889DC027504}" type="parTrans" cxnId="{4828B48C-E3D0-481A-AD38-12B871DFDCE9}">
      <dgm:prSet/>
      <dgm:spPr/>
      <dgm:t>
        <a:bodyPr/>
        <a:lstStyle/>
        <a:p>
          <a:endParaRPr lang="en-US"/>
        </a:p>
      </dgm:t>
    </dgm:pt>
    <dgm:pt modelId="{80B1B3BD-8CB9-4FA5-971A-37A69C71548D}" type="sibTrans" cxnId="{4828B48C-E3D0-481A-AD38-12B871DFDCE9}">
      <dgm:prSet/>
      <dgm:spPr/>
      <dgm:t>
        <a:bodyPr/>
        <a:lstStyle/>
        <a:p>
          <a:endParaRPr lang="en-US"/>
        </a:p>
      </dgm:t>
    </dgm:pt>
    <dgm:pt modelId="{466DB7EE-587D-48C5-855F-DB055B6B0C4B}">
      <dgm:prSet phldr="0"/>
      <dgm:spPr/>
      <dgm:t>
        <a:bodyPr/>
        <a:lstStyle/>
        <a:p>
          <a:pPr rtl="0"/>
          <a:r>
            <a:rPr lang="en-US" dirty="0" err="1">
              <a:latin typeface="Arial"/>
              <a:cs typeface="Arial"/>
            </a:rPr>
            <a:t>Ghaye</a:t>
          </a:r>
          <a:r>
            <a:rPr lang="en-US" dirty="0">
              <a:latin typeface="Arial"/>
              <a:cs typeface="Arial"/>
            </a:rPr>
            <a:t> (2011)  Positive as well as negatives</a:t>
          </a:r>
        </a:p>
      </dgm:t>
    </dgm:pt>
    <dgm:pt modelId="{DF2BAEC2-C88D-45DC-A41F-F8A0D1297095}" type="parTrans" cxnId="{1C192F26-A6A5-4632-BF70-70D72DDBC1BE}">
      <dgm:prSet/>
      <dgm:spPr/>
      <dgm:t>
        <a:bodyPr/>
        <a:lstStyle/>
        <a:p>
          <a:endParaRPr lang="en-US"/>
        </a:p>
      </dgm:t>
    </dgm:pt>
    <dgm:pt modelId="{13A7268E-8EAA-4C43-AF8E-CDAE8D2C0943}" type="sibTrans" cxnId="{1C192F26-A6A5-4632-BF70-70D72DDBC1BE}">
      <dgm:prSet/>
      <dgm:spPr/>
      <dgm:t>
        <a:bodyPr/>
        <a:lstStyle/>
        <a:p>
          <a:endParaRPr lang="en-US"/>
        </a:p>
      </dgm:t>
    </dgm:pt>
    <dgm:pt modelId="{CEAD898A-62FB-4222-92BE-06B4303E3B8F}">
      <dgm:prSet phldr="0"/>
      <dgm:spPr/>
      <dgm:t>
        <a:bodyPr/>
        <a:lstStyle/>
        <a:p>
          <a:pPr rtl="0"/>
          <a:r>
            <a:rPr lang="en-US" dirty="0" smtClean="0">
              <a:latin typeface="Arial"/>
              <a:cs typeface="Arial"/>
            </a:rPr>
            <a:t>Ethics/BACP</a:t>
          </a:r>
          <a:endParaRPr lang="en-US" dirty="0">
            <a:latin typeface="Arial"/>
            <a:cs typeface="Arial"/>
          </a:endParaRPr>
        </a:p>
      </dgm:t>
    </dgm:pt>
    <dgm:pt modelId="{794A0A7D-8944-49E9-8E4D-384409AD350A}" type="parTrans" cxnId="{B971A1FF-3094-461C-A6A0-76A7F1448E7D}">
      <dgm:prSet/>
      <dgm:spPr/>
      <dgm:t>
        <a:bodyPr/>
        <a:lstStyle/>
        <a:p>
          <a:endParaRPr lang="en-US"/>
        </a:p>
      </dgm:t>
    </dgm:pt>
    <dgm:pt modelId="{FD1CEBF6-C6CF-4433-9D68-69E689236630}" type="sibTrans" cxnId="{B971A1FF-3094-461C-A6A0-76A7F1448E7D}">
      <dgm:prSet/>
      <dgm:spPr/>
      <dgm:t>
        <a:bodyPr/>
        <a:lstStyle/>
        <a:p>
          <a:endParaRPr lang="en-US"/>
        </a:p>
      </dgm:t>
    </dgm:pt>
    <dgm:pt modelId="{2B4415F5-8DBC-4DB1-9A02-09705430728F}">
      <dgm:prSet phldr="0"/>
      <dgm:spPr/>
      <dgm:t>
        <a:bodyPr/>
        <a:lstStyle/>
        <a:p>
          <a:r>
            <a:rPr lang="en-US" dirty="0">
              <a:latin typeface="Arial"/>
              <a:cs typeface="Arial"/>
            </a:rPr>
            <a:t>Values</a:t>
          </a:r>
          <a:endParaRPr lang="en-US" dirty="0"/>
        </a:p>
      </dgm:t>
    </dgm:pt>
    <dgm:pt modelId="{92F5EAB3-8A5A-4309-8A18-C709392E2BA8}" type="parTrans" cxnId="{C1AAB42B-8DCE-46F7-A8EC-54C39C8F9EBD}">
      <dgm:prSet/>
      <dgm:spPr/>
      <dgm:t>
        <a:bodyPr/>
        <a:lstStyle/>
        <a:p>
          <a:endParaRPr lang="en-US"/>
        </a:p>
      </dgm:t>
    </dgm:pt>
    <dgm:pt modelId="{67C52467-65BA-42DA-A79B-36C284A74D3C}" type="sibTrans" cxnId="{C1AAB42B-8DCE-46F7-A8EC-54C39C8F9EBD}">
      <dgm:prSet/>
      <dgm:spPr/>
      <dgm:t>
        <a:bodyPr/>
        <a:lstStyle/>
        <a:p>
          <a:endParaRPr lang="en-US"/>
        </a:p>
      </dgm:t>
    </dgm:pt>
    <dgm:pt modelId="{52B3CF61-E990-4105-8A4B-134D265B0370}" type="pres">
      <dgm:prSet presAssocID="{8283FF7A-1650-4BBD-9A0D-243219C78F75}" presName="cycle" presStyleCnt="0">
        <dgm:presLayoutVars>
          <dgm:dir/>
          <dgm:resizeHandles val="exact"/>
        </dgm:presLayoutVars>
      </dgm:prSet>
      <dgm:spPr/>
      <dgm:t>
        <a:bodyPr/>
        <a:lstStyle/>
        <a:p>
          <a:endParaRPr lang="en-US"/>
        </a:p>
      </dgm:t>
    </dgm:pt>
    <dgm:pt modelId="{58E3BB64-29C8-40F1-A7D0-0D94C5330D4F}" type="pres">
      <dgm:prSet presAssocID="{F0A4C28C-A9E1-44E6-A47B-7B21505E34D0}" presName="node" presStyleLbl="node1" presStyleIdx="0" presStyleCnt="7">
        <dgm:presLayoutVars>
          <dgm:bulletEnabled val="1"/>
        </dgm:presLayoutVars>
      </dgm:prSet>
      <dgm:spPr/>
      <dgm:t>
        <a:bodyPr/>
        <a:lstStyle/>
        <a:p>
          <a:endParaRPr lang="en-US"/>
        </a:p>
      </dgm:t>
    </dgm:pt>
    <dgm:pt modelId="{7C39E7B1-FA48-4031-8FA1-28ACB88FAF3D}" type="pres">
      <dgm:prSet presAssocID="{F0A4C28C-A9E1-44E6-A47B-7B21505E34D0}" presName="spNode" presStyleCnt="0"/>
      <dgm:spPr/>
    </dgm:pt>
    <dgm:pt modelId="{C7BA1460-4EC5-43DB-BB72-8A7F44EA7BD9}" type="pres">
      <dgm:prSet presAssocID="{C9A63EA1-4EC4-4C14-ACDD-395ECB8FE57B}" presName="sibTrans" presStyleLbl="sibTrans1D1" presStyleIdx="0" presStyleCnt="7"/>
      <dgm:spPr/>
      <dgm:t>
        <a:bodyPr/>
        <a:lstStyle/>
        <a:p>
          <a:endParaRPr lang="en-US"/>
        </a:p>
      </dgm:t>
    </dgm:pt>
    <dgm:pt modelId="{44F66268-D4F0-428D-804A-414F67566151}" type="pres">
      <dgm:prSet presAssocID="{58F9E478-ECA6-4D10-946B-C9A711683676}" presName="node" presStyleLbl="node1" presStyleIdx="1" presStyleCnt="7">
        <dgm:presLayoutVars>
          <dgm:bulletEnabled val="1"/>
        </dgm:presLayoutVars>
      </dgm:prSet>
      <dgm:spPr/>
      <dgm:t>
        <a:bodyPr/>
        <a:lstStyle/>
        <a:p>
          <a:endParaRPr lang="en-US"/>
        </a:p>
      </dgm:t>
    </dgm:pt>
    <dgm:pt modelId="{6FBC613F-189E-4004-8840-2A8F72F96BFA}" type="pres">
      <dgm:prSet presAssocID="{58F9E478-ECA6-4D10-946B-C9A711683676}" presName="spNode" presStyleCnt="0"/>
      <dgm:spPr/>
    </dgm:pt>
    <dgm:pt modelId="{E3C9F64B-DA10-4A1D-A47B-D8D26FCD5EB9}" type="pres">
      <dgm:prSet presAssocID="{9D4CE26D-8225-4605-9D67-2B56560E1F54}" presName="sibTrans" presStyleLbl="sibTrans1D1" presStyleIdx="1" presStyleCnt="7"/>
      <dgm:spPr/>
      <dgm:t>
        <a:bodyPr/>
        <a:lstStyle/>
        <a:p>
          <a:endParaRPr lang="en-US"/>
        </a:p>
      </dgm:t>
    </dgm:pt>
    <dgm:pt modelId="{84F706FA-7C5D-4E18-9B77-7AA2384AE0C2}" type="pres">
      <dgm:prSet presAssocID="{E969509B-EF91-4850-B401-7070231EF5E1}" presName="node" presStyleLbl="node1" presStyleIdx="2" presStyleCnt="7">
        <dgm:presLayoutVars>
          <dgm:bulletEnabled val="1"/>
        </dgm:presLayoutVars>
      </dgm:prSet>
      <dgm:spPr/>
      <dgm:t>
        <a:bodyPr/>
        <a:lstStyle/>
        <a:p>
          <a:endParaRPr lang="en-US"/>
        </a:p>
      </dgm:t>
    </dgm:pt>
    <dgm:pt modelId="{F6F4EAB8-2B24-4445-9680-D95CD093CDC6}" type="pres">
      <dgm:prSet presAssocID="{E969509B-EF91-4850-B401-7070231EF5E1}" presName="spNode" presStyleCnt="0"/>
      <dgm:spPr/>
    </dgm:pt>
    <dgm:pt modelId="{C1C86821-D704-47CE-9DFB-472C412D18DF}" type="pres">
      <dgm:prSet presAssocID="{695971AB-C7F6-4E90-8A1E-5F6EF60810FB}" presName="sibTrans" presStyleLbl="sibTrans1D1" presStyleIdx="2" presStyleCnt="7"/>
      <dgm:spPr/>
      <dgm:t>
        <a:bodyPr/>
        <a:lstStyle/>
        <a:p>
          <a:endParaRPr lang="en-US"/>
        </a:p>
      </dgm:t>
    </dgm:pt>
    <dgm:pt modelId="{94D76602-9138-49FC-947A-23E7E5E66155}" type="pres">
      <dgm:prSet presAssocID="{EE45FEAA-C9A6-4D86-A238-F397FE3C3229}" presName="node" presStyleLbl="node1" presStyleIdx="3" presStyleCnt="7">
        <dgm:presLayoutVars>
          <dgm:bulletEnabled val="1"/>
        </dgm:presLayoutVars>
      </dgm:prSet>
      <dgm:spPr/>
      <dgm:t>
        <a:bodyPr/>
        <a:lstStyle/>
        <a:p>
          <a:endParaRPr lang="en-US"/>
        </a:p>
      </dgm:t>
    </dgm:pt>
    <dgm:pt modelId="{C73858CA-0732-4C0D-8B89-C6F9ACECAE88}" type="pres">
      <dgm:prSet presAssocID="{EE45FEAA-C9A6-4D86-A238-F397FE3C3229}" presName="spNode" presStyleCnt="0"/>
      <dgm:spPr/>
    </dgm:pt>
    <dgm:pt modelId="{8CE6FE98-C960-48D9-B414-B3BEEBB10808}" type="pres">
      <dgm:prSet presAssocID="{80B1B3BD-8CB9-4FA5-971A-37A69C71548D}" presName="sibTrans" presStyleLbl="sibTrans1D1" presStyleIdx="3" presStyleCnt="7"/>
      <dgm:spPr/>
      <dgm:t>
        <a:bodyPr/>
        <a:lstStyle/>
        <a:p>
          <a:endParaRPr lang="en-US"/>
        </a:p>
      </dgm:t>
    </dgm:pt>
    <dgm:pt modelId="{37D1C2D1-0E9B-4482-945B-9CF99EA2ABCE}" type="pres">
      <dgm:prSet presAssocID="{466DB7EE-587D-48C5-855F-DB055B6B0C4B}" presName="node" presStyleLbl="node1" presStyleIdx="4" presStyleCnt="7">
        <dgm:presLayoutVars>
          <dgm:bulletEnabled val="1"/>
        </dgm:presLayoutVars>
      </dgm:prSet>
      <dgm:spPr/>
      <dgm:t>
        <a:bodyPr/>
        <a:lstStyle/>
        <a:p>
          <a:endParaRPr lang="en-US"/>
        </a:p>
      </dgm:t>
    </dgm:pt>
    <dgm:pt modelId="{282672E8-38F2-436C-9649-18DB8C72ECDC}" type="pres">
      <dgm:prSet presAssocID="{466DB7EE-587D-48C5-855F-DB055B6B0C4B}" presName="spNode" presStyleCnt="0"/>
      <dgm:spPr/>
    </dgm:pt>
    <dgm:pt modelId="{F7EC5E8D-94E4-4559-9E2B-21F002BF50EB}" type="pres">
      <dgm:prSet presAssocID="{13A7268E-8EAA-4C43-AF8E-CDAE8D2C0943}" presName="sibTrans" presStyleLbl="sibTrans1D1" presStyleIdx="4" presStyleCnt="7"/>
      <dgm:spPr/>
      <dgm:t>
        <a:bodyPr/>
        <a:lstStyle/>
        <a:p>
          <a:endParaRPr lang="en-US"/>
        </a:p>
      </dgm:t>
    </dgm:pt>
    <dgm:pt modelId="{019ADBEA-1A11-4B42-BF21-6E73A820210C}" type="pres">
      <dgm:prSet presAssocID="{CEAD898A-62FB-4222-92BE-06B4303E3B8F}" presName="node" presStyleLbl="node1" presStyleIdx="5" presStyleCnt="7" custRadScaleRad="99258" custRadScaleInc="-11595">
        <dgm:presLayoutVars>
          <dgm:bulletEnabled val="1"/>
        </dgm:presLayoutVars>
      </dgm:prSet>
      <dgm:spPr/>
      <dgm:t>
        <a:bodyPr/>
        <a:lstStyle/>
        <a:p>
          <a:endParaRPr lang="en-US"/>
        </a:p>
      </dgm:t>
    </dgm:pt>
    <dgm:pt modelId="{D8088C31-84C0-4323-94B5-13FA7F3911B3}" type="pres">
      <dgm:prSet presAssocID="{CEAD898A-62FB-4222-92BE-06B4303E3B8F}" presName="spNode" presStyleCnt="0"/>
      <dgm:spPr/>
    </dgm:pt>
    <dgm:pt modelId="{38031E0A-16CC-4420-90EE-FF5642EE7A0E}" type="pres">
      <dgm:prSet presAssocID="{FD1CEBF6-C6CF-4433-9D68-69E689236630}" presName="sibTrans" presStyleLbl="sibTrans1D1" presStyleIdx="5" presStyleCnt="7"/>
      <dgm:spPr/>
      <dgm:t>
        <a:bodyPr/>
        <a:lstStyle/>
        <a:p>
          <a:endParaRPr lang="en-US"/>
        </a:p>
      </dgm:t>
    </dgm:pt>
    <dgm:pt modelId="{3EAB4599-C3F0-4B15-98DF-8B768178AD89}" type="pres">
      <dgm:prSet presAssocID="{2B4415F5-8DBC-4DB1-9A02-09705430728F}" presName="node" presStyleLbl="node1" presStyleIdx="6" presStyleCnt="7">
        <dgm:presLayoutVars>
          <dgm:bulletEnabled val="1"/>
        </dgm:presLayoutVars>
      </dgm:prSet>
      <dgm:spPr/>
      <dgm:t>
        <a:bodyPr/>
        <a:lstStyle/>
        <a:p>
          <a:endParaRPr lang="en-US"/>
        </a:p>
      </dgm:t>
    </dgm:pt>
    <dgm:pt modelId="{7B0265A6-FE21-4356-B642-05F628F9E951}" type="pres">
      <dgm:prSet presAssocID="{2B4415F5-8DBC-4DB1-9A02-09705430728F}" presName="spNode" presStyleCnt="0"/>
      <dgm:spPr/>
    </dgm:pt>
    <dgm:pt modelId="{6A1675DD-7FFB-4901-B40A-D987579D21C4}" type="pres">
      <dgm:prSet presAssocID="{67C52467-65BA-42DA-A79B-36C284A74D3C}" presName="sibTrans" presStyleLbl="sibTrans1D1" presStyleIdx="6" presStyleCnt="7"/>
      <dgm:spPr/>
      <dgm:t>
        <a:bodyPr/>
        <a:lstStyle/>
        <a:p>
          <a:endParaRPr lang="en-US"/>
        </a:p>
      </dgm:t>
    </dgm:pt>
  </dgm:ptLst>
  <dgm:cxnLst>
    <dgm:cxn modelId="{1C192F26-A6A5-4632-BF70-70D72DDBC1BE}" srcId="{8283FF7A-1650-4BBD-9A0D-243219C78F75}" destId="{466DB7EE-587D-48C5-855F-DB055B6B0C4B}" srcOrd="4" destOrd="0" parTransId="{DF2BAEC2-C88D-45DC-A41F-F8A0D1297095}" sibTransId="{13A7268E-8EAA-4C43-AF8E-CDAE8D2C0943}"/>
    <dgm:cxn modelId="{4828B48C-E3D0-481A-AD38-12B871DFDCE9}" srcId="{8283FF7A-1650-4BBD-9A0D-243219C78F75}" destId="{EE45FEAA-C9A6-4D86-A238-F397FE3C3229}" srcOrd="3" destOrd="0" parTransId="{002FD445-B77D-44D9-B13D-5889DC027504}" sibTransId="{80B1B3BD-8CB9-4FA5-971A-37A69C71548D}"/>
    <dgm:cxn modelId="{83969068-4DB4-44C5-9CFE-E2A564F81599}" type="presOf" srcId="{8283FF7A-1650-4BBD-9A0D-243219C78F75}" destId="{52B3CF61-E990-4105-8A4B-134D265B0370}" srcOrd="0" destOrd="0" presId="urn:microsoft.com/office/officeart/2005/8/layout/cycle5"/>
    <dgm:cxn modelId="{3F717A85-2C12-44D1-97CC-724FC16B3BF2}" type="presOf" srcId="{FD1CEBF6-C6CF-4433-9D68-69E689236630}" destId="{38031E0A-16CC-4420-90EE-FF5642EE7A0E}" srcOrd="0" destOrd="0" presId="urn:microsoft.com/office/officeart/2005/8/layout/cycle5"/>
    <dgm:cxn modelId="{17377B6E-9F5D-4A84-A534-B9A7495BE70C}" type="presOf" srcId="{E969509B-EF91-4850-B401-7070231EF5E1}" destId="{84F706FA-7C5D-4E18-9B77-7AA2384AE0C2}" srcOrd="0" destOrd="0" presId="urn:microsoft.com/office/officeart/2005/8/layout/cycle5"/>
    <dgm:cxn modelId="{BF9A2125-2780-44A0-998E-793912EE9D48}" type="presOf" srcId="{9D4CE26D-8225-4605-9D67-2B56560E1F54}" destId="{E3C9F64B-DA10-4A1D-A47B-D8D26FCD5EB9}" srcOrd="0" destOrd="0" presId="urn:microsoft.com/office/officeart/2005/8/layout/cycle5"/>
    <dgm:cxn modelId="{B519A438-C916-432F-8B93-D3B2C15FE9EA}" type="presOf" srcId="{695971AB-C7F6-4E90-8A1E-5F6EF60810FB}" destId="{C1C86821-D704-47CE-9DFB-472C412D18DF}" srcOrd="0" destOrd="0" presId="urn:microsoft.com/office/officeart/2005/8/layout/cycle5"/>
    <dgm:cxn modelId="{2726E3F0-5A22-4ACD-81C3-84EB9BBA7BB7}" type="presOf" srcId="{58F9E478-ECA6-4D10-946B-C9A711683676}" destId="{44F66268-D4F0-428D-804A-414F67566151}" srcOrd="0" destOrd="0" presId="urn:microsoft.com/office/officeart/2005/8/layout/cycle5"/>
    <dgm:cxn modelId="{2B23EC6C-BC1C-41BE-A035-4A012ED0D6CB}" type="presOf" srcId="{CEAD898A-62FB-4222-92BE-06B4303E3B8F}" destId="{019ADBEA-1A11-4B42-BF21-6E73A820210C}" srcOrd="0" destOrd="0" presId="urn:microsoft.com/office/officeart/2005/8/layout/cycle5"/>
    <dgm:cxn modelId="{C1AAB42B-8DCE-46F7-A8EC-54C39C8F9EBD}" srcId="{8283FF7A-1650-4BBD-9A0D-243219C78F75}" destId="{2B4415F5-8DBC-4DB1-9A02-09705430728F}" srcOrd="6" destOrd="0" parTransId="{92F5EAB3-8A5A-4309-8A18-C709392E2BA8}" sibTransId="{67C52467-65BA-42DA-A79B-36C284A74D3C}"/>
    <dgm:cxn modelId="{C6A61904-A9FA-4D76-AC70-D9C7059BBC42}" type="presOf" srcId="{2B4415F5-8DBC-4DB1-9A02-09705430728F}" destId="{3EAB4599-C3F0-4B15-98DF-8B768178AD89}" srcOrd="0" destOrd="0" presId="urn:microsoft.com/office/officeart/2005/8/layout/cycle5"/>
    <dgm:cxn modelId="{B971A1FF-3094-461C-A6A0-76A7F1448E7D}" srcId="{8283FF7A-1650-4BBD-9A0D-243219C78F75}" destId="{CEAD898A-62FB-4222-92BE-06B4303E3B8F}" srcOrd="5" destOrd="0" parTransId="{794A0A7D-8944-49E9-8E4D-384409AD350A}" sibTransId="{FD1CEBF6-C6CF-4433-9D68-69E689236630}"/>
    <dgm:cxn modelId="{B3759B6B-D239-41DE-B54E-262AE08522AA}" type="presOf" srcId="{C9A63EA1-4EC4-4C14-ACDD-395ECB8FE57B}" destId="{C7BA1460-4EC5-43DB-BB72-8A7F44EA7BD9}" srcOrd="0" destOrd="0" presId="urn:microsoft.com/office/officeart/2005/8/layout/cycle5"/>
    <dgm:cxn modelId="{036E7DBD-040E-4C59-A246-49040757C047}" srcId="{8283FF7A-1650-4BBD-9A0D-243219C78F75}" destId="{E969509B-EF91-4850-B401-7070231EF5E1}" srcOrd="2" destOrd="0" parTransId="{BE155786-97C0-4323-8EC1-38A71B3E7C2F}" sibTransId="{695971AB-C7F6-4E90-8A1E-5F6EF60810FB}"/>
    <dgm:cxn modelId="{16A1556F-533A-4DCC-94BC-C23A0D3E7159}" srcId="{8283FF7A-1650-4BBD-9A0D-243219C78F75}" destId="{F0A4C28C-A9E1-44E6-A47B-7B21505E34D0}" srcOrd="0" destOrd="0" parTransId="{EB5C312B-2608-46FE-B294-82F1752C00B9}" sibTransId="{C9A63EA1-4EC4-4C14-ACDD-395ECB8FE57B}"/>
    <dgm:cxn modelId="{52CEA511-7EB6-4058-A02F-76EAAB827118}" type="presOf" srcId="{466DB7EE-587D-48C5-855F-DB055B6B0C4B}" destId="{37D1C2D1-0E9B-4482-945B-9CF99EA2ABCE}" srcOrd="0" destOrd="0" presId="urn:microsoft.com/office/officeart/2005/8/layout/cycle5"/>
    <dgm:cxn modelId="{4EA55CC0-CDC5-48FB-9B91-15680231E8E3}" type="presOf" srcId="{F0A4C28C-A9E1-44E6-A47B-7B21505E34D0}" destId="{58E3BB64-29C8-40F1-A7D0-0D94C5330D4F}" srcOrd="0" destOrd="0" presId="urn:microsoft.com/office/officeart/2005/8/layout/cycle5"/>
    <dgm:cxn modelId="{5B9626B6-14EE-4DA0-8042-C05E7E612535}" srcId="{8283FF7A-1650-4BBD-9A0D-243219C78F75}" destId="{58F9E478-ECA6-4D10-946B-C9A711683676}" srcOrd="1" destOrd="0" parTransId="{62D0F445-B236-4A48-A9C3-5B8F23577209}" sibTransId="{9D4CE26D-8225-4605-9D67-2B56560E1F54}"/>
    <dgm:cxn modelId="{01E2E827-A168-4891-AB61-0C7BA39AA7C5}" type="presOf" srcId="{67C52467-65BA-42DA-A79B-36C284A74D3C}" destId="{6A1675DD-7FFB-4901-B40A-D987579D21C4}" srcOrd="0" destOrd="0" presId="urn:microsoft.com/office/officeart/2005/8/layout/cycle5"/>
    <dgm:cxn modelId="{0C688139-F322-426B-825E-DD46BD5CA90B}" type="presOf" srcId="{13A7268E-8EAA-4C43-AF8E-CDAE8D2C0943}" destId="{F7EC5E8D-94E4-4559-9E2B-21F002BF50EB}" srcOrd="0" destOrd="0" presId="urn:microsoft.com/office/officeart/2005/8/layout/cycle5"/>
    <dgm:cxn modelId="{089C85C2-7C72-4AF8-A176-3E3978595BF3}" type="presOf" srcId="{80B1B3BD-8CB9-4FA5-971A-37A69C71548D}" destId="{8CE6FE98-C960-48D9-B414-B3BEEBB10808}" srcOrd="0" destOrd="0" presId="urn:microsoft.com/office/officeart/2005/8/layout/cycle5"/>
    <dgm:cxn modelId="{53B70560-E9C4-4492-8B04-9517D7E82A84}" type="presOf" srcId="{EE45FEAA-C9A6-4D86-A238-F397FE3C3229}" destId="{94D76602-9138-49FC-947A-23E7E5E66155}" srcOrd="0" destOrd="0" presId="urn:microsoft.com/office/officeart/2005/8/layout/cycle5"/>
    <dgm:cxn modelId="{7FB69211-0DF2-4201-AA55-6E371DDEED93}" type="presParOf" srcId="{52B3CF61-E990-4105-8A4B-134D265B0370}" destId="{58E3BB64-29C8-40F1-A7D0-0D94C5330D4F}" srcOrd="0" destOrd="0" presId="urn:microsoft.com/office/officeart/2005/8/layout/cycle5"/>
    <dgm:cxn modelId="{CF3C7E84-E103-46C3-945A-C13F9F2CE033}" type="presParOf" srcId="{52B3CF61-E990-4105-8A4B-134D265B0370}" destId="{7C39E7B1-FA48-4031-8FA1-28ACB88FAF3D}" srcOrd="1" destOrd="0" presId="urn:microsoft.com/office/officeart/2005/8/layout/cycle5"/>
    <dgm:cxn modelId="{3BCD332B-3D28-41E6-9226-90097414D3A1}" type="presParOf" srcId="{52B3CF61-E990-4105-8A4B-134D265B0370}" destId="{C7BA1460-4EC5-43DB-BB72-8A7F44EA7BD9}" srcOrd="2" destOrd="0" presId="urn:microsoft.com/office/officeart/2005/8/layout/cycle5"/>
    <dgm:cxn modelId="{25D961B7-11A3-4B78-85A0-B2047701B617}" type="presParOf" srcId="{52B3CF61-E990-4105-8A4B-134D265B0370}" destId="{44F66268-D4F0-428D-804A-414F67566151}" srcOrd="3" destOrd="0" presId="urn:microsoft.com/office/officeart/2005/8/layout/cycle5"/>
    <dgm:cxn modelId="{D588EB7F-B7F4-4CFC-8A75-E8786217093B}" type="presParOf" srcId="{52B3CF61-E990-4105-8A4B-134D265B0370}" destId="{6FBC613F-189E-4004-8840-2A8F72F96BFA}" srcOrd="4" destOrd="0" presId="urn:microsoft.com/office/officeart/2005/8/layout/cycle5"/>
    <dgm:cxn modelId="{E372170B-1C19-472A-B5B5-0AB10236BDBB}" type="presParOf" srcId="{52B3CF61-E990-4105-8A4B-134D265B0370}" destId="{E3C9F64B-DA10-4A1D-A47B-D8D26FCD5EB9}" srcOrd="5" destOrd="0" presId="urn:microsoft.com/office/officeart/2005/8/layout/cycle5"/>
    <dgm:cxn modelId="{3BF95248-0C0C-4E00-8E23-DE1BF5D9D529}" type="presParOf" srcId="{52B3CF61-E990-4105-8A4B-134D265B0370}" destId="{84F706FA-7C5D-4E18-9B77-7AA2384AE0C2}" srcOrd="6" destOrd="0" presId="urn:microsoft.com/office/officeart/2005/8/layout/cycle5"/>
    <dgm:cxn modelId="{0ADAF336-C33A-4005-A6CA-7696234A26A0}" type="presParOf" srcId="{52B3CF61-E990-4105-8A4B-134D265B0370}" destId="{F6F4EAB8-2B24-4445-9680-D95CD093CDC6}" srcOrd="7" destOrd="0" presId="urn:microsoft.com/office/officeart/2005/8/layout/cycle5"/>
    <dgm:cxn modelId="{834E6F66-0B7B-4E27-9E2B-B4C7B1EAE909}" type="presParOf" srcId="{52B3CF61-E990-4105-8A4B-134D265B0370}" destId="{C1C86821-D704-47CE-9DFB-472C412D18DF}" srcOrd="8" destOrd="0" presId="urn:microsoft.com/office/officeart/2005/8/layout/cycle5"/>
    <dgm:cxn modelId="{543E7D21-4F9A-4B7D-A603-B5CEAAC1549B}" type="presParOf" srcId="{52B3CF61-E990-4105-8A4B-134D265B0370}" destId="{94D76602-9138-49FC-947A-23E7E5E66155}" srcOrd="9" destOrd="0" presId="urn:microsoft.com/office/officeart/2005/8/layout/cycle5"/>
    <dgm:cxn modelId="{F4B5D85D-B243-40B1-A117-74B04A27875B}" type="presParOf" srcId="{52B3CF61-E990-4105-8A4B-134D265B0370}" destId="{C73858CA-0732-4C0D-8B89-C6F9ACECAE88}" srcOrd="10" destOrd="0" presId="urn:microsoft.com/office/officeart/2005/8/layout/cycle5"/>
    <dgm:cxn modelId="{1FD490C7-227B-4B38-A968-357AC95FA8B0}" type="presParOf" srcId="{52B3CF61-E990-4105-8A4B-134D265B0370}" destId="{8CE6FE98-C960-48D9-B414-B3BEEBB10808}" srcOrd="11" destOrd="0" presId="urn:microsoft.com/office/officeart/2005/8/layout/cycle5"/>
    <dgm:cxn modelId="{C88C4F37-FEEB-43BF-9EF3-65D000B64047}" type="presParOf" srcId="{52B3CF61-E990-4105-8A4B-134D265B0370}" destId="{37D1C2D1-0E9B-4482-945B-9CF99EA2ABCE}" srcOrd="12" destOrd="0" presId="urn:microsoft.com/office/officeart/2005/8/layout/cycle5"/>
    <dgm:cxn modelId="{63EA038B-3B48-40D7-9D32-E37820C8A2AF}" type="presParOf" srcId="{52B3CF61-E990-4105-8A4B-134D265B0370}" destId="{282672E8-38F2-436C-9649-18DB8C72ECDC}" srcOrd="13" destOrd="0" presId="urn:microsoft.com/office/officeart/2005/8/layout/cycle5"/>
    <dgm:cxn modelId="{C9E09ADB-FD06-4568-B6BB-5A26FAF84791}" type="presParOf" srcId="{52B3CF61-E990-4105-8A4B-134D265B0370}" destId="{F7EC5E8D-94E4-4559-9E2B-21F002BF50EB}" srcOrd="14" destOrd="0" presId="urn:microsoft.com/office/officeart/2005/8/layout/cycle5"/>
    <dgm:cxn modelId="{4BE06E39-866C-472D-8014-B6DF8FC0B336}" type="presParOf" srcId="{52B3CF61-E990-4105-8A4B-134D265B0370}" destId="{019ADBEA-1A11-4B42-BF21-6E73A820210C}" srcOrd="15" destOrd="0" presId="urn:microsoft.com/office/officeart/2005/8/layout/cycle5"/>
    <dgm:cxn modelId="{906299E8-8057-48EA-802A-2E11C49336CD}" type="presParOf" srcId="{52B3CF61-E990-4105-8A4B-134D265B0370}" destId="{D8088C31-84C0-4323-94B5-13FA7F3911B3}" srcOrd="16" destOrd="0" presId="urn:microsoft.com/office/officeart/2005/8/layout/cycle5"/>
    <dgm:cxn modelId="{AD26D693-D09C-434A-9091-8E87F78DA593}" type="presParOf" srcId="{52B3CF61-E990-4105-8A4B-134D265B0370}" destId="{38031E0A-16CC-4420-90EE-FF5642EE7A0E}" srcOrd="17" destOrd="0" presId="urn:microsoft.com/office/officeart/2005/8/layout/cycle5"/>
    <dgm:cxn modelId="{23C73931-5B4A-4FD9-8323-4F36350EF59A}" type="presParOf" srcId="{52B3CF61-E990-4105-8A4B-134D265B0370}" destId="{3EAB4599-C3F0-4B15-98DF-8B768178AD89}" srcOrd="18" destOrd="0" presId="urn:microsoft.com/office/officeart/2005/8/layout/cycle5"/>
    <dgm:cxn modelId="{64D5D68D-A424-4C9A-B6A2-0C56FE201C0A}" type="presParOf" srcId="{52B3CF61-E990-4105-8A4B-134D265B0370}" destId="{7B0265A6-FE21-4356-B642-05F628F9E951}" srcOrd="19" destOrd="0" presId="urn:microsoft.com/office/officeart/2005/8/layout/cycle5"/>
    <dgm:cxn modelId="{98ADF10C-1259-4F81-821B-C56C42E738BE}" type="presParOf" srcId="{52B3CF61-E990-4105-8A4B-134D265B0370}" destId="{6A1675DD-7FFB-4901-B40A-D987579D21C4}" srcOrd="20"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0A674D-744C-425A-9AAE-7A4DC6C9250A}" type="doc">
      <dgm:prSet loTypeId="urn:microsoft.com/office/officeart/2005/8/layout/pyramid1" loCatId="pyramid" qsTypeId="urn:microsoft.com/office/officeart/2005/8/quickstyle/simple1" qsCatId="simple" csTypeId="urn:microsoft.com/office/officeart/2005/8/colors/colorful2" csCatId="colorful" phldr="1"/>
      <dgm:spPr/>
    </dgm:pt>
    <dgm:pt modelId="{3A653EBF-22EA-4333-92F6-4E158B283B53}">
      <dgm:prSet phldrT="[Text]" phldr="0"/>
      <dgm:spPr/>
      <dgm:t>
        <a:bodyPr/>
        <a:lstStyle/>
        <a:p>
          <a:pPr rtl="0"/>
          <a:r>
            <a:rPr lang="en-US">
              <a:latin typeface="Arial"/>
              <a:cs typeface="Arial"/>
            </a:rPr>
            <a:t>Self-Actualization</a:t>
          </a:r>
        </a:p>
      </dgm:t>
    </dgm:pt>
    <dgm:pt modelId="{BAF2A3A9-52B3-4D13-8FDE-86AB89FDA0C7}" type="parTrans" cxnId="{69D40612-B9EE-4946-ACD9-87FD7834642C}">
      <dgm:prSet/>
      <dgm:spPr/>
    </dgm:pt>
    <dgm:pt modelId="{9963EFB5-5E5C-48C7-AA6F-4CA44EC7AB8B}" type="sibTrans" cxnId="{69D40612-B9EE-4946-ACD9-87FD7834642C}">
      <dgm:prSet/>
      <dgm:spPr/>
    </dgm:pt>
    <dgm:pt modelId="{DB5E5175-9F8D-492F-AB39-D8355F34A2CD}">
      <dgm:prSet phldrT="[Text]" phldr="0"/>
      <dgm:spPr/>
      <dgm:t>
        <a:bodyPr/>
        <a:lstStyle/>
        <a:p>
          <a:pPr rtl="0"/>
          <a:r>
            <a:rPr lang="en-US">
              <a:latin typeface="Corbel" panose="020B0503020204020204"/>
            </a:rPr>
            <a:t>Esteem Needs</a:t>
          </a:r>
          <a:endParaRPr lang="en-US"/>
        </a:p>
      </dgm:t>
    </dgm:pt>
    <dgm:pt modelId="{498799C8-B011-4126-B4F5-74AF357EB9C8}" type="parTrans" cxnId="{80C36CEA-00DE-41D8-95CE-8F0FFD456D27}">
      <dgm:prSet/>
      <dgm:spPr/>
    </dgm:pt>
    <dgm:pt modelId="{AF0917CC-286C-40FE-82F8-2B546B145D6C}" type="sibTrans" cxnId="{80C36CEA-00DE-41D8-95CE-8F0FFD456D27}">
      <dgm:prSet/>
      <dgm:spPr/>
    </dgm:pt>
    <dgm:pt modelId="{4E79CAEE-3515-4696-BEFD-258CF7EF452C}">
      <dgm:prSet phldrT="[Text]" phldr="0"/>
      <dgm:spPr/>
      <dgm:t>
        <a:bodyPr/>
        <a:lstStyle/>
        <a:p>
          <a:pPr rtl="0"/>
          <a:r>
            <a:rPr lang="en-US">
              <a:latin typeface="Corbel" panose="020B0503020204020204"/>
            </a:rPr>
            <a:t>Love and belonging needs</a:t>
          </a:r>
          <a:endParaRPr lang="en-US"/>
        </a:p>
      </dgm:t>
    </dgm:pt>
    <dgm:pt modelId="{C85D1271-4D0E-4D15-90F5-B31329D533E7}" type="parTrans" cxnId="{0EB8B191-F517-4F5A-818F-5431A89F72B1}">
      <dgm:prSet/>
      <dgm:spPr/>
    </dgm:pt>
    <dgm:pt modelId="{4D375C1A-D03B-4CDC-8FBE-393E4C8B7FA8}" type="sibTrans" cxnId="{0EB8B191-F517-4F5A-818F-5431A89F72B1}">
      <dgm:prSet/>
      <dgm:spPr/>
    </dgm:pt>
    <dgm:pt modelId="{624449A4-5D2D-43CD-9284-A014EB1883E5}">
      <dgm:prSet phldr="0"/>
      <dgm:spPr/>
      <dgm:t>
        <a:bodyPr/>
        <a:lstStyle/>
        <a:p>
          <a:pPr rtl="0"/>
          <a:r>
            <a:rPr lang="en-US">
              <a:latin typeface="Corbel" panose="020B0503020204020204"/>
            </a:rPr>
            <a:t>Social needs</a:t>
          </a:r>
        </a:p>
      </dgm:t>
    </dgm:pt>
    <dgm:pt modelId="{DD1ED636-C2C1-4F51-87CC-0869F6C16877}" type="parTrans" cxnId="{5F16BD54-314C-4421-81E8-C6546AC90735}">
      <dgm:prSet/>
      <dgm:spPr/>
    </dgm:pt>
    <dgm:pt modelId="{6BB96DFF-7CDA-4B8B-8FC3-6D68344296D7}" type="sibTrans" cxnId="{5F16BD54-314C-4421-81E8-C6546AC90735}">
      <dgm:prSet/>
      <dgm:spPr/>
    </dgm:pt>
    <dgm:pt modelId="{085822AE-3537-4AB4-8B77-5FF7DF930889}">
      <dgm:prSet phldr="0"/>
      <dgm:spPr/>
      <dgm:t>
        <a:bodyPr/>
        <a:lstStyle/>
        <a:p>
          <a:pPr rtl="0"/>
          <a:r>
            <a:rPr lang="en-US">
              <a:latin typeface="Corbel" panose="020B0503020204020204"/>
            </a:rPr>
            <a:t>Physiological needs</a:t>
          </a:r>
        </a:p>
      </dgm:t>
    </dgm:pt>
    <dgm:pt modelId="{CB130EA8-7616-440C-8208-9266178A47A7}" type="parTrans" cxnId="{293AE40D-49BD-4F78-87B6-F3A2FDA23CAA}">
      <dgm:prSet/>
      <dgm:spPr/>
    </dgm:pt>
    <dgm:pt modelId="{3CEED5B4-B6B0-4744-9A79-2ECBF335E5A1}" type="sibTrans" cxnId="{293AE40D-49BD-4F78-87B6-F3A2FDA23CAA}">
      <dgm:prSet/>
      <dgm:spPr/>
    </dgm:pt>
    <dgm:pt modelId="{DBE8DB1B-A633-4787-A146-EDD6C59DC2C3}" type="pres">
      <dgm:prSet presAssocID="{1B0A674D-744C-425A-9AAE-7A4DC6C9250A}" presName="Name0" presStyleCnt="0">
        <dgm:presLayoutVars>
          <dgm:dir/>
          <dgm:animLvl val="lvl"/>
          <dgm:resizeHandles val="exact"/>
        </dgm:presLayoutVars>
      </dgm:prSet>
      <dgm:spPr/>
    </dgm:pt>
    <dgm:pt modelId="{5B186351-2150-47FC-A4DE-5143707CAB2C}" type="pres">
      <dgm:prSet presAssocID="{3A653EBF-22EA-4333-92F6-4E158B283B53}" presName="Name8" presStyleCnt="0"/>
      <dgm:spPr/>
    </dgm:pt>
    <dgm:pt modelId="{A57FC2BE-47F5-4F73-A45C-1B7E4DDCE625}" type="pres">
      <dgm:prSet presAssocID="{3A653EBF-22EA-4333-92F6-4E158B283B53}" presName="level" presStyleLbl="node1" presStyleIdx="0" presStyleCnt="5">
        <dgm:presLayoutVars>
          <dgm:chMax val="1"/>
          <dgm:bulletEnabled val="1"/>
        </dgm:presLayoutVars>
      </dgm:prSet>
      <dgm:spPr/>
      <dgm:t>
        <a:bodyPr/>
        <a:lstStyle/>
        <a:p>
          <a:endParaRPr lang="en-US"/>
        </a:p>
      </dgm:t>
    </dgm:pt>
    <dgm:pt modelId="{3FFF4E3B-D5F6-4F72-8A8B-4793842CFC0D}" type="pres">
      <dgm:prSet presAssocID="{3A653EBF-22EA-4333-92F6-4E158B283B53}" presName="levelTx" presStyleLbl="revTx" presStyleIdx="0" presStyleCnt="0">
        <dgm:presLayoutVars>
          <dgm:chMax val="1"/>
          <dgm:bulletEnabled val="1"/>
        </dgm:presLayoutVars>
      </dgm:prSet>
      <dgm:spPr/>
      <dgm:t>
        <a:bodyPr/>
        <a:lstStyle/>
        <a:p>
          <a:endParaRPr lang="en-US"/>
        </a:p>
      </dgm:t>
    </dgm:pt>
    <dgm:pt modelId="{97827F92-5435-45FF-B994-B8C3420665C2}" type="pres">
      <dgm:prSet presAssocID="{DB5E5175-9F8D-492F-AB39-D8355F34A2CD}" presName="Name8" presStyleCnt="0"/>
      <dgm:spPr/>
    </dgm:pt>
    <dgm:pt modelId="{BB6842F6-B2D7-4507-854E-6DDA8C8EEFF2}" type="pres">
      <dgm:prSet presAssocID="{DB5E5175-9F8D-492F-AB39-D8355F34A2CD}" presName="level" presStyleLbl="node1" presStyleIdx="1" presStyleCnt="5">
        <dgm:presLayoutVars>
          <dgm:chMax val="1"/>
          <dgm:bulletEnabled val="1"/>
        </dgm:presLayoutVars>
      </dgm:prSet>
      <dgm:spPr/>
      <dgm:t>
        <a:bodyPr/>
        <a:lstStyle/>
        <a:p>
          <a:endParaRPr lang="en-US"/>
        </a:p>
      </dgm:t>
    </dgm:pt>
    <dgm:pt modelId="{E917EA5E-0630-4B49-BCE2-18BA1A8CD0B1}" type="pres">
      <dgm:prSet presAssocID="{DB5E5175-9F8D-492F-AB39-D8355F34A2CD}" presName="levelTx" presStyleLbl="revTx" presStyleIdx="0" presStyleCnt="0">
        <dgm:presLayoutVars>
          <dgm:chMax val="1"/>
          <dgm:bulletEnabled val="1"/>
        </dgm:presLayoutVars>
      </dgm:prSet>
      <dgm:spPr/>
      <dgm:t>
        <a:bodyPr/>
        <a:lstStyle/>
        <a:p>
          <a:endParaRPr lang="en-US"/>
        </a:p>
      </dgm:t>
    </dgm:pt>
    <dgm:pt modelId="{DD15DFBB-36B3-479B-AE24-4B8AF7165D1B}" type="pres">
      <dgm:prSet presAssocID="{4E79CAEE-3515-4696-BEFD-258CF7EF452C}" presName="Name8" presStyleCnt="0"/>
      <dgm:spPr/>
    </dgm:pt>
    <dgm:pt modelId="{A4D0291A-2DB0-4CA6-A5C7-20F5D9C998C5}" type="pres">
      <dgm:prSet presAssocID="{4E79CAEE-3515-4696-BEFD-258CF7EF452C}" presName="level" presStyleLbl="node1" presStyleIdx="2" presStyleCnt="5">
        <dgm:presLayoutVars>
          <dgm:chMax val="1"/>
          <dgm:bulletEnabled val="1"/>
        </dgm:presLayoutVars>
      </dgm:prSet>
      <dgm:spPr/>
      <dgm:t>
        <a:bodyPr/>
        <a:lstStyle/>
        <a:p>
          <a:endParaRPr lang="en-US"/>
        </a:p>
      </dgm:t>
    </dgm:pt>
    <dgm:pt modelId="{DF07D1EC-0042-4C3B-BE36-84B8A8FC75F5}" type="pres">
      <dgm:prSet presAssocID="{4E79CAEE-3515-4696-BEFD-258CF7EF452C}" presName="levelTx" presStyleLbl="revTx" presStyleIdx="0" presStyleCnt="0">
        <dgm:presLayoutVars>
          <dgm:chMax val="1"/>
          <dgm:bulletEnabled val="1"/>
        </dgm:presLayoutVars>
      </dgm:prSet>
      <dgm:spPr/>
      <dgm:t>
        <a:bodyPr/>
        <a:lstStyle/>
        <a:p>
          <a:endParaRPr lang="en-US"/>
        </a:p>
      </dgm:t>
    </dgm:pt>
    <dgm:pt modelId="{41BF20B5-5890-4B8F-87BD-AA30DB362151}" type="pres">
      <dgm:prSet presAssocID="{624449A4-5D2D-43CD-9284-A014EB1883E5}" presName="Name8" presStyleCnt="0"/>
      <dgm:spPr/>
    </dgm:pt>
    <dgm:pt modelId="{A5AE6F21-03CC-4A84-AC6F-F4CFEA76E81C}" type="pres">
      <dgm:prSet presAssocID="{624449A4-5D2D-43CD-9284-A014EB1883E5}" presName="level" presStyleLbl="node1" presStyleIdx="3" presStyleCnt="5">
        <dgm:presLayoutVars>
          <dgm:chMax val="1"/>
          <dgm:bulletEnabled val="1"/>
        </dgm:presLayoutVars>
      </dgm:prSet>
      <dgm:spPr/>
      <dgm:t>
        <a:bodyPr/>
        <a:lstStyle/>
        <a:p>
          <a:endParaRPr lang="en-US"/>
        </a:p>
      </dgm:t>
    </dgm:pt>
    <dgm:pt modelId="{005168B6-8371-4924-BFA5-63659A994FE1}" type="pres">
      <dgm:prSet presAssocID="{624449A4-5D2D-43CD-9284-A014EB1883E5}" presName="levelTx" presStyleLbl="revTx" presStyleIdx="0" presStyleCnt="0">
        <dgm:presLayoutVars>
          <dgm:chMax val="1"/>
          <dgm:bulletEnabled val="1"/>
        </dgm:presLayoutVars>
      </dgm:prSet>
      <dgm:spPr/>
      <dgm:t>
        <a:bodyPr/>
        <a:lstStyle/>
        <a:p>
          <a:endParaRPr lang="en-US"/>
        </a:p>
      </dgm:t>
    </dgm:pt>
    <dgm:pt modelId="{A0B47473-0529-4507-BC51-9058956BF35E}" type="pres">
      <dgm:prSet presAssocID="{085822AE-3537-4AB4-8B77-5FF7DF930889}" presName="Name8" presStyleCnt="0"/>
      <dgm:spPr/>
    </dgm:pt>
    <dgm:pt modelId="{6F9D7066-FA48-45B4-AB63-40206C2A06BC}" type="pres">
      <dgm:prSet presAssocID="{085822AE-3537-4AB4-8B77-5FF7DF930889}" presName="level" presStyleLbl="node1" presStyleIdx="4" presStyleCnt="5">
        <dgm:presLayoutVars>
          <dgm:chMax val="1"/>
          <dgm:bulletEnabled val="1"/>
        </dgm:presLayoutVars>
      </dgm:prSet>
      <dgm:spPr/>
      <dgm:t>
        <a:bodyPr/>
        <a:lstStyle/>
        <a:p>
          <a:endParaRPr lang="en-US"/>
        </a:p>
      </dgm:t>
    </dgm:pt>
    <dgm:pt modelId="{46D66F4A-E97E-4BAA-9F8A-990ED8888BC7}" type="pres">
      <dgm:prSet presAssocID="{085822AE-3537-4AB4-8B77-5FF7DF930889}" presName="levelTx" presStyleLbl="revTx" presStyleIdx="0" presStyleCnt="0">
        <dgm:presLayoutVars>
          <dgm:chMax val="1"/>
          <dgm:bulletEnabled val="1"/>
        </dgm:presLayoutVars>
      </dgm:prSet>
      <dgm:spPr/>
      <dgm:t>
        <a:bodyPr/>
        <a:lstStyle/>
        <a:p>
          <a:endParaRPr lang="en-US"/>
        </a:p>
      </dgm:t>
    </dgm:pt>
  </dgm:ptLst>
  <dgm:cxnLst>
    <dgm:cxn modelId="{35FFFC7D-4301-4013-AA30-DB1010351D43}" type="presOf" srcId="{DB5E5175-9F8D-492F-AB39-D8355F34A2CD}" destId="{BB6842F6-B2D7-4507-854E-6DDA8C8EEFF2}" srcOrd="0" destOrd="0" presId="urn:microsoft.com/office/officeart/2005/8/layout/pyramid1"/>
    <dgm:cxn modelId="{856B4F42-4E09-414C-8927-B5FFBA8F9D31}" type="presOf" srcId="{DB5E5175-9F8D-492F-AB39-D8355F34A2CD}" destId="{E917EA5E-0630-4B49-BCE2-18BA1A8CD0B1}" srcOrd="1" destOrd="0" presId="urn:microsoft.com/office/officeart/2005/8/layout/pyramid1"/>
    <dgm:cxn modelId="{F39F6AEC-6256-4B81-B3B3-2DF649FB9779}" type="presOf" srcId="{3A653EBF-22EA-4333-92F6-4E158B283B53}" destId="{A57FC2BE-47F5-4F73-A45C-1B7E4DDCE625}" srcOrd="0" destOrd="0" presId="urn:microsoft.com/office/officeart/2005/8/layout/pyramid1"/>
    <dgm:cxn modelId="{18794F5B-E2B4-4213-8FFE-71BFF9E9C8E9}" type="presOf" srcId="{085822AE-3537-4AB4-8B77-5FF7DF930889}" destId="{6F9D7066-FA48-45B4-AB63-40206C2A06BC}" srcOrd="0" destOrd="0" presId="urn:microsoft.com/office/officeart/2005/8/layout/pyramid1"/>
    <dgm:cxn modelId="{69D40612-B9EE-4946-ACD9-87FD7834642C}" srcId="{1B0A674D-744C-425A-9AAE-7A4DC6C9250A}" destId="{3A653EBF-22EA-4333-92F6-4E158B283B53}" srcOrd="0" destOrd="0" parTransId="{BAF2A3A9-52B3-4D13-8FDE-86AB89FDA0C7}" sibTransId="{9963EFB5-5E5C-48C7-AA6F-4CA44EC7AB8B}"/>
    <dgm:cxn modelId="{B16F4992-976E-4087-AFC3-7D757454A0EA}" type="presOf" srcId="{4E79CAEE-3515-4696-BEFD-258CF7EF452C}" destId="{A4D0291A-2DB0-4CA6-A5C7-20F5D9C998C5}" srcOrd="0" destOrd="0" presId="urn:microsoft.com/office/officeart/2005/8/layout/pyramid1"/>
    <dgm:cxn modelId="{293AE40D-49BD-4F78-87B6-F3A2FDA23CAA}" srcId="{1B0A674D-744C-425A-9AAE-7A4DC6C9250A}" destId="{085822AE-3537-4AB4-8B77-5FF7DF930889}" srcOrd="4" destOrd="0" parTransId="{CB130EA8-7616-440C-8208-9266178A47A7}" sibTransId="{3CEED5B4-B6B0-4744-9A79-2ECBF335E5A1}"/>
    <dgm:cxn modelId="{69793763-D79E-40BC-AF90-00F0D3A87963}" type="presOf" srcId="{624449A4-5D2D-43CD-9284-A014EB1883E5}" destId="{A5AE6F21-03CC-4A84-AC6F-F4CFEA76E81C}" srcOrd="0" destOrd="0" presId="urn:microsoft.com/office/officeart/2005/8/layout/pyramid1"/>
    <dgm:cxn modelId="{5F16BD54-314C-4421-81E8-C6546AC90735}" srcId="{1B0A674D-744C-425A-9AAE-7A4DC6C9250A}" destId="{624449A4-5D2D-43CD-9284-A014EB1883E5}" srcOrd="3" destOrd="0" parTransId="{DD1ED636-C2C1-4F51-87CC-0869F6C16877}" sibTransId="{6BB96DFF-7CDA-4B8B-8FC3-6D68344296D7}"/>
    <dgm:cxn modelId="{2A22D1AD-6C38-42FC-9BB2-C7C0DB949850}" type="presOf" srcId="{3A653EBF-22EA-4333-92F6-4E158B283B53}" destId="{3FFF4E3B-D5F6-4F72-8A8B-4793842CFC0D}" srcOrd="1" destOrd="0" presId="urn:microsoft.com/office/officeart/2005/8/layout/pyramid1"/>
    <dgm:cxn modelId="{0EB8B191-F517-4F5A-818F-5431A89F72B1}" srcId="{1B0A674D-744C-425A-9AAE-7A4DC6C9250A}" destId="{4E79CAEE-3515-4696-BEFD-258CF7EF452C}" srcOrd="2" destOrd="0" parTransId="{C85D1271-4D0E-4D15-90F5-B31329D533E7}" sibTransId="{4D375C1A-D03B-4CDC-8FBE-393E4C8B7FA8}"/>
    <dgm:cxn modelId="{7EBC5E57-5BB7-4B7C-9FD9-6E8CBCF7BE27}" type="presOf" srcId="{624449A4-5D2D-43CD-9284-A014EB1883E5}" destId="{005168B6-8371-4924-BFA5-63659A994FE1}" srcOrd="1" destOrd="0" presId="urn:microsoft.com/office/officeart/2005/8/layout/pyramid1"/>
    <dgm:cxn modelId="{80C36CEA-00DE-41D8-95CE-8F0FFD456D27}" srcId="{1B0A674D-744C-425A-9AAE-7A4DC6C9250A}" destId="{DB5E5175-9F8D-492F-AB39-D8355F34A2CD}" srcOrd="1" destOrd="0" parTransId="{498799C8-B011-4126-B4F5-74AF357EB9C8}" sibTransId="{AF0917CC-286C-40FE-82F8-2B546B145D6C}"/>
    <dgm:cxn modelId="{77059AF5-FF5E-4E2E-842F-A06EDD937217}" type="presOf" srcId="{4E79CAEE-3515-4696-BEFD-258CF7EF452C}" destId="{DF07D1EC-0042-4C3B-BE36-84B8A8FC75F5}" srcOrd="1" destOrd="0" presId="urn:microsoft.com/office/officeart/2005/8/layout/pyramid1"/>
    <dgm:cxn modelId="{54424214-E642-4766-975E-69CAF8CF515A}" type="presOf" srcId="{1B0A674D-744C-425A-9AAE-7A4DC6C9250A}" destId="{DBE8DB1B-A633-4787-A146-EDD6C59DC2C3}" srcOrd="0" destOrd="0" presId="urn:microsoft.com/office/officeart/2005/8/layout/pyramid1"/>
    <dgm:cxn modelId="{CE279ED6-5AE4-4270-83F3-993C13CB7339}" type="presOf" srcId="{085822AE-3537-4AB4-8B77-5FF7DF930889}" destId="{46D66F4A-E97E-4BAA-9F8A-990ED8888BC7}" srcOrd="1" destOrd="0" presId="urn:microsoft.com/office/officeart/2005/8/layout/pyramid1"/>
    <dgm:cxn modelId="{64C36D35-2F48-4A7B-8447-4B2E215DE232}" type="presParOf" srcId="{DBE8DB1B-A633-4787-A146-EDD6C59DC2C3}" destId="{5B186351-2150-47FC-A4DE-5143707CAB2C}" srcOrd="0" destOrd="0" presId="urn:microsoft.com/office/officeart/2005/8/layout/pyramid1"/>
    <dgm:cxn modelId="{3A25FF2A-E1DB-4FEE-9DCC-D1AA637D4514}" type="presParOf" srcId="{5B186351-2150-47FC-A4DE-5143707CAB2C}" destId="{A57FC2BE-47F5-4F73-A45C-1B7E4DDCE625}" srcOrd="0" destOrd="0" presId="urn:microsoft.com/office/officeart/2005/8/layout/pyramid1"/>
    <dgm:cxn modelId="{5E39F8B6-4660-4FD2-92E4-102FCEE255F8}" type="presParOf" srcId="{5B186351-2150-47FC-A4DE-5143707CAB2C}" destId="{3FFF4E3B-D5F6-4F72-8A8B-4793842CFC0D}" srcOrd="1" destOrd="0" presId="urn:microsoft.com/office/officeart/2005/8/layout/pyramid1"/>
    <dgm:cxn modelId="{352BDC5E-D944-4BCD-9075-6E9FE53EB7D4}" type="presParOf" srcId="{DBE8DB1B-A633-4787-A146-EDD6C59DC2C3}" destId="{97827F92-5435-45FF-B994-B8C3420665C2}" srcOrd="1" destOrd="0" presId="urn:microsoft.com/office/officeart/2005/8/layout/pyramid1"/>
    <dgm:cxn modelId="{D26E7BED-7CF6-4143-B8DC-C4B3251F5306}" type="presParOf" srcId="{97827F92-5435-45FF-B994-B8C3420665C2}" destId="{BB6842F6-B2D7-4507-854E-6DDA8C8EEFF2}" srcOrd="0" destOrd="0" presId="urn:microsoft.com/office/officeart/2005/8/layout/pyramid1"/>
    <dgm:cxn modelId="{4E231E68-685D-4E0B-8792-C97A5F3BC1CC}" type="presParOf" srcId="{97827F92-5435-45FF-B994-B8C3420665C2}" destId="{E917EA5E-0630-4B49-BCE2-18BA1A8CD0B1}" srcOrd="1" destOrd="0" presId="urn:microsoft.com/office/officeart/2005/8/layout/pyramid1"/>
    <dgm:cxn modelId="{AF25E5C7-F54A-434E-A735-3520D25C771D}" type="presParOf" srcId="{DBE8DB1B-A633-4787-A146-EDD6C59DC2C3}" destId="{DD15DFBB-36B3-479B-AE24-4B8AF7165D1B}" srcOrd="2" destOrd="0" presId="urn:microsoft.com/office/officeart/2005/8/layout/pyramid1"/>
    <dgm:cxn modelId="{A38E81D2-2E1C-46A8-8909-A84EB158A7EB}" type="presParOf" srcId="{DD15DFBB-36B3-479B-AE24-4B8AF7165D1B}" destId="{A4D0291A-2DB0-4CA6-A5C7-20F5D9C998C5}" srcOrd="0" destOrd="0" presId="urn:microsoft.com/office/officeart/2005/8/layout/pyramid1"/>
    <dgm:cxn modelId="{E973AA86-8CB1-4B79-8BF9-FFE1B7978FE6}" type="presParOf" srcId="{DD15DFBB-36B3-479B-AE24-4B8AF7165D1B}" destId="{DF07D1EC-0042-4C3B-BE36-84B8A8FC75F5}" srcOrd="1" destOrd="0" presId="urn:microsoft.com/office/officeart/2005/8/layout/pyramid1"/>
    <dgm:cxn modelId="{9D477952-9C1F-4CE7-86D6-0A13DB59D9F9}" type="presParOf" srcId="{DBE8DB1B-A633-4787-A146-EDD6C59DC2C3}" destId="{41BF20B5-5890-4B8F-87BD-AA30DB362151}" srcOrd="3" destOrd="0" presId="urn:microsoft.com/office/officeart/2005/8/layout/pyramid1"/>
    <dgm:cxn modelId="{83A82B5C-B227-4B56-9151-554E8A845381}" type="presParOf" srcId="{41BF20B5-5890-4B8F-87BD-AA30DB362151}" destId="{A5AE6F21-03CC-4A84-AC6F-F4CFEA76E81C}" srcOrd="0" destOrd="0" presId="urn:microsoft.com/office/officeart/2005/8/layout/pyramid1"/>
    <dgm:cxn modelId="{11B92D20-B9E6-4160-B45F-25FA98F48427}" type="presParOf" srcId="{41BF20B5-5890-4B8F-87BD-AA30DB362151}" destId="{005168B6-8371-4924-BFA5-63659A994FE1}" srcOrd="1" destOrd="0" presId="urn:microsoft.com/office/officeart/2005/8/layout/pyramid1"/>
    <dgm:cxn modelId="{29668689-0EBC-482A-BC4C-77AD190E3DFB}" type="presParOf" srcId="{DBE8DB1B-A633-4787-A146-EDD6C59DC2C3}" destId="{A0B47473-0529-4507-BC51-9058956BF35E}" srcOrd="4" destOrd="0" presId="urn:microsoft.com/office/officeart/2005/8/layout/pyramid1"/>
    <dgm:cxn modelId="{C233682B-00BD-4658-B1BB-D23A2D8A3FF4}" type="presParOf" srcId="{A0B47473-0529-4507-BC51-9058956BF35E}" destId="{6F9D7066-FA48-45B4-AB63-40206C2A06BC}" srcOrd="0" destOrd="0" presId="urn:microsoft.com/office/officeart/2005/8/layout/pyramid1"/>
    <dgm:cxn modelId="{B03405C6-7A2E-4EE5-BFB4-EC27795792E0}" type="presParOf" srcId="{A0B47473-0529-4507-BC51-9058956BF35E}" destId="{46D66F4A-E97E-4BAA-9F8A-990ED8888BC7}"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ABEF1A-2593-4D0F-8F1B-7C95CEB31E87}" type="doc">
      <dgm:prSet loTypeId="urn:microsoft.com/office/officeart/2005/8/layout/rings+Icon" loCatId="officeonline" qsTypeId="urn:microsoft.com/office/officeart/2005/8/quickstyle/3d3" qsCatId="3D" csTypeId="urn:microsoft.com/office/officeart/2005/8/colors/accent1_2" csCatId="accent1" phldr="1"/>
      <dgm:spPr/>
    </dgm:pt>
    <dgm:pt modelId="{A24EF2DB-C23C-49F2-A1C5-C4BD0411C4F0}">
      <dgm:prSet phldrT="[Text]"/>
      <dgm:spPr/>
      <dgm:t>
        <a:bodyPr/>
        <a:lstStyle/>
        <a:p>
          <a:r>
            <a:rPr lang="en-US" dirty="0" smtClean="0"/>
            <a:t>Congruence</a:t>
          </a:r>
          <a:endParaRPr lang="en-US" dirty="0"/>
        </a:p>
      </dgm:t>
    </dgm:pt>
    <dgm:pt modelId="{19A0B202-87A1-4349-9372-E56FBBC8B41E}" type="parTrans" cxnId="{822BDCB9-A87B-4931-B063-1C4B0953E607}">
      <dgm:prSet/>
      <dgm:spPr/>
      <dgm:t>
        <a:bodyPr/>
        <a:lstStyle/>
        <a:p>
          <a:endParaRPr lang="en-US"/>
        </a:p>
      </dgm:t>
    </dgm:pt>
    <dgm:pt modelId="{791173DF-C1B9-472D-A86B-B015CA536642}" type="sibTrans" cxnId="{822BDCB9-A87B-4931-B063-1C4B0953E607}">
      <dgm:prSet/>
      <dgm:spPr/>
      <dgm:t>
        <a:bodyPr/>
        <a:lstStyle/>
        <a:p>
          <a:endParaRPr lang="en-US"/>
        </a:p>
      </dgm:t>
    </dgm:pt>
    <dgm:pt modelId="{3548A759-13CB-4E76-8D81-1825868CFA1B}">
      <dgm:prSet phldrT="[Text]"/>
      <dgm:spPr/>
      <dgm:t>
        <a:bodyPr/>
        <a:lstStyle/>
        <a:p>
          <a:r>
            <a:rPr lang="en-US" dirty="0" smtClean="0"/>
            <a:t>Empathy</a:t>
          </a:r>
          <a:endParaRPr lang="en-US" dirty="0"/>
        </a:p>
      </dgm:t>
    </dgm:pt>
    <dgm:pt modelId="{FF45E899-2821-402A-B29C-70C2C084FAC2}" type="parTrans" cxnId="{53229BB5-5D84-456B-BFD7-0DAA8593E577}">
      <dgm:prSet/>
      <dgm:spPr/>
      <dgm:t>
        <a:bodyPr/>
        <a:lstStyle/>
        <a:p>
          <a:endParaRPr lang="en-US"/>
        </a:p>
      </dgm:t>
    </dgm:pt>
    <dgm:pt modelId="{3D5E6EEE-6E28-40C0-9161-43EE72F2E298}" type="sibTrans" cxnId="{53229BB5-5D84-456B-BFD7-0DAA8593E577}">
      <dgm:prSet/>
      <dgm:spPr/>
      <dgm:t>
        <a:bodyPr/>
        <a:lstStyle/>
        <a:p>
          <a:endParaRPr lang="en-US"/>
        </a:p>
      </dgm:t>
    </dgm:pt>
    <dgm:pt modelId="{6BFC1352-6C30-4D34-BFBC-383EB413B54F}">
      <dgm:prSet phldrT="[Text]"/>
      <dgm:spPr/>
      <dgm:t>
        <a:bodyPr/>
        <a:lstStyle/>
        <a:p>
          <a:r>
            <a:rPr lang="en-US" dirty="0" smtClean="0"/>
            <a:t>Respect</a:t>
          </a:r>
          <a:endParaRPr lang="en-US" dirty="0"/>
        </a:p>
      </dgm:t>
    </dgm:pt>
    <dgm:pt modelId="{38ADF428-F08D-4DC8-864D-71FECB389FD1}" type="sibTrans" cxnId="{8C4A120A-C3EB-4C0B-A830-7E1A076A5090}">
      <dgm:prSet/>
      <dgm:spPr/>
      <dgm:t>
        <a:bodyPr/>
        <a:lstStyle/>
        <a:p>
          <a:endParaRPr lang="en-US"/>
        </a:p>
      </dgm:t>
    </dgm:pt>
    <dgm:pt modelId="{8A614D77-27F0-4C5D-B5CA-AF2E1BC4AC71}" type="parTrans" cxnId="{8C4A120A-C3EB-4C0B-A830-7E1A076A5090}">
      <dgm:prSet/>
      <dgm:spPr/>
      <dgm:t>
        <a:bodyPr/>
        <a:lstStyle/>
        <a:p>
          <a:endParaRPr lang="en-US"/>
        </a:p>
      </dgm:t>
    </dgm:pt>
    <dgm:pt modelId="{F119787E-296B-495F-8825-0D2527C49702}" type="pres">
      <dgm:prSet presAssocID="{CEABEF1A-2593-4D0F-8F1B-7C95CEB31E87}" presName="Name0" presStyleCnt="0">
        <dgm:presLayoutVars>
          <dgm:chMax val="7"/>
          <dgm:dir/>
          <dgm:resizeHandles val="exact"/>
        </dgm:presLayoutVars>
      </dgm:prSet>
      <dgm:spPr/>
    </dgm:pt>
    <dgm:pt modelId="{934DA266-19E7-42E5-B20B-6987743D87A6}" type="pres">
      <dgm:prSet presAssocID="{CEABEF1A-2593-4D0F-8F1B-7C95CEB31E87}" presName="ellipse1" presStyleLbl="vennNode1" presStyleIdx="0" presStyleCnt="3" custLinFactNeighborX="-7588" custLinFactNeighborY="-284">
        <dgm:presLayoutVars>
          <dgm:bulletEnabled val="1"/>
        </dgm:presLayoutVars>
      </dgm:prSet>
      <dgm:spPr/>
      <dgm:t>
        <a:bodyPr/>
        <a:lstStyle/>
        <a:p>
          <a:endParaRPr lang="en-US"/>
        </a:p>
      </dgm:t>
    </dgm:pt>
    <dgm:pt modelId="{A61DAB82-1676-4406-BA9F-5C3FF742D792}" type="pres">
      <dgm:prSet presAssocID="{CEABEF1A-2593-4D0F-8F1B-7C95CEB31E87}" presName="ellipse2" presStyleLbl="vennNode1" presStyleIdx="1" presStyleCnt="3" custLinFactNeighborX="6149" custLinFactNeighborY="-12715">
        <dgm:presLayoutVars>
          <dgm:bulletEnabled val="1"/>
        </dgm:presLayoutVars>
      </dgm:prSet>
      <dgm:spPr/>
      <dgm:t>
        <a:bodyPr/>
        <a:lstStyle/>
        <a:p>
          <a:endParaRPr lang="en-US"/>
        </a:p>
      </dgm:t>
    </dgm:pt>
    <dgm:pt modelId="{0E5ED430-C369-4C1E-8B15-2A82483CB00B}" type="pres">
      <dgm:prSet presAssocID="{CEABEF1A-2593-4D0F-8F1B-7C95CEB31E87}" presName="ellipse3" presStyleLbl="vennNode1" presStyleIdx="2" presStyleCnt="3">
        <dgm:presLayoutVars>
          <dgm:bulletEnabled val="1"/>
        </dgm:presLayoutVars>
      </dgm:prSet>
      <dgm:spPr/>
      <dgm:t>
        <a:bodyPr/>
        <a:lstStyle/>
        <a:p>
          <a:endParaRPr lang="en-US"/>
        </a:p>
      </dgm:t>
    </dgm:pt>
  </dgm:ptLst>
  <dgm:cxnLst>
    <dgm:cxn modelId="{822BDCB9-A87B-4931-B063-1C4B0953E607}" srcId="{CEABEF1A-2593-4D0F-8F1B-7C95CEB31E87}" destId="{A24EF2DB-C23C-49F2-A1C5-C4BD0411C4F0}" srcOrd="0" destOrd="0" parTransId="{19A0B202-87A1-4349-9372-E56FBBC8B41E}" sibTransId="{791173DF-C1B9-472D-A86B-B015CA536642}"/>
    <dgm:cxn modelId="{53229BB5-5D84-456B-BFD7-0DAA8593E577}" srcId="{CEABEF1A-2593-4D0F-8F1B-7C95CEB31E87}" destId="{3548A759-13CB-4E76-8D81-1825868CFA1B}" srcOrd="2" destOrd="0" parTransId="{FF45E899-2821-402A-B29C-70C2C084FAC2}" sibTransId="{3D5E6EEE-6E28-40C0-9161-43EE72F2E298}"/>
    <dgm:cxn modelId="{B355B150-6CD4-43B7-A7D9-F131CEA0D801}" type="presOf" srcId="{3548A759-13CB-4E76-8D81-1825868CFA1B}" destId="{0E5ED430-C369-4C1E-8B15-2A82483CB00B}" srcOrd="0" destOrd="0" presId="urn:microsoft.com/office/officeart/2005/8/layout/rings+Icon"/>
    <dgm:cxn modelId="{D54DB1A8-17BF-4F25-AFED-F5E0D98CCB2A}" type="presOf" srcId="{A24EF2DB-C23C-49F2-A1C5-C4BD0411C4F0}" destId="{934DA266-19E7-42E5-B20B-6987743D87A6}" srcOrd="0" destOrd="0" presId="urn:microsoft.com/office/officeart/2005/8/layout/rings+Icon"/>
    <dgm:cxn modelId="{EF64C9E8-B32A-4375-9419-60D9C06F187F}" type="presOf" srcId="{CEABEF1A-2593-4D0F-8F1B-7C95CEB31E87}" destId="{F119787E-296B-495F-8825-0D2527C49702}" srcOrd="0" destOrd="0" presId="urn:microsoft.com/office/officeart/2005/8/layout/rings+Icon"/>
    <dgm:cxn modelId="{CCC7779F-AAE9-4CD1-96CA-4ABE68C21927}" type="presOf" srcId="{6BFC1352-6C30-4D34-BFBC-383EB413B54F}" destId="{A61DAB82-1676-4406-BA9F-5C3FF742D792}" srcOrd="0" destOrd="0" presId="urn:microsoft.com/office/officeart/2005/8/layout/rings+Icon"/>
    <dgm:cxn modelId="{8C4A120A-C3EB-4C0B-A830-7E1A076A5090}" srcId="{CEABEF1A-2593-4D0F-8F1B-7C95CEB31E87}" destId="{6BFC1352-6C30-4D34-BFBC-383EB413B54F}" srcOrd="1" destOrd="0" parTransId="{8A614D77-27F0-4C5D-B5CA-AF2E1BC4AC71}" sibTransId="{38ADF428-F08D-4DC8-864D-71FECB389FD1}"/>
    <dgm:cxn modelId="{49C9B536-DD10-473A-ACC2-AB7AF641F3FD}" type="presParOf" srcId="{F119787E-296B-495F-8825-0D2527C49702}" destId="{934DA266-19E7-42E5-B20B-6987743D87A6}" srcOrd="0" destOrd="0" presId="urn:microsoft.com/office/officeart/2005/8/layout/rings+Icon"/>
    <dgm:cxn modelId="{08953B6E-AE39-48DF-9FCD-CC9E7AC2524F}" type="presParOf" srcId="{F119787E-296B-495F-8825-0D2527C49702}" destId="{A61DAB82-1676-4406-BA9F-5C3FF742D792}" srcOrd="1" destOrd="0" presId="urn:microsoft.com/office/officeart/2005/8/layout/rings+Icon"/>
    <dgm:cxn modelId="{C6C01EC6-3474-4711-AA69-85EE30A82185}" type="presParOf" srcId="{F119787E-296B-495F-8825-0D2527C49702}" destId="{0E5ED430-C369-4C1E-8B15-2A82483CB00B}"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0ECAE-FA61-43CB-AE2D-9281999C369E}">
      <dsp:nvSpPr>
        <dsp:cNvPr id="0" name=""/>
        <dsp:cNvSpPr/>
      </dsp:nvSpPr>
      <dsp:spPr>
        <a:xfrm>
          <a:off x="2544960" y="1250"/>
          <a:ext cx="2225278" cy="2225278"/>
        </a:xfrm>
        <a:prstGeom prst="ellipse">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a:latin typeface="Corbel" panose="020B0503020204020204"/>
            </a:rPr>
            <a:t>Curiosity</a:t>
          </a:r>
          <a:endParaRPr lang="en-US" sz="2000" kern="1200"/>
        </a:p>
      </dsp:txBody>
      <dsp:txXfrm>
        <a:off x="2870844" y="327134"/>
        <a:ext cx="1573510" cy="1573510"/>
      </dsp:txXfrm>
    </dsp:sp>
    <dsp:sp modelId="{0B5A6BC5-DDA3-4E5E-9F08-763632F62E0A}">
      <dsp:nvSpPr>
        <dsp:cNvPr id="0" name=""/>
        <dsp:cNvSpPr/>
      </dsp:nvSpPr>
      <dsp:spPr>
        <a:xfrm rot="3600000">
          <a:off x="4188813" y="2170626"/>
          <a:ext cx="591397" cy="75103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233168" y="2244007"/>
        <a:ext cx="413978" cy="450619"/>
      </dsp:txXfrm>
    </dsp:sp>
    <dsp:sp modelId="{EFB033C6-98BC-4927-8E3F-E1709A5273B4}">
      <dsp:nvSpPr>
        <dsp:cNvPr id="0" name=""/>
        <dsp:cNvSpPr/>
      </dsp:nvSpPr>
      <dsp:spPr>
        <a:xfrm>
          <a:off x="4215522" y="2894746"/>
          <a:ext cx="2225278" cy="2225278"/>
        </a:xfrm>
        <a:prstGeom prst="ellipse">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rtl="0">
            <a:lnSpc>
              <a:spcPct val="90000"/>
            </a:lnSpc>
            <a:spcBef>
              <a:spcPct val="0"/>
            </a:spcBef>
            <a:spcAft>
              <a:spcPct val="35000"/>
            </a:spcAft>
          </a:pPr>
          <a:r>
            <a:rPr lang="en-US" sz="2000" kern="1200">
              <a:latin typeface="Corbel" panose="020B0503020204020204"/>
            </a:rPr>
            <a:t>Looking closer</a:t>
          </a:r>
          <a:endParaRPr lang="en-US" sz="2000" kern="1200"/>
        </a:p>
      </dsp:txBody>
      <dsp:txXfrm>
        <a:off x="4541406" y="3220630"/>
        <a:ext cx="1573510" cy="1573510"/>
      </dsp:txXfrm>
    </dsp:sp>
    <dsp:sp modelId="{6DE97CB7-7E1A-48F9-B0F3-EDCBCC2916F8}">
      <dsp:nvSpPr>
        <dsp:cNvPr id="0" name=""/>
        <dsp:cNvSpPr/>
      </dsp:nvSpPr>
      <dsp:spPr>
        <a:xfrm rot="10800000">
          <a:off x="3378638" y="3631870"/>
          <a:ext cx="591397" cy="75103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rot="10800000">
        <a:off x="3556057" y="3782076"/>
        <a:ext cx="413978" cy="450619"/>
      </dsp:txXfrm>
    </dsp:sp>
    <dsp:sp modelId="{63FAEA41-76B7-4F00-B03C-F2BE7DC811F5}">
      <dsp:nvSpPr>
        <dsp:cNvPr id="0" name=""/>
        <dsp:cNvSpPr/>
      </dsp:nvSpPr>
      <dsp:spPr>
        <a:xfrm>
          <a:off x="874399" y="2894746"/>
          <a:ext cx="2225278" cy="2225278"/>
        </a:xfrm>
        <a:prstGeom prst="ellipse">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a:latin typeface="Corbel" panose="020B0503020204020204"/>
            </a:rPr>
            <a:t>Tranformation</a:t>
          </a:r>
        </a:p>
      </dsp:txBody>
      <dsp:txXfrm>
        <a:off x="1200283" y="3220630"/>
        <a:ext cx="1573510" cy="1573510"/>
      </dsp:txXfrm>
    </dsp:sp>
    <dsp:sp modelId="{B0CD6E94-D720-410F-8E70-EC9C579E274B}">
      <dsp:nvSpPr>
        <dsp:cNvPr id="0" name=""/>
        <dsp:cNvSpPr/>
      </dsp:nvSpPr>
      <dsp:spPr>
        <a:xfrm rot="18000000">
          <a:off x="2518251" y="2199617"/>
          <a:ext cx="591397" cy="75103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2562606" y="2426648"/>
        <a:ext cx="413978" cy="450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36E03-9DED-460E-8953-D365945BC4D8}">
      <dsp:nvSpPr>
        <dsp:cNvPr id="0" name=""/>
        <dsp:cNvSpPr/>
      </dsp:nvSpPr>
      <dsp:spPr>
        <a:xfrm>
          <a:off x="1428" y="123190"/>
          <a:ext cx="3046809" cy="182808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rtl="0">
            <a:lnSpc>
              <a:spcPct val="90000"/>
            </a:lnSpc>
            <a:spcBef>
              <a:spcPct val="0"/>
            </a:spcBef>
            <a:spcAft>
              <a:spcPct val="35000"/>
            </a:spcAft>
          </a:pPr>
          <a:r>
            <a:rPr lang="en-US" sz="2500" kern="1200">
              <a:latin typeface="Arial"/>
              <a:cs typeface="Arial"/>
            </a:rPr>
            <a:t>Quadrant 1 </a:t>
          </a:r>
          <a:r>
            <a:rPr lang="en-US" sz="2500" kern="1200">
              <a:latin typeface="Corbel" panose="020B0503020204020204"/>
            </a:rPr>
            <a:t>(Important, Urgent)</a:t>
          </a:r>
          <a:endParaRPr lang="en-US" sz="2500" kern="1200"/>
        </a:p>
      </dsp:txBody>
      <dsp:txXfrm>
        <a:off x="54971" y="176733"/>
        <a:ext cx="2939723" cy="1720999"/>
      </dsp:txXfrm>
    </dsp:sp>
    <dsp:sp modelId="{52E5F9DB-669C-471D-A2A5-D262090927B2}">
      <dsp:nvSpPr>
        <dsp:cNvPr id="0" name=""/>
        <dsp:cNvSpPr/>
      </dsp:nvSpPr>
      <dsp:spPr>
        <a:xfrm>
          <a:off x="3316357" y="659428"/>
          <a:ext cx="645923" cy="755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kern="1200"/>
        </a:p>
      </dsp:txBody>
      <dsp:txXfrm>
        <a:off x="3316357" y="810550"/>
        <a:ext cx="452146" cy="453364"/>
      </dsp:txXfrm>
    </dsp:sp>
    <dsp:sp modelId="{6641B02A-5E75-40B7-93FB-52C77FF67319}">
      <dsp:nvSpPr>
        <dsp:cNvPr id="0" name=""/>
        <dsp:cNvSpPr/>
      </dsp:nvSpPr>
      <dsp:spPr>
        <a:xfrm>
          <a:off x="4266961" y="123190"/>
          <a:ext cx="3046809" cy="182808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rtl="0">
            <a:lnSpc>
              <a:spcPct val="90000"/>
            </a:lnSpc>
            <a:spcBef>
              <a:spcPct val="0"/>
            </a:spcBef>
            <a:spcAft>
              <a:spcPct val="35000"/>
            </a:spcAft>
          </a:pPr>
          <a:r>
            <a:rPr lang="en-US" sz="2500" b="1" kern="1200">
              <a:latin typeface="Arial"/>
              <a:cs typeface="Arial"/>
            </a:rPr>
            <a:t>Quadrant 2</a:t>
          </a:r>
          <a:r>
            <a:rPr lang="en-US" sz="2500" kern="1200">
              <a:latin typeface="Corbel" panose="020B0503020204020204"/>
            </a:rPr>
            <a:t> Important but not Urgent</a:t>
          </a:r>
          <a:endParaRPr lang="en-US" sz="2500" kern="1200"/>
        </a:p>
      </dsp:txBody>
      <dsp:txXfrm>
        <a:off x="4320504" y="176733"/>
        <a:ext cx="2939723" cy="1720999"/>
      </dsp:txXfrm>
    </dsp:sp>
    <dsp:sp modelId="{F6A80E6C-B711-4026-81EB-7E30FCF082B5}">
      <dsp:nvSpPr>
        <dsp:cNvPr id="0" name=""/>
        <dsp:cNvSpPr/>
      </dsp:nvSpPr>
      <dsp:spPr>
        <a:xfrm rot="5400000">
          <a:off x="5467404" y="2164552"/>
          <a:ext cx="645923" cy="755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kern="1200"/>
        </a:p>
      </dsp:txBody>
      <dsp:txXfrm rot="-5400000">
        <a:off x="5563684" y="2219395"/>
        <a:ext cx="453364" cy="452146"/>
      </dsp:txXfrm>
    </dsp:sp>
    <dsp:sp modelId="{7C426470-8A26-4686-BDA4-6D286CA944CF}">
      <dsp:nvSpPr>
        <dsp:cNvPr id="0" name=""/>
        <dsp:cNvSpPr/>
      </dsp:nvSpPr>
      <dsp:spPr>
        <a:xfrm>
          <a:off x="4266961" y="3169999"/>
          <a:ext cx="3046809" cy="182808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rtl="0">
            <a:lnSpc>
              <a:spcPct val="90000"/>
            </a:lnSpc>
            <a:spcBef>
              <a:spcPct val="0"/>
            </a:spcBef>
            <a:spcAft>
              <a:spcPct val="35000"/>
            </a:spcAft>
          </a:pPr>
          <a:r>
            <a:rPr lang="en-US" sz="2500" b="1" kern="1200">
              <a:latin typeface="Arial"/>
              <a:cs typeface="Arial"/>
            </a:rPr>
            <a:t>Quadrant 3 </a:t>
          </a:r>
          <a:r>
            <a:rPr lang="en-US" sz="2500" kern="1200">
              <a:latin typeface="Corbel" panose="020B0503020204020204"/>
            </a:rPr>
            <a:t>Urgent to other people I.e Managers</a:t>
          </a:r>
          <a:endParaRPr lang="en-US" sz="2500" kern="1200"/>
        </a:p>
      </dsp:txBody>
      <dsp:txXfrm>
        <a:off x="4320504" y="3223542"/>
        <a:ext cx="2939723" cy="1720999"/>
      </dsp:txXfrm>
    </dsp:sp>
    <dsp:sp modelId="{CD17719F-B457-414E-9AB0-07655495620B}">
      <dsp:nvSpPr>
        <dsp:cNvPr id="0" name=""/>
        <dsp:cNvSpPr/>
      </dsp:nvSpPr>
      <dsp:spPr>
        <a:xfrm rot="10800000">
          <a:off x="3352919" y="3706237"/>
          <a:ext cx="645923" cy="755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US" sz="2000" kern="1200"/>
        </a:p>
      </dsp:txBody>
      <dsp:txXfrm rot="10800000">
        <a:off x="3546696" y="3857359"/>
        <a:ext cx="452146" cy="453364"/>
      </dsp:txXfrm>
    </dsp:sp>
    <dsp:sp modelId="{D5E7A6F7-D26C-4A47-BEF6-A6225EEF9A5B}">
      <dsp:nvSpPr>
        <dsp:cNvPr id="0" name=""/>
        <dsp:cNvSpPr/>
      </dsp:nvSpPr>
      <dsp:spPr>
        <a:xfrm>
          <a:off x="1428" y="3169999"/>
          <a:ext cx="3046809" cy="182808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rtl="0">
            <a:lnSpc>
              <a:spcPct val="90000"/>
            </a:lnSpc>
            <a:spcBef>
              <a:spcPct val="0"/>
            </a:spcBef>
            <a:spcAft>
              <a:spcPct val="35000"/>
            </a:spcAft>
          </a:pPr>
          <a:r>
            <a:rPr lang="en-US" sz="2500" b="1" kern="1200">
              <a:latin typeface="Arial"/>
              <a:cs typeface="Arial"/>
            </a:rPr>
            <a:t>Quadrant 4</a:t>
          </a:r>
          <a:r>
            <a:rPr lang="en-US" sz="2500" kern="1200">
              <a:latin typeface="Corbel" panose="020B0503020204020204"/>
            </a:rPr>
            <a:t>  neither urgent or important (can slip into them if we are tired)</a:t>
          </a:r>
        </a:p>
      </dsp:txBody>
      <dsp:txXfrm>
        <a:off x="54971" y="3223542"/>
        <a:ext cx="2939723" cy="17209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37D0B-6396-438E-AA65-F3464414B0AD}">
      <dsp:nvSpPr>
        <dsp:cNvPr id="0" name=""/>
        <dsp:cNvSpPr/>
      </dsp:nvSpPr>
      <dsp:spPr>
        <a:xfrm>
          <a:off x="1204220" y="-110383"/>
          <a:ext cx="4906758" cy="4906758"/>
        </a:xfrm>
        <a:prstGeom prst="circularArrow">
          <a:avLst>
            <a:gd name="adj1" fmla="val 4668"/>
            <a:gd name="adj2" fmla="val 272909"/>
            <a:gd name="adj3" fmla="val 12924672"/>
            <a:gd name="adj4" fmla="val 17967549"/>
            <a:gd name="adj5" fmla="val 484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313EDA-D147-455D-B548-A60AED19BB20}">
      <dsp:nvSpPr>
        <dsp:cNvPr id="0" name=""/>
        <dsp:cNvSpPr/>
      </dsp:nvSpPr>
      <dsp:spPr>
        <a:xfrm>
          <a:off x="2062757" y="1364"/>
          <a:ext cx="3189684" cy="1594842"/>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kern="1200">
              <a:latin typeface="Corbel" panose="020B0503020204020204"/>
            </a:rPr>
            <a:t>Child – Empathic/Fighter</a:t>
          </a:r>
          <a:endParaRPr lang="en-US" sz="1700" kern="1200"/>
        </a:p>
      </dsp:txBody>
      <dsp:txXfrm>
        <a:off x="2140611" y="79218"/>
        <a:ext cx="3033976" cy="1439134"/>
      </dsp:txXfrm>
    </dsp:sp>
    <dsp:sp modelId="{5CEB2BFB-50D1-4EBE-AC08-8CD37785C358}">
      <dsp:nvSpPr>
        <dsp:cNvPr id="0" name=""/>
        <dsp:cNvSpPr/>
      </dsp:nvSpPr>
      <dsp:spPr>
        <a:xfrm>
          <a:off x="3824610" y="1763216"/>
          <a:ext cx="3189684" cy="1594842"/>
        </a:xfrm>
        <a:prstGeom prst="roundRect">
          <a:avLst/>
        </a:prstGeom>
        <a:solidFill>
          <a:schemeClr val="accent4">
            <a:hueOff val="2900532"/>
            <a:satOff val="-6286"/>
            <a:lumOff val="-268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kern="1200">
              <a:latin typeface="Corbel" panose="020B0503020204020204"/>
            </a:rPr>
            <a:t>Teenager – Kindness/Strong</a:t>
          </a:r>
        </a:p>
      </dsp:txBody>
      <dsp:txXfrm>
        <a:off x="3902464" y="1841070"/>
        <a:ext cx="3033976" cy="1439134"/>
      </dsp:txXfrm>
    </dsp:sp>
    <dsp:sp modelId="{A202B15F-2803-4BC9-969B-48052B40739D}">
      <dsp:nvSpPr>
        <dsp:cNvPr id="0" name=""/>
        <dsp:cNvSpPr/>
      </dsp:nvSpPr>
      <dsp:spPr>
        <a:xfrm>
          <a:off x="2062757" y="3525068"/>
          <a:ext cx="3189684" cy="1594842"/>
        </a:xfrm>
        <a:prstGeom prst="roundRect">
          <a:avLst/>
        </a:prstGeom>
        <a:solidFill>
          <a:schemeClr val="accent4">
            <a:hueOff val="5801063"/>
            <a:satOff val="-12571"/>
            <a:lumOff val="-53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kern="1200">
              <a:latin typeface="Corbel" panose="020B0503020204020204"/>
            </a:rPr>
            <a:t>Adult – Sad/Happy</a:t>
          </a:r>
        </a:p>
      </dsp:txBody>
      <dsp:txXfrm>
        <a:off x="2140611" y="3602922"/>
        <a:ext cx="3033976" cy="1439134"/>
      </dsp:txXfrm>
    </dsp:sp>
    <dsp:sp modelId="{F17C9CEB-1451-4E40-9AE7-725217835308}">
      <dsp:nvSpPr>
        <dsp:cNvPr id="0" name=""/>
        <dsp:cNvSpPr/>
      </dsp:nvSpPr>
      <dsp:spPr>
        <a:xfrm>
          <a:off x="300905" y="1763216"/>
          <a:ext cx="3189684" cy="1594842"/>
        </a:xfrm>
        <a:prstGeom prst="round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US" sz="1700" kern="1200">
              <a:latin typeface="Corbel" panose="020B0503020204020204"/>
            </a:rPr>
            <a:t>Mother – Survivor/Helpless/Unstoppable</a:t>
          </a:r>
        </a:p>
      </dsp:txBody>
      <dsp:txXfrm>
        <a:off x="378759" y="1841070"/>
        <a:ext cx="3033976" cy="14391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3BB64-29C8-40F1-A7D0-0D94C5330D4F}">
      <dsp:nvSpPr>
        <dsp:cNvPr id="0" name=""/>
        <dsp:cNvSpPr/>
      </dsp:nvSpPr>
      <dsp:spPr>
        <a:xfrm>
          <a:off x="3000374" y="431"/>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a:latin typeface="Arial"/>
              <a:cs typeface="Arial"/>
            </a:rPr>
            <a:t>Humanist – Rogers (Facilitator)</a:t>
          </a:r>
        </a:p>
      </dsp:txBody>
      <dsp:txXfrm>
        <a:off x="3042082" y="42139"/>
        <a:ext cx="1231033" cy="770976"/>
      </dsp:txXfrm>
    </dsp:sp>
    <dsp:sp modelId="{C7BA1460-4EC5-43DB-BB72-8A7F44EA7BD9}">
      <dsp:nvSpPr>
        <dsp:cNvPr id="0" name=""/>
        <dsp:cNvSpPr/>
      </dsp:nvSpPr>
      <dsp:spPr>
        <a:xfrm>
          <a:off x="1217847" y="427628"/>
          <a:ext cx="4879504" cy="4879504"/>
        </a:xfrm>
        <a:custGeom>
          <a:avLst/>
          <a:gdLst/>
          <a:ahLst/>
          <a:cxnLst/>
          <a:rect l="0" t="0" r="0" b="0"/>
          <a:pathLst>
            <a:path>
              <a:moveTo>
                <a:pt x="3269318" y="145365"/>
              </a:moveTo>
              <a:arcTo wR="2439752" hR="2439752" stAng="17392688" swAng="772544"/>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4F66268-D4F0-428D-804A-414F67566151}">
      <dsp:nvSpPr>
        <dsp:cNvPr id="0" name=""/>
        <dsp:cNvSpPr/>
      </dsp:nvSpPr>
      <dsp:spPr>
        <a:xfrm>
          <a:off x="4907849" y="919023"/>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a:latin typeface="Arial"/>
              <a:cs typeface="Arial"/>
            </a:rPr>
            <a:t>Emotional Intelligence</a:t>
          </a:r>
        </a:p>
      </dsp:txBody>
      <dsp:txXfrm>
        <a:off x="4949557" y="960731"/>
        <a:ext cx="1231033" cy="770976"/>
      </dsp:txXfrm>
    </dsp:sp>
    <dsp:sp modelId="{E3C9F64B-DA10-4A1D-A47B-D8D26FCD5EB9}">
      <dsp:nvSpPr>
        <dsp:cNvPr id="0" name=""/>
        <dsp:cNvSpPr/>
      </dsp:nvSpPr>
      <dsp:spPr>
        <a:xfrm>
          <a:off x="1217847" y="427628"/>
          <a:ext cx="4879504" cy="4879504"/>
        </a:xfrm>
        <a:custGeom>
          <a:avLst/>
          <a:gdLst/>
          <a:ahLst/>
          <a:cxnLst/>
          <a:rect l="0" t="0" r="0" b="0"/>
          <a:pathLst>
            <a:path>
              <a:moveTo>
                <a:pt x="4719998" y="1572072"/>
              </a:moveTo>
              <a:arcTo wR="2439752" hR="2439752" stAng="20350030" swAng="1064595"/>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4F706FA-7C5D-4E18-9B77-7AA2384AE0C2}">
      <dsp:nvSpPr>
        <dsp:cNvPr id="0" name=""/>
        <dsp:cNvSpPr/>
      </dsp:nvSpPr>
      <dsp:spPr>
        <a:xfrm>
          <a:off x="5378957" y="2983079"/>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a:latin typeface="Arial"/>
              <a:cs typeface="Arial"/>
            </a:rPr>
            <a:t>Barbara Bassot (The driver's mirror)</a:t>
          </a:r>
        </a:p>
      </dsp:txBody>
      <dsp:txXfrm>
        <a:off x="5420665" y="3024787"/>
        <a:ext cx="1231033" cy="770976"/>
      </dsp:txXfrm>
    </dsp:sp>
    <dsp:sp modelId="{C1C86821-D704-47CE-9DFB-472C412D18DF}">
      <dsp:nvSpPr>
        <dsp:cNvPr id="0" name=""/>
        <dsp:cNvSpPr/>
      </dsp:nvSpPr>
      <dsp:spPr>
        <a:xfrm>
          <a:off x="1217847" y="427628"/>
          <a:ext cx="4879504" cy="4879504"/>
        </a:xfrm>
        <a:custGeom>
          <a:avLst/>
          <a:gdLst/>
          <a:ahLst/>
          <a:cxnLst/>
          <a:rect l="0" t="0" r="0" b="0"/>
          <a:pathLst>
            <a:path>
              <a:moveTo>
                <a:pt x="4593514" y="3585918"/>
              </a:moveTo>
              <a:arcTo wR="2439752" hR="2439752" stAng="1681232" swAng="835781"/>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4D76602-9138-49FC-947A-23E7E5E66155}">
      <dsp:nvSpPr>
        <dsp:cNvPr id="0" name=""/>
        <dsp:cNvSpPr/>
      </dsp:nvSpPr>
      <dsp:spPr>
        <a:xfrm>
          <a:off x="4058943" y="4638324"/>
          <a:ext cx="1314449" cy="854392"/>
        </a:xfrm>
        <a:prstGeom prst="roundRect">
          <a:avLst/>
        </a:prstGeom>
        <a:solidFill>
          <a:srgbClr val="92D050"/>
        </a:solidFill>
        <a:ln>
          <a:solidFill>
            <a:srgbClr val="00B0F0"/>
          </a:solid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smtClean="0">
              <a:latin typeface="Arial"/>
              <a:cs typeface="Arial"/>
            </a:rPr>
            <a:t>Gibbs </a:t>
          </a:r>
          <a:r>
            <a:rPr lang="en-US" sz="1200" kern="1200" dirty="0">
              <a:latin typeface="Arial"/>
              <a:cs typeface="Arial"/>
            </a:rPr>
            <a:t>reflective cycle</a:t>
          </a:r>
        </a:p>
      </dsp:txBody>
      <dsp:txXfrm>
        <a:off x="4100651" y="4680032"/>
        <a:ext cx="1231033" cy="770976"/>
      </dsp:txXfrm>
    </dsp:sp>
    <dsp:sp modelId="{8CE6FE98-C960-48D9-B414-B3BEEBB10808}">
      <dsp:nvSpPr>
        <dsp:cNvPr id="0" name=""/>
        <dsp:cNvSpPr/>
      </dsp:nvSpPr>
      <dsp:spPr>
        <a:xfrm>
          <a:off x="1217847" y="427628"/>
          <a:ext cx="4879504" cy="4879504"/>
        </a:xfrm>
        <a:custGeom>
          <a:avLst/>
          <a:gdLst/>
          <a:ahLst/>
          <a:cxnLst/>
          <a:rect l="0" t="0" r="0" b="0"/>
          <a:pathLst>
            <a:path>
              <a:moveTo>
                <a:pt x="2681991" y="4867448"/>
              </a:moveTo>
              <a:arcTo wR="2439752" hR="2439752" stAng="5058108" swAng="683783"/>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D1C2D1-0E9B-4482-945B-9CF99EA2ABCE}">
      <dsp:nvSpPr>
        <dsp:cNvPr id="0" name=""/>
        <dsp:cNvSpPr/>
      </dsp:nvSpPr>
      <dsp:spPr>
        <a:xfrm>
          <a:off x="1941806" y="4638324"/>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err="1">
              <a:latin typeface="Arial"/>
              <a:cs typeface="Arial"/>
            </a:rPr>
            <a:t>Ghaye</a:t>
          </a:r>
          <a:r>
            <a:rPr lang="en-US" sz="1200" kern="1200" dirty="0">
              <a:latin typeface="Arial"/>
              <a:cs typeface="Arial"/>
            </a:rPr>
            <a:t> (2011)  Positive as well as negatives</a:t>
          </a:r>
        </a:p>
      </dsp:txBody>
      <dsp:txXfrm>
        <a:off x="1983514" y="4680032"/>
        <a:ext cx="1231033" cy="770976"/>
      </dsp:txXfrm>
    </dsp:sp>
    <dsp:sp modelId="{F7EC5E8D-94E4-4559-9E2B-21F002BF50EB}">
      <dsp:nvSpPr>
        <dsp:cNvPr id="0" name=""/>
        <dsp:cNvSpPr/>
      </dsp:nvSpPr>
      <dsp:spPr>
        <a:xfrm>
          <a:off x="1254364" y="462959"/>
          <a:ext cx="4879504" cy="4879504"/>
        </a:xfrm>
        <a:custGeom>
          <a:avLst/>
          <a:gdLst/>
          <a:ahLst/>
          <a:cxnLst/>
          <a:rect l="0" t="0" r="0" b="0"/>
          <a:pathLst>
            <a:path>
              <a:moveTo>
                <a:pt x="604163" y="4046925"/>
              </a:moveTo>
              <a:arcTo wR="2439752" hR="2439752" stAng="8327749" swAng="752770"/>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19ADBEA-1A11-4B42-BF21-6E73A820210C}">
      <dsp:nvSpPr>
        <dsp:cNvPr id="0" name=""/>
        <dsp:cNvSpPr/>
      </dsp:nvSpPr>
      <dsp:spPr>
        <a:xfrm>
          <a:off x="659553" y="3060616"/>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US" sz="1200" kern="1200" dirty="0" smtClean="0">
              <a:latin typeface="Arial"/>
              <a:cs typeface="Arial"/>
            </a:rPr>
            <a:t>Ethics/BACP</a:t>
          </a:r>
          <a:endParaRPr lang="en-US" sz="1200" kern="1200" dirty="0">
            <a:latin typeface="Arial"/>
            <a:cs typeface="Arial"/>
          </a:endParaRPr>
        </a:p>
      </dsp:txBody>
      <dsp:txXfrm>
        <a:off x="701261" y="3102324"/>
        <a:ext cx="1231033" cy="770976"/>
      </dsp:txXfrm>
    </dsp:sp>
    <dsp:sp modelId="{38031E0A-16CC-4420-90EE-FF5642EE7A0E}">
      <dsp:nvSpPr>
        <dsp:cNvPr id="0" name=""/>
        <dsp:cNvSpPr/>
      </dsp:nvSpPr>
      <dsp:spPr>
        <a:xfrm>
          <a:off x="1233310" y="396244"/>
          <a:ext cx="4879504" cy="4879504"/>
        </a:xfrm>
        <a:custGeom>
          <a:avLst/>
          <a:gdLst/>
          <a:ahLst/>
          <a:cxnLst/>
          <a:rect l="0" t="0" r="0" b="0"/>
          <a:pathLst>
            <a:path>
              <a:moveTo>
                <a:pt x="275" y="2403061"/>
              </a:moveTo>
              <a:arcTo wR="2439752" hR="2439752" stAng="10851700" swAng="1128782"/>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AB4599-C3F0-4B15-98DF-8B768178AD89}">
      <dsp:nvSpPr>
        <dsp:cNvPr id="0" name=""/>
        <dsp:cNvSpPr/>
      </dsp:nvSpPr>
      <dsp:spPr>
        <a:xfrm>
          <a:off x="1092900" y="919023"/>
          <a:ext cx="1314449" cy="854392"/>
        </a:xfrm>
        <a:prstGeom prst="round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a:latin typeface="Arial"/>
              <a:cs typeface="Arial"/>
            </a:rPr>
            <a:t>Values</a:t>
          </a:r>
          <a:endParaRPr lang="en-US" sz="1200" kern="1200" dirty="0"/>
        </a:p>
      </dsp:txBody>
      <dsp:txXfrm>
        <a:off x="1134608" y="960731"/>
        <a:ext cx="1231033" cy="770976"/>
      </dsp:txXfrm>
    </dsp:sp>
    <dsp:sp modelId="{6A1675DD-7FFB-4901-B40A-D987579D21C4}">
      <dsp:nvSpPr>
        <dsp:cNvPr id="0" name=""/>
        <dsp:cNvSpPr/>
      </dsp:nvSpPr>
      <dsp:spPr>
        <a:xfrm>
          <a:off x="1217847" y="427628"/>
          <a:ext cx="4879504" cy="4879504"/>
        </a:xfrm>
        <a:custGeom>
          <a:avLst/>
          <a:gdLst/>
          <a:ahLst/>
          <a:cxnLst/>
          <a:rect l="0" t="0" r="0" b="0"/>
          <a:pathLst>
            <a:path>
              <a:moveTo>
                <a:pt x="1119769" y="387914"/>
              </a:moveTo>
              <a:arcTo wR="2439752" hR="2439752" stAng="14234768" swAng="772544"/>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FC2BE-47F5-4F73-A45C-1B7E4DDCE625}">
      <dsp:nvSpPr>
        <dsp:cNvPr id="0" name=""/>
        <dsp:cNvSpPr/>
      </dsp:nvSpPr>
      <dsp:spPr>
        <a:xfrm>
          <a:off x="2926080" y="0"/>
          <a:ext cx="1463039" cy="1024255"/>
        </a:xfrm>
        <a:prstGeom prst="trapezoid">
          <a:avLst>
            <a:gd name="adj" fmla="val 7142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rtl="0">
            <a:lnSpc>
              <a:spcPct val="90000"/>
            </a:lnSpc>
            <a:spcBef>
              <a:spcPct val="0"/>
            </a:spcBef>
            <a:spcAft>
              <a:spcPct val="35000"/>
            </a:spcAft>
          </a:pPr>
          <a:r>
            <a:rPr lang="en-US" sz="1900" kern="1200">
              <a:latin typeface="Arial"/>
              <a:cs typeface="Arial"/>
            </a:rPr>
            <a:t>Self-Actualization</a:t>
          </a:r>
        </a:p>
      </dsp:txBody>
      <dsp:txXfrm>
        <a:off x="2926080" y="0"/>
        <a:ext cx="1463039" cy="1024255"/>
      </dsp:txXfrm>
    </dsp:sp>
    <dsp:sp modelId="{BB6842F6-B2D7-4507-854E-6DDA8C8EEFF2}">
      <dsp:nvSpPr>
        <dsp:cNvPr id="0" name=""/>
        <dsp:cNvSpPr/>
      </dsp:nvSpPr>
      <dsp:spPr>
        <a:xfrm>
          <a:off x="2194560" y="1024254"/>
          <a:ext cx="2926079" cy="1024255"/>
        </a:xfrm>
        <a:prstGeom prst="trapezoid">
          <a:avLst>
            <a:gd name="adj" fmla="val 71420"/>
          </a:avLst>
        </a:prstGeom>
        <a:solidFill>
          <a:schemeClr val="accent2">
            <a:hueOff val="488613"/>
            <a:satOff val="-7883"/>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rtl="0">
            <a:lnSpc>
              <a:spcPct val="90000"/>
            </a:lnSpc>
            <a:spcBef>
              <a:spcPct val="0"/>
            </a:spcBef>
            <a:spcAft>
              <a:spcPct val="35000"/>
            </a:spcAft>
          </a:pPr>
          <a:r>
            <a:rPr lang="en-US" sz="1900" kern="1200">
              <a:latin typeface="Corbel" panose="020B0503020204020204"/>
            </a:rPr>
            <a:t>Esteem Needs</a:t>
          </a:r>
          <a:endParaRPr lang="en-US" sz="1900" kern="1200"/>
        </a:p>
      </dsp:txBody>
      <dsp:txXfrm>
        <a:off x="2706624" y="1024254"/>
        <a:ext cx="1901952" cy="1024255"/>
      </dsp:txXfrm>
    </dsp:sp>
    <dsp:sp modelId="{A4D0291A-2DB0-4CA6-A5C7-20F5D9C998C5}">
      <dsp:nvSpPr>
        <dsp:cNvPr id="0" name=""/>
        <dsp:cNvSpPr/>
      </dsp:nvSpPr>
      <dsp:spPr>
        <a:xfrm>
          <a:off x="1463040" y="2048509"/>
          <a:ext cx="4389119" cy="1024255"/>
        </a:xfrm>
        <a:prstGeom prst="trapezoid">
          <a:avLst>
            <a:gd name="adj" fmla="val 7142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rtl="0">
            <a:lnSpc>
              <a:spcPct val="90000"/>
            </a:lnSpc>
            <a:spcBef>
              <a:spcPct val="0"/>
            </a:spcBef>
            <a:spcAft>
              <a:spcPct val="35000"/>
            </a:spcAft>
          </a:pPr>
          <a:r>
            <a:rPr lang="en-US" sz="1900" kern="1200">
              <a:latin typeface="Corbel" panose="020B0503020204020204"/>
            </a:rPr>
            <a:t>Love and belonging needs</a:t>
          </a:r>
          <a:endParaRPr lang="en-US" sz="1900" kern="1200"/>
        </a:p>
      </dsp:txBody>
      <dsp:txXfrm>
        <a:off x="2231135" y="2048509"/>
        <a:ext cx="2852928" cy="1024255"/>
      </dsp:txXfrm>
    </dsp:sp>
    <dsp:sp modelId="{A5AE6F21-03CC-4A84-AC6F-F4CFEA76E81C}">
      <dsp:nvSpPr>
        <dsp:cNvPr id="0" name=""/>
        <dsp:cNvSpPr/>
      </dsp:nvSpPr>
      <dsp:spPr>
        <a:xfrm>
          <a:off x="731520" y="3072764"/>
          <a:ext cx="5852159" cy="1024255"/>
        </a:xfrm>
        <a:prstGeom prst="trapezoid">
          <a:avLst>
            <a:gd name="adj" fmla="val 71420"/>
          </a:avLst>
        </a:prstGeom>
        <a:solidFill>
          <a:schemeClr val="accent2">
            <a:hueOff val="1465840"/>
            <a:satOff val="-23650"/>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rtl="0">
            <a:lnSpc>
              <a:spcPct val="90000"/>
            </a:lnSpc>
            <a:spcBef>
              <a:spcPct val="0"/>
            </a:spcBef>
            <a:spcAft>
              <a:spcPct val="35000"/>
            </a:spcAft>
          </a:pPr>
          <a:r>
            <a:rPr lang="en-US" sz="1900" kern="1200">
              <a:latin typeface="Corbel" panose="020B0503020204020204"/>
            </a:rPr>
            <a:t>Social needs</a:t>
          </a:r>
        </a:p>
      </dsp:txBody>
      <dsp:txXfrm>
        <a:off x="1755647" y="3072764"/>
        <a:ext cx="3803904" cy="1024255"/>
      </dsp:txXfrm>
    </dsp:sp>
    <dsp:sp modelId="{6F9D7066-FA48-45B4-AB63-40206C2A06BC}">
      <dsp:nvSpPr>
        <dsp:cNvPr id="0" name=""/>
        <dsp:cNvSpPr/>
      </dsp:nvSpPr>
      <dsp:spPr>
        <a:xfrm>
          <a:off x="0" y="4097020"/>
          <a:ext cx="7315200" cy="1024255"/>
        </a:xfrm>
        <a:prstGeom prst="trapezoid">
          <a:avLst>
            <a:gd name="adj" fmla="val 7142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rtl="0">
            <a:lnSpc>
              <a:spcPct val="90000"/>
            </a:lnSpc>
            <a:spcBef>
              <a:spcPct val="0"/>
            </a:spcBef>
            <a:spcAft>
              <a:spcPct val="35000"/>
            </a:spcAft>
          </a:pPr>
          <a:r>
            <a:rPr lang="en-US" sz="1900" kern="1200">
              <a:latin typeface="Corbel" panose="020B0503020204020204"/>
            </a:rPr>
            <a:t>Physiological needs</a:t>
          </a:r>
        </a:p>
      </dsp:txBody>
      <dsp:txXfrm>
        <a:off x="1280159" y="4097020"/>
        <a:ext cx="4754880" cy="10242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DA266-19E7-42E5-B20B-6987743D87A6}">
      <dsp:nvSpPr>
        <dsp:cNvPr id="0" name=""/>
        <dsp:cNvSpPr/>
      </dsp:nvSpPr>
      <dsp:spPr>
        <a:xfrm>
          <a:off x="519806" y="0"/>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Congruence</a:t>
          </a:r>
          <a:endParaRPr lang="en-US" sz="3200" kern="1200" dirty="0"/>
        </a:p>
      </dsp:txBody>
      <dsp:txXfrm>
        <a:off x="995861" y="476048"/>
        <a:ext cx="2298594" cy="2298562"/>
      </dsp:txXfrm>
    </dsp:sp>
    <dsp:sp modelId="{A61DAB82-1676-4406-BA9F-5C3FF742D792}">
      <dsp:nvSpPr>
        <dsp:cNvPr id="0" name=""/>
        <dsp:cNvSpPr/>
      </dsp:nvSpPr>
      <dsp:spPr>
        <a:xfrm>
          <a:off x="2639522" y="1754687"/>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Respect</a:t>
          </a:r>
          <a:endParaRPr lang="en-US" sz="3200" kern="1200" dirty="0"/>
        </a:p>
      </dsp:txBody>
      <dsp:txXfrm>
        <a:off x="3115577" y="2230735"/>
        <a:ext cx="2298594" cy="2298562"/>
      </dsp:txXfrm>
    </dsp:sp>
    <dsp:sp modelId="{0E5ED430-C369-4C1E-8B15-2A82483CB00B}">
      <dsp:nvSpPr>
        <dsp:cNvPr id="0" name=""/>
        <dsp:cNvSpPr/>
      </dsp:nvSpPr>
      <dsp:spPr>
        <a:xfrm>
          <a:off x="4110824" y="0"/>
          <a:ext cx="3250704" cy="3250658"/>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Empathy</a:t>
          </a:r>
          <a:endParaRPr lang="en-US" sz="3200" kern="1200" dirty="0"/>
        </a:p>
      </dsp:txBody>
      <dsp:txXfrm>
        <a:off x="4586879" y="476048"/>
        <a:ext cx="2298594" cy="229856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E5015F6-AA0E-4BEC-A696-3E150C6DCFE1}" type="datetimeFigureOut">
              <a:rPr lang="en-GB" smtClean="0"/>
              <a:t>28/02/2022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3F9D86F-1EB1-4812-9D31-6E095A856B9F}" type="slidenum">
              <a:rPr lang="en-GB" smtClean="0"/>
              <a:t>‹#›</a:t>
            </a:fld>
            <a:endParaRPr lang="en-GB"/>
          </a:p>
        </p:txBody>
      </p:sp>
    </p:spTree>
    <p:extLst>
      <p:ext uri="{BB962C8B-B14F-4D97-AF65-F5344CB8AC3E}">
        <p14:creationId xmlns:p14="http://schemas.microsoft.com/office/powerpoint/2010/main" val="2305623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a:t>
            </a:fld>
            <a:endParaRPr lang="en-GB"/>
          </a:p>
        </p:txBody>
      </p:sp>
    </p:spTree>
    <p:extLst>
      <p:ext uri="{BB962C8B-B14F-4D97-AF65-F5344CB8AC3E}">
        <p14:creationId xmlns:p14="http://schemas.microsoft.com/office/powerpoint/2010/main" val="185392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2</a:t>
            </a:fld>
            <a:endParaRPr lang="en-GB"/>
          </a:p>
        </p:txBody>
      </p:sp>
    </p:spTree>
    <p:extLst>
      <p:ext uri="{BB962C8B-B14F-4D97-AF65-F5344CB8AC3E}">
        <p14:creationId xmlns:p14="http://schemas.microsoft.com/office/powerpoint/2010/main" val="516135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3</a:t>
            </a:fld>
            <a:endParaRPr lang="en-GB"/>
          </a:p>
        </p:txBody>
      </p:sp>
    </p:spTree>
    <p:extLst>
      <p:ext uri="{BB962C8B-B14F-4D97-AF65-F5344CB8AC3E}">
        <p14:creationId xmlns:p14="http://schemas.microsoft.com/office/powerpoint/2010/main" val="3029198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4</a:t>
            </a:fld>
            <a:endParaRPr lang="en-GB"/>
          </a:p>
        </p:txBody>
      </p:sp>
    </p:spTree>
    <p:extLst>
      <p:ext uri="{BB962C8B-B14F-4D97-AF65-F5344CB8AC3E}">
        <p14:creationId xmlns:p14="http://schemas.microsoft.com/office/powerpoint/2010/main" val="159794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5</a:t>
            </a:fld>
            <a:endParaRPr lang="en-GB"/>
          </a:p>
        </p:txBody>
      </p:sp>
    </p:spTree>
    <p:extLst>
      <p:ext uri="{BB962C8B-B14F-4D97-AF65-F5344CB8AC3E}">
        <p14:creationId xmlns:p14="http://schemas.microsoft.com/office/powerpoint/2010/main" val="2456510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6</a:t>
            </a:fld>
            <a:endParaRPr lang="en-GB"/>
          </a:p>
        </p:txBody>
      </p:sp>
    </p:spTree>
    <p:extLst>
      <p:ext uri="{BB962C8B-B14F-4D97-AF65-F5344CB8AC3E}">
        <p14:creationId xmlns:p14="http://schemas.microsoft.com/office/powerpoint/2010/main" val="133548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7</a:t>
            </a:fld>
            <a:endParaRPr lang="en-GB"/>
          </a:p>
        </p:txBody>
      </p:sp>
    </p:spTree>
    <p:extLst>
      <p:ext uri="{BB962C8B-B14F-4D97-AF65-F5344CB8AC3E}">
        <p14:creationId xmlns:p14="http://schemas.microsoft.com/office/powerpoint/2010/main" val="836830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8</a:t>
            </a:fld>
            <a:endParaRPr lang="en-GB"/>
          </a:p>
        </p:txBody>
      </p:sp>
    </p:spTree>
    <p:extLst>
      <p:ext uri="{BB962C8B-B14F-4D97-AF65-F5344CB8AC3E}">
        <p14:creationId xmlns:p14="http://schemas.microsoft.com/office/powerpoint/2010/main" val="908230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9</a:t>
            </a:fld>
            <a:endParaRPr lang="en-GB"/>
          </a:p>
        </p:txBody>
      </p:sp>
    </p:spTree>
    <p:extLst>
      <p:ext uri="{BB962C8B-B14F-4D97-AF65-F5344CB8AC3E}">
        <p14:creationId xmlns:p14="http://schemas.microsoft.com/office/powerpoint/2010/main" val="1174797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10</a:t>
            </a:fld>
            <a:endParaRPr lang="en-GB"/>
          </a:p>
        </p:txBody>
      </p:sp>
    </p:spTree>
    <p:extLst>
      <p:ext uri="{BB962C8B-B14F-4D97-AF65-F5344CB8AC3E}">
        <p14:creationId xmlns:p14="http://schemas.microsoft.com/office/powerpoint/2010/main" val="2721666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11</a:t>
            </a:fld>
            <a:endParaRPr lang="en-GB"/>
          </a:p>
        </p:txBody>
      </p:sp>
    </p:spTree>
    <p:extLst>
      <p:ext uri="{BB962C8B-B14F-4D97-AF65-F5344CB8AC3E}">
        <p14:creationId xmlns:p14="http://schemas.microsoft.com/office/powerpoint/2010/main" val="1497131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12</a:t>
            </a:fld>
            <a:endParaRPr lang="en-GB"/>
          </a:p>
        </p:txBody>
      </p:sp>
    </p:spTree>
    <p:extLst>
      <p:ext uri="{BB962C8B-B14F-4D97-AF65-F5344CB8AC3E}">
        <p14:creationId xmlns:p14="http://schemas.microsoft.com/office/powerpoint/2010/main" val="1194090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13</a:t>
            </a:fld>
            <a:endParaRPr lang="en-GB"/>
          </a:p>
        </p:txBody>
      </p:sp>
    </p:spTree>
    <p:extLst>
      <p:ext uri="{BB962C8B-B14F-4D97-AF65-F5344CB8AC3E}">
        <p14:creationId xmlns:p14="http://schemas.microsoft.com/office/powerpoint/2010/main" val="11589650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14</a:t>
            </a:fld>
            <a:endParaRPr lang="en-GB"/>
          </a:p>
        </p:txBody>
      </p:sp>
    </p:spTree>
    <p:extLst>
      <p:ext uri="{BB962C8B-B14F-4D97-AF65-F5344CB8AC3E}">
        <p14:creationId xmlns:p14="http://schemas.microsoft.com/office/powerpoint/2010/main" val="2965056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F9D86F-1EB1-4812-9D31-6E095A856B9F}" type="slidenum">
              <a:rPr lang="en-GB" smtClean="0"/>
              <a:t>15</a:t>
            </a:fld>
            <a:endParaRPr lang="en-GB"/>
          </a:p>
        </p:txBody>
      </p:sp>
    </p:spTree>
    <p:extLst>
      <p:ext uri="{BB962C8B-B14F-4D97-AF65-F5344CB8AC3E}">
        <p14:creationId xmlns:p14="http://schemas.microsoft.com/office/powerpoint/2010/main" val="2817226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10861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0905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35195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44726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2/28/2022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7426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2/28/2022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95584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688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3265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32663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82109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840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2/28/2022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2064914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zkB_EnC3rHQ?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IGKDKF-jA10?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DB23C2B-2054-4D8B-9E98-9190F8E05E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97B5BC-9873-45F9-97D6-298FB5AF08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98414A4-2100-4E8E-9548-884F54AE79B8}"/>
              </a:ext>
            </a:extLst>
          </p:cNvPr>
          <p:cNvSpPr>
            <a:spLocks noGrp="1"/>
          </p:cNvSpPr>
          <p:nvPr>
            <p:ph type="title"/>
          </p:nvPr>
        </p:nvSpPr>
        <p:spPr>
          <a:xfrm>
            <a:off x="49760" y="2106476"/>
            <a:ext cx="3653338" cy="3068380"/>
          </a:xfrm>
        </p:spPr>
        <p:txBody>
          <a:bodyPr vert="horz" lIns="91440" tIns="45720" rIns="91440" bIns="45720" rtlCol="0">
            <a:normAutofit/>
          </a:bodyPr>
          <a:lstStyle/>
          <a:p>
            <a:r>
              <a:rPr lang="en-US" spc="-100" dirty="0"/>
              <a:t>What is Reflective practice?</a:t>
            </a:r>
            <a:br>
              <a:rPr lang="en-US" spc="-100" dirty="0"/>
            </a:br>
            <a:endParaRPr lang="en-US" spc="-100" dirty="0"/>
          </a:p>
        </p:txBody>
      </p:sp>
      <p:sp>
        <p:nvSpPr>
          <p:cNvPr id="6" name="Content Placeholder 5">
            <a:extLst>
              <a:ext uri="{FF2B5EF4-FFF2-40B4-BE49-F238E27FC236}">
                <a16:creationId xmlns:a16="http://schemas.microsoft.com/office/drawing/2014/main" id="{265FACE4-30F9-4BDA-9CD0-CD0671B87422}"/>
              </a:ext>
            </a:extLst>
          </p:cNvPr>
          <p:cNvSpPr>
            <a:spLocks noGrp="1"/>
          </p:cNvSpPr>
          <p:nvPr>
            <p:ph idx="1"/>
          </p:nvPr>
        </p:nvSpPr>
        <p:spPr>
          <a:xfrm>
            <a:off x="4361606" y="1683143"/>
            <a:ext cx="6627377" cy="3491713"/>
          </a:xfrm>
        </p:spPr>
        <p:txBody>
          <a:bodyPr>
            <a:normAutofit/>
          </a:bodyPr>
          <a:lstStyle/>
          <a:p>
            <a:r>
              <a:rPr lang="en-US" dirty="0"/>
              <a:t>'Without reflection we go blindly on our own way, creating more unintended consequences, and failing to achieve anything useful.'</a:t>
            </a:r>
          </a:p>
          <a:p>
            <a:r>
              <a:rPr lang="en-US" dirty="0"/>
              <a:t>               (Margaret. J.Wheatley,2002)</a:t>
            </a:r>
          </a:p>
          <a:p>
            <a:endParaRPr lang="en-US" dirty="0"/>
          </a:p>
        </p:txBody>
      </p:sp>
      <p:sp>
        <p:nvSpPr>
          <p:cNvPr id="26" name="Freeform: Shape 25">
            <a:extLst>
              <a:ext uri="{FF2B5EF4-FFF2-40B4-BE49-F238E27FC236}">
                <a16:creationId xmlns:a16="http://schemas.microsoft.com/office/drawing/2014/main" id="{665C2FCD-09A4-4B4B-AA73-F330DFE917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Slide 1 ">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03154" y="911024"/>
            <a:ext cx="487363" cy="487363"/>
          </a:xfrm>
          <a:prstGeom prst="rect">
            <a:avLst/>
          </a:prstGeom>
        </p:spPr>
      </p:pic>
    </p:spTree>
    <p:extLst>
      <p:ext uri="{BB962C8B-B14F-4D97-AF65-F5344CB8AC3E}">
        <p14:creationId xmlns:p14="http://schemas.microsoft.com/office/powerpoint/2010/main" val="22902604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12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DC4F84-175A-4AB1-916C-1E5796E1E0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05580BA0-6310-4CB3-BA2D-3BB27DC2C339}"/>
              </a:ext>
            </a:extLst>
          </p:cNvPr>
          <p:cNvPicPr>
            <a:picLocks noChangeAspect="1"/>
          </p:cNvPicPr>
          <p:nvPr/>
        </p:nvPicPr>
        <p:blipFill rotWithShape="1">
          <a:blip r:embed="rId3">
            <a:alphaModFix amt="25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7E9F5C26-D725-4924-AACF-B16611E893F0}"/>
              </a:ext>
            </a:extLst>
          </p:cNvPr>
          <p:cNvSpPr>
            <a:spLocks noGrp="1"/>
          </p:cNvSpPr>
          <p:nvPr>
            <p:ph type="title"/>
          </p:nvPr>
        </p:nvSpPr>
        <p:spPr>
          <a:xfrm>
            <a:off x="514350" y="864108"/>
            <a:ext cx="6367940" cy="5120639"/>
          </a:xfrm>
        </p:spPr>
        <p:txBody>
          <a:bodyPr>
            <a:normAutofit/>
          </a:bodyPr>
          <a:lstStyle/>
          <a:p>
            <a:r>
              <a:rPr lang="en-US" sz="7200" dirty="0">
                <a:ln w="15875">
                  <a:solidFill>
                    <a:srgbClr val="FFFFFF"/>
                  </a:solidFill>
                </a:ln>
                <a:noFill/>
              </a:rPr>
              <a:t>Gibb's Reflective Cycle - </a:t>
            </a:r>
          </a:p>
        </p:txBody>
      </p:sp>
      <p:sp>
        <p:nvSpPr>
          <p:cNvPr id="3" name="Content Placeholder 2">
            <a:extLst>
              <a:ext uri="{FF2B5EF4-FFF2-40B4-BE49-F238E27FC236}">
                <a16:creationId xmlns:a16="http://schemas.microsoft.com/office/drawing/2014/main" id="{5EF57717-ED9E-4495-94F5-30CA026074BE}"/>
              </a:ext>
            </a:extLst>
          </p:cNvPr>
          <p:cNvSpPr>
            <a:spLocks noGrp="1"/>
          </p:cNvSpPr>
          <p:nvPr>
            <p:ph idx="1"/>
          </p:nvPr>
        </p:nvSpPr>
        <p:spPr>
          <a:xfrm>
            <a:off x="7530207" y="864108"/>
            <a:ext cx="3947418" cy="5120640"/>
          </a:xfrm>
        </p:spPr>
        <p:txBody>
          <a:bodyPr>
            <a:normAutofit/>
          </a:bodyPr>
          <a:lstStyle/>
          <a:p>
            <a:pPr marL="0" indent="0">
              <a:buNone/>
            </a:pPr>
            <a:r>
              <a:rPr lang="en-US" sz="1600" dirty="0">
                <a:solidFill>
                  <a:schemeClr val="tx1"/>
                </a:solidFill>
                <a:ea typeface="+mn-lt"/>
                <a:cs typeface="+mn-lt"/>
              </a:rPr>
              <a:t>Gibbs' reflective cycle</a:t>
            </a:r>
            <a:endParaRPr lang="en-US" sz="1600" dirty="0">
              <a:solidFill>
                <a:schemeClr val="tx1"/>
              </a:solidFill>
            </a:endParaRPr>
          </a:p>
          <a:p>
            <a:pPr marL="0" indent="0">
              <a:buNone/>
            </a:pPr>
            <a:r>
              <a:rPr lang="en-US" sz="1600" dirty="0">
                <a:solidFill>
                  <a:schemeClr val="tx1"/>
                </a:solidFill>
                <a:ea typeface="+mn-lt"/>
                <a:cs typeface="+mn-lt"/>
              </a:rPr>
              <a:t>Gibbs' reflective cycle is a process involving six steps:</a:t>
            </a:r>
            <a:endParaRPr lang="en-US" sz="1600" dirty="0">
              <a:solidFill>
                <a:schemeClr val="tx1"/>
              </a:solidFill>
            </a:endParaRPr>
          </a:p>
          <a:p>
            <a:r>
              <a:rPr lang="en-US" sz="1600" b="1" dirty="0">
                <a:solidFill>
                  <a:schemeClr val="tx1"/>
                </a:solidFill>
                <a:ea typeface="+mn-lt"/>
                <a:cs typeface="+mn-lt"/>
              </a:rPr>
              <a:t>Description</a:t>
            </a:r>
            <a:r>
              <a:rPr lang="en-US" sz="1600" dirty="0">
                <a:solidFill>
                  <a:schemeClr val="tx1"/>
                </a:solidFill>
                <a:ea typeface="+mn-lt"/>
                <a:cs typeface="+mn-lt"/>
              </a:rPr>
              <a:t> - What happened?</a:t>
            </a:r>
            <a:endParaRPr lang="en-US" sz="1600" dirty="0">
              <a:solidFill>
                <a:schemeClr val="tx1"/>
              </a:solidFill>
            </a:endParaRPr>
          </a:p>
          <a:p>
            <a:r>
              <a:rPr lang="en-US" sz="1600" b="1" dirty="0">
                <a:solidFill>
                  <a:schemeClr val="tx1"/>
                </a:solidFill>
                <a:ea typeface="+mn-lt"/>
                <a:cs typeface="+mn-lt"/>
              </a:rPr>
              <a:t>Feelings</a:t>
            </a:r>
            <a:r>
              <a:rPr lang="en-US" sz="1600" dirty="0">
                <a:solidFill>
                  <a:schemeClr val="tx1"/>
                </a:solidFill>
                <a:ea typeface="+mn-lt"/>
                <a:cs typeface="+mn-lt"/>
              </a:rPr>
              <a:t> - What did you think and feel about it?</a:t>
            </a:r>
            <a:endParaRPr lang="en-US" sz="1600" dirty="0">
              <a:solidFill>
                <a:schemeClr val="tx1"/>
              </a:solidFill>
            </a:endParaRPr>
          </a:p>
          <a:p>
            <a:r>
              <a:rPr lang="en-US" sz="1600" b="1" dirty="0">
                <a:solidFill>
                  <a:schemeClr val="tx1"/>
                </a:solidFill>
                <a:ea typeface="+mn-lt"/>
                <a:cs typeface="+mn-lt"/>
              </a:rPr>
              <a:t>Evaluation</a:t>
            </a:r>
            <a:r>
              <a:rPr lang="en-US" sz="1600" dirty="0">
                <a:solidFill>
                  <a:schemeClr val="tx1"/>
                </a:solidFill>
                <a:ea typeface="+mn-lt"/>
                <a:cs typeface="+mn-lt"/>
              </a:rPr>
              <a:t> - What were the positives and negatives?</a:t>
            </a:r>
            <a:endParaRPr lang="en-US" sz="1600" dirty="0">
              <a:solidFill>
                <a:schemeClr val="tx1"/>
              </a:solidFill>
            </a:endParaRPr>
          </a:p>
          <a:p>
            <a:r>
              <a:rPr lang="en-US" sz="1600" b="1" dirty="0">
                <a:solidFill>
                  <a:schemeClr val="tx1"/>
                </a:solidFill>
                <a:ea typeface="+mn-lt"/>
                <a:cs typeface="+mn-lt"/>
              </a:rPr>
              <a:t>Analysis</a:t>
            </a:r>
            <a:r>
              <a:rPr lang="en-US" sz="1600" dirty="0">
                <a:solidFill>
                  <a:schemeClr val="tx1"/>
                </a:solidFill>
                <a:ea typeface="+mn-lt"/>
                <a:cs typeface="+mn-lt"/>
              </a:rPr>
              <a:t> - What sense can you make of it?</a:t>
            </a:r>
            <a:endParaRPr lang="en-US" sz="1600" dirty="0">
              <a:solidFill>
                <a:schemeClr val="tx1"/>
              </a:solidFill>
            </a:endParaRPr>
          </a:p>
          <a:p>
            <a:r>
              <a:rPr lang="en-US" sz="1600" b="1" dirty="0">
                <a:solidFill>
                  <a:schemeClr val="tx1"/>
                </a:solidFill>
                <a:ea typeface="+mn-lt"/>
                <a:cs typeface="+mn-lt"/>
              </a:rPr>
              <a:t>Conclusion</a:t>
            </a:r>
            <a:r>
              <a:rPr lang="en-US" sz="1600" dirty="0">
                <a:solidFill>
                  <a:schemeClr val="tx1"/>
                </a:solidFill>
                <a:ea typeface="+mn-lt"/>
                <a:cs typeface="+mn-lt"/>
              </a:rPr>
              <a:t> - What else could you have done?</a:t>
            </a:r>
            <a:endParaRPr lang="en-US" sz="1600" dirty="0">
              <a:solidFill>
                <a:schemeClr val="tx1"/>
              </a:solidFill>
            </a:endParaRPr>
          </a:p>
          <a:p>
            <a:r>
              <a:rPr lang="en-US" sz="1600" b="1" dirty="0">
                <a:solidFill>
                  <a:schemeClr val="tx1"/>
                </a:solidFill>
                <a:ea typeface="+mn-lt"/>
                <a:cs typeface="+mn-lt"/>
              </a:rPr>
              <a:t>Action Plan</a:t>
            </a:r>
            <a:r>
              <a:rPr lang="en-US" sz="1600" dirty="0">
                <a:solidFill>
                  <a:schemeClr val="tx1"/>
                </a:solidFill>
                <a:ea typeface="+mn-lt"/>
                <a:cs typeface="+mn-lt"/>
              </a:rPr>
              <a:t> - What will you do next time?</a:t>
            </a:r>
            <a:endParaRPr lang="en-US" sz="1600" dirty="0">
              <a:solidFill>
                <a:schemeClr val="tx1"/>
              </a:solidFill>
            </a:endParaRPr>
          </a:p>
          <a:p>
            <a:endParaRPr lang="en-US" sz="1600" dirty="0">
              <a:solidFill>
                <a:schemeClr val="tx1"/>
              </a:solidFill>
            </a:endParaRPr>
          </a:p>
        </p:txBody>
      </p:sp>
      <p:sp>
        <p:nvSpPr>
          <p:cNvPr id="4" name="TextBox 3">
            <a:extLst>
              <a:ext uri="{FF2B5EF4-FFF2-40B4-BE49-F238E27FC236}">
                <a16:creationId xmlns:a16="http://schemas.microsoft.com/office/drawing/2014/main" id="{A690FFFF-35E7-45B8-96AC-9DEDDC4ECE41}"/>
              </a:ext>
            </a:extLst>
          </p:cNvPr>
          <p:cNvSpPr txBox="1"/>
          <p:nvPr/>
        </p:nvSpPr>
        <p:spPr>
          <a:xfrm>
            <a:off x="427567" y="374650"/>
            <a:ext cx="7040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smtClean="0"/>
              <a:t>Welfare Officer– </a:t>
            </a:r>
            <a:r>
              <a:rPr lang="en-US" dirty="0"/>
              <a:t>How does it help </a:t>
            </a:r>
          </a:p>
        </p:txBody>
      </p:sp>
    </p:spTree>
    <p:extLst>
      <p:ext uri="{BB962C8B-B14F-4D97-AF65-F5344CB8AC3E}">
        <p14:creationId xmlns:p14="http://schemas.microsoft.com/office/powerpoint/2010/main" val="4663497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CCDCCF-DDE7-4FF9-BA8E-DFD3AC93A6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2352FE0-ACFA-479E-A574-CED1C035D3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2B18EC-F8B7-4E55-A2A8-556AE143EB1D}"/>
              </a:ext>
            </a:extLst>
          </p:cNvPr>
          <p:cNvSpPr>
            <a:spLocks noGrp="1"/>
          </p:cNvSpPr>
          <p:nvPr>
            <p:ph type="title"/>
          </p:nvPr>
        </p:nvSpPr>
        <p:spPr>
          <a:xfrm>
            <a:off x="252919" y="1123837"/>
            <a:ext cx="2947482" cy="4601183"/>
          </a:xfrm>
        </p:spPr>
        <p:txBody>
          <a:bodyPr>
            <a:normAutofit/>
          </a:bodyPr>
          <a:lstStyle/>
          <a:p>
            <a:r>
              <a:rPr lang="en-US" dirty="0"/>
              <a:t>Kolb's Three step (CLT) Reflective Cycle</a:t>
            </a:r>
            <a:br>
              <a:rPr lang="en-US" dirty="0"/>
            </a:br>
            <a:r>
              <a:rPr lang="en-US" dirty="0" smtClean="0"/>
              <a:t>(Community Worker)</a:t>
            </a:r>
            <a:endParaRPr lang="en-US" dirty="0"/>
          </a:p>
        </p:txBody>
      </p:sp>
      <p:sp>
        <p:nvSpPr>
          <p:cNvPr id="31" name="Rectangle 30">
            <a:extLst>
              <a:ext uri="{FF2B5EF4-FFF2-40B4-BE49-F238E27FC236}">
                <a16:creationId xmlns:a16="http://schemas.microsoft.com/office/drawing/2014/main" id="{401F5979-1992-492E-ABBD-62EBC1016C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377CB93F-A0E2-4BBE-B2FC-E93932C7E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Diagram 4">
            <a:extLst>
              <a:ext uri="{FF2B5EF4-FFF2-40B4-BE49-F238E27FC236}">
                <a16:creationId xmlns:a16="http://schemas.microsoft.com/office/drawing/2014/main" id="{3D96DE94-EC65-418F-9900-E45571E2B04A}"/>
              </a:ext>
            </a:extLst>
          </p:cNvPr>
          <p:cNvGraphicFramePr>
            <a:graphicFrameLocks noGrp="1"/>
          </p:cNvGraphicFramePr>
          <p:nvPr>
            <p:ph idx="1"/>
            <p:extLst>
              <p:ext uri="{D42A27DB-BD31-4B8C-83A1-F6EECF244321}">
                <p14:modId xmlns:p14="http://schemas.microsoft.com/office/powerpoint/2010/main" val="4208838222"/>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80043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B8424AB-D56B-4256-866A-5B54DE93C2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8">
            <a:extLst>
              <a:ext uri="{FF2B5EF4-FFF2-40B4-BE49-F238E27FC236}">
                <a16:creationId xmlns:a16="http://schemas.microsoft.com/office/drawing/2014/main" id="{FC999C28-AD33-4EB7-A5F1-C06D10A5FD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0">
            <a:extLst>
              <a:ext uri="{FF2B5EF4-FFF2-40B4-BE49-F238E27FC236}">
                <a16:creationId xmlns:a16="http://schemas.microsoft.com/office/drawing/2014/main" id="{9203ABB4-7E2A-4248-9FE7-4A419AFF2F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2">
            <a:extLst>
              <a:ext uri="{FF2B5EF4-FFF2-40B4-BE49-F238E27FC236}">
                <a16:creationId xmlns:a16="http://schemas.microsoft.com/office/drawing/2014/main" id="{3126970D-C1E5-4FB1-84E8-86CB9CED1C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CA5DE3-6BBE-4208-A0D4-6F2869735E48}"/>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a:t>                        </a:t>
            </a:r>
            <a:r>
              <a:rPr lang="en-US" sz="5900" spc="-100">
                <a:latin typeface="Arial"/>
                <a:cs typeface="Arial"/>
              </a:rPr>
              <a:t>Bates   ( 2016</a:t>
            </a:r>
            <a:r>
              <a:rPr lang="en-US" sz="5900" spc="-100"/>
              <a:t>)</a:t>
            </a:r>
          </a:p>
        </p:txBody>
      </p:sp>
      <p:pic>
        <p:nvPicPr>
          <p:cNvPr id="4" name="Picture 4" descr="Chart, treemap chart&#10;&#10;Description automatically generated">
            <a:extLst>
              <a:ext uri="{FF2B5EF4-FFF2-40B4-BE49-F238E27FC236}">
                <a16:creationId xmlns:a16="http://schemas.microsoft.com/office/drawing/2014/main" id="{59CC8FC4-501B-44A2-9CDD-09BBF2B00902}"/>
              </a:ext>
            </a:extLst>
          </p:cNvPr>
          <p:cNvPicPr>
            <a:picLocks noGrp="1" noChangeAspect="1"/>
          </p:cNvPicPr>
          <p:nvPr>
            <p:ph idx="1"/>
          </p:nvPr>
        </p:nvPicPr>
        <p:blipFill>
          <a:blip r:embed="rId3"/>
          <a:stretch>
            <a:fillRect/>
          </a:stretch>
        </p:blipFill>
        <p:spPr>
          <a:xfrm>
            <a:off x="2777688" y="484632"/>
            <a:ext cx="7221837" cy="3556755"/>
          </a:xfrm>
          <a:prstGeom prst="rect">
            <a:avLst/>
          </a:prstGeom>
        </p:spPr>
      </p:pic>
      <p:sp>
        <p:nvSpPr>
          <p:cNvPr id="5" name="TextBox 4">
            <a:extLst>
              <a:ext uri="{FF2B5EF4-FFF2-40B4-BE49-F238E27FC236}">
                <a16:creationId xmlns:a16="http://schemas.microsoft.com/office/drawing/2014/main" id="{D2B12486-9A5D-4E8A-8903-64CFE9A37C8D}"/>
              </a:ext>
            </a:extLst>
          </p:cNvPr>
          <p:cNvSpPr txBox="1"/>
          <p:nvPr/>
        </p:nvSpPr>
        <p:spPr>
          <a:xfrm>
            <a:off x="300567" y="48048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Schon: The reflective practitioner.</a:t>
            </a:r>
          </a:p>
        </p:txBody>
      </p:sp>
    </p:spTree>
    <p:extLst>
      <p:ext uri="{BB962C8B-B14F-4D97-AF65-F5344CB8AC3E}">
        <p14:creationId xmlns:p14="http://schemas.microsoft.com/office/powerpoint/2010/main" val="27493546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58B3C-9123-49A6-B65E-6CD0C33B1AEB}"/>
              </a:ext>
            </a:extLst>
          </p:cNvPr>
          <p:cNvSpPr>
            <a:spLocks noGrp="1"/>
          </p:cNvSpPr>
          <p:nvPr>
            <p:ph type="title"/>
          </p:nvPr>
        </p:nvSpPr>
        <p:spPr/>
        <p:txBody>
          <a:bodyPr/>
          <a:lstStyle/>
          <a:p>
            <a:r>
              <a:rPr lang="en-US"/>
              <a:t>Covey (2004 pg.39)</a:t>
            </a:r>
            <a:br>
              <a:rPr lang="en-US"/>
            </a:br>
            <a:endParaRPr lang="en-US"/>
          </a:p>
        </p:txBody>
      </p:sp>
      <p:graphicFrame>
        <p:nvGraphicFramePr>
          <p:cNvPr id="5" name="Diagram 5">
            <a:extLst>
              <a:ext uri="{FF2B5EF4-FFF2-40B4-BE49-F238E27FC236}">
                <a16:creationId xmlns:a16="http://schemas.microsoft.com/office/drawing/2014/main" id="{32672D16-B484-4C4F-85FC-1DBC5B82B238}"/>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6" name="TextBox 1525">
            <a:extLst>
              <a:ext uri="{FF2B5EF4-FFF2-40B4-BE49-F238E27FC236}">
                <a16:creationId xmlns:a16="http://schemas.microsoft.com/office/drawing/2014/main" id="{A94591D7-DCC9-4622-A1BA-37BD155C91C3}"/>
              </a:ext>
            </a:extLst>
          </p:cNvPr>
          <p:cNvSpPr txBox="1"/>
          <p:nvPr/>
        </p:nvSpPr>
        <p:spPr>
          <a:xfrm>
            <a:off x="8989483" y="62166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Bassot (2016)</a:t>
            </a:r>
          </a:p>
        </p:txBody>
      </p:sp>
      <p:sp>
        <p:nvSpPr>
          <p:cNvPr id="1875" name="TextBox 1874">
            <a:extLst>
              <a:ext uri="{FF2B5EF4-FFF2-40B4-BE49-F238E27FC236}">
                <a16:creationId xmlns:a16="http://schemas.microsoft.com/office/drawing/2014/main" id="{65FE1318-6EC8-4529-A9FC-CA79071CC055}"/>
              </a:ext>
            </a:extLst>
          </p:cNvPr>
          <p:cNvSpPr txBox="1"/>
          <p:nvPr/>
        </p:nvSpPr>
        <p:spPr>
          <a:xfrm rot="10800000" flipV="1">
            <a:off x="4867275" y="2518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Making time to REFLECT</a:t>
            </a:r>
          </a:p>
        </p:txBody>
      </p:sp>
    </p:spTree>
    <p:extLst>
      <p:ext uri="{BB962C8B-B14F-4D97-AF65-F5344CB8AC3E}">
        <p14:creationId xmlns:p14="http://schemas.microsoft.com/office/powerpoint/2010/main" val="18226706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ABBB681-F4D2-40F2-ACC3-DE0B4B4880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37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388ED0-1FEF-4E11-B488-BD661D1AC1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Online Media 9" title="Alice in Wonderland Caterpillar &quot;Who are you?&quot;">
            <a:hlinkClick r:id="" action="ppaction://media"/>
            <a:extLst>
              <a:ext uri="{FF2B5EF4-FFF2-40B4-BE49-F238E27FC236}">
                <a16:creationId xmlns:a16="http://schemas.microsoft.com/office/drawing/2014/main" id="{C05C5CCD-F20F-4D52-8590-4710E85DD831}"/>
              </a:ext>
            </a:extLst>
          </p:cNvPr>
          <p:cNvPicPr>
            <a:picLocks noGrp="1" noRot="1" noChangeAspect="1"/>
          </p:cNvPicPr>
          <p:nvPr>
            <p:ph idx="1"/>
            <a:videoFile r:link="rId1"/>
          </p:nvPr>
        </p:nvPicPr>
        <p:blipFill>
          <a:blip r:embed="rId4"/>
          <a:stretch>
            <a:fillRect/>
          </a:stretch>
        </p:blipFill>
        <p:spPr>
          <a:xfrm>
            <a:off x="3047031" y="771434"/>
            <a:ext cx="7029270" cy="5271953"/>
          </a:xfrm>
          <a:prstGeom prst="rect">
            <a:avLst/>
          </a:prstGeom>
        </p:spPr>
      </p:pic>
      <p:sp>
        <p:nvSpPr>
          <p:cNvPr id="3" name="TextBox 2">
            <a:extLst>
              <a:ext uri="{FF2B5EF4-FFF2-40B4-BE49-F238E27FC236}">
                <a16:creationId xmlns:a16="http://schemas.microsoft.com/office/drawing/2014/main" id="{9B1D25BC-718A-48ED-B7B2-3B3706C4FB74}"/>
              </a:ext>
            </a:extLst>
          </p:cNvPr>
          <p:cNvSpPr txBox="1"/>
          <p:nvPr/>
        </p:nvSpPr>
        <p:spPr>
          <a:xfrm>
            <a:off x="692150" y="1242484"/>
            <a:ext cx="2351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0828929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46AE-179A-4D9A-8B82-46202B74541A}"/>
              </a:ext>
            </a:extLst>
          </p:cNvPr>
          <p:cNvSpPr>
            <a:spLocks noGrp="1"/>
          </p:cNvSpPr>
          <p:nvPr>
            <p:ph type="title"/>
          </p:nvPr>
        </p:nvSpPr>
        <p:spPr/>
        <p:txBody>
          <a:bodyPr/>
          <a:lstStyle/>
          <a:p>
            <a:r>
              <a:rPr lang="en-US" dirty="0"/>
              <a:t>Who am I?</a:t>
            </a:r>
            <a:br>
              <a:rPr lang="en-US" dirty="0"/>
            </a:br>
            <a:r>
              <a:rPr lang="en-US" dirty="0"/>
              <a:t>(Personal Story)</a:t>
            </a:r>
          </a:p>
        </p:txBody>
      </p:sp>
      <p:graphicFrame>
        <p:nvGraphicFramePr>
          <p:cNvPr id="4" name="Diagram 4">
            <a:extLst>
              <a:ext uri="{FF2B5EF4-FFF2-40B4-BE49-F238E27FC236}">
                <a16:creationId xmlns:a16="http://schemas.microsoft.com/office/drawing/2014/main" id="{C9C21165-97F0-4B38-AB9C-1A04A9D9C3D4}"/>
              </a:ext>
            </a:extLst>
          </p:cNvPr>
          <p:cNvGraphicFramePr>
            <a:graphicFrameLocks noGrp="1"/>
          </p:cNvGraphicFramePr>
          <p:nvPr>
            <p:ph idx="1"/>
            <p:extLst>
              <p:ext uri="{D42A27DB-BD31-4B8C-83A1-F6EECF244321}">
                <p14:modId xmlns:p14="http://schemas.microsoft.com/office/powerpoint/2010/main" val="1526389699"/>
              </p:ext>
            </p:extLst>
          </p:nvPr>
        </p:nvGraphicFramePr>
        <p:xfrm>
          <a:off x="3826405" y="80645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7942A305-B7A5-4732-B9A6-EC94A1A81A02}"/>
              </a:ext>
            </a:extLst>
          </p:cNvPr>
          <p:cNvSpPr txBox="1"/>
          <p:nvPr/>
        </p:nvSpPr>
        <p:spPr>
          <a:xfrm>
            <a:off x="6686550" y="2781300"/>
            <a:ext cx="2076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 </a:t>
            </a:r>
            <a:r>
              <a:rPr lang="en-US" sz="3600" b="1">
                <a:solidFill>
                  <a:srgbClr val="FF0000"/>
                </a:solidFill>
              </a:rPr>
              <a:t>Cathy</a:t>
            </a:r>
          </a:p>
        </p:txBody>
      </p:sp>
      <p:sp>
        <p:nvSpPr>
          <p:cNvPr id="1112" name="TextBox 1111">
            <a:extLst>
              <a:ext uri="{FF2B5EF4-FFF2-40B4-BE49-F238E27FC236}">
                <a16:creationId xmlns:a16="http://schemas.microsoft.com/office/drawing/2014/main" id="{476B88C0-AF63-4F4F-984F-9C0F454FDA16}"/>
              </a:ext>
            </a:extLst>
          </p:cNvPr>
          <p:cNvSpPr txBox="1"/>
          <p:nvPr/>
        </p:nvSpPr>
        <p:spPr>
          <a:xfrm>
            <a:off x="9563100" y="1200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US"/>
          </a:p>
        </p:txBody>
      </p:sp>
    </p:spTree>
    <p:extLst>
      <p:ext uri="{BB962C8B-B14F-4D97-AF65-F5344CB8AC3E}">
        <p14:creationId xmlns:p14="http://schemas.microsoft.com/office/powerpoint/2010/main" val="1029438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9203ABB4-7E2A-4248-9FE7-4A419AFF2F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3126970D-C1E5-4FB1-84E8-86CB9CED1C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1052389" y="4485692"/>
            <a:ext cx="9037696" cy="1418892"/>
          </a:xfrm>
        </p:spPr>
        <p:txBody>
          <a:bodyPr vert="horz" lIns="91440" tIns="45720" rIns="91440" bIns="45720" rtlCol="0">
            <a:noAutofit/>
          </a:bodyPr>
          <a:lstStyle/>
          <a:p>
            <a:endParaRPr lang="en-US" sz="1600" i="1">
              <a:latin typeface="Arial"/>
            </a:endParaRPr>
          </a:p>
          <a:p>
            <a:endParaRPr lang="en-US" sz="1600">
              <a:cs typeface="Calibri"/>
            </a:endParaRPr>
          </a:p>
        </p:txBody>
      </p:sp>
      <p:pic>
        <p:nvPicPr>
          <p:cNvPr id="2" name="Online Media 1" title="Miley Cyrus - Butterfly Fly Away with Lyrics">
            <a:hlinkClick r:id="" action="ppaction://media"/>
            <a:extLst>
              <a:ext uri="{FF2B5EF4-FFF2-40B4-BE49-F238E27FC236}">
                <a16:creationId xmlns:a16="http://schemas.microsoft.com/office/drawing/2014/main" id="{07769F9B-146E-4B69-950E-880C6488E2BF}"/>
              </a:ext>
            </a:extLst>
          </p:cNvPr>
          <p:cNvPicPr>
            <a:picLocks noRot="1" noChangeAspect="1"/>
          </p:cNvPicPr>
          <p:nvPr>
            <a:videoFile r:link="rId1"/>
          </p:nvPr>
        </p:nvPicPr>
        <p:blipFill>
          <a:blip r:embed="rId4"/>
          <a:stretch>
            <a:fillRect/>
          </a:stretch>
        </p:blipFill>
        <p:spPr>
          <a:xfrm>
            <a:off x="3440812" y="1193522"/>
            <a:ext cx="4260849" cy="3174117"/>
          </a:xfrm>
          <a:prstGeom prst="rect">
            <a:avLst/>
          </a:prstGeom>
        </p:spPr>
      </p:pic>
      <p:sp>
        <p:nvSpPr>
          <p:cNvPr id="4" name="TextBox 3">
            <a:extLst>
              <a:ext uri="{FF2B5EF4-FFF2-40B4-BE49-F238E27FC236}">
                <a16:creationId xmlns:a16="http://schemas.microsoft.com/office/drawing/2014/main" id="{0D411D0D-4076-43F6-AEBE-461E39E5F12C}"/>
              </a:ext>
            </a:extLst>
          </p:cNvPr>
          <p:cNvSpPr txBox="1"/>
          <p:nvPr/>
        </p:nvSpPr>
        <p:spPr>
          <a:xfrm>
            <a:off x="4398475" y="28358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Click to add text</a:t>
            </a:r>
          </a:p>
        </p:txBody>
      </p:sp>
      <p:sp>
        <p:nvSpPr>
          <p:cNvPr id="5" name="TextBox 4">
            <a:extLst>
              <a:ext uri="{FF2B5EF4-FFF2-40B4-BE49-F238E27FC236}">
                <a16:creationId xmlns:a16="http://schemas.microsoft.com/office/drawing/2014/main" id="{AE68ED61-FD33-4BDB-8702-E7CE1F0CB25B}"/>
              </a:ext>
            </a:extLst>
          </p:cNvPr>
          <p:cNvSpPr txBox="1"/>
          <p:nvPr/>
        </p:nvSpPr>
        <p:spPr>
          <a:xfrm>
            <a:off x="4803775" y="490743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FF0000"/>
                </a:solidFill>
                <a:latin typeface="Arial"/>
                <a:cs typeface="Arial"/>
              </a:rPr>
              <a:t>Mother</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DBF99-EE93-4648-8956-0582FEA10B5A}"/>
              </a:ext>
            </a:extLst>
          </p:cNvPr>
          <p:cNvSpPr>
            <a:spLocks noGrp="1"/>
          </p:cNvSpPr>
          <p:nvPr>
            <p:ph type="title"/>
          </p:nvPr>
        </p:nvSpPr>
        <p:spPr>
          <a:xfrm>
            <a:off x="252919" y="1123837"/>
            <a:ext cx="2947482" cy="4601183"/>
          </a:xfrm>
        </p:spPr>
        <p:txBody>
          <a:bodyPr>
            <a:normAutofit/>
          </a:bodyPr>
          <a:lstStyle/>
          <a:p>
            <a:r>
              <a:rPr lang="en-US" dirty="0"/>
              <a:t>I am many titles, feelings and beliefs.</a:t>
            </a:r>
          </a:p>
        </p:txBody>
      </p:sp>
      <p:pic>
        <p:nvPicPr>
          <p:cNvPr id="842" name="Picture 842">
            <a:extLst>
              <a:ext uri="{FF2B5EF4-FFF2-40B4-BE49-F238E27FC236}">
                <a16:creationId xmlns:a16="http://schemas.microsoft.com/office/drawing/2014/main" id="{63D20449-7E62-4BA2-8C83-FED1BB0A2557}"/>
              </a:ext>
            </a:extLst>
          </p:cNvPr>
          <p:cNvPicPr>
            <a:picLocks noChangeAspect="1"/>
          </p:cNvPicPr>
          <p:nvPr/>
        </p:nvPicPr>
        <p:blipFill>
          <a:blip r:embed="rId3"/>
          <a:stretch>
            <a:fillRect/>
          </a:stretch>
        </p:blipFill>
        <p:spPr>
          <a:xfrm>
            <a:off x="3869267" y="4859435"/>
            <a:ext cx="3200400" cy="523022"/>
          </a:xfrm>
          <a:prstGeom prst="rect">
            <a:avLst/>
          </a:prstGeom>
        </p:spPr>
      </p:pic>
      <p:pic>
        <p:nvPicPr>
          <p:cNvPr id="854" name="Picture 854">
            <a:extLst>
              <a:ext uri="{FF2B5EF4-FFF2-40B4-BE49-F238E27FC236}">
                <a16:creationId xmlns:a16="http://schemas.microsoft.com/office/drawing/2014/main" id="{D975F030-6EB8-4D5C-9450-A009C2663687}"/>
              </a:ext>
            </a:extLst>
          </p:cNvPr>
          <p:cNvPicPr>
            <a:picLocks noChangeAspect="1"/>
          </p:cNvPicPr>
          <p:nvPr/>
        </p:nvPicPr>
        <p:blipFill>
          <a:blip r:embed="rId3"/>
          <a:stretch>
            <a:fillRect/>
          </a:stretch>
        </p:blipFill>
        <p:spPr>
          <a:xfrm>
            <a:off x="7389707" y="4859435"/>
            <a:ext cx="3200400" cy="523022"/>
          </a:xfrm>
          <a:prstGeom prst="rect">
            <a:avLst/>
          </a:prstGeom>
        </p:spPr>
      </p:pic>
      <p:graphicFrame>
        <p:nvGraphicFramePr>
          <p:cNvPr id="4" name="Diagram 4">
            <a:extLst>
              <a:ext uri="{FF2B5EF4-FFF2-40B4-BE49-F238E27FC236}">
                <a16:creationId xmlns:a16="http://schemas.microsoft.com/office/drawing/2014/main" id="{B6742DC0-22F3-4FD1-88BA-033649F17D49}"/>
              </a:ext>
            </a:extLst>
          </p:cNvPr>
          <p:cNvGraphicFramePr>
            <a:graphicFrameLocks noGrp="1"/>
          </p:cNvGraphicFramePr>
          <p:nvPr>
            <p:ph idx="1"/>
            <p:extLst>
              <p:ext uri="{D42A27DB-BD31-4B8C-83A1-F6EECF244321}">
                <p14:modId xmlns:p14="http://schemas.microsoft.com/office/powerpoint/2010/main" val="1783747413"/>
              </p:ext>
            </p:extLst>
          </p:nvPr>
        </p:nvGraphicFramePr>
        <p:xfrm>
          <a:off x="3869268" y="864108"/>
          <a:ext cx="7315200" cy="54931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604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C02B-65AF-4C71-B366-0E65820B5C4D}"/>
              </a:ext>
            </a:extLst>
          </p:cNvPr>
          <p:cNvSpPr>
            <a:spLocks noGrp="1"/>
          </p:cNvSpPr>
          <p:nvPr>
            <p:ph type="title"/>
          </p:nvPr>
        </p:nvSpPr>
        <p:spPr/>
        <p:txBody>
          <a:bodyPr/>
          <a:lstStyle/>
          <a:p>
            <a:r>
              <a:rPr lang="en-US"/>
              <a:t>Ethics and Values</a:t>
            </a:r>
          </a:p>
        </p:txBody>
      </p:sp>
      <p:sp>
        <p:nvSpPr>
          <p:cNvPr id="3" name="Content Placeholder 2">
            <a:extLst>
              <a:ext uri="{FF2B5EF4-FFF2-40B4-BE49-F238E27FC236}">
                <a16:creationId xmlns:a16="http://schemas.microsoft.com/office/drawing/2014/main" id="{B4E3FAF7-57CC-4A83-97A8-4853D15B46CF}"/>
              </a:ext>
            </a:extLst>
          </p:cNvPr>
          <p:cNvSpPr>
            <a:spLocks noGrp="1"/>
          </p:cNvSpPr>
          <p:nvPr>
            <p:ph idx="1"/>
          </p:nvPr>
        </p:nvSpPr>
        <p:spPr/>
        <p:txBody>
          <a:bodyPr/>
          <a:lstStyle/>
          <a:p>
            <a:r>
              <a:rPr lang="en-US">
                <a:ea typeface="+mn-lt"/>
                <a:cs typeface="+mn-lt"/>
              </a:rPr>
              <a:t>Empowerment ‘relates to the process of helping people to gain greater control over their lives by helping to remove, alleviate or navigate around personal, cultural, or structural obstacles to progress’ and is essentially the process of enabling the individual (Davies 2000 p14). </a:t>
            </a:r>
            <a:endParaRPr lang="en-US"/>
          </a:p>
        </p:txBody>
      </p:sp>
    </p:spTree>
    <p:extLst>
      <p:ext uri="{BB962C8B-B14F-4D97-AF65-F5344CB8AC3E}">
        <p14:creationId xmlns:p14="http://schemas.microsoft.com/office/powerpoint/2010/main" val="27576060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886D4068-D045-48B0-9A00-198F2FE4B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12664C4B-AAE2-4AA0-8918-134E8086F3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6" name="Rectangle 115">
            <a:extLst>
              <a:ext uri="{FF2B5EF4-FFF2-40B4-BE49-F238E27FC236}">
                <a16:creationId xmlns:a16="http://schemas.microsoft.com/office/drawing/2014/main" id="{616F9FD8-4CFE-4C77-8F29-5D801C57E2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53" name="Diagram 553">
            <a:extLst>
              <a:ext uri="{FF2B5EF4-FFF2-40B4-BE49-F238E27FC236}">
                <a16:creationId xmlns:a16="http://schemas.microsoft.com/office/drawing/2014/main" id="{EE053492-B74B-4ACE-8AF7-0FBEA8ABCDF1}"/>
              </a:ext>
            </a:extLst>
          </p:cNvPr>
          <p:cNvGraphicFramePr>
            <a:graphicFrameLocks noGrp="1"/>
          </p:cNvGraphicFramePr>
          <p:nvPr>
            <p:ph idx="1"/>
            <p:extLst>
              <p:ext uri="{D42A27DB-BD31-4B8C-83A1-F6EECF244321}">
                <p14:modId xmlns:p14="http://schemas.microsoft.com/office/powerpoint/2010/main" val="1080398114"/>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05" name="TextBox 804">
            <a:extLst>
              <a:ext uri="{FF2B5EF4-FFF2-40B4-BE49-F238E27FC236}">
                <a16:creationId xmlns:a16="http://schemas.microsoft.com/office/drawing/2014/main" id="{EC745F30-4C52-4478-9790-E3C067DF3F95}"/>
              </a:ext>
            </a:extLst>
          </p:cNvPr>
          <p:cNvSpPr txBox="1"/>
          <p:nvPr/>
        </p:nvSpPr>
        <p:spPr>
          <a:xfrm>
            <a:off x="77618" y="1515552"/>
            <a:ext cx="328295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mn-lt"/>
              </a:rPr>
              <a:t>Maslow’s hierarchy Intrinsic of needs theory  “Intrinsic motivation is the natural tendency to seek out and conquer challenges as we pursue personal interests and exercise capabilities.” </a:t>
            </a:r>
          </a:p>
          <a:p>
            <a:r>
              <a:rPr lang="en-US" sz="1600" dirty="0">
                <a:latin typeface="Arial"/>
                <a:ea typeface="+mn-lt"/>
                <a:cs typeface="+mn-lt"/>
              </a:rPr>
              <a:t> {</a:t>
            </a:r>
            <a:r>
              <a:rPr lang="en-US" sz="1600" dirty="0" err="1">
                <a:latin typeface="Arial"/>
                <a:ea typeface="+mn-lt"/>
                <a:cs typeface="+mn-lt"/>
              </a:rPr>
              <a:t>Deci</a:t>
            </a:r>
            <a:r>
              <a:rPr lang="en-US" sz="1600" dirty="0">
                <a:latin typeface="Arial"/>
                <a:ea typeface="+mn-lt"/>
                <a:cs typeface="+mn-lt"/>
              </a:rPr>
              <a:t> and Ryan, 1985, 2002; Reeve, 1996 cited in Woolfolk et al et al 2008.483)</a:t>
            </a:r>
            <a:endParaRPr lang="en-US" sz="4000" dirty="0">
              <a:latin typeface="Arial"/>
            </a:endParaRPr>
          </a:p>
          <a:p>
            <a:endParaRPr lang="en-US" sz="1600" dirty="0">
              <a:latin typeface="Arial"/>
              <a:cs typeface="Arial"/>
            </a:endParaRPr>
          </a:p>
          <a:p>
            <a:endParaRPr lang="en-US" sz="4000" dirty="0">
              <a:latin typeface="Arial"/>
              <a:cs typeface="Arial"/>
            </a:endParaRPr>
          </a:p>
        </p:txBody>
      </p:sp>
    </p:spTree>
    <p:extLst>
      <p:ext uri="{BB962C8B-B14F-4D97-AF65-F5344CB8AC3E}">
        <p14:creationId xmlns:p14="http://schemas.microsoft.com/office/powerpoint/2010/main" val="2572585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22105-1ABD-4A5B-BEDD-82A34DB0C300}"/>
              </a:ext>
            </a:extLst>
          </p:cNvPr>
          <p:cNvSpPr>
            <a:spLocks noGrp="1"/>
          </p:cNvSpPr>
          <p:nvPr>
            <p:ph type="title"/>
          </p:nvPr>
        </p:nvSpPr>
        <p:spPr>
          <a:xfrm>
            <a:off x="229827" y="1128407"/>
            <a:ext cx="2947482" cy="4601183"/>
          </a:xfrm>
        </p:spPr>
        <p:txBody>
          <a:bodyPr/>
          <a:lstStyle/>
          <a:p>
            <a:r>
              <a:rPr lang="en-US" dirty="0"/>
              <a:t>Rogers – Facilitation </a:t>
            </a:r>
            <a:r>
              <a:rPr lang="en-US" dirty="0" smtClean="0"/>
              <a:t>pg.24</a:t>
            </a:r>
            <a:r>
              <a:rPr lang="en-US" dirty="0"/>
              <a:t/>
            </a:r>
            <a:br>
              <a:rPr lang="en-US" dirty="0"/>
            </a:br>
            <a:r>
              <a:rPr lang="en-US" dirty="0" smtClean="0"/>
              <a:t/>
            </a:r>
            <a:br>
              <a:rPr lang="en-US" dirty="0" smtClean="0"/>
            </a:br>
            <a:r>
              <a:rPr lang="en-US" dirty="0" smtClean="0"/>
              <a:t>Person Centered Approach.</a:t>
            </a:r>
            <a:endParaRPr lang="en-US" dirty="0"/>
          </a:p>
        </p:txBody>
      </p:sp>
      <p:sp>
        <p:nvSpPr>
          <p:cNvPr id="3" name="TextBox 2">
            <a:extLst>
              <a:ext uri="{FF2B5EF4-FFF2-40B4-BE49-F238E27FC236}">
                <a16:creationId xmlns:a16="http://schemas.microsoft.com/office/drawing/2014/main" id="{B76CAA4F-30BD-4653-BAA0-D036AFB7F4F0}"/>
              </a:ext>
            </a:extLst>
          </p:cNvPr>
          <p:cNvSpPr txBox="1"/>
          <p:nvPr/>
        </p:nvSpPr>
        <p:spPr>
          <a:xfrm>
            <a:off x="4724400" y="3200400"/>
            <a:ext cx="4044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a:p>
        </p:txBody>
      </p:sp>
      <p:sp>
        <p:nvSpPr>
          <p:cNvPr id="4" name="TextBox 3">
            <a:extLst>
              <a:ext uri="{FF2B5EF4-FFF2-40B4-BE49-F238E27FC236}">
                <a16:creationId xmlns:a16="http://schemas.microsoft.com/office/drawing/2014/main" id="{0CC31D8E-B137-4D25-B2B7-14773ACEF52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Click to add text</a:t>
            </a:r>
          </a:p>
        </p:txBody>
      </p:sp>
      <p:graphicFrame>
        <p:nvGraphicFramePr>
          <p:cNvPr id="5" name="Diagram 4"/>
          <p:cNvGraphicFramePr/>
          <p:nvPr>
            <p:extLst>
              <p:ext uri="{D42A27DB-BD31-4B8C-83A1-F6EECF244321}">
                <p14:modId xmlns:p14="http://schemas.microsoft.com/office/powerpoint/2010/main" val="109697043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flipH="1">
            <a:off x="5126182" y="2632364"/>
            <a:ext cx="2341416" cy="523220"/>
          </a:xfrm>
          <a:prstGeom prst="rect">
            <a:avLst/>
          </a:prstGeom>
          <a:noFill/>
        </p:spPr>
        <p:txBody>
          <a:bodyPr wrap="square" rtlCol="0">
            <a:spAutoFit/>
          </a:bodyPr>
          <a:lstStyle/>
          <a:p>
            <a:r>
              <a:rPr lang="en-US" sz="2800" dirty="0" smtClean="0">
                <a:solidFill>
                  <a:srgbClr val="FF0000"/>
                </a:solidFill>
                <a:latin typeface="Arial" panose="020B0604020202020204" pitchFamily="34" charset="0"/>
                <a:cs typeface="Arial" panose="020B0604020202020204" pitchFamily="34" charset="0"/>
              </a:rPr>
              <a:t>Facilitation</a:t>
            </a:r>
            <a:endParaRPr lang="en-GB" sz="2800" dirty="0">
              <a:solidFill>
                <a:srgbClr val="FF0000"/>
              </a:solidFill>
              <a:latin typeface="Arial" panose="020B0604020202020204" pitchFamily="34" charset="0"/>
              <a:cs typeface="Arial" panose="020B0604020202020204" pitchFamily="34" charset="0"/>
            </a:endParaRPr>
          </a:p>
        </p:txBody>
      </p:sp>
      <p:sp>
        <p:nvSpPr>
          <p:cNvPr id="7" name="TextBox 6"/>
          <p:cNvSpPr txBox="1"/>
          <p:nvPr/>
        </p:nvSpPr>
        <p:spPr>
          <a:xfrm>
            <a:off x="229827" y="217714"/>
            <a:ext cx="575296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 am here now, aiming to be who I should </a:t>
            </a:r>
            <a:r>
              <a:rPr lang="en-US" dirty="0" smtClean="0">
                <a:latin typeface="Arial" panose="020B0604020202020204" pitchFamily="34" charset="0"/>
                <a:cs typeface="Arial" panose="020B0604020202020204" pitchFamily="34" charset="0"/>
              </a:rPr>
              <a:t>been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4637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83984B1-002B-4F9B-9342-5DD2607AA280}"/>
              </a:ext>
            </a:extLst>
          </p:cNvPr>
          <p:cNvSpPr>
            <a:spLocks noGrp="1"/>
          </p:cNvSpPr>
          <p:nvPr>
            <p:ph type="title"/>
          </p:nvPr>
        </p:nvSpPr>
        <p:spPr>
          <a:xfrm>
            <a:off x="1286934" y="864108"/>
            <a:ext cx="1891695" cy="5120639"/>
          </a:xfrm>
        </p:spPr>
        <p:txBody>
          <a:bodyPr>
            <a:normAutofit/>
          </a:bodyPr>
          <a:lstStyle/>
          <a:p>
            <a:pPr algn="r"/>
            <a:r>
              <a:rPr lang="en-US" dirty="0">
                <a:solidFill>
                  <a:schemeClr val="tx1">
                    <a:lumMod val="85000"/>
                    <a:lumOff val="15000"/>
                  </a:schemeClr>
                </a:solidFill>
              </a:rPr>
              <a:t>reflexive</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1D0550-20C0-4254-AFCC-AEAB79FBFEAE}"/>
              </a:ext>
            </a:extLst>
          </p:cNvPr>
          <p:cNvSpPr>
            <a:spLocks noGrp="1"/>
          </p:cNvSpPr>
          <p:nvPr>
            <p:ph idx="1"/>
          </p:nvPr>
        </p:nvSpPr>
        <p:spPr>
          <a:xfrm>
            <a:off x="3971109" y="864108"/>
            <a:ext cx="7228798" cy="5120640"/>
          </a:xfrm>
        </p:spPr>
        <p:txBody>
          <a:bodyPr>
            <a:normAutofit/>
          </a:bodyPr>
          <a:lstStyle/>
          <a:p>
            <a:r>
              <a:rPr lang="en-US" dirty="0">
                <a:ea typeface="+mn-lt"/>
                <a:cs typeface="+mn-lt"/>
              </a:rPr>
              <a:t>“I define reflexivity as self-awareness and agency within that self-awareness by this I mean that we have the ability to think about our thinking and our feeling, to have a feeling about a feeling, to have a desire about a desire, and that this self-awareness flow </a:t>
            </a:r>
            <a:r>
              <a:rPr lang="en-US" dirty="0" smtClean="0">
                <a:ea typeface="+mn-lt"/>
                <a:cs typeface="+mn-lt"/>
              </a:rPr>
              <a:t>int0 </a:t>
            </a:r>
            <a:r>
              <a:rPr lang="en-US" dirty="0">
                <a:ea typeface="+mn-lt"/>
                <a:cs typeface="+mn-lt"/>
              </a:rPr>
              <a:t> action”                                                                                                                               (Rennie.1992)          </a:t>
            </a:r>
            <a:endParaRPr lang="en-US" dirty="0"/>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9618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DB740-C2B9-4884-B5B3-CDD5BB9C4B40}"/>
              </a:ext>
            </a:extLst>
          </p:cNvPr>
          <p:cNvSpPr>
            <a:spLocks noGrp="1"/>
          </p:cNvSpPr>
          <p:nvPr>
            <p:ph type="title"/>
          </p:nvPr>
        </p:nvSpPr>
        <p:spPr>
          <a:xfrm>
            <a:off x="0" y="1123837"/>
            <a:ext cx="3200401" cy="4601183"/>
          </a:xfrm>
        </p:spPr>
        <p:txBody>
          <a:bodyPr/>
          <a:lstStyle/>
          <a:p>
            <a:r>
              <a:rPr lang="en-US" dirty="0"/>
              <a:t>"I am unique, I am </a:t>
            </a:r>
            <a:r>
              <a:rPr lang="en-US" dirty="0" smtClean="0"/>
              <a:t>me“</a:t>
            </a:r>
            <a:br>
              <a:rPr lang="en-US" dirty="0" smtClean="0"/>
            </a:br>
            <a:r>
              <a:rPr lang="en-US" dirty="0"/>
              <a:t/>
            </a:r>
            <a:br>
              <a:rPr lang="en-US" dirty="0"/>
            </a:br>
            <a:r>
              <a:rPr lang="en-US" dirty="0"/>
              <a:t>       Cathy  (2022)</a:t>
            </a:r>
          </a:p>
        </p:txBody>
      </p:sp>
      <p:pic>
        <p:nvPicPr>
          <p:cNvPr id="4" name="Picture 4" descr="A picture containing text, sky, silhouette&#10;&#10;Description automatically generated">
            <a:extLst>
              <a:ext uri="{FF2B5EF4-FFF2-40B4-BE49-F238E27FC236}">
                <a16:creationId xmlns:a16="http://schemas.microsoft.com/office/drawing/2014/main" id="{43015C12-BD38-4D7B-8256-93F99A311373}"/>
              </a:ext>
            </a:extLst>
          </p:cNvPr>
          <p:cNvPicPr>
            <a:picLocks noGrp="1" noChangeAspect="1"/>
          </p:cNvPicPr>
          <p:nvPr>
            <p:ph idx="1"/>
          </p:nvPr>
        </p:nvPicPr>
        <p:blipFill>
          <a:blip r:embed="rId3"/>
          <a:stretch>
            <a:fillRect/>
          </a:stretch>
        </p:blipFill>
        <p:spPr>
          <a:xfrm>
            <a:off x="3948880" y="874691"/>
            <a:ext cx="4107976" cy="5120640"/>
          </a:xfrm>
        </p:spPr>
      </p:pic>
    </p:spTree>
    <p:extLst>
      <p:ext uri="{BB962C8B-B14F-4D97-AF65-F5344CB8AC3E}">
        <p14:creationId xmlns:p14="http://schemas.microsoft.com/office/powerpoint/2010/main" val="2471047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19B4E-F985-4DB0-8365-68DA1FC1DE96}"/>
              </a:ext>
            </a:extLst>
          </p:cNvPr>
          <p:cNvSpPr txBox="1"/>
          <p:nvPr/>
        </p:nvSpPr>
        <p:spPr>
          <a:xfrm>
            <a:off x="1273629" y="489857"/>
            <a:ext cx="83384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smtClean="0">
                <a:latin typeface="Arial" panose="020B0604020202020204" pitchFamily="34" charset="0"/>
                <a:cs typeface="Arial" panose="020B0604020202020204" pitchFamily="34" charset="0"/>
              </a:rPr>
              <a:t>References</a:t>
            </a:r>
          </a:p>
          <a:p>
            <a:pPr algn="l"/>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Bassot, B., 2016. T</a:t>
            </a:r>
            <a:r>
              <a:rPr lang="en-US" sz="1200" i="1" dirty="0">
                <a:latin typeface="Arial" panose="020B0604020202020204" pitchFamily="34" charset="0"/>
                <a:cs typeface="Arial" panose="020B0604020202020204" pitchFamily="34" charset="0"/>
              </a:rPr>
              <a:t>he reflective practice guide</a:t>
            </a:r>
            <a:r>
              <a:rPr lang="en-US" sz="1200" dirty="0">
                <a:latin typeface="Arial" panose="020B0604020202020204" pitchFamily="34" charset="0"/>
                <a:cs typeface="Arial" panose="020B0604020202020204" pitchFamily="34" charset="0"/>
              </a:rPr>
              <a:t>. 1st ed. Oxon: Routeledge</a:t>
            </a:r>
            <a:r>
              <a:rPr lang="en-US" sz="1200" dirty="0" smtClean="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r>
              <a:rPr lang="en-US" sz="1200" dirty="0" smtClean="0">
                <a:latin typeface="Arial" panose="020B0604020202020204" pitchFamily="34" charset="0"/>
                <a:cs typeface="Arial" panose="020B0604020202020204" pitchFamily="34" charset="0"/>
              </a:rPr>
              <a:t>Bates,B,2016. </a:t>
            </a:r>
            <a:r>
              <a:rPr lang="en-US" sz="1200" i="1" dirty="0" smtClean="0">
                <a:latin typeface="Arial" panose="020B0604020202020204" pitchFamily="34" charset="0"/>
                <a:cs typeface="Arial" panose="020B0604020202020204" pitchFamily="34" charset="0"/>
              </a:rPr>
              <a:t>Learning Theories Simplified. </a:t>
            </a:r>
            <a:r>
              <a:rPr lang="en-US" sz="1200" dirty="0" smtClean="0">
                <a:latin typeface="Arial" panose="020B0604020202020204" pitchFamily="34" charset="0"/>
                <a:cs typeface="Arial" panose="020B0604020202020204" pitchFamily="34" charset="0"/>
              </a:rPr>
              <a:t>2st ed. London. SAGE.</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Bond, T., 2015. </a:t>
            </a:r>
            <a:r>
              <a:rPr lang="en-US" sz="1200" dirty="0" smtClean="0">
                <a:latin typeface="Arial" panose="020B0604020202020204" pitchFamily="34" charset="0"/>
                <a:ea typeface="+mn-lt"/>
                <a:cs typeface="Arial" panose="020B0604020202020204" pitchFamily="34" charset="0"/>
              </a:rPr>
              <a:t>‘</a:t>
            </a:r>
            <a:r>
              <a:rPr lang="en-US" sz="1200" i="1" dirty="0" smtClean="0">
                <a:latin typeface="Arial" panose="020B0604020202020204" pitchFamily="34" charset="0"/>
                <a:ea typeface="+mn-lt"/>
                <a:cs typeface="Arial" panose="020B0604020202020204" pitchFamily="34" charset="0"/>
              </a:rPr>
              <a:t>Standards </a:t>
            </a:r>
            <a:r>
              <a:rPr lang="en-US" sz="1200" i="1" dirty="0">
                <a:latin typeface="Arial" panose="020B0604020202020204" pitchFamily="34" charset="0"/>
                <a:ea typeface="+mn-lt"/>
                <a:cs typeface="Arial" panose="020B0604020202020204" pitchFamily="34" charset="0"/>
              </a:rPr>
              <a:t>and ethics for counselling in </a:t>
            </a:r>
            <a:r>
              <a:rPr lang="en-US" sz="1200" i="1" dirty="0" smtClean="0">
                <a:latin typeface="Arial" panose="020B0604020202020204" pitchFamily="34" charset="0"/>
                <a:ea typeface="+mn-lt"/>
                <a:cs typeface="Arial" panose="020B0604020202020204" pitchFamily="34" charset="0"/>
              </a:rPr>
              <a:t>action’</a:t>
            </a:r>
            <a:r>
              <a:rPr lang="en-US" sz="1200" dirty="0" smtClean="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4th ed. Los Angeles: </a:t>
            </a:r>
            <a:r>
              <a:rPr lang="en-US" sz="1200" dirty="0" smtClean="0">
                <a:latin typeface="Arial" panose="020B0604020202020204" pitchFamily="34" charset="0"/>
                <a:ea typeface="+mn-lt"/>
                <a:cs typeface="Arial" panose="020B0604020202020204" pitchFamily="34" charset="0"/>
              </a:rPr>
              <a:t>SAGE</a:t>
            </a:r>
          </a:p>
          <a:p>
            <a:endParaRPr lang="en-US" sz="1200" dirty="0">
              <a:latin typeface="Arial" panose="020B0604020202020204" pitchFamily="34" charset="0"/>
              <a:ea typeface="+mn-lt"/>
              <a:cs typeface="Arial" panose="020B0604020202020204" pitchFamily="34" charset="0"/>
            </a:endParaRPr>
          </a:p>
          <a:p>
            <a:r>
              <a:rPr lang="en-US" sz="1200" dirty="0" smtClean="0">
                <a:latin typeface="Arial" panose="020B0604020202020204" pitchFamily="34" charset="0"/>
                <a:ea typeface="+mn-lt"/>
                <a:cs typeface="Arial" panose="020B0604020202020204" pitchFamily="34" charset="0"/>
              </a:rPr>
              <a:t>McLeod,J. 2013. </a:t>
            </a:r>
            <a:r>
              <a:rPr lang="en-US" sz="1200" i="1" dirty="0" smtClean="0">
                <a:latin typeface="Arial" panose="020B0604020202020204" pitchFamily="34" charset="0"/>
                <a:ea typeface="+mn-lt"/>
                <a:cs typeface="Arial" panose="020B0604020202020204" pitchFamily="34" charset="0"/>
              </a:rPr>
              <a:t>An Introduction to Counselling</a:t>
            </a:r>
            <a:r>
              <a:rPr lang="en-US" sz="1200" dirty="0" smtClean="0">
                <a:latin typeface="Arial" panose="020B0604020202020204" pitchFamily="34" charset="0"/>
                <a:ea typeface="+mn-lt"/>
                <a:cs typeface="Arial" panose="020B0604020202020204" pitchFamily="34" charset="0"/>
              </a:rPr>
              <a:t>. 5</a:t>
            </a:r>
            <a:r>
              <a:rPr lang="en-US" sz="1200" baseline="30000" dirty="0" smtClean="0">
                <a:latin typeface="Arial" panose="020B0604020202020204" pitchFamily="34" charset="0"/>
                <a:ea typeface="+mn-lt"/>
                <a:cs typeface="Arial" panose="020B0604020202020204" pitchFamily="34" charset="0"/>
              </a:rPr>
              <a:t>th</a:t>
            </a:r>
            <a:r>
              <a:rPr lang="en-US" sz="1200" dirty="0" smtClean="0">
                <a:latin typeface="Arial" panose="020B0604020202020204" pitchFamily="34" charset="0"/>
                <a:ea typeface="+mn-lt"/>
                <a:cs typeface="Arial" panose="020B0604020202020204" pitchFamily="34" charset="0"/>
              </a:rPr>
              <a:t> ed. New York.</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Oelofsen, N., 2012. ‘Developing Reflective Practice’ 1st ed. Banbury: Lantern Publishing</a:t>
            </a:r>
            <a:r>
              <a:rPr lang="en-US" sz="1200" dirty="0" smtClean="0">
                <a:latin typeface="Arial" panose="020B0604020202020204" pitchFamily="34" charset="0"/>
                <a:ea typeface="+mn-lt"/>
                <a:cs typeface="Arial" panose="020B0604020202020204" pitchFamily="34" charset="0"/>
              </a:rPr>
              <a:t>.</a:t>
            </a:r>
          </a:p>
          <a:p>
            <a:endParaRPr lang="en-US" sz="1200" dirty="0">
              <a:latin typeface="Arial" panose="020B0604020202020204" pitchFamily="34" charset="0"/>
              <a:ea typeface="+mn-lt"/>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Odaci, H., Değerli, F. and Bolat, N., 2017. </a:t>
            </a:r>
            <a:r>
              <a:rPr lang="en-US" sz="1200" i="1" dirty="0">
                <a:latin typeface="Arial" panose="020B0604020202020204" pitchFamily="34" charset="0"/>
                <a:ea typeface="+mn-lt"/>
                <a:cs typeface="Arial" panose="020B0604020202020204" pitchFamily="34" charset="0"/>
              </a:rPr>
              <a:t>Emotional intelligence levels and counselling skills of prospective psychological counsellors</a:t>
            </a:r>
            <a:r>
              <a:rPr lang="en-US" sz="1200" dirty="0">
                <a:latin typeface="Arial" panose="020B0604020202020204" pitchFamily="34" charset="0"/>
                <a:ea typeface="+mn-lt"/>
                <a:cs typeface="Arial" panose="020B0604020202020204" pitchFamily="34" charset="0"/>
              </a:rPr>
              <a:t>. British Journal of Guidance &amp; Counselling, 45(5), pp.622-631.</a:t>
            </a:r>
          </a:p>
          <a:p>
            <a:endParaRPr lang="en-US" sz="1200" dirty="0">
              <a:latin typeface="Arial" panose="020B0604020202020204" pitchFamily="34" charset="0"/>
              <a:ea typeface="+mn-lt"/>
              <a:cs typeface="Arial" panose="020B0604020202020204" pitchFamily="34" charset="0"/>
            </a:endParaRPr>
          </a:p>
          <a:p>
            <a:r>
              <a:rPr lang="en-US" sz="1200" dirty="0" smtClean="0">
                <a:latin typeface="Arial" panose="020B0604020202020204" pitchFamily="34" charset="0"/>
                <a:ea typeface="+mn-lt"/>
                <a:cs typeface="Arial" panose="020B0604020202020204" pitchFamily="34" charset="0"/>
              </a:rPr>
              <a:t>Rennie</a:t>
            </a:r>
            <a:r>
              <a:rPr lang="en-US" sz="1200" dirty="0">
                <a:latin typeface="Arial" panose="020B0604020202020204" pitchFamily="34" charset="0"/>
                <a:ea typeface="+mn-lt"/>
                <a:cs typeface="Arial" panose="020B0604020202020204" pitchFamily="34" charset="0"/>
              </a:rPr>
              <a:t>, David L. "</a:t>
            </a:r>
            <a:r>
              <a:rPr lang="en-US" sz="1200" i="1" dirty="0">
                <a:latin typeface="Arial" panose="020B0604020202020204" pitchFamily="34" charset="0"/>
                <a:ea typeface="+mn-lt"/>
                <a:cs typeface="Arial" panose="020B0604020202020204" pitchFamily="34" charset="0"/>
              </a:rPr>
              <a:t>Reflexivity and Person-centered Counseling</a:t>
            </a:r>
            <a:r>
              <a:rPr lang="en-US" sz="1200" dirty="0">
                <a:latin typeface="Arial" panose="020B0604020202020204" pitchFamily="34" charset="0"/>
                <a:ea typeface="+mn-lt"/>
                <a:cs typeface="Arial" panose="020B0604020202020204" pitchFamily="34" charset="0"/>
              </a:rPr>
              <a:t>." Journal of Humanistic Psychology 44.2 (2004): 182-203</a:t>
            </a:r>
            <a:r>
              <a:rPr lang="en-US" sz="1200" dirty="0" smtClean="0">
                <a:latin typeface="Arial" panose="020B0604020202020204" pitchFamily="34" charset="0"/>
                <a:ea typeface="+mn-lt"/>
                <a:cs typeface="Arial" panose="020B0604020202020204" pitchFamily="34" charset="0"/>
              </a:rPr>
              <a:t>.</a:t>
            </a:r>
          </a:p>
          <a:p>
            <a:endParaRPr lang="en-US" sz="1200" dirty="0">
              <a:latin typeface="Arial" panose="020B0604020202020204" pitchFamily="34" charset="0"/>
              <a:ea typeface="+mn-lt"/>
              <a:cs typeface="Arial" panose="020B0604020202020204" pitchFamily="34" charset="0"/>
            </a:endParaRPr>
          </a:p>
          <a:p>
            <a:endParaRPr lang="en-US" sz="1200" dirty="0" smtClean="0">
              <a:latin typeface="Arial" panose="020B0604020202020204" pitchFamily="34" charset="0"/>
              <a:ea typeface="+mn-lt"/>
              <a:cs typeface="Arial" panose="020B0604020202020204" pitchFamily="34" charset="0"/>
            </a:endParaRPr>
          </a:p>
          <a:p>
            <a:endParaRPr lang="en-US" dirty="0">
              <a:ea typeface="+mn-lt"/>
              <a:cs typeface="+mn-lt"/>
            </a:endParaRPr>
          </a:p>
          <a:p>
            <a:endParaRPr lang="en-US" dirty="0"/>
          </a:p>
          <a:p>
            <a:endParaRPr lang="en-US" dirty="0"/>
          </a:p>
        </p:txBody>
      </p:sp>
    </p:spTree>
    <p:extLst>
      <p:ext uri="{BB962C8B-B14F-4D97-AF65-F5344CB8AC3E}">
        <p14:creationId xmlns:p14="http://schemas.microsoft.com/office/powerpoint/2010/main" val="95359093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D25854F4C32B43BF0DFE7C4A1A5B60" ma:contentTypeVersion="7" ma:contentTypeDescription="Create a new document." ma:contentTypeScope="" ma:versionID="eb0d933f8db19a89e5c2a99a55b1f7ec">
  <xsd:schema xmlns:xsd="http://www.w3.org/2001/XMLSchema" xmlns:xs="http://www.w3.org/2001/XMLSchema" xmlns:p="http://schemas.microsoft.com/office/2006/metadata/properties" xmlns:ns3="e0c5e680-0684-4b1a-b437-7f6daf849ff5" xmlns:ns4="2097544f-e403-4c97-b7e9-50f48ce6c8e0" targetNamespace="http://schemas.microsoft.com/office/2006/metadata/properties" ma:root="true" ma:fieldsID="d2b841adab2a1440f33ebfd528132151" ns3:_="" ns4:_="">
    <xsd:import namespace="e0c5e680-0684-4b1a-b437-7f6daf849ff5"/>
    <xsd:import namespace="2097544f-e403-4c97-b7e9-50f48ce6c8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c5e680-0684-4b1a-b437-7f6daf849ff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097544f-e403-4c97-b7e9-50f48ce6c8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C24DB8-4C33-46BB-87FA-C3BE83638EBE}">
  <ds:schemaRefs>
    <ds:schemaRef ds:uri="http://schemas.microsoft.com/sharepoint/v3/contenttype/forms"/>
  </ds:schemaRefs>
</ds:datastoreItem>
</file>

<file path=customXml/itemProps2.xml><?xml version="1.0" encoding="utf-8"?>
<ds:datastoreItem xmlns:ds="http://schemas.openxmlformats.org/officeDocument/2006/customXml" ds:itemID="{2F4A6317-13B2-4123-B3E0-39FD1F18E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c5e680-0684-4b1a-b437-7f6daf849ff5"/>
    <ds:schemaRef ds:uri="2097544f-e403-4c97-b7e9-50f48ce6c8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05B9C6-5DA3-4A45-AC8C-681D240D93B5}">
  <ds:schemaRefs>
    <ds:schemaRef ds:uri="2097544f-e403-4c97-b7e9-50f48ce6c8e0"/>
    <ds:schemaRef ds:uri="http://purl.org/dc/elements/1.1/"/>
    <ds:schemaRef ds:uri="http://schemas.microsoft.com/office/2006/metadata/properties"/>
    <ds:schemaRef ds:uri="http://schemas.microsoft.com/office/infopath/2007/PartnerControls"/>
    <ds:schemaRef ds:uri="e0c5e680-0684-4b1a-b437-7f6daf849ff5"/>
    <ds:schemaRef ds:uri="http://purl.org/dc/term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1751</TotalTime>
  <Words>844</Words>
  <Application>Microsoft Office PowerPoint</Application>
  <PresentationFormat>Widescreen</PresentationFormat>
  <Paragraphs>94</Paragraphs>
  <Slides>15</Slides>
  <Notes>15</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Wingdings 2</vt:lpstr>
      <vt:lpstr>Frame</vt:lpstr>
      <vt:lpstr>What is Reflective practice? </vt:lpstr>
      <vt:lpstr>Gibb's Reflective Cycle - </vt:lpstr>
      <vt:lpstr>Kolb's Three step (CLT) Reflective Cycle (Community Worker)</vt:lpstr>
      <vt:lpstr>                        Bates   ( 2016)</vt:lpstr>
      <vt:lpstr>Covey (2004 pg.39) </vt:lpstr>
      <vt:lpstr>PowerPoint Presentation</vt:lpstr>
      <vt:lpstr>Who am I? (Personal Story)</vt:lpstr>
      <vt:lpstr>PowerPoint Presentation</vt:lpstr>
      <vt:lpstr>I am many titles, feelings and beliefs.</vt:lpstr>
      <vt:lpstr>Ethics and Values</vt:lpstr>
      <vt:lpstr>PowerPoint Presentation</vt:lpstr>
      <vt:lpstr>Rogers – Facilitation pg.24  Person Centered Approach.</vt:lpstr>
      <vt:lpstr>reflexive</vt:lpstr>
      <vt:lpstr>"I am unique, I am me“         Cathy  (2022)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Rogers</dc:creator>
  <cp:lastModifiedBy>Catherine Rogers</cp:lastModifiedBy>
  <cp:revision>63</cp:revision>
  <cp:lastPrinted>2022-03-01T12:11:15Z</cp:lastPrinted>
  <dcterms:created xsi:type="dcterms:W3CDTF">2022-02-15T19:18:50Z</dcterms:created>
  <dcterms:modified xsi:type="dcterms:W3CDTF">2022-03-01T15:51:38Z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0x01010015D25854F4C32B43BF0DFE7C4A1A5B60</vt:lpwstr>
  </property>
</Properties>
</file>