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9" r:id="rId3"/>
    <p:sldId id="265" r:id="rId4"/>
    <p:sldId id="261" r:id="rId5"/>
    <p:sldId id="262" r:id="rId6"/>
    <p:sldId id="264" r:id="rId7"/>
    <p:sldId id="267" r:id="rId8"/>
    <p:sldId id="269" r:id="rId9"/>
    <p:sldId id="268" r:id="rId10"/>
    <p:sldId id="258" r:id="rId11"/>
    <p:sldId id="260" r:id="rId12"/>
    <p:sldId id="270" r:id="rId13"/>
    <p:sldId id="271" r:id="rId14"/>
    <p:sldId id="272" r:id="rId15"/>
    <p:sldId id="257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11" d="100"/>
          <a:sy n="111" d="100"/>
        </p:scale>
        <p:origin x="-157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printerSettings" Target="printerSettings/printerSettings1.bin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B2855-E5F4-E44C-82A5-7221D8CBB6A1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F4EBF-0BE1-7546-8A75-89004B00D0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75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B2855-E5F4-E44C-82A5-7221D8CBB6A1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F4EBF-0BE1-7546-8A75-89004B00D0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6592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B2855-E5F4-E44C-82A5-7221D8CBB6A1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F4EBF-0BE1-7546-8A75-89004B00D0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167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B2855-E5F4-E44C-82A5-7221D8CBB6A1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F4EBF-0BE1-7546-8A75-89004B00D0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861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B2855-E5F4-E44C-82A5-7221D8CBB6A1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F4EBF-0BE1-7546-8A75-89004B00D0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4601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B2855-E5F4-E44C-82A5-7221D8CBB6A1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F4EBF-0BE1-7546-8A75-89004B00D0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0808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B2855-E5F4-E44C-82A5-7221D8CBB6A1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F4EBF-0BE1-7546-8A75-89004B00D0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651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B2855-E5F4-E44C-82A5-7221D8CBB6A1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F4EBF-0BE1-7546-8A75-89004B00D0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1825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B2855-E5F4-E44C-82A5-7221D8CBB6A1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F4EBF-0BE1-7546-8A75-89004B00D0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6725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B2855-E5F4-E44C-82A5-7221D8CBB6A1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F4EBF-0BE1-7546-8A75-89004B00D0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471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B2855-E5F4-E44C-82A5-7221D8CBB6A1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F4EBF-0BE1-7546-8A75-89004B00D0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745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9B2855-E5F4-E44C-82A5-7221D8CBB6A1}" type="datetimeFigureOut">
              <a:rPr lang="en-US" smtClean="0"/>
              <a:t>06/10/2015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AF4EBF-0BE1-7546-8A75-89004B00D0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0204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png"/><Relationship Id="rId3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Relationship Id="rId3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png"/><Relationship Id="rId3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Perspective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5653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7882" y="-44823"/>
            <a:ext cx="4601882" cy="6902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8311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0025" y="1121307"/>
            <a:ext cx="5780200" cy="4325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175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080" y="377583"/>
            <a:ext cx="7567124" cy="5952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2268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509" y="1131386"/>
            <a:ext cx="3275504" cy="4440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6516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1537" y="758686"/>
            <a:ext cx="3466540" cy="5217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6166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4328" y="377583"/>
            <a:ext cx="9239890" cy="6121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4925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1872" y="67639"/>
            <a:ext cx="5529610" cy="6790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3957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300" y="2451100"/>
            <a:ext cx="6121400" cy="195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5036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63" y="448235"/>
            <a:ext cx="8388405" cy="5871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20926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102" y="612589"/>
            <a:ext cx="8653808" cy="5468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8885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933" y="453796"/>
            <a:ext cx="2927609" cy="431748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9499" y="453796"/>
            <a:ext cx="4691187" cy="4691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5025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866" y="668677"/>
            <a:ext cx="3935887" cy="421702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2580" y="892470"/>
            <a:ext cx="4025432" cy="3993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2505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83962"/>
            <a:ext cx="3973365" cy="397336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2908" y="1601869"/>
            <a:ext cx="5205807" cy="3066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4645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42900"/>
            <a:ext cx="9144000" cy="6156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905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</Words>
  <Application>Microsoft Macintosh PowerPoint</Application>
  <PresentationFormat>On-screen Show (4:3)</PresentationFormat>
  <Paragraphs>1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Perspective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Perspective</dc:title>
  <dc:creator>Jonathan Williams</dc:creator>
  <cp:lastModifiedBy>Jonathan Williams</cp:lastModifiedBy>
  <cp:revision>6</cp:revision>
  <dcterms:created xsi:type="dcterms:W3CDTF">2015-10-06T07:39:14Z</dcterms:created>
  <dcterms:modified xsi:type="dcterms:W3CDTF">2015-10-06T16:07:54Z</dcterms:modified>
</cp:coreProperties>
</file>