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B48762-2518-471A-A558-855DED1B2BB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E538DC-94F7-4AC7-B674-684070DE2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343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E538DC-94F7-4AC7-B674-684070DE2AE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E538DC-94F7-4AC7-B674-684070DE2AE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0785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394D8-509A-40BF-B007-76097324CC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94E0E0-6484-4E8F-AFF1-07FA0357A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17F09-4843-48A0-9CED-5DD0C5514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E6D84-2EA1-4649-B262-3602B6EE6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D362A-0121-4E30-A1B4-5896D1CAE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17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C9B94-2BE4-4112-A48E-899A94E62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C5F87-154F-4D4F-881D-C9FE08EE9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E5DD3-CC23-48EA-B335-9D3323496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418C3-CEE1-4B33-AAC1-182FE06E7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C87470-98DB-426F-AE5F-0495998E5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912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2149B-D98C-418F-853E-8D6A07B5E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0F4CC-F8E7-48B6-AFF3-A42CEEFA7F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3B135-CC67-458F-B42B-E1CBDBDBA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1F86FA-82D0-46C2-939C-3262097BF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89761-91E6-49E4-A5B5-B9833A06F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242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9D2BD-B06C-4F89-9EF3-988ECB1F3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97874-42BA-4130-8150-902BD5DD7A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4A7964-374C-4CB1-B847-A5FC854D59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0165CC-6469-4877-B6E0-34B5BA90D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6541DC-ADB1-49DE-A0C6-380E2217F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862F1C-5DCE-4F6F-AC6A-94CEB6163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189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606ED-05A1-47A8-8177-276A375AB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E73B94-5016-4B81-BD70-09500DDD5A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06043E-84B9-418D-AA2E-6B22F7EBF8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3D6870-1AD1-453C-BB6E-CDD6D8B98A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52E450-015E-4BA4-93AC-EEB900823B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3FBDD8-5B29-4CEB-ADE7-893B7A412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E1FBD0-A427-4D3A-B5BD-41B3E80B6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C1ED41-F9C3-4043-B850-4F85A4FFF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171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35CAD-2079-4119-B9D3-D235D1B16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FCE332-C892-4418-A864-5012D90E1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64E942-34EE-452D-8814-B57F73AF2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3434B6-F9DC-4E54-B2DE-013ECBB2B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886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20F4BE-BD17-42AC-8593-369CA5284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9207D-777F-40A3-AE59-2296221BD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635857-F083-4C43-97C5-692407244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344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EE307-E953-404C-A935-5BBBE6E48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9C942-05EC-4FC1-9458-895834FA7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579C8F-F13B-409F-81E4-A57EFA26B6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4446D7-886C-4B09-880E-4C60CB9BF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C37EAC-103A-4944-B9CB-7C42730C4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238D13-2CB6-45EE-BB96-CC177D268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498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F4A7F-5F9E-444F-88BC-A871DEC4B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B3BB3B-D527-4F91-B64F-30CA1B7983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E5C429-FE35-4D09-BD2F-9054FD42F5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3E69BC-5DF5-4043-8296-986046147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CCCD7F-81E7-4C95-B319-0B259448F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A7CD60-25A1-48B5-9371-71C8B93F9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09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E1DE6-1A02-4115-964A-C0F37F74C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84B521-81F1-4CBB-8348-DAEF2D41F2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263C55-94A8-4924-8F64-6B66FAAD7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D3F2C-E734-490C-85E6-4AF171ED5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49884-32EC-4E74-86D3-CB6ABB5AE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971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12DEEE-F6D1-4CC5-81CE-A97B842558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030642-4F6C-4392-803C-50DC604E33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C1197-A3C4-4B6C-8A58-7DF220DB8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3D02F-F42A-4C3F-8CC8-A17C99D84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7B612-7510-47BB-A1DA-323922FFB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068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84EE41-E3BB-499D-BC88-4922174CC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1EFAE5-5F90-45D9-AAB3-890D6150F9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40758A-F179-4A73-A5A7-0A27A28828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2AC92-3A3D-4349-8766-BAB5D186D41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CE8E4-C5CE-4108-88AD-5E41BA471D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0FA5C-A4F6-487F-B6DC-1B1E8884FD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81232-778C-4B3D-A187-FDD3021E5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160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2E03B-E897-4620-A620-C07AB76F0AD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Chinese Educational Reform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DD9C-FD48-48B0-915D-47B17FE54D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Molly Brownless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5774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E71DE-C665-4AB6-B839-5AAA2E690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does educational reform mean for China?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26807-1C66-4341-B3EF-DC6F3FBE2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Reform – changes to primary school system + vocational school (secondary) system</a:t>
            </a:r>
          </a:p>
          <a:p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China’s old education system 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Problems with the system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Changes to primary school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Changes to vocational school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reform + the future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400579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8B1BE-DD9A-4E27-BFCC-F91FD063D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China’s old education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0303C-336C-4DD0-810D-6AA863E7F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China Youth and Children Research Centre (CYCRC) –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 school = 8.1 hours	Secondary school = 11 hours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Education firm </a:t>
            </a:r>
            <a:r>
              <a:rPr lang="en-GB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Afanti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(2017) – 3 hours a day for homework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+3.7 times Japan		+4.8 times South Korea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 school – 7:30am start for extra reading + language practice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Tutoring classes for additional 2 hours after school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Confucius: ‘Education is the most important part of a nation’s development’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9117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06CBF-33B3-492C-8015-6888F6E3B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669D3-0AC7-4E5C-A59A-959C75FCFA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Obesity rate in 6-17 year olds has increased 4.7%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2014 – half of all students 7-15 years old reported ‘near-sighted’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Less amount of free time + sleep – higher risk of depression and suicide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Incident of 8 year old taking own life</a:t>
            </a:r>
          </a:p>
          <a:p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348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E0299-D085-4834-86B5-847CB2A7E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 school – changes to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1102E-BF2B-4FB7-BDFF-80107D43E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Calls for reform in 2018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July 2021 – guidelines in place to ease excessive homework: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Finish homework at school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Morning class is cancelled, starts at 8:20am, encourage children to go to bed before 9pm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Tutoring institutions offer creative subjects – art, music, P.E., etc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Counsellors at school + government to offer annual psychological survey to monitor depression in children</a:t>
            </a:r>
          </a:p>
        </p:txBody>
      </p:sp>
    </p:spTree>
    <p:extLst>
      <p:ext uri="{BB962C8B-B14F-4D97-AF65-F5344CB8AC3E}">
        <p14:creationId xmlns:p14="http://schemas.microsoft.com/office/powerpoint/2010/main" val="2800892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80E9C-5EBA-4393-B993-41083C52A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Vocational school – changes to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FD115-B651-40F7-A3F0-1AD4E6877D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 dropout rates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‘Second choice’ to academic degree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October 2021 – government issued guidelines on promoting vocational education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2025 – +10% of total enrolment 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2035 – China’s vocational education should be among the best in the world</a:t>
            </a:r>
          </a:p>
          <a:p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4098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2FEAE-1ED9-41CE-8B53-8EAE69813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reform + the future of education in China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92A35-6F91-49E6-A5F4-C4A5EF0E6A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Better vocational education – fewer dropout rates, less pressure on children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Balance of careers + meet demands of the service sector 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Fewer physical/health problems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Fewer mental health problems + suicides</a:t>
            </a:r>
          </a:p>
        </p:txBody>
      </p:sp>
    </p:spTree>
    <p:extLst>
      <p:ext uri="{BB962C8B-B14F-4D97-AF65-F5344CB8AC3E}">
        <p14:creationId xmlns:p14="http://schemas.microsoft.com/office/powerpoint/2010/main" val="1036545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898EC-36E4-4F9C-8E92-756098972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39BF2-A0BF-43A2-AECB-7F2AE4C71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 school already taking place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Plans for vocational education in place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Create balance – work + time off, academics + workers </a:t>
            </a:r>
          </a:p>
        </p:txBody>
      </p:sp>
    </p:spTree>
    <p:extLst>
      <p:ext uri="{BB962C8B-B14F-4D97-AF65-F5344CB8AC3E}">
        <p14:creationId xmlns:p14="http://schemas.microsoft.com/office/powerpoint/2010/main" val="3733789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2E03B-E897-4620-A620-C07AB76F0AD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Thanks for listening!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23457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368</Words>
  <Application>Microsoft Office PowerPoint</Application>
  <PresentationFormat>Widescreen</PresentationFormat>
  <Paragraphs>49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Chinese Educational Reform</vt:lpstr>
      <vt:lpstr>What does educational reform mean for China?</vt:lpstr>
      <vt:lpstr>China’s old education system</vt:lpstr>
      <vt:lpstr>Problems</vt:lpstr>
      <vt:lpstr>Primary school – changes to system</vt:lpstr>
      <vt:lpstr>Vocational school – changes to system</vt:lpstr>
      <vt:lpstr>The reform + the future of education in China</vt:lpstr>
      <vt:lpstr>Conclusion</vt:lpstr>
      <vt:lpstr>Thanks for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Educational Reform</dc:title>
  <dc:creator>Molly Brownless</dc:creator>
  <cp:lastModifiedBy>Molly Brownless</cp:lastModifiedBy>
  <cp:revision>41</cp:revision>
  <dcterms:created xsi:type="dcterms:W3CDTF">2022-02-20T20:41:44Z</dcterms:created>
  <dcterms:modified xsi:type="dcterms:W3CDTF">2022-02-24T17:39:05Z</dcterms:modified>
</cp:coreProperties>
</file>