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80" d="100"/>
          <a:sy n="80" d="100"/>
        </p:scale>
        <p:origin x="354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9/30/2019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37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408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3399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123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68293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0135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11532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203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342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931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459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31313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37009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97025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756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40075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36317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9/30/2019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126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g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Picture 28">
            <a:extLst>
              <a:ext uri="{FF2B5EF4-FFF2-40B4-BE49-F238E27FC236}">
                <a16:creationId xmlns:a16="http://schemas.microsoft.com/office/drawing/2014/main" id="{D918A36B-7853-4111-8D3B-8CD1DAA16A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09465" y="116039"/>
            <a:ext cx="2970827" cy="2153222"/>
          </a:xfrm>
          <a:prstGeom prst="rect">
            <a:avLst/>
          </a:prstGeom>
        </p:spPr>
      </p:pic>
      <p:pic>
        <p:nvPicPr>
          <p:cNvPr id="1030" name="Picture 6" descr="Image may contain: Gwennan Marsh, smiling, standing, sky and outdoor">
            <a:extLst>
              <a:ext uri="{FF2B5EF4-FFF2-40B4-BE49-F238E27FC236}">
                <a16:creationId xmlns:a16="http://schemas.microsoft.com/office/drawing/2014/main" id="{7769D992-CF88-46DA-B158-6B1D22C7DE3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157" t="13343" r="126" b="22554"/>
          <a:stretch/>
        </p:blipFill>
        <p:spPr bwMode="auto">
          <a:xfrm rot="709954">
            <a:off x="3446568" y="906358"/>
            <a:ext cx="1909842" cy="2326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Image may contain: outdoor">
            <a:extLst>
              <a:ext uri="{FF2B5EF4-FFF2-40B4-BE49-F238E27FC236}">
                <a16:creationId xmlns:a16="http://schemas.microsoft.com/office/drawing/2014/main" id="{7B126F1E-0FB0-4E6A-846C-7412596F90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78131">
            <a:off x="69920" y="179058"/>
            <a:ext cx="3329879" cy="2497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5204EBEB-4E79-443B-AB82-8EFD884E32C5}"/>
              </a:ext>
            </a:extLst>
          </p:cNvPr>
          <p:cNvSpPr/>
          <p:nvPr/>
        </p:nvSpPr>
        <p:spPr>
          <a:xfrm>
            <a:off x="8597700" y="50405"/>
            <a:ext cx="3488787" cy="34606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C771D86-6842-4144-B7C4-4336EFD70876}"/>
              </a:ext>
            </a:extLst>
          </p:cNvPr>
          <p:cNvSpPr txBox="1"/>
          <p:nvPr/>
        </p:nvSpPr>
        <p:spPr>
          <a:xfrm>
            <a:off x="8562884" y="167443"/>
            <a:ext cx="3488787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Amdana</a:t>
            </a:r>
            <a:r>
              <a:rPr lang="en-GB" sz="1400" b="1" u="sng" dirty="0"/>
              <a:t> </a:t>
            </a:r>
            <a:r>
              <a:rPr lang="en-GB" sz="1400" b="1" u="sng" dirty="0" err="1"/>
              <a:t>i</a:t>
            </a:r>
            <a:endParaRPr lang="en-GB" sz="1400" b="1" u="sng" dirty="0"/>
          </a:p>
          <a:p>
            <a:r>
              <a:rPr lang="en-GB" sz="1400" b="1" u="sng" dirty="0"/>
              <a:t>About Me</a:t>
            </a:r>
          </a:p>
          <a:p>
            <a:r>
              <a:rPr lang="en-GB" sz="1200" dirty="0" err="1"/>
              <a:t>Rwy’n</a:t>
            </a:r>
            <a:r>
              <a:rPr lang="en-GB" sz="1200" dirty="0"/>
              <a:t> </a:t>
            </a:r>
            <a:r>
              <a:rPr lang="en-GB" sz="1200" dirty="0" err="1"/>
              <a:t>dod</a:t>
            </a:r>
            <a:r>
              <a:rPr lang="en-GB" sz="1200" dirty="0"/>
              <a:t> o </a:t>
            </a:r>
            <a:r>
              <a:rPr lang="en-GB" sz="1200" dirty="0" err="1"/>
              <a:t>ardal</a:t>
            </a:r>
            <a:r>
              <a:rPr lang="en-GB" sz="1200" dirty="0"/>
              <a:t> Cwm </a:t>
            </a:r>
            <a:r>
              <a:rPr lang="en-GB" sz="1200" dirty="0" err="1"/>
              <a:t>Rhymni</a:t>
            </a:r>
            <a:r>
              <a:rPr lang="en-GB" sz="1200" dirty="0"/>
              <a:t> </a:t>
            </a:r>
            <a:r>
              <a:rPr lang="en-GB" sz="1200" dirty="0" err="1"/>
              <a:t>ond</a:t>
            </a:r>
            <a:r>
              <a:rPr lang="en-GB" sz="1200" dirty="0"/>
              <a:t> </a:t>
            </a:r>
            <a:r>
              <a:rPr lang="en-GB" sz="1200" dirty="0" err="1"/>
              <a:t>dwi</a:t>
            </a:r>
            <a:r>
              <a:rPr lang="en-GB" sz="1200" dirty="0"/>
              <a:t> </a:t>
            </a:r>
            <a:r>
              <a:rPr lang="en-GB" sz="1200" dirty="0" err="1"/>
              <a:t>nawr</a:t>
            </a:r>
            <a:r>
              <a:rPr lang="en-GB" sz="1200" dirty="0"/>
              <a:t> </a:t>
            </a:r>
            <a:r>
              <a:rPr lang="en-GB" sz="1200" dirty="0" err="1"/>
              <a:t>byw</a:t>
            </a:r>
            <a:r>
              <a:rPr lang="en-GB" sz="1200" dirty="0"/>
              <a:t> </a:t>
            </a:r>
            <a:r>
              <a:rPr lang="en-GB" sz="1200" dirty="0" err="1"/>
              <a:t>lawr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Abertawe, o </a:t>
            </a:r>
            <a:r>
              <a:rPr lang="en-GB" sz="1200" dirty="0" err="1"/>
              <a:t>ganlyniad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mi </a:t>
            </a:r>
            <a:r>
              <a:rPr lang="en-GB" sz="1200" dirty="0" err="1"/>
              <a:t>symud</a:t>
            </a:r>
            <a:r>
              <a:rPr lang="en-GB" sz="1200" dirty="0"/>
              <a:t> </a:t>
            </a:r>
            <a:r>
              <a:rPr lang="en-GB" sz="1200" dirty="0" err="1"/>
              <a:t>lawr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astudio</a:t>
            </a:r>
            <a:r>
              <a:rPr lang="en-GB" sz="1200" dirty="0"/>
              <a:t> Hanes </a:t>
            </a:r>
            <a:r>
              <a:rPr lang="en-GB" sz="1200" dirty="0" err="1"/>
              <a:t>ym</a:t>
            </a:r>
            <a:r>
              <a:rPr lang="en-GB" sz="1200" dirty="0"/>
              <a:t> </a:t>
            </a:r>
            <a:r>
              <a:rPr lang="en-GB" sz="1200" dirty="0" err="1"/>
              <a:t>mhrifysgol</a:t>
            </a:r>
            <a:r>
              <a:rPr lang="en-GB" sz="1200" dirty="0"/>
              <a:t> Abertawe, a </a:t>
            </a:r>
            <a:r>
              <a:rPr lang="en-GB" sz="1200" dirty="0" err="1"/>
              <a:t>roeddwn</a:t>
            </a:r>
            <a:r>
              <a:rPr lang="en-GB" sz="1200" dirty="0"/>
              <a:t> </a:t>
            </a:r>
            <a:r>
              <a:rPr lang="en-GB" sz="1200" dirty="0" err="1"/>
              <a:t>i’n</a:t>
            </a:r>
            <a:r>
              <a:rPr lang="en-GB" sz="1200" dirty="0"/>
              <a:t> </a:t>
            </a:r>
            <a:r>
              <a:rPr lang="en-GB" sz="1200" dirty="0" err="1"/>
              <a:t>awyddus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aros</a:t>
            </a:r>
            <a:r>
              <a:rPr lang="en-GB" sz="1200" dirty="0"/>
              <a:t> </a:t>
            </a:r>
            <a:r>
              <a:rPr lang="en-GB" sz="1200" dirty="0" err="1"/>
              <a:t>lawr</a:t>
            </a:r>
            <a:r>
              <a:rPr lang="en-GB" sz="1200" dirty="0"/>
              <a:t> Abertawe i </a:t>
            </a:r>
            <a:r>
              <a:rPr lang="en-GB" sz="1200" dirty="0" err="1"/>
              <a:t>gyflawni</a:t>
            </a:r>
            <a:r>
              <a:rPr lang="en-GB" sz="1200" dirty="0"/>
              <a:t> </a:t>
            </a:r>
            <a:r>
              <a:rPr lang="en-GB" sz="1200" dirty="0" err="1"/>
              <a:t>fy</a:t>
            </a:r>
            <a:r>
              <a:rPr lang="en-GB" sz="1200" dirty="0"/>
              <a:t> </a:t>
            </a:r>
            <a:r>
              <a:rPr lang="en-GB" sz="1200" dirty="0" err="1"/>
              <a:t>ymarfer</a:t>
            </a:r>
            <a:r>
              <a:rPr lang="en-GB" sz="1200" dirty="0"/>
              <a:t> </a:t>
            </a:r>
            <a:r>
              <a:rPr lang="en-GB" sz="1200" dirty="0" err="1"/>
              <a:t>dysgu</a:t>
            </a:r>
            <a:r>
              <a:rPr lang="en-GB" sz="1200" dirty="0"/>
              <a:t>. </a:t>
            </a:r>
            <a:r>
              <a:rPr lang="en-GB" sz="1200" dirty="0" err="1"/>
              <a:t>Rydw</a:t>
            </a:r>
            <a:r>
              <a:rPr lang="en-GB" sz="1200" dirty="0"/>
              <a:t> </a:t>
            </a:r>
            <a:r>
              <a:rPr lang="en-GB" sz="1200" dirty="0" err="1"/>
              <a:t>i’n</a:t>
            </a:r>
            <a:r>
              <a:rPr lang="en-GB" sz="1200" dirty="0"/>
              <a:t> </a:t>
            </a:r>
            <a:r>
              <a:rPr lang="en-GB" sz="1200" dirty="0" err="1"/>
              <a:t>mwynhau</a:t>
            </a:r>
            <a:r>
              <a:rPr lang="en-GB" sz="1200" dirty="0"/>
              <a:t> </a:t>
            </a:r>
            <a:r>
              <a:rPr lang="en-GB" sz="1200" dirty="0" err="1"/>
              <a:t>treulio</a:t>
            </a:r>
            <a:r>
              <a:rPr lang="en-GB" sz="1200" dirty="0"/>
              <a:t> </a:t>
            </a:r>
            <a:r>
              <a:rPr lang="en-GB" sz="1200" dirty="0" err="1"/>
              <a:t>fy</a:t>
            </a:r>
            <a:r>
              <a:rPr lang="en-GB" sz="1200" dirty="0"/>
              <a:t> </a:t>
            </a:r>
            <a:r>
              <a:rPr lang="en-GB" sz="1200" dirty="0" err="1"/>
              <a:t>amser</a:t>
            </a:r>
            <a:r>
              <a:rPr lang="en-GB" sz="1200" dirty="0"/>
              <a:t> </a:t>
            </a:r>
            <a:r>
              <a:rPr lang="en-GB" sz="1200" dirty="0" err="1"/>
              <a:t>rhydd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rhedeg</a:t>
            </a:r>
            <a:r>
              <a:rPr lang="en-GB" sz="1200" dirty="0"/>
              <a:t> a </a:t>
            </a:r>
            <a:r>
              <a:rPr lang="en-GB" sz="1200" dirty="0" err="1"/>
              <a:t>chadw</a:t>
            </a:r>
            <a:r>
              <a:rPr lang="en-GB" sz="1200" dirty="0"/>
              <a:t> </a:t>
            </a:r>
            <a:r>
              <a:rPr lang="en-GB" sz="1200" dirty="0" err="1"/>
              <a:t>heini</a:t>
            </a:r>
            <a:r>
              <a:rPr lang="en-GB" sz="1200" dirty="0"/>
              <a:t>. </a:t>
            </a:r>
            <a:r>
              <a:rPr lang="en-GB" sz="1200" dirty="0" err="1"/>
              <a:t>Rwy’n</a:t>
            </a:r>
            <a:r>
              <a:rPr lang="en-GB" sz="1200" dirty="0"/>
              <a:t> </a:t>
            </a:r>
            <a:r>
              <a:rPr lang="en-GB" sz="1200" dirty="0" err="1"/>
              <a:t>hoff</a:t>
            </a:r>
            <a:r>
              <a:rPr lang="en-GB" sz="1200" dirty="0"/>
              <a:t> </a:t>
            </a:r>
            <a:r>
              <a:rPr lang="en-GB" sz="1200" dirty="0" err="1"/>
              <a:t>iawn</a:t>
            </a:r>
            <a:r>
              <a:rPr lang="en-GB" sz="1200" dirty="0"/>
              <a:t> o </a:t>
            </a:r>
            <a:r>
              <a:rPr lang="en-GB" sz="1200" dirty="0" err="1"/>
              <a:t>chwarae</a:t>
            </a:r>
            <a:r>
              <a:rPr lang="en-GB" sz="1200" dirty="0"/>
              <a:t> </a:t>
            </a:r>
            <a:r>
              <a:rPr lang="en-GB" sz="1200" dirty="0" err="1"/>
              <a:t>pêl-rhwyd</a:t>
            </a:r>
            <a:r>
              <a:rPr lang="en-GB" sz="1200" dirty="0"/>
              <a:t>. </a:t>
            </a:r>
            <a:r>
              <a:rPr lang="en-GB" sz="1200" dirty="0" err="1"/>
              <a:t>Chwaraeais</a:t>
            </a:r>
            <a:r>
              <a:rPr lang="en-GB" sz="1200" dirty="0"/>
              <a:t> </a:t>
            </a:r>
            <a:r>
              <a:rPr lang="en-GB" sz="1200" dirty="0" err="1"/>
              <a:t>i’r</a:t>
            </a:r>
            <a:r>
              <a:rPr lang="en-GB" sz="1200" dirty="0"/>
              <a:t> </a:t>
            </a:r>
            <a:r>
              <a:rPr lang="en-GB" sz="1200" dirty="0" err="1"/>
              <a:t>tîm</a:t>
            </a:r>
            <a:r>
              <a:rPr lang="en-GB" sz="1200" dirty="0"/>
              <a:t> </a:t>
            </a:r>
            <a:r>
              <a:rPr lang="en-GB" sz="1200" dirty="0" err="1"/>
              <a:t>ysgol</a:t>
            </a:r>
            <a:r>
              <a:rPr lang="en-GB" sz="1200" dirty="0"/>
              <a:t> a </a:t>
            </a:r>
            <a:r>
              <a:rPr lang="en-GB" sz="1200" dirty="0" err="1"/>
              <a:t>thîm</a:t>
            </a:r>
            <a:r>
              <a:rPr lang="en-GB" sz="1200" dirty="0"/>
              <a:t> </a:t>
            </a:r>
            <a:r>
              <a:rPr lang="en-GB" sz="1200" dirty="0" err="1"/>
              <a:t>siaradwyr</a:t>
            </a:r>
            <a:r>
              <a:rPr lang="en-GB" sz="1200" dirty="0"/>
              <a:t> </a:t>
            </a:r>
            <a:r>
              <a:rPr lang="en-GB" sz="1200" dirty="0" err="1"/>
              <a:t>Cymraeg</a:t>
            </a:r>
            <a:r>
              <a:rPr lang="en-GB" sz="1200" dirty="0"/>
              <a:t> </a:t>
            </a:r>
            <a:r>
              <a:rPr lang="en-GB" sz="1200" dirty="0" err="1"/>
              <a:t>ym</a:t>
            </a:r>
            <a:r>
              <a:rPr lang="en-GB" sz="1200" dirty="0"/>
              <a:t> </a:t>
            </a:r>
            <a:r>
              <a:rPr lang="en-GB" sz="1200" dirty="0" err="1"/>
              <a:t>mhrifysgol</a:t>
            </a:r>
            <a:r>
              <a:rPr lang="en-GB" sz="1200" dirty="0"/>
              <a:t> Abertawe. </a:t>
            </a:r>
            <a:r>
              <a:rPr lang="en-GB" sz="1200" dirty="0" err="1"/>
              <a:t>Rwy’n</a:t>
            </a:r>
            <a:r>
              <a:rPr lang="en-GB" sz="1200" dirty="0"/>
              <a:t> </a:t>
            </a:r>
            <a:r>
              <a:rPr lang="en-GB" sz="1200" dirty="0" err="1"/>
              <a:t>hoff</a:t>
            </a:r>
            <a:r>
              <a:rPr lang="en-GB" sz="1200" dirty="0"/>
              <a:t> </a:t>
            </a:r>
            <a:r>
              <a:rPr lang="en-GB" sz="1200" dirty="0" err="1"/>
              <a:t>iawn</a:t>
            </a:r>
            <a:r>
              <a:rPr lang="en-GB" sz="1200" dirty="0"/>
              <a:t> o </a:t>
            </a:r>
            <a:r>
              <a:rPr lang="en-GB" sz="1200" dirty="0" err="1"/>
              <a:t>deithio</a:t>
            </a:r>
            <a:r>
              <a:rPr lang="en-GB" sz="1200" dirty="0"/>
              <a:t> ac </a:t>
            </a:r>
            <a:r>
              <a:rPr lang="en-GB" sz="1200" dirty="0" err="1"/>
              <a:t>anturiau</a:t>
            </a:r>
            <a:r>
              <a:rPr lang="en-GB" sz="1200" dirty="0"/>
              <a:t> </a:t>
            </a:r>
            <a:r>
              <a:rPr lang="en-GB" sz="1200" dirty="0" err="1"/>
              <a:t>newydd</a:t>
            </a:r>
            <a:r>
              <a:rPr lang="en-GB" sz="1200" dirty="0"/>
              <a:t>. </a:t>
            </a:r>
            <a:r>
              <a:rPr lang="en-GB" sz="1200" dirty="0" err="1"/>
              <a:t>Treuliais</a:t>
            </a:r>
            <a:r>
              <a:rPr lang="en-GB" sz="1200" dirty="0"/>
              <a:t> </a:t>
            </a:r>
            <a:r>
              <a:rPr lang="en-GB" sz="1200" dirty="0" err="1"/>
              <a:t>fy</a:t>
            </a:r>
            <a:r>
              <a:rPr lang="en-GB" sz="1200" dirty="0"/>
              <a:t> </a:t>
            </a:r>
            <a:r>
              <a:rPr lang="en-GB" sz="1200" dirty="0" err="1"/>
              <a:t>haf</a:t>
            </a:r>
            <a:r>
              <a:rPr lang="en-GB" sz="1200" dirty="0"/>
              <a:t> </a:t>
            </a:r>
            <a:r>
              <a:rPr lang="en-GB" sz="1200" dirty="0" err="1"/>
              <a:t>yng</a:t>
            </a:r>
            <a:r>
              <a:rPr lang="en-GB" sz="1200" dirty="0"/>
              <a:t> </a:t>
            </a:r>
            <a:r>
              <a:rPr lang="en-GB" sz="1200" dirty="0" err="1"/>
              <a:t>Nghanada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gweithio</a:t>
            </a:r>
            <a:r>
              <a:rPr lang="en-GB" sz="1200" dirty="0"/>
              <a:t> </a:t>
            </a:r>
            <a:r>
              <a:rPr lang="en-GB" sz="1200" dirty="0" err="1"/>
              <a:t>yng</a:t>
            </a:r>
            <a:r>
              <a:rPr lang="en-GB" sz="1200" dirty="0"/>
              <a:t> </a:t>
            </a:r>
            <a:r>
              <a:rPr lang="en-GB" sz="1200" dirty="0" err="1"/>
              <a:t>Nghamp</a:t>
            </a:r>
            <a:r>
              <a:rPr lang="en-GB" sz="1200" dirty="0"/>
              <a:t> </a:t>
            </a:r>
            <a:r>
              <a:rPr lang="en-GB" sz="1200" dirty="0" err="1"/>
              <a:t>haf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ofalu</a:t>
            </a:r>
            <a:r>
              <a:rPr lang="en-GB" sz="1200" dirty="0"/>
              <a:t> am </a:t>
            </a:r>
            <a:r>
              <a:rPr lang="en-GB" sz="1200" dirty="0" err="1"/>
              <a:t>blant</a:t>
            </a:r>
            <a:r>
              <a:rPr lang="en-GB" sz="1200" dirty="0"/>
              <a:t> o 7-8 </a:t>
            </a:r>
            <a:r>
              <a:rPr lang="en-GB" sz="1200" dirty="0" err="1"/>
              <a:t>mlwydd</a:t>
            </a:r>
            <a:r>
              <a:rPr lang="en-GB" sz="1200" dirty="0"/>
              <a:t> </a:t>
            </a:r>
            <a:r>
              <a:rPr lang="en-GB" sz="1200" dirty="0" err="1"/>
              <a:t>oed</a:t>
            </a:r>
            <a:r>
              <a:rPr lang="en-GB" sz="1200" dirty="0"/>
              <a:t>. </a:t>
            </a:r>
            <a:r>
              <a:rPr lang="en-GB" sz="1200" dirty="0" err="1"/>
              <a:t>Roedden</a:t>
            </a:r>
            <a:r>
              <a:rPr lang="en-GB" sz="1200" dirty="0"/>
              <a:t> </a:t>
            </a:r>
            <a:r>
              <a:rPr lang="en-GB" sz="1200" dirty="0" err="1"/>
              <a:t>profiad</a:t>
            </a:r>
            <a:r>
              <a:rPr lang="en-GB" sz="1200" dirty="0"/>
              <a:t> </a:t>
            </a:r>
            <a:r>
              <a:rPr lang="en-GB" sz="1200" dirty="0" err="1"/>
              <a:t>gwych</a:t>
            </a:r>
            <a:r>
              <a:rPr lang="en-GB" sz="1200" dirty="0"/>
              <a:t>! </a:t>
            </a:r>
            <a:r>
              <a:rPr lang="en-GB" sz="1200" dirty="0" err="1"/>
              <a:t>Rwy’n</a:t>
            </a:r>
            <a:r>
              <a:rPr lang="en-GB" sz="1200" dirty="0"/>
              <a:t> </a:t>
            </a:r>
            <a:r>
              <a:rPr lang="en-GB" sz="1200" dirty="0" err="1"/>
              <a:t>edrych</a:t>
            </a:r>
            <a:r>
              <a:rPr lang="en-GB" sz="1200" dirty="0"/>
              <a:t> </a:t>
            </a:r>
            <a:r>
              <a:rPr lang="en-GB" sz="1200" dirty="0" err="1"/>
              <a:t>ymlaen</a:t>
            </a:r>
            <a:r>
              <a:rPr lang="en-GB" sz="1200" dirty="0"/>
              <a:t> am y </a:t>
            </a:r>
            <a:r>
              <a:rPr lang="en-GB" sz="1200" dirty="0" err="1"/>
              <a:t>flwyddyn</a:t>
            </a:r>
            <a:r>
              <a:rPr lang="en-GB" sz="1200" dirty="0"/>
              <a:t> </a:t>
            </a:r>
            <a:r>
              <a:rPr lang="en-GB" sz="1200" dirty="0" err="1"/>
              <a:t>nesaf</a:t>
            </a:r>
            <a:r>
              <a:rPr lang="en-GB" sz="1200" dirty="0"/>
              <a:t> i </a:t>
            </a:r>
            <a:r>
              <a:rPr lang="en-GB" sz="1200" dirty="0" err="1"/>
              <a:t>gyflawni</a:t>
            </a:r>
            <a:r>
              <a:rPr lang="en-GB" sz="1200" dirty="0"/>
              <a:t> </a:t>
            </a:r>
            <a:r>
              <a:rPr lang="en-GB" sz="1200" dirty="0" err="1"/>
              <a:t>fy</a:t>
            </a:r>
            <a:r>
              <a:rPr lang="en-GB" sz="1200" dirty="0"/>
              <a:t> </a:t>
            </a:r>
            <a:r>
              <a:rPr lang="en-GB" sz="1200" dirty="0" err="1"/>
              <a:t>ymarfer</a:t>
            </a:r>
            <a:r>
              <a:rPr lang="en-GB" sz="1200" dirty="0"/>
              <a:t> </a:t>
            </a:r>
            <a:r>
              <a:rPr lang="en-GB" sz="1200" dirty="0" err="1"/>
              <a:t>dysgu</a:t>
            </a:r>
            <a:r>
              <a:rPr lang="en-GB" sz="1200" dirty="0"/>
              <a:t>.  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6528" y="2734873"/>
            <a:ext cx="3505504" cy="1891750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264423" y="2777467"/>
            <a:ext cx="348878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Profiad</a:t>
            </a:r>
            <a:r>
              <a:rPr lang="en-GB" sz="1200" b="1" u="sng" dirty="0"/>
              <a:t> </a:t>
            </a:r>
            <a:r>
              <a:rPr lang="en-GB" sz="1200" b="1" u="sng" dirty="0" err="1"/>
              <a:t>addysgu</a:t>
            </a:r>
            <a:r>
              <a:rPr lang="en-GB" sz="1200" b="1" u="sng" dirty="0"/>
              <a:t> </a:t>
            </a:r>
            <a:r>
              <a:rPr lang="en-GB" sz="1200" b="1" u="sng" dirty="0" err="1"/>
              <a:t>blaenorol</a:t>
            </a:r>
            <a:endParaRPr lang="en-GB" sz="1200" b="1" u="sng" dirty="0"/>
          </a:p>
          <a:p>
            <a:r>
              <a:rPr lang="en-GB" sz="1200" b="1" u="sng" dirty="0"/>
              <a:t>Previous teaching experiences </a:t>
            </a:r>
          </a:p>
          <a:p>
            <a:endParaRPr lang="en-GB" sz="1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 err="1"/>
              <a:t>Cefais</a:t>
            </a:r>
            <a:r>
              <a:rPr lang="en-GB" sz="1200" dirty="0"/>
              <a:t> </a:t>
            </a:r>
            <a:r>
              <a:rPr lang="en-GB" sz="1200" dirty="0" err="1"/>
              <a:t>profiad</a:t>
            </a:r>
            <a:r>
              <a:rPr lang="en-GB" sz="1200" dirty="0"/>
              <a:t> </a:t>
            </a:r>
            <a:r>
              <a:rPr lang="en-GB" sz="1200" dirty="0" err="1"/>
              <a:t>gwaith</a:t>
            </a:r>
            <a:r>
              <a:rPr lang="en-GB" sz="1200" dirty="0"/>
              <a:t> </a:t>
            </a:r>
            <a:r>
              <a:rPr lang="en-GB" sz="1200" dirty="0" err="1"/>
              <a:t>mewn</a:t>
            </a:r>
            <a:r>
              <a:rPr lang="en-GB" sz="1200" dirty="0"/>
              <a:t> </a:t>
            </a:r>
            <a:r>
              <a:rPr lang="en-GB" sz="1200" dirty="0" err="1"/>
              <a:t>ysgol</a:t>
            </a:r>
            <a:r>
              <a:rPr lang="en-GB" sz="1200" dirty="0"/>
              <a:t> </a:t>
            </a:r>
            <a:r>
              <a:rPr lang="en-GB" sz="1200" dirty="0" err="1"/>
              <a:t>gynradd</a:t>
            </a:r>
            <a:r>
              <a:rPr lang="en-GB" sz="1200" dirty="0"/>
              <a:t> am </a:t>
            </a:r>
            <a:r>
              <a:rPr lang="en-GB" sz="1200" dirty="0" err="1"/>
              <a:t>wythnos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ogystal</a:t>
            </a:r>
            <a:r>
              <a:rPr lang="en-GB" sz="1200" dirty="0"/>
              <a:t> â </a:t>
            </a:r>
            <a:r>
              <a:rPr lang="en-GB" sz="1200" dirty="0" err="1"/>
              <a:t>phrofiad</a:t>
            </a:r>
            <a:r>
              <a:rPr lang="en-GB" sz="1200" dirty="0"/>
              <a:t> </a:t>
            </a:r>
            <a:r>
              <a:rPr lang="en-GB" sz="1200" dirty="0" err="1"/>
              <a:t>gwaith</a:t>
            </a:r>
            <a:r>
              <a:rPr lang="en-GB" sz="1200" dirty="0"/>
              <a:t> </a:t>
            </a:r>
            <a:r>
              <a:rPr lang="en-GB" sz="1200" dirty="0" err="1"/>
              <a:t>mewn</a:t>
            </a:r>
            <a:r>
              <a:rPr lang="en-GB" sz="1200" dirty="0"/>
              <a:t> </a:t>
            </a:r>
            <a:r>
              <a:rPr lang="en-GB" sz="1200" dirty="0" err="1"/>
              <a:t>ysgoll</a:t>
            </a:r>
            <a:r>
              <a:rPr lang="en-GB" sz="1200" dirty="0"/>
              <a:t> </a:t>
            </a:r>
            <a:r>
              <a:rPr lang="en-GB" sz="1200" dirty="0" err="1"/>
              <a:t>Uwchradd</a:t>
            </a:r>
            <a:r>
              <a:rPr lang="en-GB" sz="1200" dirty="0"/>
              <a:t>. </a:t>
            </a:r>
            <a:r>
              <a:rPr lang="en-GB" sz="1200" dirty="0" err="1"/>
              <a:t>Gwnaeth</a:t>
            </a:r>
            <a:r>
              <a:rPr lang="en-GB" sz="1200" dirty="0"/>
              <a:t> </a:t>
            </a:r>
            <a:r>
              <a:rPr lang="en-GB" sz="1200" dirty="0" err="1"/>
              <a:t>hyn</a:t>
            </a:r>
            <a:r>
              <a:rPr lang="en-GB" sz="1200" dirty="0"/>
              <a:t> </a:t>
            </a:r>
            <a:r>
              <a:rPr lang="en-GB" sz="1200" dirty="0" err="1"/>
              <a:t>cadarnhau</a:t>
            </a:r>
            <a:r>
              <a:rPr lang="en-GB" sz="1200" dirty="0"/>
              <a:t> </a:t>
            </a:r>
            <a:r>
              <a:rPr lang="en-GB" sz="1200" dirty="0" err="1"/>
              <a:t>fy</a:t>
            </a:r>
            <a:r>
              <a:rPr lang="en-GB" sz="1200" dirty="0"/>
              <a:t> </a:t>
            </a:r>
            <a:r>
              <a:rPr lang="en-GB" sz="1200" dirty="0" err="1"/>
              <a:t>mhenderfyniad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ddysgu</a:t>
            </a:r>
            <a:r>
              <a:rPr lang="en-GB" sz="1200" dirty="0"/>
              <a:t> </a:t>
            </a:r>
            <a:r>
              <a:rPr lang="en-GB" sz="1200" dirty="0" err="1"/>
              <a:t>mewn</a:t>
            </a:r>
            <a:r>
              <a:rPr lang="en-GB" sz="1200" dirty="0"/>
              <a:t> </a:t>
            </a:r>
            <a:r>
              <a:rPr lang="en-GB" sz="1200" dirty="0" err="1"/>
              <a:t>ysgol</a:t>
            </a:r>
            <a:r>
              <a:rPr lang="en-GB" sz="1200" dirty="0"/>
              <a:t> </a:t>
            </a:r>
            <a:r>
              <a:rPr lang="en-GB" sz="1200" dirty="0" err="1"/>
              <a:t>uwchradd</a:t>
            </a:r>
            <a:r>
              <a:rPr lang="en-GB" sz="1200" dirty="0"/>
              <a:t>. </a:t>
            </a:r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FD98C07E-5EED-4E2B-BAD8-85196D45378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30401" y="3604878"/>
            <a:ext cx="5607495" cy="3249495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790B48A9-DCB0-4E73-BD5B-5F3E3E50BE70}"/>
              </a:ext>
            </a:extLst>
          </p:cNvPr>
          <p:cNvSpPr txBox="1"/>
          <p:nvPr/>
        </p:nvSpPr>
        <p:spPr>
          <a:xfrm>
            <a:off x="4057009" y="3686924"/>
            <a:ext cx="5354277" cy="28931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Rhesymau</a:t>
            </a:r>
            <a:r>
              <a:rPr lang="en-GB" sz="1400" b="1" u="sng" dirty="0"/>
              <a:t> </a:t>
            </a:r>
            <a:r>
              <a:rPr lang="en-GB" sz="1400" b="1" u="sng" dirty="0" err="1"/>
              <a:t>dros</a:t>
            </a:r>
            <a:r>
              <a:rPr lang="en-GB" sz="1400" b="1" u="sng" dirty="0"/>
              <a:t> </a:t>
            </a:r>
            <a:r>
              <a:rPr lang="en-GB" sz="1400" b="1" u="sng" dirty="0" err="1"/>
              <a:t>ddewis</a:t>
            </a:r>
            <a:r>
              <a:rPr lang="en-GB" sz="1400" b="1" u="sng" dirty="0"/>
              <a:t> </a:t>
            </a:r>
            <a:r>
              <a:rPr lang="en-GB" sz="1400" b="1" u="sng" dirty="0" err="1"/>
              <a:t>addysgu</a:t>
            </a:r>
            <a:r>
              <a:rPr lang="en-GB" sz="1400" b="1" u="sng" dirty="0"/>
              <a:t> </a:t>
            </a:r>
            <a:r>
              <a:rPr lang="en-GB" sz="1400" b="1" u="sng" dirty="0" err="1"/>
              <a:t>fel</a:t>
            </a:r>
            <a:r>
              <a:rPr lang="en-GB" sz="1400" b="1" u="sng" dirty="0"/>
              <a:t> </a:t>
            </a:r>
            <a:r>
              <a:rPr lang="en-GB" sz="1400" b="1" u="sng" dirty="0" err="1"/>
              <a:t>proffesiwn</a:t>
            </a:r>
            <a:endParaRPr lang="en-GB" sz="1400" b="1" u="sng" dirty="0"/>
          </a:p>
          <a:p>
            <a:r>
              <a:rPr lang="en-GB" sz="1400" b="1" u="sng" dirty="0"/>
              <a:t>Reasons for entering the teaching profession </a:t>
            </a:r>
          </a:p>
          <a:p>
            <a:endParaRPr lang="en-GB" sz="1100" dirty="0"/>
          </a:p>
          <a:p>
            <a:r>
              <a:rPr lang="en-GB" sz="1100" dirty="0" err="1"/>
              <a:t>Roeddwn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wastad</a:t>
            </a:r>
            <a:r>
              <a:rPr lang="en-GB" sz="1100" dirty="0"/>
              <a:t> </a:t>
            </a:r>
            <a:r>
              <a:rPr lang="en-GB" sz="1100" dirty="0" err="1"/>
              <a:t>eisiau</a:t>
            </a:r>
            <a:r>
              <a:rPr lang="en-GB" sz="1100" dirty="0"/>
              <a:t> bod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athrawes</a:t>
            </a:r>
            <a:r>
              <a:rPr lang="en-GB" sz="1100" dirty="0"/>
              <a:t>. </a:t>
            </a:r>
            <a:r>
              <a:rPr lang="en-GB" sz="1100" dirty="0" err="1"/>
              <a:t>Cyfrannodd</a:t>
            </a:r>
            <a:r>
              <a:rPr lang="en-GB" sz="1100" dirty="0"/>
              <a:t> </a:t>
            </a:r>
            <a:r>
              <a:rPr lang="en-GB" sz="1100" dirty="0" err="1"/>
              <a:t>fy</a:t>
            </a:r>
            <a:r>
              <a:rPr lang="en-GB" sz="1100" dirty="0"/>
              <a:t> </a:t>
            </a:r>
            <a:r>
              <a:rPr lang="en-GB" sz="1100" dirty="0" err="1"/>
              <a:t>athro</a:t>
            </a:r>
            <a:r>
              <a:rPr lang="en-GB" sz="1100" dirty="0"/>
              <a:t> </a:t>
            </a:r>
            <a:r>
              <a:rPr lang="en-GB" sz="1100" dirty="0" err="1"/>
              <a:t>hanes</a:t>
            </a:r>
            <a:r>
              <a:rPr lang="en-GB" sz="1100" dirty="0"/>
              <a:t> at </a:t>
            </a:r>
            <a:r>
              <a:rPr lang="en-GB" sz="1100" dirty="0" err="1"/>
              <a:t>fy</a:t>
            </a:r>
            <a:r>
              <a:rPr lang="en-GB" sz="1100" dirty="0"/>
              <a:t> </a:t>
            </a:r>
            <a:r>
              <a:rPr lang="en-GB" sz="1100" dirty="0" err="1"/>
              <a:t>mhenderfyniad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fod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athrawes</a:t>
            </a:r>
            <a:r>
              <a:rPr lang="en-GB" sz="1100" dirty="0"/>
              <a:t> Hanes </a:t>
            </a:r>
            <a:r>
              <a:rPr lang="en-GB" sz="1100" dirty="0" err="1"/>
              <a:t>oherwydd</a:t>
            </a:r>
            <a:r>
              <a:rPr lang="en-GB" sz="1100" dirty="0"/>
              <a:t>, </a:t>
            </a:r>
            <a:r>
              <a:rPr lang="en-GB" sz="1100" dirty="0" err="1"/>
              <a:t>gwnaeth</a:t>
            </a:r>
            <a:r>
              <a:rPr lang="en-GB" sz="1100" dirty="0"/>
              <a:t> e </a:t>
            </a:r>
            <a:r>
              <a:rPr lang="en-GB" sz="1100" dirty="0" err="1"/>
              <a:t>helpu</a:t>
            </a:r>
            <a:r>
              <a:rPr lang="en-GB" sz="1100" dirty="0"/>
              <a:t> fi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ddeall</a:t>
            </a:r>
            <a:r>
              <a:rPr lang="en-GB" sz="1100" dirty="0"/>
              <a:t> pa </a:t>
            </a:r>
            <a:r>
              <a:rPr lang="en-GB" sz="1100" dirty="0" err="1"/>
              <a:t>mor</a:t>
            </a:r>
            <a:r>
              <a:rPr lang="en-GB" sz="1100" dirty="0"/>
              <a:t> </a:t>
            </a:r>
            <a:r>
              <a:rPr lang="en-GB" sz="1100" dirty="0" err="1"/>
              <a:t>bwysig</a:t>
            </a:r>
            <a:r>
              <a:rPr lang="en-GB" sz="1100" dirty="0"/>
              <a:t> </a:t>
            </a:r>
            <a:r>
              <a:rPr lang="en-GB" sz="1100" dirty="0" err="1"/>
              <a:t>yw</a:t>
            </a:r>
            <a:r>
              <a:rPr lang="en-GB" sz="1100" dirty="0"/>
              <a:t> </a:t>
            </a:r>
            <a:r>
              <a:rPr lang="en-GB" sz="1100" dirty="0" err="1"/>
              <a:t>hanes</a:t>
            </a:r>
            <a:r>
              <a:rPr lang="en-GB" sz="1100" dirty="0"/>
              <a:t> ac </a:t>
            </a:r>
            <a:r>
              <a:rPr lang="en-GB" sz="1100" dirty="0" err="1"/>
              <a:t>roedden</a:t>
            </a:r>
            <a:r>
              <a:rPr lang="en-GB" sz="1100" dirty="0"/>
              <a:t> </a:t>
            </a:r>
            <a:r>
              <a:rPr lang="en-GB" sz="1100" dirty="0" err="1"/>
              <a:t>esiampl</a:t>
            </a:r>
            <a:r>
              <a:rPr lang="en-GB" sz="1100" dirty="0"/>
              <a:t> da o </a:t>
            </a:r>
            <a:r>
              <a:rPr lang="en-GB" sz="1100" dirty="0" err="1"/>
              <a:t>athro</a:t>
            </a:r>
            <a:r>
              <a:rPr lang="en-GB" sz="1100" dirty="0"/>
              <a:t> </a:t>
            </a:r>
            <a:r>
              <a:rPr lang="en-GB" sz="1100" dirty="0" err="1"/>
              <a:t>llwyddiannus</a:t>
            </a:r>
            <a:r>
              <a:rPr lang="en-GB" sz="1100" dirty="0"/>
              <a:t> </a:t>
            </a:r>
            <a:r>
              <a:rPr lang="en-GB" sz="1100" dirty="0" err="1"/>
              <a:t>gan</a:t>
            </a:r>
            <a:r>
              <a:rPr lang="en-GB" sz="1100" dirty="0"/>
              <a:t> </a:t>
            </a:r>
            <a:r>
              <a:rPr lang="en-GB" sz="1100" dirty="0" err="1"/>
              <a:t>ei</a:t>
            </a:r>
            <a:r>
              <a:rPr lang="en-GB" sz="1100" dirty="0"/>
              <a:t> </a:t>
            </a:r>
            <a:r>
              <a:rPr lang="en-GB" sz="1100" dirty="0" err="1"/>
              <a:t>fod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amyneddgar</a:t>
            </a:r>
            <a:r>
              <a:rPr lang="en-GB" sz="1100" dirty="0"/>
              <a:t>, </a:t>
            </a:r>
            <a:r>
              <a:rPr lang="en-GB" sz="1100" dirty="0" err="1"/>
              <a:t>barod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helpu</a:t>
            </a:r>
            <a:r>
              <a:rPr lang="en-GB" sz="1100" dirty="0"/>
              <a:t> ac </a:t>
            </a:r>
            <a:r>
              <a:rPr lang="en-GB" sz="1100" dirty="0" err="1"/>
              <a:t>roedd</a:t>
            </a:r>
            <a:r>
              <a:rPr lang="en-GB" sz="1100" dirty="0"/>
              <a:t> </a:t>
            </a:r>
            <a:r>
              <a:rPr lang="en-GB" sz="1100" dirty="0" err="1"/>
              <a:t>ei</a:t>
            </a:r>
            <a:r>
              <a:rPr lang="en-GB" sz="1100" dirty="0"/>
              <a:t> </a:t>
            </a:r>
            <a:r>
              <a:rPr lang="en-GB" sz="1100" dirty="0" err="1"/>
              <a:t>angerdd</a:t>
            </a:r>
            <a:r>
              <a:rPr lang="en-GB" sz="1100" dirty="0"/>
              <a:t> am y </a:t>
            </a:r>
            <a:r>
              <a:rPr lang="en-GB" sz="1100" dirty="0" err="1"/>
              <a:t>pwnc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glir</a:t>
            </a:r>
            <a:r>
              <a:rPr lang="en-GB" sz="1100" dirty="0"/>
              <a:t>. </a:t>
            </a:r>
            <a:r>
              <a:rPr lang="en-GB" sz="1100" dirty="0" err="1"/>
              <a:t>Rwy’n</a:t>
            </a:r>
            <a:r>
              <a:rPr lang="en-GB" sz="1100" dirty="0"/>
              <a:t> </a:t>
            </a:r>
            <a:r>
              <a:rPr lang="en-GB" sz="1100" dirty="0" err="1"/>
              <a:t>ysbrydoli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fod</a:t>
            </a:r>
            <a:r>
              <a:rPr lang="en-GB" sz="1100" dirty="0"/>
              <a:t> </a:t>
            </a:r>
            <a:r>
              <a:rPr lang="en-GB" sz="1100" dirty="0" err="1"/>
              <a:t>yr</a:t>
            </a:r>
            <a:r>
              <a:rPr lang="en-GB" sz="1100" dirty="0"/>
              <a:t> un </a:t>
            </a:r>
            <a:r>
              <a:rPr lang="en-GB" sz="1100" dirty="0" err="1"/>
              <a:t>mor</a:t>
            </a:r>
            <a:r>
              <a:rPr lang="en-GB" sz="1100" dirty="0"/>
              <a:t> </a:t>
            </a:r>
            <a:r>
              <a:rPr lang="en-GB" sz="1100" dirty="0" err="1"/>
              <a:t>ddylanwadol</a:t>
            </a:r>
            <a:r>
              <a:rPr lang="en-GB" sz="1100" dirty="0"/>
              <a:t> ac </a:t>
            </a:r>
            <a:r>
              <a:rPr lang="en-GB" sz="1100" dirty="0" err="1"/>
              <a:t>athrawes</a:t>
            </a:r>
            <a:r>
              <a:rPr lang="en-GB" sz="1100" dirty="0"/>
              <a:t> </a:t>
            </a:r>
            <a:r>
              <a:rPr lang="en-GB" sz="1100" dirty="0" err="1"/>
              <a:t>llwyddiannus</a:t>
            </a:r>
            <a:r>
              <a:rPr lang="en-GB" sz="1100" dirty="0"/>
              <a:t> </a:t>
            </a:r>
            <a:r>
              <a:rPr lang="en-GB" sz="1100" dirty="0" err="1"/>
              <a:t>fel</a:t>
            </a:r>
            <a:r>
              <a:rPr lang="en-GB" sz="1100" dirty="0"/>
              <a:t> </a:t>
            </a:r>
            <a:r>
              <a:rPr lang="en-GB" sz="1100" dirty="0" err="1"/>
              <a:t>ef</a:t>
            </a:r>
            <a:r>
              <a:rPr lang="en-GB" sz="1100" dirty="0"/>
              <a:t>. </a:t>
            </a:r>
          </a:p>
          <a:p>
            <a:endParaRPr lang="en-GB" sz="1100" dirty="0"/>
          </a:p>
          <a:p>
            <a:r>
              <a:rPr lang="en-GB" sz="1100" dirty="0" err="1"/>
              <a:t>Credaf</a:t>
            </a:r>
            <a:r>
              <a:rPr lang="en-GB" sz="1100" dirty="0"/>
              <a:t> bod </a:t>
            </a:r>
            <a:r>
              <a:rPr lang="en-GB" sz="1100" dirty="0" err="1"/>
              <a:t>gan</a:t>
            </a:r>
            <a:r>
              <a:rPr lang="en-GB" sz="1100" dirty="0"/>
              <a:t> </a:t>
            </a:r>
            <a:r>
              <a:rPr lang="en-GB" sz="1100" dirty="0" err="1"/>
              <a:t>athrawon</a:t>
            </a:r>
            <a:r>
              <a:rPr lang="en-GB" sz="1100" dirty="0"/>
              <a:t> y </a:t>
            </a:r>
            <a:r>
              <a:rPr lang="en-GB" sz="1100" dirty="0" err="1"/>
              <a:t>swydd</a:t>
            </a:r>
            <a:r>
              <a:rPr lang="en-GB" sz="1100" dirty="0"/>
              <a:t> </a:t>
            </a:r>
            <a:r>
              <a:rPr lang="en-GB" sz="1100" dirty="0" err="1"/>
              <a:t>mwyaf</a:t>
            </a:r>
            <a:r>
              <a:rPr lang="en-GB" sz="1100" dirty="0"/>
              <a:t> </a:t>
            </a:r>
            <a:r>
              <a:rPr lang="en-GB" sz="1100" dirty="0" err="1"/>
              <a:t>anodd</a:t>
            </a:r>
            <a:r>
              <a:rPr lang="en-GB" sz="1100" dirty="0"/>
              <a:t> </a:t>
            </a:r>
            <a:r>
              <a:rPr lang="en-GB" sz="1100" dirty="0" err="1"/>
              <a:t>ond</a:t>
            </a:r>
            <a:r>
              <a:rPr lang="en-GB" sz="1100" dirty="0"/>
              <a:t> </a:t>
            </a:r>
            <a:r>
              <a:rPr lang="en-GB" sz="1100" dirty="0" err="1"/>
              <a:t>yr</a:t>
            </a:r>
            <a:r>
              <a:rPr lang="en-GB" sz="1100" dirty="0"/>
              <a:t> un </a:t>
            </a:r>
            <a:r>
              <a:rPr lang="en-GB" sz="1100" dirty="0" err="1"/>
              <a:t>mor</a:t>
            </a:r>
            <a:r>
              <a:rPr lang="en-GB" sz="1100" dirty="0"/>
              <a:t> </a:t>
            </a:r>
            <a:r>
              <a:rPr lang="en-GB" sz="1100" dirty="0" err="1"/>
              <a:t>dyfarnu</a:t>
            </a:r>
            <a:r>
              <a:rPr lang="en-GB" sz="1100" dirty="0"/>
              <a:t>. </a:t>
            </a:r>
            <a:r>
              <a:rPr lang="en-GB" sz="1100" dirty="0" err="1"/>
              <a:t>Rwyn</a:t>
            </a:r>
            <a:r>
              <a:rPr lang="en-GB" sz="1100" dirty="0"/>
              <a:t> </a:t>
            </a:r>
            <a:r>
              <a:rPr lang="en-GB" sz="1100" dirty="0" err="1"/>
              <a:t>awyddus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addysgu</a:t>
            </a:r>
            <a:r>
              <a:rPr lang="en-GB" sz="1100" dirty="0"/>
              <a:t> plant pa </a:t>
            </a:r>
            <a:r>
              <a:rPr lang="en-GB" sz="1100" dirty="0" err="1"/>
              <a:t>mor</a:t>
            </a:r>
            <a:r>
              <a:rPr lang="en-GB" sz="1100" dirty="0"/>
              <a:t> </a:t>
            </a:r>
            <a:r>
              <a:rPr lang="en-GB" sz="1100" dirty="0" err="1"/>
              <a:t>bwysig</a:t>
            </a:r>
            <a:r>
              <a:rPr lang="en-GB" sz="1100" dirty="0"/>
              <a:t> </a:t>
            </a:r>
            <a:r>
              <a:rPr lang="en-GB" sz="1100" dirty="0" err="1"/>
              <a:t>yw</a:t>
            </a:r>
            <a:r>
              <a:rPr lang="en-GB" sz="1100" dirty="0"/>
              <a:t> </a:t>
            </a:r>
            <a:r>
              <a:rPr lang="en-GB" sz="1100" dirty="0" err="1"/>
              <a:t>hanes</a:t>
            </a:r>
            <a:r>
              <a:rPr lang="en-GB" sz="1100" dirty="0"/>
              <a:t> ac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basio</a:t>
            </a:r>
            <a:r>
              <a:rPr lang="en-GB" sz="1100" dirty="0"/>
              <a:t> </a:t>
            </a:r>
            <a:r>
              <a:rPr lang="en-GB" sz="1100" dirty="0" err="1"/>
              <a:t>fy</a:t>
            </a:r>
            <a:r>
              <a:rPr lang="en-GB" sz="1100" dirty="0"/>
              <a:t> </a:t>
            </a:r>
            <a:r>
              <a:rPr lang="en-GB" sz="1100" dirty="0" err="1"/>
              <a:t>mrwdfrydedd</a:t>
            </a:r>
            <a:r>
              <a:rPr lang="en-GB" sz="1100" dirty="0"/>
              <a:t> am y </a:t>
            </a:r>
            <a:r>
              <a:rPr lang="en-GB" sz="1100" dirty="0" err="1"/>
              <a:t>pwnc</a:t>
            </a:r>
            <a:r>
              <a:rPr lang="en-GB" sz="1100" dirty="0"/>
              <a:t> </a:t>
            </a:r>
            <a:r>
              <a:rPr lang="en-GB" sz="1100" dirty="0" err="1"/>
              <a:t>i’r</a:t>
            </a:r>
            <a:r>
              <a:rPr lang="en-GB" sz="1100" dirty="0"/>
              <a:t> plant.  </a:t>
            </a:r>
            <a:r>
              <a:rPr lang="en-GB" sz="1100" dirty="0" err="1"/>
              <a:t>Credaf</a:t>
            </a:r>
            <a:r>
              <a:rPr lang="en-GB" sz="1100" dirty="0"/>
              <a:t> bod </a:t>
            </a:r>
            <a:r>
              <a:rPr lang="en-GB" sz="1100" dirty="0" err="1"/>
              <a:t>e’n</a:t>
            </a:r>
            <a:r>
              <a:rPr lang="en-GB" sz="1100" dirty="0"/>
              <a:t> </a:t>
            </a:r>
            <a:r>
              <a:rPr lang="en-GB" sz="1100" dirty="0" err="1"/>
              <a:t>bwysig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blant</a:t>
            </a:r>
            <a:r>
              <a:rPr lang="en-GB" sz="1100" dirty="0"/>
              <a:t> </a:t>
            </a:r>
            <a:r>
              <a:rPr lang="en-GB" sz="1100" dirty="0" err="1"/>
              <a:t>ceisio</a:t>
            </a:r>
            <a:r>
              <a:rPr lang="en-GB" sz="1100" dirty="0"/>
              <a:t> </a:t>
            </a:r>
            <a:r>
              <a:rPr lang="en-GB" sz="1100" dirty="0" err="1"/>
              <a:t>mwynhau</a:t>
            </a:r>
            <a:r>
              <a:rPr lang="en-GB" sz="1100" dirty="0"/>
              <a:t> y </a:t>
            </a:r>
            <a:r>
              <a:rPr lang="en-GB" sz="1100" dirty="0" err="1"/>
              <a:t>pwnc</a:t>
            </a:r>
            <a:r>
              <a:rPr lang="en-GB" sz="1100" dirty="0"/>
              <a:t> ac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sylweddoli</a:t>
            </a:r>
            <a:r>
              <a:rPr lang="en-GB" sz="1100" dirty="0"/>
              <a:t> </a:t>
            </a:r>
            <a:r>
              <a:rPr lang="en-GB" sz="1100" dirty="0" err="1"/>
              <a:t>sut</a:t>
            </a:r>
            <a:r>
              <a:rPr lang="en-GB" sz="1100" dirty="0"/>
              <a:t> </a:t>
            </a:r>
            <a:r>
              <a:rPr lang="en-GB" sz="1100" dirty="0" err="1"/>
              <a:t>mae</a:t>
            </a:r>
            <a:r>
              <a:rPr lang="en-GB" sz="1100" dirty="0"/>
              <a:t> </a:t>
            </a:r>
            <a:r>
              <a:rPr lang="en-GB" sz="1100" dirty="0" err="1"/>
              <a:t>hanes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dylanwadu</a:t>
            </a:r>
            <a:r>
              <a:rPr lang="en-GB" sz="1100" dirty="0"/>
              <a:t> </a:t>
            </a:r>
            <a:r>
              <a:rPr lang="en-GB" sz="1100" dirty="0" err="1"/>
              <a:t>arnyn</a:t>
            </a:r>
            <a:r>
              <a:rPr lang="en-GB" sz="1100" dirty="0"/>
              <a:t> </a:t>
            </a:r>
            <a:r>
              <a:rPr lang="en-GB" sz="1100" dirty="0" err="1"/>
              <a:t>ni</a:t>
            </a:r>
            <a:r>
              <a:rPr lang="en-GB" sz="1100" dirty="0"/>
              <a:t> </a:t>
            </a:r>
            <a:r>
              <a:rPr lang="en-GB" sz="1100" dirty="0" err="1"/>
              <a:t>heddi</a:t>
            </a:r>
            <a:r>
              <a:rPr lang="en-GB" sz="1100" dirty="0"/>
              <a:t>. </a:t>
            </a:r>
          </a:p>
          <a:p>
            <a:pPr marL="228600" indent="-228600">
              <a:buAutoNum type="arabicParenR"/>
            </a:pPr>
            <a:endParaRPr lang="en-GB" sz="1100" dirty="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B5B33C0-C8D5-40A4-8E7B-A15741A16A2F}"/>
              </a:ext>
            </a:extLst>
          </p:cNvPr>
          <p:cNvSpPr txBox="1"/>
          <p:nvPr/>
        </p:nvSpPr>
        <p:spPr>
          <a:xfrm>
            <a:off x="5803798" y="277976"/>
            <a:ext cx="350550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/>
              <a:t>Y math o </a:t>
            </a:r>
            <a:r>
              <a:rPr lang="en-GB" sz="1200" b="1" u="sng" dirty="0" err="1"/>
              <a:t>athro</a:t>
            </a:r>
            <a:r>
              <a:rPr lang="en-GB" sz="1200" b="1" u="sng" dirty="0"/>
              <a:t> </a:t>
            </a:r>
            <a:r>
              <a:rPr lang="en-GB" sz="1200" b="1" u="sng" dirty="0" err="1"/>
              <a:t>hoffaf</a:t>
            </a:r>
            <a:r>
              <a:rPr lang="en-GB" sz="1200" b="1" u="sng" dirty="0"/>
              <a:t> bod</a:t>
            </a:r>
          </a:p>
          <a:p>
            <a:r>
              <a:rPr lang="en-GB" sz="1200" b="1" u="sng" dirty="0"/>
              <a:t>The kind of teacher I aspire to be</a:t>
            </a:r>
          </a:p>
          <a:p>
            <a:r>
              <a:rPr lang="en-GB" sz="1200" dirty="0" err="1"/>
              <a:t>Athrawes</a:t>
            </a:r>
            <a:r>
              <a:rPr lang="en-GB" sz="1200" dirty="0"/>
              <a:t> </a:t>
            </a:r>
            <a:r>
              <a:rPr lang="en-GB" sz="1200" dirty="0" err="1"/>
              <a:t>hoffwn</a:t>
            </a:r>
            <a:r>
              <a:rPr lang="en-GB" sz="1200" dirty="0"/>
              <a:t> I </a:t>
            </a:r>
            <a:r>
              <a:rPr lang="en-GB" sz="1200" dirty="0" err="1"/>
              <a:t>fod</a:t>
            </a:r>
            <a:r>
              <a:rPr lang="en-GB" sz="1200" dirty="0"/>
              <a:t> </a:t>
            </a:r>
            <a:r>
              <a:rPr lang="en-GB" sz="1200" dirty="0" err="1"/>
              <a:t>yw</a:t>
            </a:r>
            <a:r>
              <a:rPr lang="en-GB" sz="1200" dirty="0"/>
              <a:t>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err="1"/>
              <a:t>Amyneddgar</a:t>
            </a:r>
            <a:endParaRPr lang="en-GB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err="1"/>
              <a:t>Hwylus</a:t>
            </a:r>
            <a:endParaRPr lang="en-GB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err="1"/>
              <a:t>Hawdd</a:t>
            </a:r>
            <a:r>
              <a:rPr lang="en-GB" sz="1200" dirty="0"/>
              <a:t> </a:t>
            </a:r>
            <a:r>
              <a:rPr lang="en-GB" sz="1200" dirty="0" err="1"/>
              <a:t>mynd</a:t>
            </a:r>
            <a:r>
              <a:rPr lang="en-GB" sz="1200" dirty="0"/>
              <a:t> </a:t>
            </a:r>
            <a:r>
              <a:rPr lang="en-GB" sz="1200" dirty="0" err="1"/>
              <a:t>ato</a:t>
            </a:r>
            <a:endParaRPr lang="en-GB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err="1"/>
              <a:t>Caredig</a:t>
            </a:r>
            <a:endParaRPr lang="en-GB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err="1"/>
              <a:t>hapus</a:t>
            </a:r>
            <a:endParaRPr lang="en-GB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err="1"/>
              <a:t>Trefnus</a:t>
            </a:r>
            <a:endParaRPr lang="en-GB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err="1"/>
              <a:t>Cyfeillgar</a:t>
            </a:r>
            <a:endParaRPr lang="en-GB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dirty="0"/>
          </a:p>
          <a:p>
            <a:endParaRPr lang="en-GB" sz="1200" dirty="0"/>
          </a:p>
          <a:p>
            <a:pPr marL="228600" indent="-228600">
              <a:buAutoNum type="arabicParenR"/>
            </a:pPr>
            <a:endParaRPr lang="en-GB" sz="1200" dirty="0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FCC90589-A3E8-4369-8088-A861A56A2D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00253" y="3680748"/>
            <a:ext cx="2451418" cy="2153222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9664504" y="3792219"/>
            <a:ext cx="222920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Meysydd</a:t>
            </a:r>
            <a:r>
              <a:rPr lang="en-GB" sz="1200" b="1" u="sng" dirty="0"/>
              <a:t> / </a:t>
            </a:r>
            <a:r>
              <a:rPr lang="en-GB" sz="1200" b="1" u="sng" dirty="0" err="1"/>
              <a:t>pynciau</a:t>
            </a:r>
            <a:r>
              <a:rPr lang="en-GB" sz="1200" b="1" u="sng" dirty="0"/>
              <a:t> </a:t>
            </a:r>
            <a:r>
              <a:rPr lang="en-GB" sz="1200" b="1" u="sng" dirty="0" err="1"/>
              <a:t>medraf</a:t>
            </a:r>
            <a:r>
              <a:rPr lang="en-GB" sz="1200" b="1" u="sng" dirty="0"/>
              <a:t> </a:t>
            </a:r>
            <a:r>
              <a:rPr lang="en-GB" sz="1200" b="1" u="sng" dirty="0" err="1"/>
              <a:t>eu</a:t>
            </a:r>
            <a:r>
              <a:rPr lang="en-GB" sz="1200" b="1" u="sng" dirty="0"/>
              <a:t> </a:t>
            </a:r>
            <a:r>
              <a:rPr lang="en-GB" sz="1200" b="1" u="sng" dirty="0" err="1"/>
              <a:t>haddysgu</a:t>
            </a:r>
            <a:endParaRPr lang="en-GB" sz="1200" b="1" u="sng" dirty="0"/>
          </a:p>
          <a:p>
            <a:r>
              <a:rPr lang="en-GB" sz="1200" b="1" u="sng" dirty="0"/>
              <a:t>Areas / subjects I could teach</a:t>
            </a:r>
          </a:p>
          <a:p>
            <a:endParaRPr lang="en-GB" sz="1200" b="1" u="sng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Hanes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err="1"/>
              <a:t>Astudiaethau</a:t>
            </a:r>
            <a:r>
              <a:rPr lang="en-GB" sz="1200" dirty="0"/>
              <a:t> </a:t>
            </a:r>
            <a:r>
              <a:rPr lang="en-GB" sz="1200" dirty="0" err="1"/>
              <a:t>Crefyddol</a:t>
            </a:r>
            <a:endParaRPr lang="en-GB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err="1"/>
              <a:t>Seicoleg</a:t>
            </a:r>
            <a:endParaRPr lang="en-GB" sz="1200" dirty="0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4887" y="4741994"/>
            <a:ext cx="3505504" cy="1891750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224887" y="4733365"/>
            <a:ext cx="3488787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Cefndir</a:t>
            </a:r>
            <a:r>
              <a:rPr lang="en-GB" sz="1200" b="1" u="sng" dirty="0"/>
              <a:t> </a:t>
            </a:r>
            <a:r>
              <a:rPr lang="en-GB" sz="1200" b="1" u="sng" dirty="0" err="1"/>
              <a:t>academaidd</a:t>
            </a:r>
            <a:endParaRPr lang="en-GB" sz="1200" b="1" u="sng" dirty="0"/>
          </a:p>
          <a:p>
            <a:r>
              <a:rPr lang="en-GB" sz="1200" b="1" u="sng" dirty="0"/>
              <a:t>Academic history</a:t>
            </a:r>
          </a:p>
          <a:p>
            <a:endParaRPr lang="en-GB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Es </a:t>
            </a:r>
            <a:r>
              <a:rPr lang="en-GB" sz="1200" dirty="0" err="1"/>
              <a:t>i</a:t>
            </a:r>
            <a:r>
              <a:rPr lang="en-GB" sz="1200" dirty="0"/>
              <a:t>  </a:t>
            </a:r>
            <a:r>
              <a:rPr lang="en-GB" sz="1200" dirty="0" err="1"/>
              <a:t>i</a:t>
            </a:r>
            <a:r>
              <a:rPr lang="en-GB" sz="1200" dirty="0"/>
              <a:t> Ysgol Gyfun Cwm </a:t>
            </a:r>
            <a:r>
              <a:rPr lang="en-GB" sz="1200" dirty="0" err="1"/>
              <a:t>Rhymni</a:t>
            </a:r>
            <a:r>
              <a:rPr lang="en-GB" sz="1200" dirty="0"/>
              <a:t> </a:t>
            </a:r>
            <a:r>
              <a:rPr lang="en-GB" sz="1200" dirty="0" err="1"/>
              <a:t>lle</a:t>
            </a:r>
            <a:r>
              <a:rPr lang="en-GB" sz="1200" dirty="0"/>
              <a:t> </a:t>
            </a:r>
            <a:r>
              <a:rPr lang="en-GB" sz="1200" dirty="0" err="1"/>
              <a:t>astudiais</a:t>
            </a:r>
            <a:r>
              <a:rPr lang="en-GB" sz="1200" dirty="0"/>
              <a:t> Hanes, </a:t>
            </a:r>
            <a:r>
              <a:rPr lang="en-GB" sz="1200" dirty="0" err="1"/>
              <a:t>Seicoleg</a:t>
            </a:r>
            <a:r>
              <a:rPr lang="en-GB" sz="1200" dirty="0"/>
              <a:t> ac </a:t>
            </a:r>
            <a:r>
              <a:rPr lang="en-GB" sz="1200" dirty="0" err="1"/>
              <a:t>Astudiaethau</a:t>
            </a:r>
            <a:r>
              <a:rPr lang="en-GB" sz="1200" dirty="0"/>
              <a:t> </a:t>
            </a:r>
            <a:r>
              <a:rPr lang="en-GB" sz="1200" dirty="0" err="1"/>
              <a:t>Crefyddol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lefelau</a:t>
            </a:r>
            <a:r>
              <a:rPr lang="en-GB" sz="1200" dirty="0"/>
              <a:t> A.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err="1"/>
              <a:t>Astudiais</a:t>
            </a:r>
            <a:r>
              <a:rPr lang="en-GB" sz="1200" dirty="0"/>
              <a:t> Hanes </a:t>
            </a:r>
            <a:r>
              <a:rPr lang="en-GB" sz="1200" dirty="0" err="1"/>
              <a:t>ym</a:t>
            </a:r>
            <a:r>
              <a:rPr lang="en-GB" sz="1200" dirty="0"/>
              <a:t> </a:t>
            </a:r>
            <a:r>
              <a:rPr lang="en-GB" sz="1200" dirty="0" err="1"/>
              <a:t>mhrifysgol</a:t>
            </a:r>
            <a:r>
              <a:rPr lang="en-GB" sz="1200" dirty="0"/>
              <a:t> Abertawe </a:t>
            </a:r>
            <a:r>
              <a:rPr lang="en-GB" sz="1200" dirty="0" err="1"/>
              <a:t>lle</a:t>
            </a:r>
            <a:r>
              <a:rPr lang="en-GB" sz="1200" dirty="0"/>
              <a:t> </a:t>
            </a:r>
            <a:r>
              <a:rPr lang="en-GB" sz="1200" dirty="0" err="1"/>
              <a:t>derbynais</a:t>
            </a:r>
            <a:r>
              <a:rPr lang="en-GB" sz="1200" dirty="0"/>
              <a:t> BA </a:t>
            </a:r>
            <a:r>
              <a:rPr lang="en-GB" sz="1200" dirty="0" err="1"/>
              <a:t>yn</a:t>
            </a:r>
            <a:r>
              <a:rPr lang="en-GB" sz="1200" dirty="0"/>
              <a:t> Hanes. </a:t>
            </a:r>
          </a:p>
          <a:p>
            <a:endParaRPr lang="en-GB" dirty="0"/>
          </a:p>
        </p:txBody>
      </p:sp>
      <p:pic>
        <p:nvPicPr>
          <p:cNvPr id="3" name="Picture 2" descr="A person smiling for the camera&#10;&#10;Description automatically generated">
            <a:extLst>
              <a:ext uri="{FF2B5EF4-FFF2-40B4-BE49-F238E27FC236}">
                <a16:creationId xmlns:a16="http://schemas.microsoft.com/office/drawing/2014/main" id="{A8C22E7D-6D27-47C6-802C-5760678B69F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985674">
            <a:off x="2643998" y="226252"/>
            <a:ext cx="1671007" cy="1569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105</TotalTime>
  <Words>376</Words>
  <Application>Microsoft Office PowerPoint</Application>
  <PresentationFormat>Widescreen</PresentationFormat>
  <Paragraphs>36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Century Gothic</vt:lpstr>
      <vt:lpstr>Wingdings 3</vt:lpstr>
      <vt:lpstr>Slice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Gwennan Marsh</cp:lastModifiedBy>
  <cp:revision>11</cp:revision>
  <dcterms:created xsi:type="dcterms:W3CDTF">2019-09-05T20:58:34Z</dcterms:created>
  <dcterms:modified xsi:type="dcterms:W3CDTF">2019-09-30T07:40:13Z</dcterms:modified>
</cp:coreProperties>
</file>