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0"/>
  </p:notesMasterIdLst>
  <p:handoutMasterIdLst>
    <p:handoutMasterId r:id="rId21"/>
  </p:handoutMasterIdLst>
  <p:sldIdLst>
    <p:sldId id="256" r:id="rId5"/>
    <p:sldId id="258" r:id="rId6"/>
    <p:sldId id="260" r:id="rId7"/>
    <p:sldId id="262" r:id="rId8"/>
    <p:sldId id="268" r:id="rId9"/>
    <p:sldId id="261" r:id="rId10"/>
    <p:sldId id="270" r:id="rId11"/>
    <p:sldId id="271" r:id="rId12"/>
    <p:sldId id="272" r:id="rId13"/>
    <p:sldId id="273" r:id="rId14"/>
    <p:sldId id="274" r:id="rId15"/>
    <p:sldId id="275" r:id="rId16"/>
    <p:sldId id="276" r:id="rId17"/>
    <p:sldId id="277"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7030A0"/>
    <a:srgbClr val="00B0F0"/>
    <a:srgbClr val="0070C0"/>
    <a:srgbClr val="37C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88415" autoAdjust="0"/>
  </p:normalViewPr>
  <p:slideViewPr>
    <p:cSldViewPr snapToGrid="0" showGuides="1">
      <p:cViewPr varScale="1">
        <p:scale>
          <a:sx n="114" d="100"/>
          <a:sy n="114" d="100"/>
        </p:scale>
        <p:origin x="414" y="84"/>
      </p:cViewPr>
      <p:guideLst>
        <p:guide orient="horz" pos="2160"/>
        <p:guide pos="3840"/>
      </p:guideLst>
    </p:cSldViewPr>
  </p:slideViewPr>
  <p:notesTextViewPr>
    <p:cViewPr>
      <p:scale>
        <a:sx n="1" d="1"/>
        <a:sy n="1" d="1"/>
      </p:scale>
      <p:origin x="0" y="0"/>
    </p:cViewPr>
  </p:notesTextViewPr>
  <p:sorterViewPr>
    <p:cViewPr>
      <p:scale>
        <a:sx n="114" d="100"/>
        <a:sy n="114" d="100"/>
      </p:scale>
      <p:origin x="0" y="-1476"/>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US" smtClean="0"/>
              <a:t>1/20/2020</a:t>
            </a:fld>
            <a:endParaRPr lang="en-US" dirty="0"/>
          </a:p>
        </p:txBody>
      </p:sp>
      <p:sp>
        <p:nvSpPr>
          <p:cNvPr id="4" name="Footer Placeholder 3">
            <a:extLst>
              <a:ext uri="{FF2B5EF4-FFF2-40B4-BE49-F238E27FC236}">
                <a16:creationId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US" smtClean="0"/>
              <a:t>‹#›</a:t>
            </a:fld>
            <a:endParaRPr lang="en-US" dirty="0"/>
          </a:p>
        </p:txBody>
      </p:sp>
    </p:spTree>
    <p:extLst>
      <p:ext uri="{BB962C8B-B14F-4D97-AF65-F5344CB8AC3E}">
        <p14:creationId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US" noProof="0" smtClean="0"/>
              <a:t>1/20/2020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US" noProof="0" smtClean="0"/>
              <a:t>‹#›</a:t>
            </a:fld>
            <a:endParaRPr lang="en-US" noProof="0" dirty="0"/>
          </a:p>
        </p:txBody>
      </p:sp>
    </p:spTree>
    <p:extLst>
      <p:ext uri="{BB962C8B-B14F-4D97-AF65-F5344CB8AC3E}">
        <p14:creationId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1</a:t>
            </a:fld>
            <a:endParaRPr lang="en-US"/>
          </a:p>
        </p:txBody>
      </p:sp>
    </p:spTree>
    <p:extLst>
      <p:ext uri="{BB962C8B-B14F-4D97-AF65-F5344CB8AC3E}">
        <p14:creationId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2</a:t>
            </a:fld>
            <a:endParaRPr lang="en-US"/>
          </a:p>
        </p:txBody>
      </p:sp>
    </p:spTree>
    <p:extLst>
      <p:ext uri="{BB962C8B-B14F-4D97-AF65-F5344CB8AC3E}">
        <p14:creationId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3</a:t>
            </a:fld>
            <a:endParaRPr lang="en-US"/>
          </a:p>
        </p:txBody>
      </p:sp>
    </p:spTree>
    <p:extLst>
      <p:ext uri="{BB962C8B-B14F-4D97-AF65-F5344CB8AC3E}">
        <p14:creationId xmlns:p14="http://schemas.microsoft.com/office/powerpoint/2010/main" val="360483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5ACE04-E13C-4837-B6DD-B388E7CAA05E}" type="slidenum">
              <a:rPr lang="en-US" noProof="0" smtClean="0"/>
              <a:t>4</a:t>
            </a:fld>
            <a:endParaRPr lang="en-US" noProof="0" dirty="0"/>
          </a:p>
        </p:txBody>
      </p:sp>
    </p:spTree>
    <p:extLst>
      <p:ext uri="{BB962C8B-B14F-4D97-AF65-F5344CB8AC3E}">
        <p14:creationId xmlns:p14="http://schemas.microsoft.com/office/powerpoint/2010/main" val="857514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6</a:t>
            </a:fld>
            <a:endParaRPr lang="en-US"/>
          </a:p>
        </p:txBody>
      </p:sp>
    </p:spTree>
    <p:extLst>
      <p:ext uri="{BB962C8B-B14F-4D97-AF65-F5344CB8AC3E}">
        <p14:creationId xmlns:p14="http://schemas.microsoft.com/office/powerpoint/2010/main" val="185964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5ACE04-E13C-4837-B6DD-B388E7CAA05E}" type="slidenum">
              <a:rPr lang="en-US" noProof="0" smtClean="0"/>
              <a:t>15</a:t>
            </a:fld>
            <a:endParaRPr lang="en-US" noProof="0" dirty="0"/>
          </a:p>
        </p:txBody>
      </p:sp>
    </p:spTree>
    <p:extLst>
      <p:ext uri="{BB962C8B-B14F-4D97-AF65-F5344CB8AC3E}">
        <p14:creationId xmlns:p14="http://schemas.microsoft.com/office/powerpoint/2010/main" val="2641197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9945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84765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
        <p:nvSpPr>
          <p:cNvPr id="21" name="Picture Placeholder 9">
            <a:extLst>
              <a:ext uri="{FF2B5EF4-FFF2-40B4-BE49-F238E27FC236}">
                <a16:creationId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Tree>
    <p:extLst>
      <p:ext uri="{BB962C8B-B14F-4D97-AF65-F5344CB8AC3E}">
        <p14:creationId xmlns:p14="http://schemas.microsoft.com/office/powerpoint/2010/main" val="23405895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42780638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3" name="Text Placeholder 2">
            <a:extLst>
              <a:ext uri="{FF2B5EF4-FFF2-40B4-BE49-F238E27FC236}">
                <a16:creationId xmlns:a16="http://schemas.microsoft.com/office/drawing/2014/main" id="{712D9B6D-CE43-4FB1-87C0-D3565E730242}"/>
              </a:ext>
            </a:extLst>
          </p:cNvPr>
          <p:cNvSpPr>
            <a:spLocks noGrp="1"/>
          </p:cNvSpPr>
          <p:nvPr>
            <p:ph type="body" idx="1" hasCustomPrompt="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249D73CD-EB11-4ED6-80CF-B68320D57E91}"/>
              </a:ext>
            </a:extLst>
          </p:cNvPr>
          <p:cNvSpPr>
            <a:spLocks noGrp="1"/>
          </p:cNvSpPr>
          <p:nvPr>
            <p:ph sz="half" idx="2" hasCustomPrompt="1"/>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1" name="Content Placeholder 16">
            <a:extLst>
              <a:ext uri="{FF2B5EF4-FFF2-40B4-BE49-F238E27FC236}">
                <a16:creationId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A09F60F9-61AE-4464-B369-1CF86DB708DA}"/>
              </a:ext>
            </a:extLst>
          </p:cNvPr>
          <p:cNvSpPr>
            <a:spLocks noGrp="1"/>
          </p:cNvSpPr>
          <p:nvPr>
            <p:ph type="body" idx="15" hasCustomPrompt="1"/>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3">
            <a:extLst>
              <a:ext uri="{FF2B5EF4-FFF2-40B4-BE49-F238E27FC236}">
                <a16:creationId xmlns:a16="http://schemas.microsoft.com/office/drawing/2014/main" id="{124CEF01-2C7C-4568-8A45-5F5A058ECFC1}"/>
              </a:ext>
            </a:extLst>
          </p:cNvPr>
          <p:cNvSpPr>
            <a:spLocks noGrp="1"/>
          </p:cNvSpPr>
          <p:nvPr>
            <p:ph sz="half" idx="16" hasCustomPrompt="1"/>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Picture Placeholder 8">
            <a:extLst>
              <a:ext uri="{FF2B5EF4-FFF2-40B4-BE49-F238E27FC236}">
                <a16:creationId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4" name="Picture Placeholder 8">
            <a:extLst>
              <a:ext uri="{FF2B5EF4-FFF2-40B4-BE49-F238E27FC236}">
                <a16:creationId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Text Placeholder 2">
            <a:extLst>
              <a:ext uri="{FF2B5EF4-FFF2-40B4-BE49-F238E27FC236}">
                <a16:creationId xmlns:a16="http://schemas.microsoft.com/office/drawing/2014/main" id="{76F2CCF2-293A-49CA-B2A9-134BB5DEF98E}"/>
              </a:ext>
            </a:extLst>
          </p:cNvPr>
          <p:cNvSpPr>
            <a:spLocks noGrp="1"/>
          </p:cNvSpPr>
          <p:nvPr>
            <p:ph type="body" idx="20" hasCustomPrompt="1"/>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190516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4" name="Rectangle 3">
            <a:extLst>
              <a:ext uri="{FF2B5EF4-FFF2-40B4-BE49-F238E27FC236}">
                <a16:creationId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3" name="Group 12">
            <a:extLst>
              <a:ext uri="{FF2B5EF4-FFF2-40B4-BE49-F238E27FC236}">
                <a16:creationId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9417493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noProof="0"/>
              <a:t>Thank You</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23" name="Graphic 22" descr="Envelope">
            <a:extLst>
              <a:ext uri="{FF2B5EF4-FFF2-40B4-BE49-F238E27FC236}">
                <a16:creationId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39" name="Content Placeholder 38">
            <a:extLst>
              <a:ext uri="{FF2B5EF4-FFF2-40B4-BE49-F238E27FC236}">
                <a16:creationId xmlns:a16="http://schemas.microsoft.com/office/drawing/2014/main" id="{382940E6-7963-411F-B35A-57121171A988}"/>
              </a:ext>
            </a:extLst>
          </p:cNvPr>
          <p:cNvSpPr>
            <a:spLocks noGrp="1"/>
          </p:cNvSpPr>
          <p:nvPr>
            <p:ph sz="quarter" idx="15" hasCustomPrompt="1"/>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noProof="0"/>
              <a:t>Edit Master text styles</a:t>
            </a:r>
          </a:p>
        </p:txBody>
      </p:sp>
      <p:grpSp>
        <p:nvGrpSpPr>
          <p:cNvPr id="20" name="Group 19">
            <a:extLst>
              <a:ext uri="{FF2B5EF4-FFF2-40B4-BE49-F238E27FC236}">
                <a16:creationId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6" name="Oval 25">
              <a:extLst>
                <a:ext uri="{FF2B5EF4-FFF2-40B4-BE49-F238E27FC236}">
                  <a16:creationId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pic>
        <p:nvPicPr>
          <p:cNvPr id="3" name="Graphic 2" descr="Link">
            <a:extLst>
              <a:ext uri="{FF2B5EF4-FFF2-40B4-BE49-F238E27FC236}">
                <a16:creationId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87152" y="4809677"/>
            <a:ext cx="542081" cy="542081"/>
          </a:xfrm>
          <a:prstGeom prst="rect">
            <a:avLst/>
          </a:prstGeom>
        </p:spPr>
      </p:pic>
    </p:spTree>
    <p:extLst>
      <p:ext uri="{BB962C8B-B14F-4D97-AF65-F5344CB8AC3E}">
        <p14:creationId xmlns:p14="http://schemas.microsoft.com/office/powerpoint/2010/main" val="348435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61775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noProof="0"/>
              <a:t>Click to edit Master title style</a:t>
            </a:r>
          </a:p>
        </p:txBody>
      </p:sp>
      <p:sp>
        <p:nvSpPr>
          <p:cNvPr id="24" name="Text Placeholder 2">
            <a:extLst>
              <a:ext uri="{FF2B5EF4-FFF2-40B4-BE49-F238E27FC236}">
                <a16:creationId xmlns:a16="http://schemas.microsoft.com/office/drawing/2014/main" id="{E3405997-7AE2-4C6E-8A7D-735F58A49D12}"/>
              </a:ext>
            </a:extLst>
          </p:cNvPr>
          <p:cNvSpPr>
            <a:spLocks noGrp="1"/>
          </p:cNvSpPr>
          <p:nvPr>
            <p:ph type="body" idx="1" hasCustomPrompt="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noProof="0"/>
              <a:t>Edit Master text styles</a:t>
            </a:r>
          </a:p>
        </p:txBody>
      </p:sp>
    </p:spTree>
    <p:extLst>
      <p:ext uri="{BB962C8B-B14F-4D97-AF65-F5344CB8AC3E}">
        <p14:creationId xmlns:p14="http://schemas.microsoft.com/office/powerpoint/2010/main" val="293153372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Text Placeholder 2">
            <a:extLst>
              <a:ext uri="{FF2B5EF4-FFF2-40B4-BE49-F238E27FC236}">
                <a16:creationId xmlns:a16="http://schemas.microsoft.com/office/drawing/2014/main" id="{BE814D66-F00F-0D44-AD03-889FEE787EB6}"/>
              </a:ext>
            </a:extLst>
          </p:cNvPr>
          <p:cNvSpPr>
            <a:spLocks noGrp="1"/>
          </p:cNvSpPr>
          <p:nvPr>
            <p:ph idx="1" hasCustomPrompt="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Title 2">
            <a:extLst>
              <a:ext uri="{FF2B5EF4-FFF2-40B4-BE49-F238E27FC236}">
                <a16:creationId xmlns:a16="http://schemas.microsoft.com/office/drawing/2014/main" id="{FF9B990C-5D9C-4A90-AC73-5889BC9F755C}"/>
              </a:ext>
            </a:extLst>
          </p:cNvPr>
          <p:cNvSpPr>
            <a:spLocks noGrp="1"/>
          </p:cNvSpPr>
          <p:nvPr>
            <p:ph type="title" hasCustomPrompt="1"/>
          </p:nvPr>
        </p:nvSpPr>
        <p:spPr/>
        <p:txBody>
          <a:bodyPr/>
          <a:lstStyle/>
          <a:p>
            <a:r>
              <a:rPr lang="en-US" noProof="0"/>
              <a:t>CLICK TO EDIT MASTER TITLE STYLE</a:t>
            </a:r>
          </a:p>
        </p:txBody>
      </p:sp>
      <p:sp>
        <p:nvSpPr>
          <p:cNvPr id="16" name="Oval 15">
            <a:extLst>
              <a:ext uri="{FF2B5EF4-FFF2-40B4-BE49-F238E27FC236}">
                <a16:creationId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289702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Content Placeholder 3">
            <a:extLst>
              <a:ext uri="{FF2B5EF4-FFF2-40B4-BE49-F238E27FC236}">
                <a16:creationId xmlns:a16="http://schemas.microsoft.com/office/drawing/2014/main" id="{6E22FA8C-3243-4716-A6BD-F37D6058FB43}"/>
              </a:ext>
            </a:extLst>
          </p:cNvPr>
          <p:cNvSpPr>
            <a:spLocks noGrp="1"/>
          </p:cNvSpPr>
          <p:nvPr>
            <p:ph sz="half" idx="2" hasCustomPrompt="1"/>
          </p:nvPr>
        </p:nvSpPr>
        <p:spPr>
          <a:xfrm>
            <a:off x="6347381"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8ABE3FD8-339C-4F75-876F-8347ADE67E94}"/>
              </a:ext>
            </a:extLst>
          </p:cNvPr>
          <p:cNvSpPr>
            <a:spLocks noGrp="1"/>
          </p:cNvSpPr>
          <p:nvPr>
            <p:ph sz="half" idx="1" hasCustomPrompt="1"/>
          </p:nvPr>
        </p:nvSpPr>
        <p:spPr>
          <a:xfrm>
            <a:off x="363416"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Oval 24">
            <a:extLst>
              <a:ext uri="{FF2B5EF4-FFF2-40B4-BE49-F238E27FC236}">
                <a16:creationId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736614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7" name="Text Placeholder 4">
            <a:extLst>
              <a:ext uri="{FF2B5EF4-FFF2-40B4-BE49-F238E27FC236}">
                <a16:creationId xmlns:a16="http://schemas.microsoft.com/office/drawing/2014/main" id="{9F73353B-C50B-4A8A-87CF-657C1EB8940F}"/>
              </a:ext>
            </a:extLst>
          </p:cNvPr>
          <p:cNvSpPr>
            <a:spLocks noGrp="1"/>
          </p:cNvSpPr>
          <p:nvPr>
            <p:ph type="body" sz="quarter" idx="3" hasCustomPrompt="1"/>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8" name="Content Placeholder 5">
            <a:extLst>
              <a:ext uri="{FF2B5EF4-FFF2-40B4-BE49-F238E27FC236}">
                <a16:creationId xmlns:a16="http://schemas.microsoft.com/office/drawing/2014/main" id="{5EFF7F5E-3221-4390-9B17-D1944365BF12}"/>
              </a:ext>
            </a:extLst>
          </p:cNvPr>
          <p:cNvSpPr>
            <a:spLocks noGrp="1"/>
          </p:cNvSpPr>
          <p:nvPr>
            <p:ph sz="quarter" idx="4" hasCustomPrompt="1"/>
          </p:nvPr>
        </p:nvSpPr>
        <p:spPr>
          <a:xfrm>
            <a:off x="6347379" y="2586215"/>
            <a:ext cx="5481203"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Text Placeholder 2">
            <a:extLst>
              <a:ext uri="{FF2B5EF4-FFF2-40B4-BE49-F238E27FC236}">
                <a16:creationId xmlns:a16="http://schemas.microsoft.com/office/drawing/2014/main" id="{9506B516-77C1-431B-A8A5-68FA5D4B6D7E}"/>
              </a:ext>
            </a:extLst>
          </p:cNvPr>
          <p:cNvSpPr>
            <a:spLocks noGrp="1"/>
          </p:cNvSpPr>
          <p:nvPr>
            <p:ph type="body" idx="1" hasCustomPrompt="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30" name="Content Placeholder 3">
            <a:extLst>
              <a:ext uri="{FF2B5EF4-FFF2-40B4-BE49-F238E27FC236}">
                <a16:creationId xmlns:a16="http://schemas.microsoft.com/office/drawing/2014/main" id="{860F1452-CAB9-4154-ADCC-9245E71D0D2C}"/>
              </a:ext>
            </a:extLst>
          </p:cNvPr>
          <p:cNvSpPr>
            <a:spLocks noGrp="1"/>
          </p:cNvSpPr>
          <p:nvPr>
            <p:ph sz="half" idx="2" hasCustomPrompt="1"/>
          </p:nvPr>
        </p:nvSpPr>
        <p:spPr>
          <a:xfrm>
            <a:off x="363416" y="2586215"/>
            <a:ext cx="5481202"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 name="Oval 30">
            <a:extLst>
              <a:ext uri="{FF2B5EF4-FFF2-40B4-BE49-F238E27FC236}">
                <a16:creationId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5527855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Text Placeholder 3">
            <a:extLst>
              <a:ext uri="{FF2B5EF4-FFF2-40B4-BE49-F238E27FC236}">
                <a16:creationId xmlns:a16="http://schemas.microsoft.com/office/drawing/2014/main" id="{86E0573A-023B-4D1C-8224-56A5D0DDF379}"/>
              </a:ext>
            </a:extLst>
          </p:cNvPr>
          <p:cNvSpPr>
            <a:spLocks noGrp="1"/>
          </p:cNvSpPr>
          <p:nvPr>
            <p:ph type="body" sz="half" idx="2" hasCustomPrompt="1"/>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noProof="0"/>
              <a:t>Edit Master text styles</a:t>
            </a:r>
          </a:p>
        </p:txBody>
      </p:sp>
      <p:sp>
        <p:nvSpPr>
          <p:cNvPr id="15" name="Picture Placeholder 2">
            <a:extLst>
              <a:ext uri="{FF2B5EF4-FFF2-40B4-BE49-F238E27FC236}">
                <a16:creationId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82119214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0" name="Text Placeholder 3">
            <a:extLst>
              <a:ext uri="{FF2B5EF4-FFF2-40B4-BE49-F238E27FC236}">
                <a16:creationId xmlns:a16="http://schemas.microsoft.com/office/drawing/2014/main" id="{1B247C0B-04BA-4D5C-A41D-AEA60217241B}"/>
              </a:ext>
            </a:extLst>
          </p:cNvPr>
          <p:cNvSpPr>
            <a:spLocks noGrp="1"/>
          </p:cNvSpPr>
          <p:nvPr>
            <p:ph type="body" sz="half" idx="2" hasCustomPrompt="1"/>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Content Placeholder 2">
            <a:extLst>
              <a:ext uri="{FF2B5EF4-FFF2-40B4-BE49-F238E27FC236}">
                <a16:creationId xmlns:a16="http://schemas.microsoft.com/office/drawing/2014/main" id="{194C619D-34F6-4A29-857A-D76007218728}"/>
              </a:ext>
            </a:extLst>
          </p:cNvPr>
          <p:cNvSpPr>
            <a:spLocks noGrp="1"/>
          </p:cNvSpPr>
          <p:nvPr>
            <p:ph idx="1" hasCustomPrompt="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9517590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Oval 12">
            <a:extLst>
              <a:ext uri="{FF2B5EF4-FFF2-40B4-BE49-F238E27FC236}">
                <a16:creationId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43651473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4" name="Group 3">
            <a:extLst>
              <a:ext uri="{FF2B5EF4-FFF2-40B4-BE49-F238E27FC236}">
                <a16:creationId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Oval 7">
              <a:extLst>
                <a:ext uri="{FF2B5EF4-FFF2-40B4-BE49-F238E27FC236}">
                  <a16:creationId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87506116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0D79E1-5F46-41CA-85E7-44C2A6C62820}"/>
              </a:ext>
            </a:extLst>
          </p:cNvPr>
          <p:cNvSpPr>
            <a:spLocks noGrp="1"/>
          </p:cNvSpPr>
          <p:nvPr>
            <p:ph type="title"/>
          </p:nvPr>
        </p:nvSpPr>
        <p:spPr>
          <a:xfrm>
            <a:off x="363416" y="365125"/>
            <a:ext cx="11465168" cy="918553"/>
          </a:xfrm>
          <a:prstGeom prst="rect">
            <a:avLst/>
          </a:prstGeom>
        </p:spPr>
        <p:txBody>
          <a:bodyPr vert="horz" lIns="0" tIns="0" rIns="0" bIns="0" rtlCol="0" anchor="b">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7B0B511-05FD-459E-AC79-A87540961FC1}"/>
              </a:ext>
            </a:extLst>
          </p:cNvPr>
          <p:cNvSpPr>
            <a:spLocks noGrp="1"/>
          </p:cNvSpPr>
          <p:nvPr>
            <p:ph type="body" idx="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FC32B635-1E22-483C-94B9-F587908DE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6DB98321-594C-4030-A2B0-3492F77EE03E}"/>
              </a:ext>
            </a:extLst>
          </p:cNvPr>
          <p:cNvSpPr>
            <a:spLocks noGrp="1"/>
          </p:cNvSpPr>
          <p:nvPr>
            <p:ph type="sldNum" sz="quarter" idx="4"/>
          </p:nvPr>
        </p:nvSpPr>
        <p:spPr>
          <a:xfrm>
            <a:off x="9085384" y="6463207"/>
            <a:ext cx="2743200" cy="258268"/>
          </a:xfrm>
          <a:prstGeom prst="rect">
            <a:avLst/>
          </a:prstGeom>
        </p:spPr>
        <p:txBody>
          <a:bodyPr vert="horz" lIns="91440" tIns="45720" rIns="91440" bIns="45720" rtlCol="0" anchor="ctr"/>
          <a:lstStyle>
            <a:lvl1pPr algn="r">
              <a:defRPr sz="900">
                <a:solidFill>
                  <a:schemeClr val="accent3"/>
                </a:solidFill>
              </a:defRPr>
            </a:lvl1pPr>
          </a:lstStyle>
          <a:p>
            <a:fld id="{48BB047D-A6CD-43AB-96F0-683C726B586B}" type="slidenum">
              <a:rPr lang="en-US" noProof="0" smtClean="0"/>
              <a:pPr/>
              <a:t>‹#›</a:t>
            </a:fld>
            <a:endParaRPr lang="en-US" noProof="0" dirty="0"/>
          </a:p>
        </p:txBody>
      </p:sp>
    </p:spTree>
    <p:extLst>
      <p:ext uri="{BB962C8B-B14F-4D97-AF65-F5344CB8AC3E}">
        <p14:creationId xmlns:p14="http://schemas.microsoft.com/office/powerpoint/2010/main" val="2053652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62" r:id="rId5"/>
    <p:sldLayoutId id="2147483660" r:id="rId6"/>
    <p:sldLayoutId id="2147483663" r:id="rId7"/>
    <p:sldLayoutId id="2147483667" r:id="rId8"/>
    <p:sldLayoutId id="2147483668" r:id="rId9"/>
    <p:sldLayoutId id="2147483666" r:id="rId10"/>
    <p:sldLayoutId id="2147483669" r:id="rId11"/>
    <p:sldLayoutId id="2147483670" r:id="rId12"/>
    <p:sldLayoutId id="2147483671" r:id="rId13"/>
    <p:sldLayoutId id="2147483672" r:id="rId14"/>
    <p:sldLayoutId id="2147483664" r:id="rId15"/>
    <p:sldLayoutId id="2147483665" r:id="rId16"/>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15.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Placeholder 35">
            <a:extLst>
              <a:ext uri="{FF2B5EF4-FFF2-40B4-BE49-F238E27FC236}">
                <a16:creationId xmlns:a16="http://schemas.microsoft.com/office/drawing/2014/main" id="{F7CD9EDC-C949-4D72-B04B-A61A034595AC}"/>
              </a:ext>
            </a:extLst>
          </p:cNvPr>
          <p:cNvPicPr>
            <a:picLocks noGrp="1" noChangeAspect="1"/>
          </p:cNvPicPr>
          <p:nvPr>
            <p:ph type="pic" sz="quarter" idx="13"/>
          </p:nvPr>
        </p:nvPicPr>
        <p:blipFill>
          <a:blip r:embed="rId3"/>
          <a:stretch>
            <a:fillRect/>
          </a:stretch>
        </p:blipFill>
        <p:spPr>
          <a:xfrm>
            <a:off x="0" y="0"/>
            <a:ext cx="4424363" cy="6858000"/>
          </a:xfrm>
        </p:spPr>
      </p:pic>
      <p:sp>
        <p:nvSpPr>
          <p:cNvPr id="2" name="Title 1">
            <a:extLst>
              <a:ext uri="{FF2B5EF4-FFF2-40B4-BE49-F238E27FC236}">
                <a16:creationId xmlns:a16="http://schemas.microsoft.com/office/drawing/2014/main" id="{B30359CD-8DFF-4AF2-B957-630ED2A60E8D}"/>
              </a:ext>
            </a:extLst>
          </p:cNvPr>
          <p:cNvSpPr>
            <a:spLocks noGrp="1"/>
          </p:cNvSpPr>
          <p:nvPr>
            <p:ph type="ctrTitle"/>
          </p:nvPr>
        </p:nvSpPr>
        <p:spPr>
          <a:xfrm>
            <a:off x="4686300" y="2726872"/>
            <a:ext cx="7233557" cy="832077"/>
          </a:xfrm>
        </p:spPr>
        <p:txBody>
          <a:bodyPr/>
          <a:lstStyle/>
          <a:p>
            <a:r>
              <a:rPr lang="en-IN" dirty="0"/>
              <a:t>USA: California</a:t>
            </a:r>
          </a:p>
        </p:txBody>
      </p:sp>
      <p:sp>
        <p:nvSpPr>
          <p:cNvPr id="3" name="Subtitle 2">
            <a:extLst>
              <a:ext uri="{FF2B5EF4-FFF2-40B4-BE49-F238E27FC236}">
                <a16:creationId xmlns:a16="http://schemas.microsoft.com/office/drawing/2014/main" id="{F1DF7D53-1D50-48D8-B3B4-B9632324B2AB}"/>
              </a:ext>
            </a:extLst>
          </p:cNvPr>
          <p:cNvSpPr>
            <a:spLocks noGrp="1"/>
          </p:cNvSpPr>
          <p:nvPr>
            <p:ph type="subTitle" idx="1"/>
          </p:nvPr>
        </p:nvSpPr>
        <p:spPr/>
        <p:txBody>
          <a:bodyPr/>
          <a:lstStyle/>
          <a:p>
            <a:r>
              <a:rPr lang="en-IN" dirty="0"/>
              <a:t>BY: Megan, Lauren and Tamara.</a:t>
            </a:r>
          </a:p>
        </p:txBody>
      </p:sp>
      <p:pic>
        <p:nvPicPr>
          <p:cNvPr id="4" name="Picture 3">
            <a:extLst>
              <a:ext uri="{FF2B5EF4-FFF2-40B4-BE49-F238E27FC236}">
                <a16:creationId xmlns:a16="http://schemas.microsoft.com/office/drawing/2014/main" id="{D00A64B7-4B30-4584-A8B9-E7A60702CD04}"/>
              </a:ext>
            </a:extLst>
          </p:cNvPr>
          <p:cNvPicPr>
            <a:picLocks noChangeAspect="1"/>
          </p:cNvPicPr>
          <p:nvPr/>
        </p:nvPicPr>
        <p:blipFill>
          <a:blip r:embed="rId4"/>
          <a:stretch>
            <a:fillRect/>
          </a:stretch>
        </p:blipFill>
        <p:spPr>
          <a:xfrm>
            <a:off x="8017021" y="114301"/>
            <a:ext cx="4025769" cy="2873952"/>
          </a:xfrm>
          <a:prstGeom prst="rect">
            <a:avLst/>
          </a:prstGeom>
          <a:ln>
            <a:noFill/>
          </a:ln>
          <a:effectLst>
            <a:softEdge rad="112500"/>
          </a:effectLst>
        </p:spPr>
      </p:pic>
    </p:spTree>
    <p:extLst>
      <p:ext uri="{BB962C8B-B14F-4D97-AF65-F5344CB8AC3E}">
        <p14:creationId xmlns:p14="http://schemas.microsoft.com/office/powerpoint/2010/main" val="206440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a:extLst>
              <a:ext uri="{FF2B5EF4-FFF2-40B4-BE49-F238E27FC236}">
                <a16:creationId xmlns:a16="http://schemas.microsoft.com/office/drawing/2014/main" id="{D4E7378D-0752-482D-BA2B-045B98982FED}"/>
              </a:ext>
            </a:extLst>
          </p:cNvPr>
          <p:cNvPicPr>
            <a:picLocks noGrp="1" noChangeAspect="1"/>
          </p:cNvPicPr>
          <p:nvPr>
            <p:ph type="pic" sz="quarter" idx="13"/>
          </p:nvPr>
        </p:nvPicPr>
        <p:blipFill>
          <a:blip r:embed="rId3"/>
          <a:stretch>
            <a:fillRect/>
          </a:stretch>
        </p:blipFill>
        <p:spPr>
          <a:xfrm>
            <a:off x="0" y="0"/>
            <a:ext cx="12192000" cy="3713018"/>
          </a:xfrm>
        </p:spPr>
      </p:pic>
      <p:sp>
        <p:nvSpPr>
          <p:cNvPr id="9" name="Title 8">
            <a:extLst>
              <a:ext uri="{FF2B5EF4-FFF2-40B4-BE49-F238E27FC236}">
                <a16:creationId xmlns:a16="http://schemas.microsoft.com/office/drawing/2014/main" id="{E68E31FD-BE74-4CB3-A5A5-652148351F11}"/>
              </a:ext>
            </a:extLst>
          </p:cNvPr>
          <p:cNvSpPr>
            <a:spLocks noGrp="1"/>
          </p:cNvSpPr>
          <p:nvPr>
            <p:ph type="title"/>
          </p:nvPr>
        </p:nvSpPr>
        <p:spPr/>
        <p:txBody>
          <a:bodyPr/>
          <a:lstStyle/>
          <a:p>
            <a:r>
              <a:rPr lang="en-US" dirty="0"/>
              <a:t>California </a:t>
            </a:r>
          </a:p>
        </p:txBody>
      </p:sp>
      <p:sp>
        <p:nvSpPr>
          <p:cNvPr id="10" name="Text Placeholder 9">
            <a:extLst>
              <a:ext uri="{FF2B5EF4-FFF2-40B4-BE49-F238E27FC236}">
                <a16:creationId xmlns:a16="http://schemas.microsoft.com/office/drawing/2014/main" id="{939EAE20-443B-4528-BBD6-32BD19163C1F}"/>
              </a:ext>
            </a:extLst>
          </p:cNvPr>
          <p:cNvSpPr>
            <a:spLocks noGrp="1"/>
          </p:cNvSpPr>
          <p:nvPr>
            <p:ph type="body" idx="1"/>
          </p:nvPr>
        </p:nvSpPr>
        <p:spPr/>
        <p:txBody>
          <a:bodyPr/>
          <a:lstStyle/>
          <a:p>
            <a:pPr marL="285750" indent="-285750" algn="l">
              <a:buFont typeface="Arial" panose="020B0604020202020204" pitchFamily="34" charset="0"/>
              <a:buChar char="•"/>
            </a:pPr>
            <a:r>
              <a:rPr lang="en-GB" dirty="0"/>
              <a:t>Large state on the west coast.</a:t>
            </a:r>
          </a:p>
          <a:p>
            <a:pPr marL="285750" indent="-285750" algn="l">
              <a:buFont typeface="Arial" panose="020B0604020202020204" pitchFamily="34" charset="0"/>
              <a:buChar char="•"/>
            </a:pPr>
            <a:r>
              <a:rPr lang="en-GB" dirty="0"/>
              <a:t>Population in 2020 is 39.94 million.</a:t>
            </a:r>
          </a:p>
          <a:p>
            <a:pPr marL="285750" indent="-285750" algn="l">
              <a:buFont typeface="Arial" panose="020B0604020202020204" pitchFamily="34" charset="0"/>
              <a:buChar char="•"/>
            </a:pPr>
            <a:r>
              <a:rPr lang="en-GB" dirty="0"/>
              <a:t>Most popular state to visit. </a:t>
            </a:r>
          </a:p>
          <a:p>
            <a:pPr marL="285750" indent="-285750" algn="l">
              <a:buFont typeface="Arial" panose="020B0604020202020204" pitchFamily="34" charset="0"/>
              <a:buChar char="•"/>
            </a:pPr>
            <a:r>
              <a:rPr lang="en-GB" dirty="0"/>
              <a:t>Cultural Background: cuisine &amp; dining, celebrities etc. </a:t>
            </a:r>
            <a:endParaRPr lang="en-US" dirty="0"/>
          </a:p>
        </p:txBody>
      </p:sp>
      <p:sp>
        <p:nvSpPr>
          <p:cNvPr id="4" name="Slide Number Placeholder 3">
            <a:extLst>
              <a:ext uri="{FF2B5EF4-FFF2-40B4-BE49-F238E27FC236}">
                <a16:creationId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US" smtClean="0"/>
              <a:pPr/>
              <a:t>2</a:t>
            </a:fld>
            <a:endParaRPr lang="en-US" dirty="0"/>
          </a:p>
        </p:txBody>
      </p:sp>
      <p:pic>
        <p:nvPicPr>
          <p:cNvPr id="1026" name="Picture 2" descr="https://lh4.googleusercontent.com/yFZP4ZfOyvhbJN7MUHqR3DkgumLTBSoP3NWJWyy3oZUio3aupoZZNpjTiRClA8WybEA-QPWkRQYq_PFl00XBSFxbdIpHg-zaw7X0BwNf8cbmzIeTziK3Gf2X6vNvtvqC_WgLslDpzM1JXmVw8A">
            <a:extLst>
              <a:ext uri="{FF2B5EF4-FFF2-40B4-BE49-F238E27FC236}">
                <a16:creationId xmlns:a16="http://schemas.microsoft.com/office/drawing/2014/main" id="{4334235A-F0B1-47C8-AA5F-0F11690FFF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56" t="46350" r="43015" b="10676"/>
          <a:stretch/>
        </p:blipFill>
        <p:spPr bwMode="auto">
          <a:xfrm>
            <a:off x="8050137" y="4065141"/>
            <a:ext cx="3631963" cy="2238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545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86E11806-F302-4002-BC05-308E87F6B5B7}"/>
              </a:ext>
            </a:extLst>
          </p:cNvPr>
          <p:cNvPicPr>
            <a:picLocks noGrp="1" noChangeAspect="1"/>
          </p:cNvPicPr>
          <p:nvPr>
            <p:ph type="pic" sz="quarter" idx="15"/>
          </p:nvPr>
        </p:nvPicPr>
        <p:blipFill>
          <a:blip r:embed="rId3"/>
          <a:stretch>
            <a:fillRect/>
          </a:stretch>
        </p:blipFill>
        <p:spPr>
          <a:xfrm>
            <a:off x="136733" y="0"/>
            <a:ext cx="5329561" cy="6614445"/>
          </a:xfrm>
        </p:spPr>
      </p:pic>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p:txBody>
          <a:bodyPr/>
          <a:lstStyle/>
          <a:p>
            <a:r>
              <a:rPr lang="en-US" dirty="0"/>
              <a:t>Film Culture</a:t>
            </a:r>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idx="1"/>
          </p:nvPr>
        </p:nvSpPr>
        <p:spPr>
          <a:xfrm>
            <a:off x="5908430" y="2506663"/>
            <a:ext cx="4659924" cy="2190392"/>
          </a:xfrm>
        </p:spPr>
        <p:txBody>
          <a:bodyPr/>
          <a:lstStyle/>
          <a:p>
            <a:pPr marL="0" indent="0" algn="just">
              <a:buNone/>
            </a:pPr>
            <a:r>
              <a:rPr lang="en-GB" i="1" dirty="0"/>
              <a:t>“Film culture defies easy definition. ... To me, film culture is a process measured by the discourses surrounding the films and the business, the craft and the industry that produces them. These discourses shape values, practices, activities and institutions that, in sum, constitute film culture.”</a:t>
            </a:r>
            <a:r>
              <a:rPr lang="en-GB" dirty="0"/>
              <a:t> </a:t>
            </a:r>
          </a:p>
          <a:p>
            <a:pPr marL="0" indent="0">
              <a:buNone/>
            </a:pPr>
            <a:r>
              <a:rPr lang="en-GB" dirty="0"/>
              <a:t>-</a:t>
            </a:r>
            <a:r>
              <a:rPr lang="en-US" dirty="0"/>
              <a:t>Bruce </a:t>
            </a:r>
            <a:r>
              <a:rPr lang="en-US" dirty="0" err="1"/>
              <a:t>Hodsdon</a:t>
            </a:r>
            <a:r>
              <a:rPr lang="en-US" dirty="0"/>
              <a:t> </a:t>
            </a:r>
            <a:endParaRPr lang="en-US" sz="1800" dirty="0"/>
          </a:p>
        </p:txBody>
      </p:sp>
      <p:sp>
        <p:nvSpPr>
          <p:cNvPr id="8" name="Slide Number Placeholder 7">
            <a:extLst>
              <a:ext uri="{FF2B5EF4-FFF2-40B4-BE49-F238E27FC236}">
                <a16:creationId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US" smtClean="0"/>
              <a:pPr/>
              <a:t>3</a:t>
            </a:fld>
            <a:endParaRPr lang="en-US" dirty="0"/>
          </a:p>
        </p:txBody>
      </p:sp>
    </p:spTree>
    <p:extLst>
      <p:ext uri="{BB962C8B-B14F-4D97-AF65-F5344CB8AC3E}">
        <p14:creationId xmlns:p14="http://schemas.microsoft.com/office/powerpoint/2010/main" val="2166963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9737-6B13-46AD-93F6-FE801BC76D26}"/>
              </a:ext>
            </a:extLst>
          </p:cNvPr>
          <p:cNvSpPr>
            <a:spLocks noGrp="1"/>
          </p:cNvSpPr>
          <p:nvPr>
            <p:ph type="title"/>
          </p:nvPr>
        </p:nvSpPr>
        <p:spPr/>
        <p:txBody>
          <a:bodyPr/>
          <a:lstStyle/>
          <a:p>
            <a:br>
              <a:rPr lang="en-US" dirty="0"/>
            </a:br>
            <a:r>
              <a:rPr lang="en-US" dirty="0"/>
              <a:t>Film culture</a:t>
            </a:r>
          </a:p>
        </p:txBody>
      </p:sp>
      <p:sp>
        <p:nvSpPr>
          <p:cNvPr id="7" name="Slide Number Placeholder 6">
            <a:extLst>
              <a:ext uri="{FF2B5EF4-FFF2-40B4-BE49-F238E27FC236}">
                <a16:creationId xmlns:a16="http://schemas.microsoft.com/office/drawing/2014/main" id="{92278B5B-9720-4024-9F7A-8708A62D8A05}"/>
              </a:ext>
            </a:extLst>
          </p:cNvPr>
          <p:cNvSpPr>
            <a:spLocks noGrp="1"/>
          </p:cNvSpPr>
          <p:nvPr>
            <p:ph type="sldNum" sz="quarter" idx="12"/>
          </p:nvPr>
        </p:nvSpPr>
        <p:spPr/>
        <p:txBody>
          <a:bodyPr/>
          <a:lstStyle/>
          <a:p>
            <a:fld id="{48BB047D-A6CD-43AB-96F0-683C726B586B}" type="slidenum">
              <a:rPr lang="en-US" smtClean="0"/>
              <a:pPr/>
              <a:t>4</a:t>
            </a:fld>
            <a:endParaRPr lang="en-US" dirty="0"/>
          </a:p>
        </p:txBody>
      </p:sp>
      <p:sp>
        <p:nvSpPr>
          <p:cNvPr id="11" name="Rectangle 10">
            <a:extLst>
              <a:ext uri="{FF2B5EF4-FFF2-40B4-BE49-F238E27FC236}">
                <a16:creationId xmlns:a16="http://schemas.microsoft.com/office/drawing/2014/main" id="{A7698DA9-9DEB-4D64-82AF-E156EA4A9191}"/>
              </a:ext>
            </a:extLst>
          </p:cNvPr>
          <p:cNvSpPr/>
          <p:nvPr/>
        </p:nvSpPr>
        <p:spPr>
          <a:xfrm>
            <a:off x="-19391" y="1669961"/>
            <a:ext cx="5260420" cy="2862322"/>
          </a:xfrm>
          <a:prstGeom prst="rect">
            <a:avLst/>
          </a:prstGeom>
        </p:spPr>
        <p:txBody>
          <a:bodyPr wrap="square">
            <a:spAutoFit/>
          </a:bodyPr>
          <a:lstStyle/>
          <a:p>
            <a:pPr marL="285750" indent="-285750" algn="just">
              <a:buFont typeface="Arial" panose="020B0604020202020204" pitchFamily="34" charset="0"/>
              <a:buChar char="•"/>
            </a:pPr>
            <a:r>
              <a:rPr lang="en-GB" dirty="0"/>
              <a:t>A short film in 1910 titled In Old California.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Hollywood Studios: Titanic (1997), Mr &amp; Mrs Smith (2005) ,Captain America (2011) and </a:t>
            </a:r>
            <a:r>
              <a:rPr lang="en-GB" dirty="0" err="1"/>
              <a:t>Dolittle</a:t>
            </a:r>
            <a:r>
              <a:rPr lang="en-GB" dirty="0"/>
              <a:t> (2020)</a:t>
            </a:r>
          </a:p>
          <a:p>
            <a:pPr algn="just"/>
            <a:endParaRPr lang="en-GB" dirty="0"/>
          </a:p>
          <a:p>
            <a:pPr marL="285750" indent="-285750" algn="just">
              <a:buFont typeface="Arial" panose="020B0604020202020204" pitchFamily="34" charset="0"/>
              <a:buChar char="•"/>
            </a:pPr>
            <a:r>
              <a:rPr lang="en-GB" dirty="0"/>
              <a:t>Universal Studios: Walk of Fame. </a:t>
            </a:r>
          </a:p>
          <a:p>
            <a:pPr marL="285750" indent="-285750" algn="just">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4" name="Picture 13">
            <a:extLst>
              <a:ext uri="{FF2B5EF4-FFF2-40B4-BE49-F238E27FC236}">
                <a16:creationId xmlns:a16="http://schemas.microsoft.com/office/drawing/2014/main" id="{982A722D-6BEF-41C8-BBAE-81F66AD6B278}"/>
              </a:ext>
            </a:extLst>
          </p:cNvPr>
          <p:cNvPicPr>
            <a:picLocks noChangeAspect="1"/>
          </p:cNvPicPr>
          <p:nvPr/>
        </p:nvPicPr>
        <p:blipFill>
          <a:blip r:embed="rId3"/>
          <a:stretch>
            <a:fillRect/>
          </a:stretch>
        </p:blipFill>
        <p:spPr>
          <a:xfrm>
            <a:off x="5241028" y="1447232"/>
            <a:ext cx="3380361" cy="3503696"/>
          </a:xfrm>
          <a:prstGeom prst="rect">
            <a:avLst/>
          </a:prstGeom>
        </p:spPr>
      </p:pic>
      <p:pic>
        <p:nvPicPr>
          <p:cNvPr id="17" name="Picture 16">
            <a:extLst>
              <a:ext uri="{FF2B5EF4-FFF2-40B4-BE49-F238E27FC236}">
                <a16:creationId xmlns:a16="http://schemas.microsoft.com/office/drawing/2014/main" id="{E43C8051-7311-4CBB-BB78-C275BF0A820D}"/>
              </a:ext>
            </a:extLst>
          </p:cNvPr>
          <p:cNvPicPr>
            <a:picLocks noChangeAspect="1"/>
          </p:cNvPicPr>
          <p:nvPr/>
        </p:nvPicPr>
        <p:blipFill>
          <a:blip r:embed="rId4"/>
          <a:stretch>
            <a:fillRect/>
          </a:stretch>
        </p:blipFill>
        <p:spPr>
          <a:xfrm>
            <a:off x="8855065" y="1753085"/>
            <a:ext cx="3203837" cy="4710122"/>
          </a:xfrm>
          <a:prstGeom prst="rect">
            <a:avLst/>
          </a:prstGeom>
        </p:spPr>
      </p:pic>
      <p:pic>
        <p:nvPicPr>
          <p:cNvPr id="19" name="Picture 18">
            <a:extLst>
              <a:ext uri="{FF2B5EF4-FFF2-40B4-BE49-F238E27FC236}">
                <a16:creationId xmlns:a16="http://schemas.microsoft.com/office/drawing/2014/main" id="{55E0CCD8-7082-49E9-95A0-076210845B5D}"/>
              </a:ext>
            </a:extLst>
          </p:cNvPr>
          <p:cNvPicPr>
            <a:picLocks noChangeAspect="1"/>
          </p:cNvPicPr>
          <p:nvPr/>
        </p:nvPicPr>
        <p:blipFill>
          <a:blip r:embed="rId5"/>
          <a:stretch>
            <a:fillRect/>
          </a:stretch>
        </p:blipFill>
        <p:spPr>
          <a:xfrm>
            <a:off x="5705023" y="5114482"/>
            <a:ext cx="2916367" cy="1620559"/>
          </a:xfrm>
          <a:prstGeom prst="rect">
            <a:avLst/>
          </a:prstGeom>
        </p:spPr>
      </p:pic>
    </p:spTree>
    <p:extLst>
      <p:ext uri="{BB962C8B-B14F-4D97-AF65-F5344CB8AC3E}">
        <p14:creationId xmlns:p14="http://schemas.microsoft.com/office/powerpoint/2010/main" val="542406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E84E-F8BD-4D31-B360-BAABAC9A0BBC}"/>
              </a:ext>
            </a:extLst>
          </p:cNvPr>
          <p:cNvSpPr>
            <a:spLocks noGrp="1"/>
          </p:cNvSpPr>
          <p:nvPr>
            <p:ph type="title"/>
          </p:nvPr>
        </p:nvSpPr>
        <p:spPr/>
        <p:txBody>
          <a:bodyPr/>
          <a:lstStyle/>
          <a:p>
            <a:r>
              <a:rPr lang="en-GB" dirty="0"/>
              <a:t>California - Film TimeLine </a:t>
            </a:r>
          </a:p>
        </p:txBody>
      </p:sp>
      <p:sp>
        <p:nvSpPr>
          <p:cNvPr id="3" name="Slide Number Placeholder 2">
            <a:extLst>
              <a:ext uri="{FF2B5EF4-FFF2-40B4-BE49-F238E27FC236}">
                <a16:creationId xmlns:a16="http://schemas.microsoft.com/office/drawing/2014/main" id="{AC357810-E5D0-42B5-92D2-560D73693C31}"/>
              </a:ext>
            </a:extLst>
          </p:cNvPr>
          <p:cNvSpPr>
            <a:spLocks noGrp="1"/>
          </p:cNvSpPr>
          <p:nvPr>
            <p:ph type="sldNum" sz="quarter" idx="12"/>
          </p:nvPr>
        </p:nvSpPr>
        <p:spPr/>
        <p:txBody>
          <a:bodyPr/>
          <a:lstStyle/>
          <a:p>
            <a:fld id="{48BB047D-A6CD-43AB-96F0-683C726B586B}" type="slidenum">
              <a:rPr lang="en-US" noProof="0" smtClean="0"/>
              <a:pPr/>
              <a:t>5</a:t>
            </a:fld>
            <a:endParaRPr lang="en-US" noProof="0" dirty="0"/>
          </a:p>
        </p:txBody>
      </p:sp>
      <p:sp>
        <p:nvSpPr>
          <p:cNvPr id="4" name="Rectangle 3">
            <a:extLst>
              <a:ext uri="{FF2B5EF4-FFF2-40B4-BE49-F238E27FC236}">
                <a16:creationId xmlns:a16="http://schemas.microsoft.com/office/drawing/2014/main" id="{D03B2BAB-4363-4883-8470-4470EBA0F29F}"/>
              </a:ext>
            </a:extLst>
          </p:cNvPr>
          <p:cNvSpPr/>
          <p:nvPr/>
        </p:nvSpPr>
        <p:spPr>
          <a:xfrm>
            <a:off x="3414933" y="1429721"/>
            <a:ext cx="5260420" cy="5532284"/>
          </a:xfrm>
          <a:prstGeom prst="rect">
            <a:avLst/>
          </a:prstGeom>
        </p:spPr>
        <p:txBody>
          <a:bodyPr wrap="square">
            <a:spAutoFit/>
          </a:bodyPr>
          <a:lstStyle/>
          <a:p>
            <a:pPr marL="285750" indent="-285750" algn="just">
              <a:buFont typeface="Arial" panose="020B0604020202020204" pitchFamily="34" charset="0"/>
              <a:buChar char="•"/>
            </a:pPr>
            <a:r>
              <a:rPr lang="en-GB" sz="1600" dirty="0"/>
              <a:t>1910  - In old California </a:t>
            </a:r>
          </a:p>
          <a:p>
            <a:pPr algn="just"/>
            <a:endParaRPr lang="en-GB" sz="1100" dirty="0"/>
          </a:p>
          <a:p>
            <a:pPr marL="285750" indent="-285750" algn="just">
              <a:buFont typeface="Arial" panose="020B0604020202020204" pitchFamily="34" charset="0"/>
              <a:buChar char="•"/>
            </a:pPr>
            <a:r>
              <a:rPr lang="en-GB" sz="1600" dirty="0"/>
              <a:t>1920- (Warner Brothers) 4 brothers Harry, Albert, Sam, and Jack Warner.</a:t>
            </a:r>
          </a:p>
          <a:p>
            <a:pPr marL="285750" indent="-285750" algn="just">
              <a:buFont typeface="Arial" panose="020B0604020202020204" pitchFamily="34" charset="0"/>
              <a:buChar char="•"/>
            </a:pPr>
            <a:endParaRPr lang="en-GB" sz="1050" dirty="0"/>
          </a:p>
          <a:p>
            <a:pPr marL="285750" indent="-285750">
              <a:buFont typeface="Arial" panose="020B0604020202020204" pitchFamily="34" charset="0"/>
              <a:buChar char="•"/>
            </a:pPr>
            <a:r>
              <a:rPr lang="en-GB" sz="1600" dirty="0"/>
              <a:t>1930 – First movie with sound (The Jazz Singer).</a:t>
            </a:r>
          </a:p>
          <a:p>
            <a:pPr marL="285750" indent="-285750">
              <a:buFont typeface="Arial" panose="020B0604020202020204" pitchFamily="34" charset="0"/>
              <a:buChar char="•"/>
            </a:pPr>
            <a:endParaRPr lang="en-GB" sz="1050" dirty="0"/>
          </a:p>
          <a:p>
            <a:pPr marL="285750" indent="-285750">
              <a:buFont typeface="Arial" panose="020B0604020202020204" pitchFamily="34" charset="0"/>
              <a:buChar char="•"/>
            </a:pPr>
            <a:r>
              <a:rPr lang="en-GB" sz="1600" dirty="0"/>
              <a:t> 1950- By 1950, an estimated 10 million homes owned a television set.</a:t>
            </a:r>
          </a:p>
          <a:p>
            <a:pPr marL="285750" indent="-285750">
              <a:buFont typeface="Arial" panose="020B0604020202020204" pitchFamily="34" charset="0"/>
              <a:buChar char="•"/>
            </a:pPr>
            <a:endParaRPr lang="en-GB" sz="1200" dirty="0"/>
          </a:p>
          <a:p>
            <a:pPr marL="285750" indent="-285750" algn="just">
              <a:buFont typeface="Arial" panose="020B0604020202020204" pitchFamily="34" charset="0"/>
              <a:buChar char="•"/>
            </a:pPr>
            <a:r>
              <a:rPr lang="en-GB" sz="1600" dirty="0"/>
              <a:t>1970 -1990 films like Titanic, E.T and Jaws were made (VHS) came to America. The Titanic is estimated to run 3 hours plus and was limited to 3 showings a day on 2,674 screens. If there was an extra evening for screening of the film, it could have generated an approximate $12 million to that total. It grossed an estimated $27.6 million.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2006- Pixar Animation Studios is an American computer animation studio based in Emeryville, California.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2016- </a:t>
            </a:r>
            <a:r>
              <a:rPr lang="nn-NO" sz="1600" dirty="0"/>
              <a:t>LALA Land 47.3 million.</a:t>
            </a:r>
          </a:p>
          <a:p>
            <a:pPr marL="285750" indent="-285750">
              <a:buFont typeface="Arial" panose="020B0604020202020204" pitchFamily="34" charset="0"/>
              <a:buChar char="•"/>
            </a:pPr>
            <a:endParaRPr lang="nn-NO" sz="1600" dirty="0"/>
          </a:p>
          <a:p>
            <a:pPr marL="285750" indent="-285750">
              <a:buFont typeface="Arial" panose="020B0604020202020204" pitchFamily="34" charset="0"/>
              <a:buChar char="•"/>
            </a:pPr>
            <a:r>
              <a:rPr lang="nn-NO" sz="1600" dirty="0"/>
              <a:t>2019 – 2020  (Amazon Prime, Netflix)</a:t>
            </a:r>
            <a:endParaRPr lang="en-GB" sz="1600" dirty="0"/>
          </a:p>
        </p:txBody>
      </p:sp>
      <p:pic>
        <p:nvPicPr>
          <p:cNvPr id="5" name="Picture 4">
            <a:extLst>
              <a:ext uri="{FF2B5EF4-FFF2-40B4-BE49-F238E27FC236}">
                <a16:creationId xmlns:a16="http://schemas.microsoft.com/office/drawing/2014/main" id="{91E48307-378F-4715-9609-70939B480A3A}"/>
              </a:ext>
            </a:extLst>
          </p:cNvPr>
          <p:cNvPicPr>
            <a:picLocks noChangeAspect="1"/>
          </p:cNvPicPr>
          <p:nvPr/>
        </p:nvPicPr>
        <p:blipFill>
          <a:blip r:embed="rId2"/>
          <a:stretch>
            <a:fillRect/>
          </a:stretch>
        </p:blipFill>
        <p:spPr>
          <a:xfrm>
            <a:off x="185531" y="1547167"/>
            <a:ext cx="3165651" cy="1558640"/>
          </a:xfrm>
          <a:prstGeom prst="rect">
            <a:avLst/>
          </a:prstGeom>
        </p:spPr>
      </p:pic>
      <p:pic>
        <p:nvPicPr>
          <p:cNvPr id="6" name="Picture 5">
            <a:extLst>
              <a:ext uri="{FF2B5EF4-FFF2-40B4-BE49-F238E27FC236}">
                <a16:creationId xmlns:a16="http://schemas.microsoft.com/office/drawing/2014/main" id="{115D2953-C35F-43D4-BF9C-2BCE7F640848}"/>
              </a:ext>
            </a:extLst>
          </p:cNvPr>
          <p:cNvPicPr>
            <a:picLocks noChangeAspect="1"/>
          </p:cNvPicPr>
          <p:nvPr/>
        </p:nvPicPr>
        <p:blipFill>
          <a:blip r:embed="rId3"/>
          <a:stretch>
            <a:fillRect/>
          </a:stretch>
        </p:blipFill>
        <p:spPr>
          <a:xfrm>
            <a:off x="185531" y="3231247"/>
            <a:ext cx="3222955" cy="1972138"/>
          </a:xfrm>
          <a:prstGeom prst="rect">
            <a:avLst/>
          </a:prstGeom>
        </p:spPr>
      </p:pic>
      <p:pic>
        <p:nvPicPr>
          <p:cNvPr id="8" name="Picture 7">
            <a:extLst>
              <a:ext uri="{FF2B5EF4-FFF2-40B4-BE49-F238E27FC236}">
                <a16:creationId xmlns:a16="http://schemas.microsoft.com/office/drawing/2014/main" id="{C9828F69-94D0-411D-9978-B5F9BBE200D0}"/>
              </a:ext>
            </a:extLst>
          </p:cNvPr>
          <p:cNvPicPr>
            <a:picLocks noChangeAspect="1"/>
          </p:cNvPicPr>
          <p:nvPr/>
        </p:nvPicPr>
        <p:blipFill>
          <a:blip r:embed="rId4"/>
          <a:stretch>
            <a:fillRect/>
          </a:stretch>
        </p:blipFill>
        <p:spPr>
          <a:xfrm>
            <a:off x="8726210" y="1547167"/>
            <a:ext cx="3405355" cy="1684080"/>
          </a:xfrm>
          <a:prstGeom prst="rect">
            <a:avLst/>
          </a:prstGeom>
        </p:spPr>
      </p:pic>
      <p:pic>
        <p:nvPicPr>
          <p:cNvPr id="9" name="Picture 8">
            <a:extLst>
              <a:ext uri="{FF2B5EF4-FFF2-40B4-BE49-F238E27FC236}">
                <a16:creationId xmlns:a16="http://schemas.microsoft.com/office/drawing/2014/main" id="{184DDBEE-CCB9-43F4-96F4-5FFA7025D7A8}"/>
              </a:ext>
            </a:extLst>
          </p:cNvPr>
          <p:cNvPicPr>
            <a:picLocks noChangeAspect="1"/>
          </p:cNvPicPr>
          <p:nvPr/>
        </p:nvPicPr>
        <p:blipFill>
          <a:blip r:embed="rId5"/>
          <a:stretch>
            <a:fillRect/>
          </a:stretch>
        </p:blipFill>
        <p:spPr>
          <a:xfrm>
            <a:off x="8704005" y="4929587"/>
            <a:ext cx="3427559" cy="1533620"/>
          </a:xfrm>
          <a:prstGeom prst="rect">
            <a:avLst/>
          </a:prstGeom>
        </p:spPr>
      </p:pic>
      <p:pic>
        <p:nvPicPr>
          <p:cNvPr id="7" name="Picture 6">
            <a:extLst>
              <a:ext uri="{FF2B5EF4-FFF2-40B4-BE49-F238E27FC236}">
                <a16:creationId xmlns:a16="http://schemas.microsoft.com/office/drawing/2014/main" id="{477E17AF-15C4-43D8-8659-B11946F09D91}"/>
              </a:ext>
            </a:extLst>
          </p:cNvPr>
          <p:cNvPicPr>
            <a:picLocks noChangeAspect="1"/>
          </p:cNvPicPr>
          <p:nvPr/>
        </p:nvPicPr>
        <p:blipFill rotWithShape="1">
          <a:blip r:embed="rId6"/>
          <a:srcRect l="32668" t="42908" r="40596" b="39235"/>
          <a:stretch/>
        </p:blipFill>
        <p:spPr>
          <a:xfrm>
            <a:off x="8781393" y="3318642"/>
            <a:ext cx="3350172" cy="1408514"/>
          </a:xfrm>
          <a:prstGeom prst="rect">
            <a:avLst/>
          </a:prstGeom>
        </p:spPr>
      </p:pic>
      <p:pic>
        <p:nvPicPr>
          <p:cNvPr id="10" name="Picture 9">
            <a:extLst>
              <a:ext uri="{FF2B5EF4-FFF2-40B4-BE49-F238E27FC236}">
                <a16:creationId xmlns:a16="http://schemas.microsoft.com/office/drawing/2014/main" id="{23DF977E-9077-48ED-8FC5-9025FF36BB0C}"/>
              </a:ext>
            </a:extLst>
          </p:cNvPr>
          <p:cNvPicPr>
            <a:picLocks noChangeAspect="1"/>
          </p:cNvPicPr>
          <p:nvPr/>
        </p:nvPicPr>
        <p:blipFill>
          <a:blip r:embed="rId7"/>
          <a:stretch>
            <a:fillRect/>
          </a:stretch>
        </p:blipFill>
        <p:spPr>
          <a:xfrm>
            <a:off x="185531" y="5310833"/>
            <a:ext cx="3046400" cy="1401759"/>
          </a:xfrm>
          <a:prstGeom prst="rect">
            <a:avLst/>
          </a:prstGeom>
        </p:spPr>
      </p:pic>
    </p:spTree>
    <p:extLst>
      <p:ext uri="{BB962C8B-B14F-4D97-AF65-F5344CB8AC3E}">
        <p14:creationId xmlns:p14="http://schemas.microsoft.com/office/powerpoint/2010/main" val="2812661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1046163"/>
            <a:ext cx="5445369" cy="1114784"/>
          </a:xfrm>
        </p:spPr>
        <p:txBody>
          <a:bodyPr/>
          <a:lstStyle/>
          <a:p>
            <a:r>
              <a:rPr lang="en-US" dirty="0"/>
              <a:t>Attractions</a:t>
            </a:r>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132680" y="2561848"/>
            <a:ext cx="5193322" cy="3454523"/>
          </a:xfrm>
        </p:spPr>
        <p:txBody>
          <a:bodyPr/>
          <a:lstStyle/>
          <a:p>
            <a:r>
              <a:rPr lang="en-US" dirty="0"/>
              <a:t>Golden Gate Bridge.</a:t>
            </a:r>
          </a:p>
          <a:p>
            <a:r>
              <a:rPr lang="en-US" dirty="0"/>
              <a:t>Hollywood sign.</a:t>
            </a:r>
          </a:p>
          <a:p>
            <a:r>
              <a:rPr lang="en-US" dirty="0"/>
              <a:t>Universal Studios Hollywood.</a:t>
            </a:r>
          </a:p>
          <a:p>
            <a:r>
              <a:rPr lang="en-US" dirty="0"/>
              <a:t>Death Valley National Park.</a:t>
            </a:r>
          </a:p>
          <a:p>
            <a:r>
              <a:rPr lang="en-US" dirty="0"/>
              <a:t>Disneyland Resort.</a:t>
            </a:r>
          </a:p>
          <a:p>
            <a:endParaRPr lang="en-US" dirty="0"/>
          </a:p>
        </p:txBody>
      </p:sp>
      <p:pic>
        <p:nvPicPr>
          <p:cNvPr id="20" name="Picture Placeholder 19">
            <a:extLst>
              <a:ext uri="{FF2B5EF4-FFF2-40B4-BE49-F238E27FC236}">
                <a16:creationId xmlns:a16="http://schemas.microsoft.com/office/drawing/2014/main" id="{99F9AF9C-357E-43FB-8CD3-1B9AEC3C0D72}"/>
              </a:ext>
            </a:extLst>
          </p:cNvPr>
          <p:cNvPicPr>
            <a:picLocks noGrp="1" noChangeAspect="1"/>
          </p:cNvPicPr>
          <p:nvPr>
            <p:ph type="pic" sz="quarter" idx="15"/>
          </p:nvPr>
        </p:nvPicPr>
        <p:blipFill>
          <a:blip r:embed="rId3"/>
          <a:stretch>
            <a:fillRect/>
          </a:stretch>
        </p:blipFill>
        <p:spPr>
          <a:xfrm>
            <a:off x="5136055" y="131617"/>
            <a:ext cx="3108916" cy="4091942"/>
          </a:xfrm>
        </p:spPr>
      </p:pic>
      <p:pic>
        <p:nvPicPr>
          <p:cNvPr id="24" name="Picture Placeholder 23">
            <a:extLst>
              <a:ext uri="{FF2B5EF4-FFF2-40B4-BE49-F238E27FC236}">
                <a16:creationId xmlns:a16="http://schemas.microsoft.com/office/drawing/2014/main" id="{0AE63D0A-A6A4-4219-A985-AB7D53540460}"/>
              </a:ext>
            </a:extLst>
          </p:cNvPr>
          <p:cNvPicPr>
            <a:picLocks noGrp="1" noChangeAspect="1"/>
          </p:cNvPicPr>
          <p:nvPr>
            <p:ph type="pic" sz="quarter" idx="17"/>
          </p:nvPr>
        </p:nvPicPr>
        <p:blipFill>
          <a:blip r:embed="rId4"/>
          <a:stretch>
            <a:fillRect/>
          </a:stretch>
        </p:blipFill>
        <p:spPr>
          <a:xfrm>
            <a:off x="5294407" y="4399249"/>
            <a:ext cx="3669257" cy="2063958"/>
          </a:xfrm>
        </p:spPr>
      </p:pic>
      <p:sp>
        <p:nvSpPr>
          <p:cNvPr id="4" name="Slide Number Placeholder 3">
            <a:extLst>
              <a:ext uri="{FF2B5EF4-FFF2-40B4-BE49-F238E27FC236}">
                <a16:creationId xmlns:a16="http://schemas.microsoft.com/office/drawing/2014/main" id="{63354ADE-29EB-4797-9A6F-40ABDA20E7A6}"/>
              </a:ext>
            </a:extLst>
          </p:cNvPr>
          <p:cNvSpPr>
            <a:spLocks noGrp="1"/>
          </p:cNvSpPr>
          <p:nvPr>
            <p:ph type="sldNum" sz="quarter" idx="12"/>
          </p:nvPr>
        </p:nvSpPr>
        <p:spPr/>
        <p:txBody>
          <a:bodyPr/>
          <a:lstStyle/>
          <a:p>
            <a:fld id="{48BB047D-A6CD-43AB-96F0-683C726B586B}" type="slidenum">
              <a:rPr lang="en-US" smtClean="0"/>
              <a:pPr/>
              <a:t>6</a:t>
            </a:fld>
            <a:endParaRPr lang="en-US" dirty="0"/>
          </a:p>
        </p:txBody>
      </p:sp>
      <p:pic>
        <p:nvPicPr>
          <p:cNvPr id="5" name="Picture 4">
            <a:extLst>
              <a:ext uri="{FF2B5EF4-FFF2-40B4-BE49-F238E27FC236}">
                <a16:creationId xmlns:a16="http://schemas.microsoft.com/office/drawing/2014/main" id="{66D8D376-DD46-4207-9292-DC73AADC91C7}"/>
              </a:ext>
            </a:extLst>
          </p:cNvPr>
          <p:cNvPicPr>
            <a:picLocks noChangeAspect="1"/>
          </p:cNvPicPr>
          <p:nvPr/>
        </p:nvPicPr>
        <p:blipFill rotWithShape="1">
          <a:blip r:embed="rId5"/>
          <a:srcRect t="14276"/>
          <a:stretch/>
        </p:blipFill>
        <p:spPr>
          <a:xfrm>
            <a:off x="8401526" y="124188"/>
            <a:ext cx="3671205" cy="2063958"/>
          </a:xfrm>
          <a:prstGeom prst="rect">
            <a:avLst/>
          </a:prstGeom>
        </p:spPr>
      </p:pic>
      <p:pic>
        <p:nvPicPr>
          <p:cNvPr id="8" name="Picture 7">
            <a:extLst>
              <a:ext uri="{FF2B5EF4-FFF2-40B4-BE49-F238E27FC236}">
                <a16:creationId xmlns:a16="http://schemas.microsoft.com/office/drawing/2014/main" id="{3249690B-87F4-4934-86E9-ABEB2AD1FEB6}"/>
              </a:ext>
            </a:extLst>
          </p:cNvPr>
          <p:cNvPicPr>
            <a:picLocks noChangeAspect="1"/>
          </p:cNvPicPr>
          <p:nvPr/>
        </p:nvPicPr>
        <p:blipFill>
          <a:blip r:embed="rId6"/>
          <a:stretch>
            <a:fillRect/>
          </a:stretch>
        </p:blipFill>
        <p:spPr>
          <a:xfrm>
            <a:off x="9104570" y="2503013"/>
            <a:ext cx="2789209" cy="3739904"/>
          </a:xfrm>
          <a:prstGeom prst="rect">
            <a:avLst/>
          </a:prstGeom>
        </p:spPr>
      </p:pic>
    </p:spTree>
    <p:extLst>
      <p:ext uri="{BB962C8B-B14F-4D97-AF65-F5344CB8AC3E}">
        <p14:creationId xmlns:p14="http://schemas.microsoft.com/office/powerpoint/2010/main" val="8082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E84E-F8BD-4D31-B360-BAABAC9A0BBC}"/>
              </a:ext>
            </a:extLst>
          </p:cNvPr>
          <p:cNvSpPr>
            <a:spLocks noGrp="1"/>
          </p:cNvSpPr>
          <p:nvPr>
            <p:ph type="title"/>
          </p:nvPr>
        </p:nvSpPr>
        <p:spPr/>
        <p:txBody>
          <a:bodyPr/>
          <a:lstStyle/>
          <a:p>
            <a:r>
              <a:rPr lang="en-GB" dirty="0"/>
              <a:t>Tourism Progression </a:t>
            </a:r>
          </a:p>
        </p:txBody>
      </p:sp>
      <p:sp>
        <p:nvSpPr>
          <p:cNvPr id="3" name="Slide Number Placeholder 2">
            <a:extLst>
              <a:ext uri="{FF2B5EF4-FFF2-40B4-BE49-F238E27FC236}">
                <a16:creationId xmlns:a16="http://schemas.microsoft.com/office/drawing/2014/main" id="{AC357810-E5D0-42B5-92D2-560D73693C31}"/>
              </a:ext>
            </a:extLst>
          </p:cNvPr>
          <p:cNvSpPr>
            <a:spLocks noGrp="1"/>
          </p:cNvSpPr>
          <p:nvPr>
            <p:ph type="sldNum" sz="quarter" idx="12"/>
          </p:nvPr>
        </p:nvSpPr>
        <p:spPr/>
        <p:txBody>
          <a:bodyPr/>
          <a:lstStyle/>
          <a:p>
            <a:fld id="{48BB047D-A6CD-43AB-96F0-683C726B586B}" type="slidenum">
              <a:rPr lang="en-US" noProof="0" smtClean="0"/>
              <a:pPr/>
              <a:t>7</a:t>
            </a:fld>
            <a:endParaRPr lang="en-US" noProof="0" dirty="0"/>
          </a:p>
        </p:txBody>
      </p:sp>
      <p:sp>
        <p:nvSpPr>
          <p:cNvPr id="4" name="Rectangle 3">
            <a:extLst>
              <a:ext uri="{FF2B5EF4-FFF2-40B4-BE49-F238E27FC236}">
                <a16:creationId xmlns:a16="http://schemas.microsoft.com/office/drawing/2014/main" id="{D03B2BAB-4363-4883-8470-4470EBA0F29F}"/>
              </a:ext>
            </a:extLst>
          </p:cNvPr>
          <p:cNvSpPr/>
          <p:nvPr/>
        </p:nvSpPr>
        <p:spPr>
          <a:xfrm>
            <a:off x="3465790" y="1653183"/>
            <a:ext cx="5260420" cy="3693319"/>
          </a:xfrm>
          <a:prstGeom prst="rect">
            <a:avLst/>
          </a:prstGeom>
        </p:spPr>
        <p:txBody>
          <a:bodyPr wrap="square">
            <a:spAutoFit/>
          </a:bodyPr>
          <a:lstStyle/>
          <a:p>
            <a:pPr marL="285750" indent="-285750" algn="just">
              <a:buFont typeface="Arial" panose="020B0604020202020204" pitchFamily="34" charset="0"/>
              <a:buChar char="•"/>
            </a:pPr>
            <a:r>
              <a:rPr lang="en-GB" dirty="0"/>
              <a:t>1920s-1930s- First Ski Resort, motel open, airways. </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r>
              <a:rPr lang="en-GB" dirty="0"/>
              <a:t>1950s-1970s- Opening of Disneyland, Universal Studios Hollywood and </a:t>
            </a:r>
            <a:r>
              <a:rPr lang="en-GB" dirty="0" err="1"/>
              <a:t>Seaworld</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1995- 1998- California Travel and Tourism Commission (CTTC) established.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2011-2013- Surpass $100 billion in travel-related spending.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2016-2019- 100</a:t>
            </a:r>
            <a:r>
              <a:rPr lang="en-GB" baseline="30000" dirty="0"/>
              <a:t>th</a:t>
            </a:r>
            <a:r>
              <a:rPr lang="en-GB" dirty="0"/>
              <a:t> Tourism Business Improvement District opens. </a:t>
            </a:r>
          </a:p>
        </p:txBody>
      </p:sp>
      <p:pic>
        <p:nvPicPr>
          <p:cNvPr id="5" name="Picture 4">
            <a:extLst>
              <a:ext uri="{FF2B5EF4-FFF2-40B4-BE49-F238E27FC236}">
                <a16:creationId xmlns:a16="http://schemas.microsoft.com/office/drawing/2014/main" id="{10A1292B-D0E6-4DA2-8106-766458EA88A9}"/>
              </a:ext>
            </a:extLst>
          </p:cNvPr>
          <p:cNvPicPr>
            <a:picLocks noChangeAspect="1"/>
          </p:cNvPicPr>
          <p:nvPr/>
        </p:nvPicPr>
        <p:blipFill>
          <a:blip r:embed="rId2"/>
          <a:stretch>
            <a:fillRect/>
          </a:stretch>
        </p:blipFill>
        <p:spPr>
          <a:xfrm>
            <a:off x="100013" y="1649317"/>
            <a:ext cx="3365777" cy="2082716"/>
          </a:xfrm>
          <a:prstGeom prst="rect">
            <a:avLst/>
          </a:prstGeom>
        </p:spPr>
      </p:pic>
      <p:pic>
        <p:nvPicPr>
          <p:cNvPr id="7" name="Picture 6" descr="A dolphin jumping out of the water&#10;&#10;Description automatically generated">
            <a:extLst>
              <a:ext uri="{FF2B5EF4-FFF2-40B4-BE49-F238E27FC236}">
                <a16:creationId xmlns:a16="http://schemas.microsoft.com/office/drawing/2014/main" id="{D4E63B06-2D5D-4821-BC6A-37C4C916ED14}"/>
              </a:ext>
            </a:extLst>
          </p:cNvPr>
          <p:cNvPicPr>
            <a:picLocks noChangeAspect="1"/>
          </p:cNvPicPr>
          <p:nvPr/>
        </p:nvPicPr>
        <p:blipFill>
          <a:blip r:embed="rId3"/>
          <a:stretch>
            <a:fillRect/>
          </a:stretch>
        </p:blipFill>
        <p:spPr>
          <a:xfrm>
            <a:off x="1046922" y="3800489"/>
            <a:ext cx="1492039" cy="2912103"/>
          </a:xfrm>
          <a:prstGeom prst="rect">
            <a:avLst/>
          </a:prstGeom>
        </p:spPr>
      </p:pic>
      <p:pic>
        <p:nvPicPr>
          <p:cNvPr id="8" name="Picture 7">
            <a:extLst>
              <a:ext uri="{FF2B5EF4-FFF2-40B4-BE49-F238E27FC236}">
                <a16:creationId xmlns:a16="http://schemas.microsoft.com/office/drawing/2014/main" id="{0C56A5CB-B8FF-47DE-99CE-FBBB283FBFB9}"/>
              </a:ext>
            </a:extLst>
          </p:cNvPr>
          <p:cNvPicPr>
            <a:picLocks noChangeAspect="1"/>
          </p:cNvPicPr>
          <p:nvPr/>
        </p:nvPicPr>
        <p:blipFill>
          <a:blip r:embed="rId4"/>
          <a:stretch>
            <a:fillRect/>
          </a:stretch>
        </p:blipFill>
        <p:spPr>
          <a:xfrm>
            <a:off x="8726210" y="1649317"/>
            <a:ext cx="3365777" cy="1337861"/>
          </a:xfrm>
          <a:prstGeom prst="rect">
            <a:avLst/>
          </a:prstGeom>
        </p:spPr>
      </p:pic>
      <p:pic>
        <p:nvPicPr>
          <p:cNvPr id="9" name="Picture 8">
            <a:extLst>
              <a:ext uri="{FF2B5EF4-FFF2-40B4-BE49-F238E27FC236}">
                <a16:creationId xmlns:a16="http://schemas.microsoft.com/office/drawing/2014/main" id="{91C1BDDC-D1AD-481F-9935-452B1AFE73B0}"/>
              </a:ext>
            </a:extLst>
          </p:cNvPr>
          <p:cNvPicPr>
            <a:picLocks noChangeAspect="1"/>
          </p:cNvPicPr>
          <p:nvPr/>
        </p:nvPicPr>
        <p:blipFill>
          <a:blip r:embed="rId5"/>
          <a:stretch>
            <a:fillRect/>
          </a:stretch>
        </p:blipFill>
        <p:spPr>
          <a:xfrm>
            <a:off x="9228275" y="3499842"/>
            <a:ext cx="2533204" cy="3293165"/>
          </a:xfrm>
          <a:prstGeom prst="rect">
            <a:avLst/>
          </a:prstGeom>
        </p:spPr>
      </p:pic>
    </p:spTree>
    <p:extLst>
      <p:ext uri="{BB962C8B-B14F-4D97-AF65-F5344CB8AC3E}">
        <p14:creationId xmlns:p14="http://schemas.microsoft.com/office/powerpoint/2010/main" val="3675837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Religion and Belonging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8</a:t>
            </a:fld>
            <a:endParaRPr lang="en-US" noProof="0" dirty="0"/>
          </a:p>
        </p:txBody>
      </p:sp>
      <p:sp>
        <p:nvSpPr>
          <p:cNvPr id="4" name="Rectangle 3">
            <a:extLst>
              <a:ext uri="{FF2B5EF4-FFF2-40B4-BE49-F238E27FC236}">
                <a16:creationId xmlns:a16="http://schemas.microsoft.com/office/drawing/2014/main" id="{4D1562FC-9ADC-4EBD-A87A-D7FFFB6798BC}"/>
              </a:ext>
            </a:extLst>
          </p:cNvPr>
          <p:cNvSpPr/>
          <p:nvPr/>
        </p:nvSpPr>
        <p:spPr>
          <a:xfrm>
            <a:off x="3465790" y="1653183"/>
            <a:ext cx="5260420" cy="3693319"/>
          </a:xfrm>
          <a:prstGeom prst="rect">
            <a:avLst/>
          </a:prstGeom>
        </p:spPr>
        <p:txBody>
          <a:bodyPr wrap="square">
            <a:spAutoFit/>
          </a:bodyPr>
          <a:lstStyle/>
          <a:p>
            <a:pPr marL="285750" indent="-285750" algn="just">
              <a:buFont typeface="Arial" panose="020B0604020202020204" pitchFamily="34" charset="0"/>
              <a:buChar char="•"/>
            </a:pPr>
            <a:r>
              <a:rPr lang="en-GB" dirty="0"/>
              <a:t>California is a ‘cultural melting pot’.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is full of diversity which brings a sense of belonging to tourists from all over the globe.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many nationalities in California allow the state to welcome everyone in with open arms making it a very popular destination to visit and return too.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This cultural appreciation allows the atmosphere in California to lift moral making it an enjoyable place to make memories alongside family, friends and loved ones.</a:t>
            </a:r>
          </a:p>
        </p:txBody>
      </p:sp>
      <p:pic>
        <p:nvPicPr>
          <p:cNvPr id="5" name="Picture 4">
            <a:extLst>
              <a:ext uri="{FF2B5EF4-FFF2-40B4-BE49-F238E27FC236}">
                <a16:creationId xmlns:a16="http://schemas.microsoft.com/office/drawing/2014/main" id="{DE2162D1-CA60-406B-8411-DD9F38AB6A73}"/>
              </a:ext>
            </a:extLst>
          </p:cNvPr>
          <p:cNvPicPr>
            <a:picLocks noChangeAspect="1"/>
          </p:cNvPicPr>
          <p:nvPr/>
        </p:nvPicPr>
        <p:blipFill>
          <a:blip r:embed="rId2"/>
          <a:stretch>
            <a:fillRect/>
          </a:stretch>
        </p:blipFill>
        <p:spPr>
          <a:xfrm>
            <a:off x="5414" y="0"/>
            <a:ext cx="12181172" cy="6858000"/>
          </a:xfrm>
          <a:prstGeom prst="rect">
            <a:avLst/>
          </a:prstGeom>
        </p:spPr>
      </p:pic>
    </p:spTree>
    <p:extLst>
      <p:ext uri="{BB962C8B-B14F-4D97-AF65-F5344CB8AC3E}">
        <p14:creationId xmlns:p14="http://schemas.microsoft.com/office/powerpoint/2010/main" val="3653720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Cuisine and Dining</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9</a:t>
            </a:fld>
            <a:endParaRPr lang="en-US" noProof="0" dirty="0"/>
          </a:p>
        </p:txBody>
      </p:sp>
      <p:sp>
        <p:nvSpPr>
          <p:cNvPr id="4" name="Rectangle 3">
            <a:extLst>
              <a:ext uri="{FF2B5EF4-FFF2-40B4-BE49-F238E27FC236}">
                <a16:creationId xmlns:a16="http://schemas.microsoft.com/office/drawing/2014/main" id="{4D1562FC-9ADC-4EBD-A87A-D7FFFB6798BC}"/>
              </a:ext>
            </a:extLst>
          </p:cNvPr>
          <p:cNvSpPr/>
          <p:nvPr/>
        </p:nvSpPr>
        <p:spPr>
          <a:xfrm>
            <a:off x="3465790" y="1653183"/>
            <a:ext cx="5260420" cy="4524315"/>
          </a:xfrm>
          <a:prstGeom prst="rect">
            <a:avLst/>
          </a:prstGeom>
        </p:spPr>
        <p:txBody>
          <a:bodyPr wrap="square">
            <a:spAutoFit/>
          </a:bodyPr>
          <a:lstStyle/>
          <a:p>
            <a:pPr marL="285750" indent="-285750" algn="just">
              <a:buFont typeface="Arial" panose="020B0604020202020204" pitchFamily="34" charset="0"/>
              <a:buChar char="•"/>
            </a:pPr>
            <a:r>
              <a:rPr lang="en-GB" dirty="0"/>
              <a:t>Alongside the mix of cultures and ethnicities come with delicacies from all over the globe brought together for tourists’ convenience in California.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As the joy of dining together is as important as the cuisine specialities food brings everyone together helping to build a sense of belonging for all involved.</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 There is a mix of American, Mexican, Mediterranean &amp; Asian cuisine.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Alongside the trend of healthy eating as a lifestyle trend, there are local wines which help give an enjoyable atmosphere to the ‘paradise’ of this cuisine experience. </a:t>
            </a:r>
          </a:p>
        </p:txBody>
      </p:sp>
      <p:pic>
        <p:nvPicPr>
          <p:cNvPr id="5" name="Picture 4">
            <a:extLst>
              <a:ext uri="{FF2B5EF4-FFF2-40B4-BE49-F238E27FC236}">
                <a16:creationId xmlns:a16="http://schemas.microsoft.com/office/drawing/2014/main" id="{AC683CEE-D874-4DAB-8D58-E499F04A21FE}"/>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560562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Celebrity, healthy lifestyle &amp; social media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10</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4247317"/>
          </a:xfrm>
          <a:prstGeom prst="rect">
            <a:avLst/>
          </a:prstGeom>
        </p:spPr>
        <p:txBody>
          <a:bodyPr wrap="square">
            <a:spAutoFit/>
          </a:bodyPr>
          <a:lstStyle/>
          <a:p>
            <a:pPr marL="285750" indent="-285750" algn="just">
              <a:buFont typeface="Arial" panose="020B0604020202020204" pitchFamily="34" charset="0"/>
              <a:buChar char="•"/>
            </a:pPr>
            <a:r>
              <a:rPr lang="en-GB" dirty="0"/>
              <a:t>Celebrities and social media act as an endorsement for tourists to return.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heavily relies on social status when it comes to celebrity fans wanting to travel to California.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is known as the ‘centre of the film and entertainment industry’ using celebrity indorsement to promote tourism in California.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People see celebrities on social media interacting with the streets of California and filming scenes from loved TV shows or iconic films making it a desirable destination.</a:t>
            </a:r>
          </a:p>
        </p:txBody>
      </p:sp>
      <p:pic>
        <p:nvPicPr>
          <p:cNvPr id="6" name="Picture 5">
            <a:extLst>
              <a:ext uri="{FF2B5EF4-FFF2-40B4-BE49-F238E27FC236}">
                <a16:creationId xmlns:a16="http://schemas.microsoft.com/office/drawing/2014/main" id="{1BD51D78-F6F8-427D-8292-6E17DA59E76D}"/>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287374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Art &amp; creative expression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11</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4247317"/>
          </a:xfrm>
          <a:prstGeom prst="rect">
            <a:avLst/>
          </a:prstGeom>
        </p:spPr>
        <p:txBody>
          <a:bodyPr wrap="square">
            <a:spAutoFit/>
          </a:bodyPr>
          <a:lstStyle/>
          <a:p>
            <a:pPr marL="285750" indent="-285750" algn="just">
              <a:buFont typeface="Arial" panose="020B0604020202020204" pitchFamily="34" charset="0"/>
              <a:buChar char="•"/>
            </a:pPr>
            <a:r>
              <a:rPr lang="en-GB" dirty="0"/>
              <a:t>California is known for its acceptance for freedom of creative expression.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Creative expression can hit a vast amount of people giving a sense of inclusion for everyone with activities such as surfing on the beautiful beaches of California such as glass beach or skating on the brink of Venice Beach, LA.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It’s a good place for a holiday destination as there’s a lot to do and there’s something for everyone.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There is a lot of time given in California for street art, ‘vibrant centres of contemporary art’ and many galleries resulting in a mixture of trends. </a:t>
            </a:r>
          </a:p>
        </p:txBody>
      </p:sp>
      <p:pic>
        <p:nvPicPr>
          <p:cNvPr id="4" name="Picture 3">
            <a:extLst>
              <a:ext uri="{FF2B5EF4-FFF2-40B4-BE49-F238E27FC236}">
                <a16:creationId xmlns:a16="http://schemas.microsoft.com/office/drawing/2014/main" id="{CF2CB333-82BE-400B-AC98-8EA4256BE61B}"/>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3914850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Freedom &amp; community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12</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3139321"/>
          </a:xfrm>
          <a:prstGeom prst="rect">
            <a:avLst/>
          </a:prstGeom>
        </p:spPr>
        <p:txBody>
          <a:bodyPr wrap="square">
            <a:spAutoFit/>
          </a:bodyPr>
          <a:lstStyle/>
          <a:p>
            <a:pPr marL="285750" indent="-285750" algn="just">
              <a:buFont typeface="Arial" panose="020B0604020202020204" pitchFamily="34" charset="0"/>
              <a:buChar char="•"/>
            </a:pPr>
            <a:r>
              <a:rPr lang="en-GB" dirty="0"/>
              <a:t>California is known for its laidback lifestyle, freedom of expression and ability to escape into tranquillity.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Claret Medical (2020) states that ‘keeping in touch with the world beyond your home and family is essential’ and ‘medical research has shown that social interactions are important for health’ and holidays are meant to destress people and allow them to escape their normal lives and spend time in  community setting.</a:t>
            </a:r>
          </a:p>
        </p:txBody>
      </p:sp>
      <p:pic>
        <p:nvPicPr>
          <p:cNvPr id="4" name="Picture 3">
            <a:extLst>
              <a:ext uri="{FF2B5EF4-FFF2-40B4-BE49-F238E27FC236}">
                <a16:creationId xmlns:a16="http://schemas.microsoft.com/office/drawing/2014/main" id="{7D650129-BE43-4CF3-9B12-C24628FF019F}"/>
              </a:ext>
            </a:extLst>
          </p:cNvPr>
          <p:cNvPicPr>
            <a:picLocks noChangeAspect="1"/>
          </p:cNvPicPr>
          <p:nvPr/>
        </p:nvPicPr>
        <p:blipFill>
          <a:blip r:embed="rId2"/>
          <a:stretch>
            <a:fillRect/>
          </a:stretch>
        </p:blipFill>
        <p:spPr>
          <a:xfrm>
            <a:off x="0" y="28901"/>
            <a:ext cx="12192000" cy="6800198"/>
          </a:xfrm>
          <a:prstGeom prst="rect">
            <a:avLst/>
          </a:prstGeom>
        </p:spPr>
      </p:pic>
    </p:spTree>
    <p:extLst>
      <p:ext uri="{BB962C8B-B14F-4D97-AF65-F5344CB8AC3E}">
        <p14:creationId xmlns:p14="http://schemas.microsoft.com/office/powerpoint/2010/main" val="3743145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306A-1E85-4677-A288-FC06B43B662D}"/>
              </a:ext>
            </a:extLst>
          </p:cNvPr>
          <p:cNvSpPr>
            <a:spLocks noGrp="1"/>
          </p:cNvSpPr>
          <p:nvPr>
            <p:ph type="title"/>
          </p:nvPr>
        </p:nvSpPr>
        <p:spPr/>
        <p:txBody>
          <a:bodyPr/>
          <a:lstStyle/>
          <a:p>
            <a:r>
              <a:rPr lang="en-GB" dirty="0"/>
              <a:t>Weather in California</a:t>
            </a:r>
          </a:p>
        </p:txBody>
      </p:sp>
      <p:sp>
        <p:nvSpPr>
          <p:cNvPr id="3" name="Slide Number Placeholder 2">
            <a:extLst>
              <a:ext uri="{FF2B5EF4-FFF2-40B4-BE49-F238E27FC236}">
                <a16:creationId xmlns:a16="http://schemas.microsoft.com/office/drawing/2014/main" id="{3F52CAC1-53D3-4B26-967E-CA787CCEEB66}"/>
              </a:ext>
            </a:extLst>
          </p:cNvPr>
          <p:cNvSpPr>
            <a:spLocks noGrp="1"/>
          </p:cNvSpPr>
          <p:nvPr>
            <p:ph type="sldNum" sz="quarter" idx="12"/>
          </p:nvPr>
        </p:nvSpPr>
        <p:spPr/>
        <p:txBody>
          <a:bodyPr/>
          <a:lstStyle/>
          <a:p>
            <a:fld id="{48BB047D-A6CD-43AB-96F0-683C726B586B}" type="slidenum">
              <a:rPr lang="en-US" noProof="0" smtClean="0"/>
              <a:pPr/>
              <a:t>13</a:t>
            </a:fld>
            <a:endParaRPr lang="en-US" noProof="0" dirty="0"/>
          </a:p>
        </p:txBody>
      </p:sp>
      <p:sp>
        <p:nvSpPr>
          <p:cNvPr id="4" name="Rectangle 3">
            <a:extLst>
              <a:ext uri="{FF2B5EF4-FFF2-40B4-BE49-F238E27FC236}">
                <a16:creationId xmlns:a16="http://schemas.microsoft.com/office/drawing/2014/main" id="{108BDC7C-8B0C-4BAD-99D5-64362BCEAFBF}"/>
              </a:ext>
            </a:extLst>
          </p:cNvPr>
          <p:cNvSpPr/>
          <p:nvPr/>
        </p:nvSpPr>
        <p:spPr>
          <a:xfrm>
            <a:off x="3465790" y="1653183"/>
            <a:ext cx="5260420" cy="2585323"/>
          </a:xfrm>
          <a:prstGeom prst="rect">
            <a:avLst/>
          </a:prstGeom>
        </p:spPr>
        <p:txBody>
          <a:bodyPr wrap="square">
            <a:spAutoFit/>
          </a:bodyPr>
          <a:lstStyle/>
          <a:p>
            <a:pPr marL="285750" indent="-285750" algn="just">
              <a:buFont typeface="Arial" panose="020B0604020202020204" pitchFamily="34" charset="0"/>
              <a:buChar char="•"/>
            </a:pPr>
            <a:r>
              <a:rPr lang="en-GB" dirty="0"/>
              <a:t>With California having an average all-round temperature of 25 Degrees Celsius.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According to Climatedata.org (2020) tourist from the UK would go to places like California for all of the cultural experiences but also the sunshine and the weather as it is a rare escae that doesn’t often happen at home, so people pay to go and enjoy the weather of California’s endless summer.</a:t>
            </a:r>
          </a:p>
        </p:txBody>
      </p:sp>
      <p:pic>
        <p:nvPicPr>
          <p:cNvPr id="5" name="Picture 4">
            <a:extLst>
              <a:ext uri="{FF2B5EF4-FFF2-40B4-BE49-F238E27FC236}">
                <a16:creationId xmlns:a16="http://schemas.microsoft.com/office/drawing/2014/main" id="{6D01903F-94A1-4356-A112-75F156985E2E}"/>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882001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306A-1E85-4677-A288-FC06B43B662D}"/>
              </a:ext>
            </a:extLst>
          </p:cNvPr>
          <p:cNvSpPr>
            <a:spLocks noGrp="1"/>
          </p:cNvSpPr>
          <p:nvPr>
            <p:ph type="title"/>
          </p:nvPr>
        </p:nvSpPr>
        <p:spPr/>
        <p:txBody>
          <a:bodyPr/>
          <a:lstStyle/>
          <a:p>
            <a:r>
              <a:rPr lang="en-GB" dirty="0"/>
              <a:t>Lastly…</a:t>
            </a:r>
          </a:p>
        </p:txBody>
      </p:sp>
      <p:sp>
        <p:nvSpPr>
          <p:cNvPr id="3" name="Slide Number Placeholder 2">
            <a:extLst>
              <a:ext uri="{FF2B5EF4-FFF2-40B4-BE49-F238E27FC236}">
                <a16:creationId xmlns:a16="http://schemas.microsoft.com/office/drawing/2014/main" id="{3F52CAC1-53D3-4B26-967E-CA787CCEEB66}"/>
              </a:ext>
            </a:extLst>
          </p:cNvPr>
          <p:cNvSpPr>
            <a:spLocks noGrp="1"/>
          </p:cNvSpPr>
          <p:nvPr>
            <p:ph type="sldNum" sz="quarter" idx="12"/>
          </p:nvPr>
        </p:nvSpPr>
        <p:spPr/>
        <p:txBody>
          <a:bodyPr/>
          <a:lstStyle/>
          <a:p>
            <a:fld id="{48BB047D-A6CD-43AB-96F0-683C726B586B}" type="slidenum">
              <a:rPr lang="en-US" noProof="0" smtClean="0"/>
              <a:pPr/>
              <a:t>14</a:t>
            </a:fld>
            <a:endParaRPr lang="en-US" noProof="0" dirty="0"/>
          </a:p>
        </p:txBody>
      </p:sp>
      <p:sp>
        <p:nvSpPr>
          <p:cNvPr id="4" name="Rectangle 3">
            <a:extLst>
              <a:ext uri="{FF2B5EF4-FFF2-40B4-BE49-F238E27FC236}">
                <a16:creationId xmlns:a16="http://schemas.microsoft.com/office/drawing/2014/main" id="{108BDC7C-8B0C-4BAD-99D5-64362BCEAFBF}"/>
              </a:ext>
            </a:extLst>
          </p:cNvPr>
          <p:cNvSpPr/>
          <p:nvPr/>
        </p:nvSpPr>
        <p:spPr>
          <a:xfrm>
            <a:off x="3465790" y="1653183"/>
            <a:ext cx="5260420" cy="2031325"/>
          </a:xfrm>
          <a:prstGeom prst="rect">
            <a:avLst/>
          </a:prstGeom>
        </p:spPr>
        <p:txBody>
          <a:bodyPr wrap="square">
            <a:spAutoFit/>
          </a:bodyPr>
          <a:lstStyle/>
          <a:p>
            <a:pPr marL="285750" indent="-285750" algn="just">
              <a:buFont typeface="Arial" panose="020B0604020202020204" pitchFamily="34" charset="0"/>
              <a:buChar char="•"/>
            </a:pPr>
            <a:r>
              <a:rPr lang="en-GB" dirty="0"/>
              <a:t>With that being said, the busy atmosphere of California and the lifestyle of the healthy eating and creativity isn’t for everybody so a portion of tourists may decide not to return to California as cultural backgrounds of different countries differ and tourists look for different qualities in a country to make every trip they chose to take unique.</a:t>
            </a:r>
          </a:p>
        </p:txBody>
      </p:sp>
      <p:pic>
        <p:nvPicPr>
          <p:cNvPr id="5" name="Picture 4">
            <a:extLst>
              <a:ext uri="{FF2B5EF4-FFF2-40B4-BE49-F238E27FC236}">
                <a16:creationId xmlns:a16="http://schemas.microsoft.com/office/drawing/2014/main" id="{5F159DAF-7E7C-4645-8C86-F2F41103473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391469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02A293F-91B7-40E6-B378-A5EED474FFBA}"/>
              </a:ext>
            </a:extLst>
          </p:cNvPr>
          <p:cNvPicPr>
            <a:picLocks noGrp="1" noChangeAspect="1"/>
          </p:cNvPicPr>
          <p:nvPr>
            <p:ph type="pic" sz="quarter" idx="13"/>
          </p:nvPr>
        </p:nvPicPr>
        <p:blipFill>
          <a:blip r:embed="rId3"/>
          <a:stretch>
            <a:fillRect/>
          </a:stretch>
        </p:blipFill>
        <p:spPr>
          <a:xfrm>
            <a:off x="0" y="0"/>
            <a:ext cx="4424363" cy="6858000"/>
          </a:xfrm>
        </p:spPr>
      </p:pic>
      <p:sp>
        <p:nvSpPr>
          <p:cNvPr id="6" name="Title 5">
            <a:extLst>
              <a:ext uri="{FF2B5EF4-FFF2-40B4-BE49-F238E27FC236}">
                <a16:creationId xmlns:a16="http://schemas.microsoft.com/office/drawing/2014/main" id="{9DD519AC-7392-4C53-9E3F-08F1208BC2CB}"/>
              </a:ext>
            </a:extLst>
          </p:cNvPr>
          <p:cNvSpPr>
            <a:spLocks noGrp="1"/>
          </p:cNvSpPr>
          <p:nvPr>
            <p:ph type="title"/>
          </p:nvPr>
        </p:nvSpPr>
        <p:spPr/>
        <p:txBody>
          <a:bodyPr/>
          <a:lstStyle/>
          <a:p>
            <a:r>
              <a:rPr lang="en-US" dirty="0"/>
              <a:t>Thank You</a:t>
            </a:r>
          </a:p>
        </p:txBody>
      </p:sp>
      <p:sp>
        <p:nvSpPr>
          <p:cNvPr id="10" name="Rectangle 9">
            <a:extLst>
              <a:ext uri="{FF2B5EF4-FFF2-40B4-BE49-F238E27FC236}">
                <a16:creationId xmlns:a16="http://schemas.microsoft.com/office/drawing/2014/main" id="{7A47F8CB-E508-4AE9-BD03-06895B140A90}"/>
              </a:ext>
            </a:extLst>
          </p:cNvPr>
          <p:cNvSpPr/>
          <p:nvPr/>
        </p:nvSpPr>
        <p:spPr>
          <a:xfrm>
            <a:off x="4712885" y="3896591"/>
            <a:ext cx="1776846" cy="19846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4043446"/>
      </p:ext>
    </p:extLst>
  </p:cSld>
  <p:clrMapOvr>
    <a:masterClrMapping/>
  </p:clrMapOvr>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44546A"/>
      </a:dk2>
      <a:lt2>
        <a:srgbClr val="E7E6E6"/>
      </a:lt2>
      <a:accent1>
        <a:srgbClr val="7030A0"/>
      </a:accent1>
      <a:accent2>
        <a:srgbClr val="404040"/>
      </a:accent2>
      <a:accent3>
        <a:srgbClr val="7F7F7F"/>
      </a:accent3>
      <a:accent4>
        <a:srgbClr val="C7A2E3"/>
      </a:accent4>
      <a:accent5>
        <a:srgbClr val="48A1FA"/>
      </a:accent5>
      <a:accent6>
        <a:srgbClr val="70AD47"/>
      </a:accent6>
      <a:hlink>
        <a:srgbClr val="0563C1"/>
      </a:hlink>
      <a:folHlink>
        <a:srgbClr val="954F72"/>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468121_Coastal presentation_RVA_v5" id="{5B652A6C-03CB-4457-ADFC-1C5BB6605FEF}" vid="{F00112C4-F9F0-4BD0-BC95-5242C8B0F7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2949B46-24C4-420B-AB49-DDC88FEB99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46D58D-B27D-4B23-AEA1-AE974AB62218}">
  <ds:schemaRefs>
    <ds:schemaRef ds:uri="http://schemas.microsoft.com/sharepoint/v3/contenttype/forms"/>
  </ds:schemaRefs>
</ds:datastoreItem>
</file>

<file path=customXml/itemProps3.xml><?xml version="1.0" encoding="utf-8"?>
<ds:datastoreItem xmlns:ds="http://schemas.openxmlformats.org/officeDocument/2006/customXml" ds:itemID="{330CE401-796E-4493-905E-4DDA5AF62AB4}">
  <ds:schemaRefs>
    <ds:schemaRef ds:uri="16c05727-aa75-4e4a-9b5f-8a80a1165891"/>
    <ds:schemaRef ds:uri="http://purl.org/dc/dcmitype/"/>
    <ds:schemaRef ds:uri="http://schemas.microsoft.com/office/infopath/2007/PartnerControls"/>
    <ds:schemaRef ds:uri="http://schemas.microsoft.com/office/2006/documentManagement/types"/>
    <ds:schemaRef ds:uri="http://schemas.microsoft.com/office/2006/metadata/properties"/>
    <ds:schemaRef ds:uri="http://purl.org/dc/terms/"/>
    <ds:schemaRef ds:uri="http://schemas.openxmlformats.org/package/2006/metadata/core-properties"/>
    <ds:schemaRef ds:uri="71af3243-3dd4-4a8d-8c0d-dd76da1f02a5"/>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Coastal presentation</Template>
  <TotalTime>0</TotalTime>
  <Words>991</Words>
  <Application>Microsoft Office PowerPoint</Application>
  <PresentationFormat>Widescreen</PresentationFormat>
  <Paragraphs>112</Paragraphs>
  <Slides>15</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USA: California</vt:lpstr>
      <vt:lpstr>California </vt:lpstr>
      <vt:lpstr>Film Culture</vt:lpstr>
      <vt:lpstr> Film culture</vt:lpstr>
      <vt:lpstr>California - Film TimeLine </vt:lpstr>
      <vt:lpstr>Attractions</vt:lpstr>
      <vt:lpstr>Tourism Progression </vt:lpstr>
      <vt:lpstr>Religion and Belonging </vt:lpstr>
      <vt:lpstr>Cuisine and Dining</vt:lpstr>
      <vt:lpstr>Celebrity, healthy lifestyle &amp; social media </vt:lpstr>
      <vt:lpstr>Art &amp; creative expression </vt:lpstr>
      <vt:lpstr>Freedom &amp; community </vt:lpstr>
      <vt:lpstr>Weather in California</vt:lpstr>
      <vt:lpstr>Lastly…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2020-01-09T10:11:51Z</dcterms:created>
  <dcterms:modified xsi:type="dcterms:W3CDTF">2020-01-20T10:13:35Z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