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272" r:id="rId5"/>
    <p:sldId id="259" r:id="rId6"/>
    <p:sldId id="261" r:id="rId7"/>
    <p:sldId id="262" r:id="rId8"/>
    <p:sldId id="263" r:id="rId9"/>
    <p:sldId id="266" r:id="rId10"/>
    <p:sldId id="284" r:id="rId11"/>
    <p:sldId id="282" r:id="rId12"/>
    <p:sldId id="280" r:id="rId13"/>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2A51B6-F4BD-4AC0-A7DA-7B740FB2EE80}" v="2" dt="2025-10-10T19:32:08.407"/>
  </p1510:revLst>
</p1510:revInfo>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830"/>
  </p:normalViewPr>
  <p:slideViewPr>
    <p:cSldViewPr snapToGrid="0">
      <p:cViewPr varScale="1">
        <p:scale>
          <a:sx n="56" d="100"/>
          <a:sy n="56" d="100"/>
        </p:scale>
        <p:origin x="1290" y="276"/>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254E60-A3D4-4CA4-BD3E-A13B8813807A}" type="doc">
      <dgm:prSet loTypeId="urn:microsoft.com/office/officeart/2016/7/layout/LinearArrowProcessNumbered" loCatId="process" qsTypeId="urn:microsoft.com/office/officeart/2005/8/quickstyle/simple4" qsCatId="simple" csTypeId="urn:microsoft.com/office/officeart/2005/8/colors/accent3_2" csCatId="accent3" phldr="1"/>
      <dgm:spPr/>
      <dgm:t>
        <a:bodyPr/>
        <a:lstStyle/>
        <a:p>
          <a:endParaRPr lang="en-US"/>
        </a:p>
      </dgm:t>
    </dgm:pt>
    <dgm:pt modelId="{6F06CCC8-C43C-4232-8595-4F08169013EC}">
      <dgm:prSet/>
      <dgm:spPr/>
      <dgm:t>
        <a:bodyPr/>
        <a:lstStyle/>
        <a:p>
          <a:r>
            <a:rPr lang="en-GB" dirty="0"/>
            <a:t>This stage about Trust vs Mistrust and is common during the period from birth to age 1. This stage depends on quality of caregiving an infant experienced</a:t>
          </a:r>
          <a:r>
            <a:rPr lang="en-GB" b="1" dirty="0"/>
            <a:t>. (McLeod, 2025)</a:t>
          </a:r>
          <a:endParaRPr lang="en-US" b="1" dirty="0"/>
        </a:p>
      </dgm:t>
    </dgm:pt>
    <dgm:pt modelId="{5A81DA03-4978-421A-AA23-0CF1BFE975E6}" type="parTrans" cxnId="{42262882-C304-4AFE-ACBD-0E93571AD856}">
      <dgm:prSet/>
      <dgm:spPr/>
      <dgm:t>
        <a:bodyPr/>
        <a:lstStyle/>
        <a:p>
          <a:endParaRPr lang="en-US"/>
        </a:p>
      </dgm:t>
    </dgm:pt>
    <dgm:pt modelId="{C06E8B86-AE56-44B6-9F4D-264C1B0BFCC5}" type="sibTrans" cxnId="{42262882-C304-4AFE-ACBD-0E93571AD856}">
      <dgm:prSet phldrT="1" phldr="0"/>
      <dgm:spPr/>
      <dgm:t>
        <a:bodyPr/>
        <a:lstStyle/>
        <a:p>
          <a:r>
            <a:rPr lang="en-US"/>
            <a:t>1</a:t>
          </a:r>
        </a:p>
      </dgm:t>
    </dgm:pt>
    <dgm:pt modelId="{54E51D14-24E1-4614-B50D-FBF16C3F70A5}">
      <dgm:prSet/>
      <dgm:spPr/>
      <dgm:t>
        <a:bodyPr/>
        <a:lstStyle/>
        <a:p>
          <a:r>
            <a:rPr lang="en-GB" dirty="0"/>
            <a:t>This stage is about Intimacy v. Isolation and is common in the early adulthood stage. During this stage individuals tend to develop thoughts and feelings about making permanent commitment to intimate partner. (McLeod, 2025)</a:t>
          </a:r>
          <a:endParaRPr lang="en-US" dirty="0"/>
        </a:p>
      </dgm:t>
    </dgm:pt>
    <dgm:pt modelId="{8948A2C5-F1F1-4E90-A873-9EAD0950BBFD}" type="parTrans" cxnId="{D0B07A81-DFE2-48F6-BFB9-F73B25A95549}">
      <dgm:prSet/>
      <dgm:spPr/>
      <dgm:t>
        <a:bodyPr/>
        <a:lstStyle/>
        <a:p>
          <a:endParaRPr lang="en-US"/>
        </a:p>
      </dgm:t>
    </dgm:pt>
    <dgm:pt modelId="{FCD62AFE-0EB2-4DB3-AA77-344E3D4E9538}" type="sibTrans" cxnId="{D0B07A81-DFE2-48F6-BFB9-F73B25A95549}">
      <dgm:prSet phldrT="6" phldr="0"/>
      <dgm:spPr/>
      <dgm:t>
        <a:bodyPr/>
        <a:lstStyle/>
        <a:p>
          <a:r>
            <a:rPr lang="en-US"/>
            <a:t>6</a:t>
          </a:r>
        </a:p>
      </dgm:t>
    </dgm:pt>
    <dgm:pt modelId="{D2DF7D53-129D-4549-B8FE-47A072948D4F}">
      <dgm:prSet/>
      <dgm:spPr/>
      <dgm:t>
        <a:bodyPr/>
        <a:lstStyle/>
        <a:p>
          <a:r>
            <a:rPr lang="en-GB" dirty="0"/>
            <a:t>This stage is about Ego integrity v. despair which is common in the later adulthood stage and is about coming to terms with one’s life including feeling whole, complete, and satisfied with their achievements. (McLeod, 2025).</a:t>
          </a:r>
          <a:endParaRPr lang="en-US" dirty="0"/>
        </a:p>
      </dgm:t>
    </dgm:pt>
    <dgm:pt modelId="{62B8ABC5-EDB4-42B1-B652-E31EBB5055AC}" type="parTrans" cxnId="{0381F8CA-8A24-4BDA-A889-C95F7859DDD1}">
      <dgm:prSet/>
      <dgm:spPr/>
      <dgm:t>
        <a:bodyPr/>
        <a:lstStyle/>
        <a:p>
          <a:endParaRPr lang="en-US"/>
        </a:p>
      </dgm:t>
    </dgm:pt>
    <dgm:pt modelId="{82B6A4CE-B2D6-4F4A-9E2D-10BC4139D5FF}" type="sibTrans" cxnId="{0381F8CA-8A24-4BDA-A889-C95F7859DDD1}">
      <dgm:prSet phldrT="8" phldr="0"/>
      <dgm:spPr/>
      <dgm:t>
        <a:bodyPr/>
        <a:lstStyle/>
        <a:p>
          <a:r>
            <a:rPr lang="en-US"/>
            <a:t>8</a:t>
          </a:r>
        </a:p>
      </dgm:t>
    </dgm:pt>
    <dgm:pt modelId="{A8207381-4B40-47BC-85BA-69F2877EAD1B}">
      <dgm:prSet/>
      <dgm:spPr/>
      <dgm:t>
        <a:bodyPr/>
        <a:lstStyle/>
        <a:p>
          <a:r>
            <a:rPr lang="en-GB" dirty="0"/>
            <a:t>This stage is about Autonomy v. Shame and Doubt. This is common during the 1-3 years stage. In this stage toddlers need to become more independent. (McLeod, 2025). </a:t>
          </a:r>
          <a:endParaRPr lang="en-US" b="1" dirty="0"/>
        </a:p>
      </dgm:t>
    </dgm:pt>
    <dgm:pt modelId="{72779C7E-F7B9-404E-9B18-535CE678A739}" type="parTrans" cxnId="{1BCA8CB9-230B-4DB4-B8AA-0B5F06B14E3B}">
      <dgm:prSet/>
      <dgm:spPr/>
      <dgm:t>
        <a:bodyPr/>
        <a:lstStyle/>
        <a:p>
          <a:endParaRPr lang="en-GB"/>
        </a:p>
      </dgm:t>
    </dgm:pt>
    <dgm:pt modelId="{BE043452-0B2A-46B3-B931-DCEBF0D2D3E4}" type="sibTrans" cxnId="{1BCA8CB9-230B-4DB4-B8AA-0B5F06B14E3B}">
      <dgm:prSet phldrT="2" phldr="0"/>
      <dgm:spPr/>
      <dgm:t>
        <a:bodyPr/>
        <a:lstStyle/>
        <a:p>
          <a:r>
            <a:rPr lang="en-GB"/>
            <a:t>2</a:t>
          </a:r>
        </a:p>
      </dgm:t>
    </dgm:pt>
    <dgm:pt modelId="{5E448D56-806C-4677-80BA-764641F540C7}">
      <dgm:prSet/>
      <dgm:spPr/>
      <dgm:t>
        <a:bodyPr/>
        <a:lstStyle/>
        <a:p>
          <a:r>
            <a:rPr lang="en-GB" dirty="0"/>
            <a:t>This stage is about  Initiative v. Guilt. This is common during the 3-6 years stage. In this stage children are likely to develop a sense of purposefulness from interacting with more people. (McLeod, 2025) </a:t>
          </a:r>
          <a:endParaRPr lang="en-US" b="1" dirty="0"/>
        </a:p>
      </dgm:t>
    </dgm:pt>
    <dgm:pt modelId="{374616BB-7AA9-499D-BBBC-D03CEA23EB5A}" type="parTrans" cxnId="{4407B0D3-EFCF-41C6-9741-5D31ABA1967E}">
      <dgm:prSet/>
      <dgm:spPr/>
      <dgm:t>
        <a:bodyPr/>
        <a:lstStyle/>
        <a:p>
          <a:endParaRPr lang="en-GB"/>
        </a:p>
      </dgm:t>
    </dgm:pt>
    <dgm:pt modelId="{EB8DF3E6-6CAF-4136-88B1-8CA65210CE95}" type="sibTrans" cxnId="{4407B0D3-EFCF-41C6-9741-5D31ABA1967E}">
      <dgm:prSet phldrT="3" phldr="0"/>
      <dgm:spPr/>
      <dgm:t>
        <a:bodyPr/>
        <a:lstStyle/>
        <a:p>
          <a:r>
            <a:rPr lang="en-GB"/>
            <a:t>3</a:t>
          </a:r>
        </a:p>
      </dgm:t>
    </dgm:pt>
    <dgm:pt modelId="{7F3586C7-E9DE-4FBA-B470-571A8A5BF479}">
      <dgm:prSet/>
      <dgm:spPr/>
      <dgm:t>
        <a:bodyPr/>
        <a:lstStyle/>
        <a:p>
          <a:r>
            <a:rPr lang="en-GB" dirty="0"/>
            <a:t>This stage is about Industry v. Inferiority which is common during the 6-11 years stage. In this stage children develop a sense of pride in their accomplishments and abilities through social interactions. (McLeod, 2025)</a:t>
          </a:r>
          <a:endParaRPr lang="en-US" b="1" dirty="0"/>
        </a:p>
      </dgm:t>
    </dgm:pt>
    <dgm:pt modelId="{4B38CEA5-495C-4D16-91ED-7C9527EC4B10}" type="parTrans" cxnId="{878E1FFC-BDD4-4719-980A-EB995CBE2C37}">
      <dgm:prSet/>
      <dgm:spPr/>
      <dgm:t>
        <a:bodyPr/>
        <a:lstStyle/>
        <a:p>
          <a:endParaRPr lang="en-GB"/>
        </a:p>
      </dgm:t>
    </dgm:pt>
    <dgm:pt modelId="{CD01C152-F864-4C4F-B96B-56CDFE94152A}" type="sibTrans" cxnId="{878E1FFC-BDD4-4719-980A-EB995CBE2C37}">
      <dgm:prSet phldrT="4" phldr="0"/>
      <dgm:spPr/>
      <dgm:t>
        <a:bodyPr/>
        <a:lstStyle/>
        <a:p>
          <a:r>
            <a:rPr lang="en-GB"/>
            <a:t>4</a:t>
          </a:r>
        </a:p>
      </dgm:t>
    </dgm:pt>
    <dgm:pt modelId="{6D2C0B5F-6AFF-44BA-8128-F53379C8B1E9}">
      <dgm:prSet/>
      <dgm:spPr/>
      <dgm:t>
        <a:bodyPr/>
        <a:lstStyle/>
        <a:p>
          <a:r>
            <a:rPr lang="en-GB" dirty="0"/>
            <a:t>This stage is about Identity v. Role Confusion which is common within the adolescence stage. In this stage individuals tend to develop their identity which could often lead to an identity crisis. (McLeod, 2025)</a:t>
          </a:r>
          <a:endParaRPr lang="en-US" b="1" dirty="0"/>
        </a:p>
      </dgm:t>
    </dgm:pt>
    <dgm:pt modelId="{33985B7E-9A0C-4DC0-91A2-86B771CB9FEF}" type="parTrans" cxnId="{5BD63066-C4F1-4DDD-AA95-212ADFC5116A}">
      <dgm:prSet/>
      <dgm:spPr/>
      <dgm:t>
        <a:bodyPr/>
        <a:lstStyle/>
        <a:p>
          <a:endParaRPr lang="en-GB"/>
        </a:p>
      </dgm:t>
    </dgm:pt>
    <dgm:pt modelId="{D2C96EFB-0F2E-4AD4-BF8C-8592934AF73A}" type="sibTrans" cxnId="{5BD63066-C4F1-4DDD-AA95-212ADFC5116A}">
      <dgm:prSet phldrT="5" phldr="0"/>
      <dgm:spPr/>
      <dgm:t>
        <a:bodyPr/>
        <a:lstStyle/>
        <a:p>
          <a:r>
            <a:rPr lang="en-GB"/>
            <a:t>5</a:t>
          </a:r>
        </a:p>
      </dgm:t>
    </dgm:pt>
    <dgm:pt modelId="{5374320B-D517-4ACE-857E-C3FF7C309D15}">
      <dgm:prSet/>
      <dgm:spPr/>
      <dgm:t>
        <a:bodyPr/>
        <a:lstStyle/>
        <a:p>
          <a:r>
            <a:rPr lang="en-GB" dirty="0"/>
            <a:t>This stage is about Generativity v. Stagnation which is common during middle adulthood. This stage is about focusing on reaching out to others in ways that give to and guide the next generation. (McLeod, 2025)</a:t>
          </a:r>
          <a:endParaRPr lang="en-US" dirty="0"/>
        </a:p>
      </dgm:t>
    </dgm:pt>
    <dgm:pt modelId="{B3BCFB18-BE09-4FFF-93A9-0F146E7F3EF1}" type="parTrans" cxnId="{54F7F483-8177-412E-B4FA-0D738E6A8AFC}">
      <dgm:prSet/>
      <dgm:spPr/>
      <dgm:t>
        <a:bodyPr/>
        <a:lstStyle/>
        <a:p>
          <a:endParaRPr lang="en-GB"/>
        </a:p>
      </dgm:t>
    </dgm:pt>
    <dgm:pt modelId="{BD4DA3E9-9B57-42C8-8AB8-1AA9B66BA68B}" type="sibTrans" cxnId="{54F7F483-8177-412E-B4FA-0D738E6A8AFC}">
      <dgm:prSet phldrT="7" phldr="0"/>
      <dgm:spPr/>
      <dgm:t>
        <a:bodyPr/>
        <a:lstStyle/>
        <a:p>
          <a:r>
            <a:rPr lang="en-GB"/>
            <a:t>7</a:t>
          </a:r>
        </a:p>
      </dgm:t>
    </dgm:pt>
    <dgm:pt modelId="{95D58162-40E4-4F25-AF06-DC6D99B4516B}" type="pres">
      <dgm:prSet presAssocID="{36254E60-A3D4-4CA4-BD3E-A13B8813807A}" presName="linearFlow" presStyleCnt="0">
        <dgm:presLayoutVars>
          <dgm:dir/>
          <dgm:animLvl val="lvl"/>
          <dgm:resizeHandles val="exact"/>
        </dgm:presLayoutVars>
      </dgm:prSet>
      <dgm:spPr/>
    </dgm:pt>
    <dgm:pt modelId="{04E3B309-CCE4-4C5D-A5DD-47129CB827BC}" type="pres">
      <dgm:prSet presAssocID="{6F06CCC8-C43C-4232-8595-4F08169013EC}" presName="compositeNode" presStyleCnt="0"/>
      <dgm:spPr/>
    </dgm:pt>
    <dgm:pt modelId="{571F16EF-AFAE-4ECD-8B3B-711A60E30FCA}" type="pres">
      <dgm:prSet presAssocID="{6F06CCC8-C43C-4232-8595-4F08169013EC}" presName="parTx" presStyleLbl="node1" presStyleIdx="0" presStyleCnt="0">
        <dgm:presLayoutVars>
          <dgm:chMax val="0"/>
          <dgm:chPref val="0"/>
          <dgm:bulletEnabled val="1"/>
        </dgm:presLayoutVars>
      </dgm:prSet>
      <dgm:spPr/>
    </dgm:pt>
    <dgm:pt modelId="{3313DC31-8605-40F5-B74A-7E2991F2F519}" type="pres">
      <dgm:prSet presAssocID="{6F06CCC8-C43C-4232-8595-4F08169013EC}" presName="parSh" presStyleCnt="0"/>
      <dgm:spPr/>
    </dgm:pt>
    <dgm:pt modelId="{0B318A57-88A6-4BE8-B1AA-0C187B92E195}" type="pres">
      <dgm:prSet presAssocID="{6F06CCC8-C43C-4232-8595-4F08169013EC}" presName="lineNode" presStyleLbl="alignAccFollowNode1" presStyleIdx="0" presStyleCnt="24"/>
      <dgm:spPr/>
    </dgm:pt>
    <dgm:pt modelId="{48FFCAE2-6186-4081-A337-36D4D8C3FA2F}" type="pres">
      <dgm:prSet presAssocID="{6F06CCC8-C43C-4232-8595-4F08169013EC}" presName="lineArrowNode" presStyleLbl="alignAccFollowNode1" presStyleIdx="1" presStyleCnt="24"/>
      <dgm:spPr/>
    </dgm:pt>
    <dgm:pt modelId="{03EE89E3-1B84-4F7E-BD23-5CA1216B1340}" type="pres">
      <dgm:prSet presAssocID="{C06E8B86-AE56-44B6-9F4D-264C1B0BFCC5}" presName="sibTransNodeCircle" presStyleLbl="alignNode1" presStyleIdx="0" presStyleCnt="8">
        <dgm:presLayoutVars>
          <dgm:chMax val="0"/>
          <dgm:bulletEnabled/>
        </dgm:presLayoutVars>
      </dgm:prSet>
      <dgm:spPr/>
    </dgm:pt>
    <dgm:pt modelId="{92F0BE67-0B57-44C2-A523-702F2F0175BB}" type="pres">
      <dgm:prSet presAssocID="{C06E8B86-AE56-44B6-9F4D-264C1B0BFCC5}" presName="spacerBetweenCircleAndCallout" presStyleCnt="0">
        <dgm:presLayoutVars/>
      </dgm:prSet>
      <dgm:spPr/>
    </dgm:pt>
    <dgm:pt modelId="{9A91C001-1919-47FD-8352-0641419EE9E3}" type="pres">
      <dgm:prSet presAssocID="{6F06CCC8-C43C-4232-8595-4F08169013EC}" presName="nodeText" presStyleLbl="alignAccFollowNode1" presStyleIdx="2" presStyleCnt="24">
        <dgm:presLayoutVars>
          <dgm:bulletEnabled val="1"/>
        </dgm:presLayoutVars>
      </dgm:prSet>
      <dgm:spPr/>
    </dgm:pt>
    <dgm:pt modelId="{B5BAAB71-516D-4D0E-BD57-59C82A4FFDA1}" type="pres">
      <dgm:prSet presAssocID="{C06E8B86-AE56-44B6-9F4D-264C1B0BFCC5}" presName="sibTransComposite" presStyleCnt="0"/>
      <dgm:spPr/>
    </dgm:pt>
    <dgm:pt modelId="{E50F27E2-CB8A-42E2-88E8-34ADB54427D5}" type="pres">
      <dgm:prSet presAssocID="{A8207381-4B40-47BC-85BA-69F2877EAD1B}" presName="compositeNode" presStyleCnt="0"/>
      <dgm:spPr/>
    </dgm:pt>
    <dgm:pt modelId="{33F83A43-E5EB-409B-87DF-006987382296}" type="pres">
      <dgm:prSet presAssocID="{A8207381-4B40-47BC-85BA-69F2877EAD1B}" presName="parTx" presStyleLbl="node1" presStyleIdx="0" presStyleCnt="0">
        <dgm:presLayoutVars>
          <dgm:chMax val="0"/>
          <dgm:chPref val="0"/>
          <dgm:bulletEnabled val="1"/>
        </dgm:presLayoutVars>
      </dgm:prSet>
      <dgm:spPr/>
    </dgm:pt>
    <dgm:pt modelId="{D7302801-B280-4101-943C-74DA71C46A83}" type="pres">
      <dgm:prSet presAssocID="{A8207381-4B40-47BC-85BA-69F2877EAD1B}" presName="parSh" presStyleCnt="0"/>
      <dgm:spPr/>
    </dgm:pt>
    <dgm:pt modelId="{874C5269-F13F-415A-B7C2-B19DB7417547}" type="pres">
      <dgm:prSet presAssocID="{A8207381-4B40-47BC-85BA-69F2877EAD1B}" presName="lineNode" presStyleLbl="alignAccFollowNode1" presStyleIdx="3" presStyleCnt="24"/>
      <dgm:spPr/>
    </dgm:pt>
    <dgm:pt modelId="{B4093D46-95EF-4D31-A782-83C44C8C7568}" type="pres">
      <dgm:prSet presAssocID="{A8207381-4B40-47BC-85BA-69F2877EAD1B}" presName="lineArrowNode" presStyleLbl="alignAccFollowNode1" presStyleIdx="4" presStyleCnt="24"/>
      <dgm:spPr/>
    </dgm:pt>
    <dgm:pt modelId="{8F2E327D-97F8-486D-8F0B-C856FCFAB890}" type="pres">
      <dgm:prSet presAssocID="{BE043452-0B2A-46B3-B931-DCEBF0D2D3E4}" presName="sibTransNodeCircle" presStyleLbl="alignNode1" presStyleIdx="1" presStyleCnt="8">
        <dgm:presLayoutVars>
          <dgm:chMax val="0"/>
          <dgm:bulletEnabled/>
        </dgm:presLayoutVars>
      </dgm:prSet>
      <dgm:spPr/>
    </dgm:pt>
    <dgm:pt modelId="{1E70E5AE-0376-4E80-8DB6-AC4BA8D8A56C}" type="pres">
      <dgm:prSet presAssocID="{BE043452-0B2A-46B3-B931-DCEBF0D2D3E4}" presName="spacerBetweenCircleAndCallout" presStyleCnt="0">
        <dgm:presLayoutVars/>
      </dgm:prSet>
      <dgm:spPr/>
    </dgm:pt>
    <dgm:pt modelId="{A003E09E-0993-40AD-9555-42DABFC0069B}" type="pres">
      <dgm:prSet presAssocID="{A8207381-4B40-47BC-85BA-69F2877EAD1B}" presName="nodeText" presStyleLbl="alignAccFollowNode1" presStyleIdx="5" presStyleCnt="24">
        <dgm:presLayoutVars>
          <dgm:bulletEnabled val="1"/>
        </dgm:presLayoutVars>
      </dgm:prSet>
      <dgm:spPr/>
    </dgm:pt>
    <dgm:pt modelId="{759FB200-8A1A-430E-983F-17A9CCD2BC23}" type="pres">
      <dgm:prSet presAssocID="{BE043452-0B2A-46B3-B931-DCEBF0D2D3E4}" presName="sibTransComposite" presStyleCnt="0"/>
      <dgm:spPr/>
    </dgm:pt>
    <dgm:pt modelId="{6D4AF8D0-E9F8-4CF3-9D56-4F5FD42AB842}" type="pres">
      <dgm:prSet presAssocID="{5E448D56-806C-4677-80BA-764641F540C7}" presName="compositeNode" presStyleCnt="0"/>
      <dgm:spPr/>
    </dgm:pt>
    <dgm:pt modelId="{43E8C33F-7A36-463A-8AE0-58622D84A472}" type="pres">
      <dgm:prSet presAssocID="{5E448D56-806C-4677-80BA-764641F540C7}" presName="parTx" presStyleLbl="node1" presStyleIdx="0" presStyleCnt="0">
        <dgm:presLayoutVars>
          <dgm:chMax val="0"/>
          <dgm:chPref val="0"/>
          <dgm:bulletEnabled val="1"/>
        </dgm:presLayoutVars>
      </dgm:prSet>
      <dgm:spPr/>
    </dgm:pt>
    <dgm:pt modelId="{37C324CE-7A5E-440E-96F0-0CA631A736EA}" type="pres">
      <dgm:prSet presAssocID="{5E448D56-806C-4677-80BA-764641F540C7}" presName="parSh" presStyleCnt="0"/>
      <dgm:spPr/>
    </dgm:pt>
    <dgm:pt modelId="{FDD7F769-09D3-4030-8E1B-7C96C4806891}" type="pres">
      <dgm:prSet presAssocID="{5E448D56-806C-4677-80BA-764641F540C7}" presName="lineNode" presStyleLbl="alignAccFollowNode1" presStyleIdx="6" presStyleCnt="24"/>
      <dgm:spPr/>
    </dgm:pt>
    <dgm:pt modelId="{679923AB-0518-42A3-AB77-2BB1F02721CA}" type="pres">
      <dgm:prSet presAssocID="{5E448D56-806C-4677-80BA-764641F540C7}" presName="lineArrowNode" presStyleLbl="alignAccFollowNode1" presStyleIdx="7" presStyleCnt="24"/>
      <dgm:spPr/>
    </dgm:pt>
    <dgm:pt modelId="{9DF87B2F-CAE1-4393-95C0-D57AFB7BF5DA}" type="pres">
      <dgm:prSet presAssocID="{EB8DF3E6-6CAF-4136-88B1-8CA65210CE95}" presName="sibTransNodeCircle" presStyleLbl="alignNode1" presStyleIdx="2" presStyleCnt="8">
        <dgm:presLayoutVars>
          <dgm:chMax val="0"/>
          <dgm:bulletEnabled/>
        </dgm:presLayoutVars>
      </dgm:prSet>
      <dgm:spPr/>
    </dgm:pt>
    <dgm:pt modelId="{1A6661CD-54DA-4A5A-B99A-786FF4658AAA}" type="pres">
      <dgm:prSet presAssocID="{EB8DF3E6-6CAF-4136-88B1-8CA65210CE95}" presName="spacerBetweenCircleAndCallout" presStyleCnt="0">
        <dgm:presLayoutVars/>
      </dgm:prSet>
      <dgm:spPr/>
    </dgm:pt>
    <dgm:pt modelId="{C8A34708-8A0B-45A8-893A-37261236C110}" type="pres">
      <dgm:prSet presAssocID="{5E448D56-806C-4677-80BA-764641F540C7}" presName="nodeText" presStyleLbl="alignAccFollowNode1" presStyleIdx="8" presStyleCnt="24">
        <dgm:presLayoutVars>
          <dgm:bulletEnabled val="1"/>
        </dgm:presLayoutVars>
      </dgm:prSet>
      <dgm:spPr/>
    </dgm:pt>
    <dgm:pt modelId="{C999712F-0ACC-4EDC-891D-8FCD50326BC0}" type="pres">
      <dgm:prSet presAssocID="{EB8DF3E6-6CAF-4136-88B1-8CA65210CE95}" presName="sibTransComposite" presStyleCnt="0"/>
      <dgm:spPr/>
    </dgm:pt>
    <dgm:pt modelId="{671C29E7-9232-4D78-9516-1569330969B4}" type="pres">
      <dgm:prSet presAssocID="{7F3586C7-E9DE-4FBA-B470-571A8A5BF479}" presName="compositeNode" presStyleCnt="0"/>
      <dgm:spPr/>
    </dgm:pt>
    <dgm:pt modelId="{08613EB0-8049-4A92-9A1F-5D34443EEB9D}" type="pres">
      <dgm:prSet presAssocID="{7F3586C7-E9DE-4FBA-B470-571A8A5BF479}" presName="parTx" presStyleLbl="node1" presStyleIdx="0" presStyleCnt="0">
        <dgm:presLayoutVars>
          <dgm:chMax val="0"/>
          <dgm:chPref val="0"/>
          <dgm:bulletEnabled val="1"/>
        </dgm:presLayoutVars>
      </dgm:prSet>
      <dgm:spPr/>
    </dgm:pt>
    <dgm:pt modelId="{EE35C6A4-A1E8-42A0-857D-8CBB79C801F7}" type="pres">
      <dgm:prSet presAssocID="{7F3586C7-E9DE-4FBA-B470-571A8A5BF479}" presName="parSh" presStyleCnt="0"/>
      <dgm:spPr/>
    </dgm:pt>
    <dgm:pt modelId="{7EA28CF1-0442-44D1-9089-F1FB574FCABB}" type="pres">
      <dgm:prSet presAssocID="{7F3586C7-E9DE-4FBA-B470-571A8A5BF479}" presName="lineNode" presStyleLbl="alignAccFollowNode1" presStyleIdx="9" presStyleCnt="24"/>
      <dgm:spPr/>
    </dgm:pt>
    <dgm:pt modelId="{040752D7-911A-4408-BAB4-7BA57A256943}" type="pres">
      <dgm:prSet presAssocID="{7F3586C7-E9DE-4FBA-B470-571A8A5BF479}" presName="lineArrowNode" presStyleLbl="alignAccFollowNode1" presStyleIdx="10" presStyleCnt="24"/>
      <dgm:spPr/>
    </dgm:pt>
    <dgm:pt modelId="{C1350E29-6A96-4781-8A54-C90D2C17EE82}" type="pres">
      <dgm:prSet presAssocID="{CD01C152-F864-4C4F-B96B-56CDFE94152A}" presName="sibTransNodeCircle" presStyleLbl="alignNode1" presStyleIdx="3" presStyleCnt="8">
        <dgm:presLayoutVars>
          <dgm:chMax val="0"/>
          <dgm:bulletEnabled/>
        </dgm:presLayoutVars>
      </dgm:prSet>
      <dgm:spPr/>
    </dgm:pt>
    <dgm:pt modelId="{F74F3565-E31D-44D6-92CA-A27F80324E41}" type="pres">
      <dgm:prSet presAssocID="{CD01C152-F864-4C4F-B96B-56CDFE94152A}" presName="spacerBetweenCircleAndCallout" presStyleCnt="0">
        <dgm:presLayoutVars/>
      </dgm:prSet>
      <dgm:spPr/>
    </dgm:pt>
    <dgm:pt modelId="{449E8DC0-581E-4373-9D77-30B982FEEBE7}" type="pres">
      <dgm:prSet presAssocID="{7F3586C7-E9DE-4FBA-B470-571A8A5BF479}" presName="nodeText" presStyleLbl="alignAccFollowNode1" presStyleIdx="11" presStyleCnt="24">
        <dgm:presLayoutVars>
          <dgm:bulletEnabled val="1"/>
        </dgm:presLayoutVars>
      </dgm:prSet>
      <dgm:spPr/>
    </dgm:pt>
    <dgm:pt modelId="{5A3525B4-2C99-4C28-90C4-D48D0F6CAEB4}" type="pres">
      <dgm:prSet presAssocID="{CD01C152-F864-4C4F-B96B-56CDFE94152A}" presName="sibTransComposite" presStyleCnt="0"/>
      <dgm:spPr/>
    </dgm:pt>
    <dgm:pt modelId="{69143D76-10F2-4130-9FA4-9E0E3315B307}" type="pres">
      <dgm:prSet presAssocID="{6D2C0B5F-6AFF-44BA-8128-F53379C8B1E9}" presName="compositeNode" presStyleCnt="0"/>
      <dgm:spPr/>
    </dgm:pt>
    <dgm:pt modelId="{47410C9E-1CA9-4997-8110-00B10A2A4D2A}" type="pres">
      <dgm:prSet presAssocID="{6D2C0B5F-6AFF-44BA-8128-F53379C8B1E9}" presName="parTx" presStyleLbl="node1" presStyleIdx="0" presStyleCnt="0">
        <dgm:presLayoutVars>
          <dgm:chMax val="0"/>
          <dgm:chPref val="0"/>
          <dgm:bulletEnabled val="1"/>
        </dgm:presLayoutVars>
      </dgm:prSet>
      <dgm:spPr/>
    </dgm:pt>
    <dgm:pt modelId="{A86F409A-ABF1-45F7-A4BF-550781217148}" type="pres">
      <dgm:prSet presAssocID="{6D2C0B5F-6AFF-44BA-8128-F53379C8B1E9}" presName="parSh" presStyleCnt="0"/>
      <dgm:spPr/>
    </dgm:pt>
    <dgm:pt modelId="{1203C1C3-A365-468D-AFA1-E31489FAD967}" type="pres">
      <dgm:prSet presAssocID="{6D2C0B5F-6AFF-44BA-8128-F53379C8B1E9}" presName="lineNode" presStyleLbl="alignAccFollowNode1" presStyleIdx="12" presStyleCnt="24"/>
      <dgm:spPr/>
    </dgm:pt>
    <dgm:pt modelId="{2AEC97F6-DBEC-4A99-8795-5459A4B51F22}" type="pres">
      <dgm:prSet presAssocID="{6D2C0B5F-6AFF-44BA-8128-F53379C8B1E9}" presName="lineArrowNode" presStyleLbl="alignAccFollowNode1" presStyleIdx="13" presStyleCnt="24"/>
      <dgm:spPr/>
    </dgm:pt>
    <dgm:pt modelId="{0EBC06E8-698F-4F98-8D4B-31350D7E7366}" type="pres">
      <dgm:prSet presAssocID="{D2C96EFB-0F2E-4AD4-BF8C-8592934AF73A}" presName="sibTransNodeCircle" presStyleLbl="alignNode1" presStyleIdx="4" presStyleCnt="8">
        <dgm:presLayoutVars>
          <dgm:chMax val="0"/>
          <dgm:bulletEnabled/>
        </dgm:presLayoutVars>
      </dgm:prSet>
      <dgm:spPr/>
    </dgm:pt>
    <dgm:pt modelId="{4FEFB7DD-331F-43B3-93D8-919DDEB643CB}" type="pres">
      <dgm:prSet presAssocID="{D2C96EFB-0F2E-4AD4-BF8C-8592934AF73A}" presName="spacerBetweenCircleAndCallout" presStyleCnt="0">
        <dgm:presLayoutVars/>
      </dgm:prSet>
      <dgm:spPr/>
    </dgm:pt>
    <dgm:pt modelId="{7FD302F7-F06F-4B92-ACD8-3E627906EF63}" type="pres">
      <dgm:prSet presAssocID="{6D2C0B5F-6AFF-44BA-8128-F53379C8B1E9}" presName="nodeText" presStyleLbl="alignAccFollowNode1" presStyleIdx="14" presStyleCnt="24">
        <dgm:presLayoutVars>
          <dgm:bulletEnabled val="1"/>
        </dgm:presLayoutVars>
      </dgm:prSet>
      <dgm:spPr/>
    </dgm:pt>
    <dgm:pt modelId="{939E460C-90D1-44DF-806B-786F4AD98388}" type="pres">
      <dgm:prSet presAssocID="{D2C96EFB-0F2E-4AD4-BF8C-8592934AF73A}" presName="sibTransComposite" presStyleCnt="0"/>
      <dgm:spPr/>
    </dgm:pt>
    <dgm:pt modelId="{693A838E-D115-48CF-A573-A57B654FC9E5}" type="pres">
      <dgm:prSet presAssocID="{54E51D14-24E1-4614-B50D-FBF16C3F70A5}" presName="compositeNode" presStyleCnt="0"/>
      <dgm:spPr/>
    </dgm:pt>
    <dgm:pt modelId="{E92FC260-9DC7-4D81-A3F0-EE1929EA438E}" type="pres">
      <dgm:prSet presAssocID="{54E51D14-24E1-4614-B50D-FBF16C3F70A5}" presName="parTx" presStyleLbl="node1" presStyleIdx="0" presStyleCnt="0">
        <dgm:presLayoutVars>
          <dgm:chMax val="0"/>
          <dgm:chPref val="0"/>
          <dgm:bulletEnabled val="1"/>
        </dgm:presLayoutVars>
      </dgm:prSet>
      <dgm:spPr/>
    </dgm:pt>
    <dgm:pt modelId="{A3C06EC0-F7EE-4B19-A15D-8E52448207EC}" type="pres">
      <dgm:prSet presAssocID="{54E51D14-24E1-4614-B50D-FBF16C3F70A5}" presName="parSh" presStyleCnt="0"/>
      <dgm:spPr/>
    </dgm:pt>
    <dgm:pt modelId="{A683143A-05B1-44B7-9126-C56E650A2AE3}" type="pres">
      <dgm:prSet presAssocID="{54E51D14-24E1-4614-B50D-FBF16C3F70A5}" presName="lineNode" presStyleLbl="alignAccFollowNode1" presStyleIdx="15" presStyleCnt="24"/>
      <dgm:spPr/>
    </dgm:pt>
    <dgm:pt modelId="{59F4F1A8-8D9D-423A-B655-C7937AA9DD2E}" type="pres">
      <dgm:prSet presAssocID="{54E51D14-24E1-4614-B50D-FBF16C3F70A5}" presName="lineArrowNode" presStyleLbl="alignAccFollowNode1" presStyleIdx="16" presStyleCnt="24"/>
      <dgm:spPr/>
    </dgm:pt>
    <dgm:pt modelId="{E25356CF-99EE-4176-98B3-A571EBAEF47B}" type="pres">
      <dgm:prSet presAssocID="{FCD62AFE-0EB2-4DB3-AA77-344E3D4E9538}" presName="sibTransNodeCircle" presStyleLbl="alignNode1" presStyleIdx="5" presStyleCnt="8">
        <dgm:presLayoutVars>
          <dgm:chMax val="0"/>
          <dgm:bulletEnabled/>
        </dgm:presLayoutVars>
      </dgm:prSet>
      <dgm:spPr/>
    </dgm:pt>
    <dgm:pt modelId="{F44B3410-05D6-478C-947C-319CB5F0D849}" type="pres">
      <dgm:prSet presAssocID="{FCD62AFE-0EB2-4DB3-AA77-344E3D4E9538}" presName="spacerBetweenCircleAndCallout" presStyleCnt="0">
        <dgm:presLayoutVars/>
      </dgm:prSet>
      <dgm:spPr/>
    </dgm:pt>
    <dgm:pt modelId="{C0C97D5C-9B40-49DD-A060-7C3E8636B125}" type="pres">
      <dgm:prSet presAssocID="{54E51D14-24E1-4614-B50D-FBF16C3F70A5}" presName="nodeText" presStyleLbl="alignAccFollowNode1" presStyleIdx="17" presStyleCnt="24">
        <dgm:presLayoutVars>
          <dgm:bulletEnabled val="1"/>
        </dgm:presLayoutVars>
      </dgm:prSet>
      <dgm:spPr/>
    </dgm:pt>
    <dgm:pt modelId="{BE25C953-C5AB-4224-852B-EAF48D72D6B0}" type="pres">
      <dgm:prSet presAssocID="{FCD62AFE-0EB2-4DB3-AA77-344E3D4E9538}" presName="sibTransComposite" presStyleCnt="0"/>
      <dgm:spPr/>
    </dgm:pt>
    <dgm:pt modelId="{5A7CA863-FBB5-4447-B99C-86F3582E0F6F}" type="pres">
      <dgm:prSet presAssocID="{5374320B-D517-4ACE-857E-C3FF7C309D15}" presName="compositeNode" presStyleCnt="0"/>
      <dgm:spPr/>
    </dgm:pt>
    <dgm:pt modelId="{5E7792F2-04C5-488A-819F-D576BAF56F91}" type="pres">
      <dgm:prSet presAssocID="{5374320B-D517-4ACE-857E-C3FF7C309D15}" presName="parTx" presStyleLbl="node1" presStyleIdx="0" presStyleCnt="0">
        <dgm:presLayoutVars>
          <dgm:chMax val="0"/>
          <dgm:chPref val="0"/>
          <dgm:bulletEnabled val="1"/>
        </dgm:presLayoutVars>
      </dgm:prSet>
      <dgm:spPr/>
    </dgm:pt>
    <dgm:pt modelId="{9CCC1EF7-B5EF-45A3-815A-405D4CDFE843}" type="pres">
      <dgm:prSet presAssocID="{5374320B-D517-4ACE-857E-C3FF7C309D15}" presName="parSh" presStyleCnt="0"/>
      <dgm:spPr/>
    </dgm:pt>
    <dgm:pt modelId="{05FD1DD1-7CC2-4868-B3E0-04B46D7F30F8}" type="pres">
      <dgm:prSet presAssocID="{5374320B-D517-4ACE-857E-C3FF7C309D15}" presName="lineNode" presStyleLbl="alignAccFollowNode1" presStyleIdx="18" presStyleCnt="24"/>
      <dgm:spPr/>
    </dgm:pt>
    <dgm:pt modelId="{B45FFEB5-8A76-4110-ACCE-8DD296F72B86}" type="pres">
      <dgm:prSet presAssocID="{5374320B-D517-4ACE-857E-C3FF7C309D15}" presName="lineArrowNode" presStyleLbl="alignAccFollowNode1" presStyleIdx="19" presStyleCnt="24"/>
      <dgm:spPr/>
    </dgm:pt>
    <dgm:pt modelId="{3D51A9FB-95C7-4CC3-AEB8-50707800432C}" type="pres">
      <dgm:prSet presAssocID="{BD4DA3E9-9B57-42C8-8AB8-1AA9B66BA68B}" presName="sibTransNodeCircle" presStyleLbl="alignNode1" presStyleIdx="6" presStyleCnt="8">
        <dgm:presLayoutVars>
          <dgm:chMax val="0"/>
          <dgm:bulletEnabled/>
        </dgm:presLayoutVars>
      </dgm:prSet>
      <dgm:spPr/>
    </dgm:pt>
    <dgm:pt modelId="{3AE39ED4-682A-44E7-88F0-3FDEE850787C}" type="pres">
      <dgm:prSet presAssocID="{BD4DA3E9-9B57-42C8-8AB8-1AA9B66BA68B}" presName="spacerBetweenCircleAndCallout" presStyleCnt="0">
        <dgm:presLayoutVars/>
      </dgm:prSet>
      <dgm:spPr/>
    </dgm:pt>
    <dgm:pt modelId="{34C222B4-0579-4F95-A499-CEBEFED217B8}" type="pres">
      <dgm:prSet presAssocID="{5374320B-D517-4ACE-857E-C3FF7C309D15}" presName="nodeText" presStyleLbl="alignAccFollowNode1" presStyleIdx="20" presStyleCnt="24">
        <dgm:presLayoutVars>
          <dgm:bulletEnabled val="1"/>
        </dgm:presLayoutVars>
      </dgm:prSet>
      <dgm:spPr/>
    </dgm:pt>
    <dgm:pt modelId="{A0C07C31-251D-46A0-B8A0-93CA7D3BA89C}" type="pres">
      <dgm:prSet presAssocID="{BD4DA3E9-9B57-42C8-8AB8-1AA9B66BA68B}" presName="sibTransComposite" presStyleCnt="0"/>
      <dgm:spPr/>
    </dgm:pt>
    <dgm:pt modelId="{3A3371C0-7D36-4D6F-AC09-B92F06D9F529}" type="pres">
      <dgm:prSet presAssocID="{D2DF7D53-129D-4549-B8FE-47A072948D4F}" presName="compositeNode" presStyleCnt="0"/>
      <dgm:spPr/>
    </dgm:pt>
    <dgm:pt modelId="{55B77498-C575-4007-94F3-8FABCE568DEF}" type="pres">
      <dgm:prSet presAssocID="{D2DF7D53-129D-4549-B8FE-47A072948D4F}" presName="parTx" presStyleLbl="node1" presStyleIdx="0" presStyleCnt="0">
        <dgm:presLayoutVars>
          <dgm:chMax val="0"/>
          <dgm:chPref val="0"/>
          <dgm:bulletEnabled val="1"/>
        </dgm:presLayoutVars>
      </dgm:prSet>
      <dgm:spPr/>
    </dgm:pt>
    <dgm:pt modelId="{EEBBD4E6-1C07-4A7D-AFCB-E7E554CA9113}" type="pres">
      <dgm:prSet presAssocID="{D2DF7D53-129D-4549-B8FE-47A072948D4F}" presName="parSh" presStyleCnt="0"/>
      <dgm:spPr/>
    </dgm:pt>
    <dgm:pt modelId="{127EF398-C6C5-404C-B78B-69DF83C1B48E}" type="pres">
      <dgm:prSet presAssocID="{D2DF7D53-129D-4549-B8FE-47A072948D4F}" presName="lineNode" presStyleLbl="alignAccFollowNode1" presStyleIdx="21" presStyleCnt="24"/>
      <dgm:spPr/>
    </dgm:pt>
    <dgm:pt modelId="{8D1B425E-2E5E-44CD-90EB-1B031CB8BD73}" type="pres">
      <dgm:prSet presAssocID="{D2DF7D53-129D-4549-B8FE-47A072948D4F}" presName="lineArrowNode" presStyleLbl="alignAccFollowNode1" presStyleIdx="22" presStyleCnt="24"/>
      <dgm:spPr/>
    </dgm:pt>
    <dgm:pt modelId="{F0880F77-8C2D-4841-BED2-B6828B8A7BAA}" type="pres">
      <dgm:prSet presAssocID="{82B6A4CE-B2D6-4F4A-9E2D-10BC4139D5FF}" presName="sibTransNodeCircle" presStyleLbl="alignNode1" presStyleIdx="7" presStyleCnt="8">
        <dgm:presLayoutVars>
          <dgm:chMax val="0"/>
          <dgm:bulletEnabled/>
        </dgm:presLayoutVars>
      </dgm:prSet>
      <dgm:spPr/>
    </dgm:pt>
    <dgm:pt modelId="{9D925C5E-D2F1-4C3C-8018-22A9498ED7A0}" type="pres">
      <dgm:prSet presAssocID="{82B6A4CE-B2D6-4F4A-9E2D-10BC4139D5FF}" presName="spacerBetweenCircleAndCallout" presStyleCnt="0">
        <dgm:presLayoutVars/>
      </dgm:prSet>
      <dgm:spPr/>
    </dgm:pt>
    <dgm:pt modelId="{FDE9AEF1-CCAA-4006-9DDB-7CDB79AE9C7B}" type="pres">
      <dgm:prSet presAssocID="{D2DF7D53-129D-4549-B8FE-47A072948D4F}" presName="nodeText" presStyleLbl="alignAccFollowNode1" presStyleIdx="23" presStyleCnt="24">
        <dgm:presLayoutVars>
          <dgm:bulletEnabled val="1"/>
        </dgm:presLayoutVars>
      </dgm:prSet>
      <dgm:spPr/>
    </dgm:pt>
  </dgm:ptLst>
  <dgm:cxnLst>
    <dgm:cxn modelId="{19E5AD1B-3991-4BED-A6B6-71B3BEE2CE65}" type="presOf" srcId="{5374320B-D517-4ACE-857E-C3FF7C309D15}" destId="{34C222B4-0579-4F95-A499-CEBEFED217B8}" srcOrd="0" destOrd="0" presId="urn:microsoft.com/office/officeart/2016/7/layout/LinearArrowProcessNumbered"/>
    <dgm:cxn modelId="{F243F52E-64F7-4F96-9405-231DCA1602D1}" type="presOf" srcId="{CD01C152-F864-4C4F-B96B-56CDFE94152A}" destId="{C1350E29-6A96-4781-8A54-C90D2C17EE82}" srcOrd="0" destOrd="0" presId="urn:microsoft.com/office/officeart/2016/7/layout/LinearArrowProcessNumbered"/>
    <dgm:cxn modelId="{5BD63066-C4F1-4DDD-AA95-212ADFC5116A}" srcId="{36254E60-A3D4-4CA4-BD3E-A13B8813807A}" destId="{6D2C0B5F-6AFF-44BA-8128-F53379C8B1E9}" srcOrd="4" destOrd="0" parTransId="{33985B7E-9A0C-4DC0-91A2-86B771CB9FEF}" sibTransId="{D2C96EFB-0F2E-4AD4-BF8C-8592934AF73A}"/>
    <dgm:cxn modelId="{D4365F49-A322-443D-B86C-EDC281F47C34}" type="presOf" srcId="{D2DF7D53-129D-4549-B8FE-47A072948D4F}" destId="{FDE9AEF1-CCAA-4006-9DDB-7CDB79AE9C7B}" srcOrd="0" destOrd="0" presId="urn:microsoft.com/office/officeart/2016/7/layout/LinearArrowProcessNumbered"/>
    <dgm:cxn modelId="{C7EA5249-7EAD-4AE8-9723-FE4FB66F9B95}" type="presOf" srcId="{6F06CCC8-C43C-4232-8595-4F08169013EC}" destId="{9A91C001-1919-47FD-8352-0641419EE9E3}" srcOrd="0" destOrd="0" presId="urn:microsoft.com/office/officeart/2016/7/layout/LinearArrowProcessNumbered"/>
    <dgm:cxn modelId="{C6E36F78-521E-4189-8497-50B033563957}" type="presOf" srcId="{EB8DF3E6-6CAF-4136-88B1-8CA65210CE95}" destId="{9DF87B2F-CAE1-4393-95C0-D57AFB7BF5DA}" srcOrd="0" destOrd="0" presId="urn:microsoft.com/office/officeart/2016/7/layout/LinearArrowProcessNumbered"/>
    <dgm:cxn modelId="{D0B07A81-DFE2-48F6-BFB9-F73B25A95549}" srcId="{36254E60-A3D4-4CA4-BD3E-A13B8813807A}" destId="{54E51D14-24E1-4614-B50D-FBF16C3F70A5}" srcOrd="5" destOrd="0" parTransId="{8948A2C5-F1F1-4E90-A873-9EAD0950BBFD}" sibTransId="{FCD62AFE-0EB2-4DB3-AA77-344E3D4E9538}"/>
    <dgm:cxn modelId="{42262882-C304-4AFE-ACBD-0E93571AD856}" srcId="{36254E60-A3D4-4CA4-BD3E-A13B8813807A}" destId="{6F06CCC8-C43C-4232-8595-4F08169013EC}" srcOrd="0" destOrd="0" parTransId="{5A81DA03-4978-421A-AA23-0CF1BFE975E6}" sibTransId="{C06E8B86-AE56-44B6-9F4D-264C1B0BFCC5}"/>
    <dgm:cxn modelId="{2F2D7382-6685-495A-B301-8265A03882D0}" type="presOf" srcId="{C06E8B86-AE56-44B6-9F4D-264C1B0BFCC5}" destId="{03EE89E3-1B84-4F7E-BD23-5CA1216B1340}" srcOrd="0" destOrd="0" presId="urn:microsoft.com/office/officeart/2016/7/layout/LinearArrowProcessNumbered"/>
    <dgm:cxn modelId="{54F7F483-8177-412E-B4FA-0D738E6A8AFC}" srcId="{36254E60-A3D4-4CA4-BD3E-A13B8813807A}" destId="{5374320B-D517-4ACE-857E-C3FF7C309D15}" srcOrd="6" destOrd="0" parTransId="{B3BCFB18-BE09-4FFF-93A9-0F146E7F3EF1}" sibTransId="{BD4DA3E9-9B57-42C8-8AB8-1AA9B66BA68B}"/>
    <dgm:cxn modelId="{F9F5898B-B2FA-442C-B1B9-350EDF6D28D3}" type="presOf" srcId="{A8207381-4B40-47BC-85BA-69F2877EAD1B}" destId="{A003E09E-0993-40AD-9555-42DABFC0069B}" srcOrd="0" destOrd="0" presId="urn:microsoft.com/office/officeart/2016/7/layout/LinearArrowProcessNumbered"/>
    <dgm:cxn modelId="{0C72EB8C-7276-430D-A72D-5F5F6E41D0C4}" type="presOf" srcId="{BD4DA3E9-9B57-42C8-8AB8-1AA9B66BA68B}" destId="{3D51A9FB-95C7-4CC3-AEB8-50707800432C}" srcOrd="0" destOrd="0" presId="urn:microsoft.com/office/officeart/2016/7/layout/LinearArrowProcessNumbered"/>
    <dgm:cxn modelId="{3275D295-1739-43EC-858D-E5A05A06EB5E}" type="presOf" srcId="{54E51D14-24E1-4614-B50D-FBF16C3F70A5}" destId="{C0C97D5C-9B40-49DD-A060-7C3E8636B125}" srcOrd="0" destOrd="0" presId="urn:microsoft.com/office/officeart/2016/7/layout/LinearArrowProcessNumbered"/>
    <dgm:cxn modelId="{EAC7089F-1E26-473E-A599-2B5B88B06A78}" type="presOf" srcId="{5E448D56-806C-4677-80BA-764641F540C7}" destId="{C8A34708-8A0B-45A8-893A-37261236C110}" srcOrd="0" destOrd="0" presId="urn:microsoft.com/office/officeart/2016/7/layout/LinearArrowProcessNumbered"/>
    <dgm:cxn modelId="{57FC33A7-6C96-4EA0-BDAD-B87867B41E12}" type="presOf" srcId="{D2C96EFB-0F2E-4AD4-BF8C-8592934AF73A}" destId="{0EBC06E8-698F-4F98-8D4B-31350D7E7366}" srcOrd="0" destOrd="0" presId="urn:microsoft.com/office/officeart/2016/7/layout/LinearArrowProcessNumbered"/>
    <dgm:cxn modelId="{1C6CE6B4-547E-4F37-871F-4CEBDB2B94B9}" type="presOf" srcId="{36254E60-A3D4-4CA4-BD3E-A13B8813807A}" destId="{95D58162-40E4-4F25-AF06-DC6D99B4516B}" srcOrd="0" destOrd="0" presId="urn:microsoft.com/office/officeart/2016/7/layout/LinearArrowProcessNumbered"/>
    <dgm:cxn modelId="{1BCA8CB9-230B-4DB4-B8AA-0B5F06B14E3B}" srcId="{36254E60-A3D4-4CA4-BD3E-A13B8813807A}" destId="{A8207381-4B40-47BC-85BA-69F2877EAD1B}" srcOrd="1" destOrd="0" parTransId="{72779C7E-F7B9-404E-9B18-535CE678A739}" sibTransId="{BE043452-0B2A-46B3-B931-DCEBF0D2D3E4}"/>
    <dgm:cxn modelId="{0381F8CA-8A24-4BDA-A889-C95F7859DDD1}" srcId="{36254E60-A3D4-4CA4-BD3E-A13B8813807A}" destId="{D2DF7D53-129D-4549-B8FE-47A072948D4F}" srcOrd="7" destOrd="0" parTransId="{62B8ABC5-EDB4-42B1-B652-E31EBB5055AC}" sibTransId="{82B6A4CE-B2D6-4F4A-9E2D-10BC4139D5FF}"/>
    <dgm:cxn modelId="{4407B0D3-EFCF-41C6-9741-5D31ABA1967E}" srcId="{36254E60-A3D4-4CA4-BD3E-A13B8813807A}" destId="{5E448D56-806C-4677-80BA-764641F540C7}" srcOrd="2" destOrd="0" parTransId="{374616BB-7AA9-499D-BBBC-D03CEA23EB5A}" sibTransId="{EB8DF3E6-6CAF-4136-88B1-8CA65210CE95}"/>
    <dgm:cxn modelId="{1F9F97DC-57D4-4486-BE11-8AC3EDBF88DC}" type="presOf" srcId="{7F3586C7-E9DE-4FBA-B470-571A8A5BF479}" destId="{449E8DC0-581E-4373-9D77-30B982FEEBE7}" srcOrd="0" destOrd="0" presId="urn:microsoft.com/office/officeart/2016/7/layout/LinearArrowProcessNumbered"/>
    <dgm:cxn modelId="{C85DDFDD-2C67-4F00-9927-468D8B6D22F1}" type="presOf" srcId="{FCD62AFE-0EB2-4DB3-AA77-344E3D4E9538}" destId="{E25356CF-99EE-4176-98B3-A571EBAEF47B}" srcOrd="0" destOrd="0" presId="urn:microsoft.com/office/officeart/2016/7/layout/LinearArrowProcessNumbered"/>
    <dgm:cxn modelId="{6B3AE7DE-7640-43F4-9E4B-EB0DDD0050ED}" type="presOf" srcId="{6D2C0B5F-6AFF-44BA-8128-F53379C8B1E9}" destId="{7FD302F7-F06F-4B92-ACD8-3E627906EF63}" srcOrd="0" destOrd="0" presId="urn:microsoft.com/office/officeart/2016/7/layout/LinearArrowProcessNumbered"/>
    <dgm:cxn modelId="{42CBE1E0-7317-44EF-85E1-0AEB4DD83679}" type="presOf" srcId="{BE043452-0B2A-46B3-B931-DCEBF0D2D3E4}" destId="{8F2E327D-97F8-486D-8F0B-C856FCFAB890}" srcOrd="0" destOrd="0" presId="urn:microsoft.com/office/officeart/2016/7/layout/LinearArrowProcessNumbered"/>
    <dgm:cxn modelId="{99B7BAF5-5D52-4EFC-87D3-B2D780CF5D85}" type="presOf" srcId="{82B6A4CE-B2D6-4F4A-9E2D-10BC4139D5FF}" destId="{F0880F77-8C2D-4841-BED2-B6828B8A7BAA}" srcOrd="0" destOrd="0" presId="urn:microsoft.com/office/officeart/2016/7/layout/LinearArrowProcessNumbered"/>
    <dgm:cxn modelId="{878E1FFC-BDD4-4719-980A-EB995CBE2C37}" srcId="{36254E60-A3D4-4CA4-BD3E-A13B8813807A}" destId="{7F3586C7-E9DE-4FBA-B470-571A8A5BF479}" srcOrd="3" destOrd="0" parTransId="{4B38CEA5-495C-4D16-91ED-7C9527EC4B10}" sibTransId="{CD01C152-F864-4C4F-B96B-56CDFE94152A}"/>
    <dgm:cxn modelId="{A149841E-0C6D-4BFE-A103-484422EF3BBA}" type="presParOf" srcId="{95D58162-40E4-4F25-AF06-DC6D99B4516B}" destId="{04E3B309-CCE4-4C5D-A5DD-47129CB827BC}" srcOrd="0" destOrd="0" presId="urn:microsoft.com/office/officeart/2016/7/layout/LinearArrowProcessNumbered"/>
    <dgm:cxn modelId="{6A0F0C53-8D5A-4A01-AD75-69CA48F85184}" type="presParOf" srcId="{04E3B309-CCE4-4C5D-A5DD-47129CB827BC}" destId="{571F16EF-AFAE-4ECD-8B3B-711A60E30FCA}" srcOrd="0" destOrd="0" presId="urn:microsoft.com/office/officeart/2016/7/layout/LinearArrowProcessNumbered"/>
    <dgm:cxn modelId="{6DD076E6-F729-4DD1-9E34-4052934E7EA7}" type="presParOf" srcId="{04E3B309-CCE4-4C5D-A5DD-47129CB827BC}" destId="{3313DC31-8605-40F5-B74A-7E2991F2F519}" srcOrd="1" destOrd="0" presId="urn:microsoft.com/office/officeart/2016/7/layout/LinearArrowProcessNumbered"/>
    <dgm:cxn modelId="{691B8E03-F56B-4E16-B467-7826B52F893E}" type="presParOf" srcId="{3313DC31-8605-40F5-B74A-7E2991F2F519}" destId="{0B318A57-88A6-4BE8-B1AA-0C187B92E195}" srcOrd="0" destOrd="0" presId="urn:microsoft.com/office/officeart/2016/7/layout/LinearArrowProcessNumbered"/>
    <dgm:cxn modelId="{F2FAD10A-711A-46E4-9148-8F9D8547A9EA}" type="presParOf" srcId="{3313DC31-8605-40F5-B74A-7E2991F2F519}" destId="{48FFCAE2-6186-4081-A337-36D4D8C3FA2F}" srcOrd="1" destOrd="0" presId="urn:microsoft.com/office/officeart/2016/7/layout/LinearArrowProcessNumbered"/>
    <dgm:cxn modelId="{E2E993C5-5FBB-475D-BB6F-EB360D3CCBE5}" type="presParOf" srcId="{3313DC31-8605-40F5-B74A-7E2991F2F519}" destId="{03EE89E3-1B84-4F7E-BD23-5CA1216B1340}" srcOrd="2" destOrd="0" presId="urn:microsoft.com/office/officeart/2016/7/layout/LinearArrowProcessNumbered"/>
    <dgm:cxn modelId="{2BB27253-085B-46B0-81AD-D7F9D300F227}" type="presParOf" srcId="{3313DC31-8605-40F5-B74A-7E2991F2F519}" destId="{92F0BE67-0B57-44C2-A523-702F2F0175BB}" srcOrd="3" destOrd="0" presId="urn:microsoft.com/office/officeart/2016/7/layout/LinearArrowProcessNumbered"/>
    <dgm:cxn modelId="{B210F0D2-9953-48A1-B7CC-89BC93D87B4C}" type="presParOf" srcId="{04E3B309-CCE4-4C5D-A5DD-47129CB827BC}" destId="{9A91C001-1919-47FD-8352-0641419EE9E3}" srcOrd="2" destOrd="0" presId="urn:microsoft.com/office/officeart/2016/7/layout/LinearArrowProcessNumbered"/>
    <dgm:cxn modelId="{86E55383-7562-4BCD-84A9-F58B3167282F}" type="presParOf" srcId="{95D58162-40E4-4F25-AF06-DC6D99B4516B}" destId="{B5BAAB71-516D-4D0E-BD57-59C82A4FFDA1}" srcOrd="1" destOrd="0" presId="urn:microsoft.com/office/officeart/2016/7/layout/LinearArrowProcessNumbered"/>
    <dgm:cxn modelId="{5F7E377F-3A96-40D9-93A3-A8E2190AE528}" type="presParOf" srcId="{95D58162-40E4-4F25-AF06-DC6D99B4516B}" destId="{E50F27E2-CB8A-42E2-88E8-34ADB54427D5}" srcOrd="2" destOrd="0" presId="urn:microsoft.com/office/officeart/2016/7/layout/LinearArrowProcessNumbered"/>
    <dgm:cxn modelId="{FCF7D4A4-B89C-48DB-9E79-AAD04F45C4B7}" type="presParOf" srcId="{E50F27E2-CB8A-42E2-88E8-34ADB54427D5}" destId="{33F83A43-E5EB-409B-87DF-006987382296}" srcOrd="0" destOrd="0" presId="urn:microsoft.com/office/officeart/2016/7/layout/LinearArrowProcessNumbered"/>
    <dgm:cxn modelId="{98D13EC1-3B9E-477A-B3B0-566FD5608AC8}" type="presParOf" srcId="{E50F27E2-CB8A-42E2-88E8-34ADB54427D5}" destId="{D7302801-B280-4101-943C-74DA71C46A83}" srcOrd="1" destOrd="0" presId="urn:microsoft.com/office/officeart/2016/7/layout/LinearArrowProcessNumbered"/>
    <dgm:cxn modelId="{612F11A9-6FB3-4F00-AF92-E90676963345}" type="presParOf" srcId="{D7302801-B280-4101-943C-74DA71C46A83}" destId="{874C5269-F13F-415A-B7C2-B19DB7417547}" srcOrd="0" destOrd="0" presId="urn:microsoft.com/office/officeart/2016/7/layout/LinearArrowProcessNumbered"/>
    <dgm:cxn modelId="{018F1A7B-8BC0-435C-809F-9F86365A6942}" type="presParOf" srcId="{D7302801-B280-4101-943C-74DA71C46A83}" destId="{B4093D46-95EF-4D31-A782-83C44C8C7568}" srcOrd="1" destOrd="0" presId="urn:microsoft.com/office/officeart/2016/7/layout/LinearArrowProcessNumbered"/>
    <dgm:cxn modelId="{0CD93C96-61CD-4FFF-BE01-C8DFEFF0AB33}" type="presParOf" srcId="{D7302801-B280-4101-943C-74DA71C46A83}" destId="{8F2E327D-97F8-486D-8F0B-C856FCFAB890}" srcOrd="2" destOrd="0" presId="urn:microsoft.com/office/officeart/2016/7/layout/LinearArrowProcessNumbered"/>
    <dgm:cxn modelId="{0F12A898-6575-42B5-A059-415CC9C4F087}" type="presParOf" srcId="{D7302801-B280-4101-943C-74DA71C46A83}" destId="{1E70E5AE-0376-4E80-8DB6-AC4BA8D8A56C}" srcOrd="3" destOrd="0" presId="urn:microsoft.com/office/officeart/2016/7/layout/LinearArrowProcessNumbered"/>
    <dgm:cxn modelId="{F461DF91-84D6-41F4-8550-B6B79FB6F986}" type="presParOf" srcId="{E50F27E2-CB8A-42E2-88E8-34ADB54427D5}" destId="{A003E09E-0993-40AD-9555-42DABFC0069B}" srcOrd="2" destOrd="0" presId="urn:microsoft.com/office/officeart/2016/7/layout/LinearArrowProcessNumbered"/>
    <dgm:cxn modelId="{9EEFF035-E58A-4D78-A256-9EC900004C22}" type="presParOf" srcId="{95D58162-40E4-4F25-AF06-DC6D99B4516B}" destId="{759FB200-8A1A-430E-983F-17A9CCD2BC23}" srcOrd="3" destOrd="0" presId="urn:microsoft.com/office/officeart/2016/7/layout/LinearArrowProcessNumbered"/>
    <dgm:cxn modelId="{38445D23-43D1-463B-A198-C2A22964D6C0}" type="presParOf" srcId="{95D58162-40E4-4F25-AF06-DC6D99B4516B}" destId="{6D4AF8D0-E9F8-4CF3-9D56-4F5FD42AB842}" srcOrd="4" destOrd="0" presId="urn:microsoft.com/office/officeart/2016/7/layout/LinearArrowProcessNumbered"/>
    <dgm:cxn modelId="{E4EC6F46-4031-47F5-ABBF-E3E24CA3EB8E}" type="presParOf" srcId="{6D4AF8D0-E9F8-4CF3-9D56-4F5FD42AB842}" destId="{43E8C33F-7A36-463A-8AE0-58622D84A472}" srcOrd="0" destOrd="0" presId="urn:microsoft.com/office/officeart/2016/7/layout/LinearArrowProcessNumbered"/>
    <dgm:cxn modelId="{2EF2416D-3BCB-4562-9D99-24C18D2559EB}" type="presParOf" srcId="{6D4AF8D0-E9F8-4CF3-9D56-4F5FD42AB842}" destId="{37C324CE-7A5E-440E-96F0-0CA631A736EA}" srcOrd="1" destOrd="0" presId="urn:microsoft.com/office/officeart/2016/7/layout/LinearArrowProcessNumbered"/>
    <dgm:cxn modelId="{A7F1FD3C-0F0F-471A-8373-0DF2FE0D18C8}" type="presParOf" srcId="{37C324CE-7A5E-440E-96F0-0CA631A736EA}" destId="{FDD7F769-09D3-4030-8E1B-7C96C4806891}" srcOrd="0" destOrd="0" presId="urn:microsoft.com/office/officeart/2016/7/layout/LinearArrowProcessNumbered"/>
    <dgm:cxn modelId="{7C2FF55F-1E8F-4968-956F-E3B426AFC523}" type="presParOf" srcId="{37C324CE-7A5E-440E-96F0-0CA631A736EA}" destId="{679923AB-0518-42A3-AB77-2BB1F02721CA}" srcOrd="1" destOrd="0" presId="urn:microsoft.com/office/officeart/2016/7/layout/LinearArrowProcessNumbered"/>
    <dgm:cxn modelId="{A36D6E06-B3F4-4ADF-AC94-68E1A26FF8E0}" type="presParOf" srcId="{37C324CE-7A5E-440E-96F0-0CA631A736EA}" destId="{9DF87B2F-CAE1-4393-95C0-D57AFB7BF5DA}" srcOrd="2" destOrd="0" presId="urn:microsoft.com/office/officeart/2016/7/layout/LinearArrowProcessNumbered"/>
    <dgm:cxn modelId="{3F32C26F-91BC-48F6-9D76-E3A28702274B}" type="presParOf" srcId="{37C324CE-7A5E-440E-96F0-0CA631A736EA}" destId="{1A6661CD-54DA-4A5A-B99A-786FF4658AAA}" srcOrd="3" destOrd="0" presId="urn:microsoft.com/office/officeart/2016/7/layout/LinearArrowProcessNumbered"/>
    <dgm:cxn modelId="{90B42552-FEA5-435A-A01E-1BEA82AC2AEF}" type="presParOf" srcId="{6D4AF8D0-E9F8-4CF3-9D56-4F5FD42AB842}" destId="{C8A34708-8A0B-45A8-893A-37261236C110}" srcOrd="2" destOrd="0" presId="urn:microsoft.com/office/officeart/2016/7/layout/LinearArrowProcessNumbered"/>
    <dgm:cxn modelId="{E74492D8-CEE3-4C3B-A2B4-1FFCA3A895C8}" type="presParOf" srcId="{95D58162-40E4-4F25-AF06-DC6D99B4516B}" destId="{C999712F-0ACC-4EDC-891D-8FCD50326BC0}" srcOrd="5" destOrd="0" presId="urn:microsoft.com/office/officeart/2016/7/layout/LinearArrowProcessNumbered"/>
    <dgm:cxn modelId="{B0267508-6D36-4116-A493-0FE8B728E720}" type="presParOf" srcId="{95D58162-40E4-4F25-AF06-DC6D99B4516B}" destId="{671C29E7-9232-4D78-9516-1569330969B4}" srcOrd="6" destOrd="0" presId="urn:microsoft.com/office/officeart/2016/7/layout/LinearArrowProcessNumbered"/>
    <dgm:cxn modelId="{2BCAEE8F-75C0-4121-9411-C6C22FAEF204}" type="presParOf" srcId="{671C29E7-9232-4D78-9516-1569330969B4}" destId="{08613EB0-8049-4A92-9A1F-5D34443EEB9D}" srcOrd="0" destOrd="0" presId="urn:microsoft.com/office/officeart/2016/7/layout/LinearArrowProcessNumbered"/>
    <dgm:cxn modelId="{C1E9ECFE-07A5-4D2B-BF8F-AC872D6CD335}" type="presParOf" srcId="{671C29E7-9232-4D78-9516-1569330969B4}" destId="{EE35C6A4-A1E8-42A0-857D-8CBB79C801F7}" srcOrd="1" destOrd="0" presId="urn:microsoft.com/office/officeart/2016/7/layout/LinearArrowProcessNumbered"/>
    <dgm:cxn modelId="{AF0A5AC1-5013-4504-9350-DDCFCA78E735}" type="presParOf" srcId="{EE35C6A4-A1E8-42A0-857D-8CBB79C801F7}" destId="{7EA28CF1-0442-44D1-9089-F1FB574FCABB}" srcOrd="0" destOrd="0" presId="urn:microsoft.com/office/officeart/2016/7/layout/LinearArrowProcessNumbered"/>
    <dgm:cxn modelId="{4DCD67E2-360B-490B-BB83-8E990F84CDC8}" type="presParOf" srcId="{EE35C6A4-A1E8-42A0-857D-8CBB79C801F7}" destId="{040752D7-911A-4408-BAB4-7BA57A256943}" srcOrd="1" destOrd="0" presId="urn:microsoft.com/office/officeart/2016/7/layout/LinearArrowProcessNumbered"/>
    <dgm:cxn modelId="{CCFF1F5C-1546-476B-AA1D-6923D607BE97}" type="presParOf" srcId="{EE35C6A4-A1E8-42A0-857D-8CBB79C801F7}" destId="{C1350E29-6A96-4781-8A54-C90D2C17EE82}" srcOrd="2" destOrd="0" presId="urn:microsoft.com/office/officeart/2016/7/layout/LinearArrowProcessNumbered"/>
    <dgm:cxn modelId="{0C03AC9E-F89A-435E-9CA4-08DED3ADADED}" type="presParOf" srcId="{EE35C6A4-A1E8-42A0-857D-8CBB79C801F7}" destId="{F74F3565-E31D-44D6-92CA-A27F80324E41}" srcOrd="3" destOrd="0" presId="urn:microsoft.com/office/officeart/2016/7/layout/LinearArrowProcessNumbered"/>
    <dgm:cxn modelId="{20E98F4C-0B40-4AA5-80E2-C755E561A2E2}" type="presParOf" srcId="{671C29E7-9232-4D78-9516-1569330969B4}" destId="{449E8DC0-581E-4373-9D77-30B982FEEBE7}" srcOrd="2" destOrd="0" presId="urn:microsoft.com/office/officeart/2016/7/layout/LinearArrowProcessNumbered"/>
    <dgm:cxn modelId="{FFD21072-6C72-4007-96CC-89D9C40405FB}" type="presParOf" srcId="{95D58162-40E4-4F25-AF06-DC6D99B4516B}" destId="{5A3525B4-2C99-4C28-90C4-D48D0F6CAEB4}" srcOrd="7" destOrd="0" presId="urn:microsoft.com/office/officeart/2016/7/layout/LinearArrowProcessNumbered"/>
    <dgm:cxn modelId="{9A89FD0D-6EE7-4395-8B81-49B44F03DAF4}" type="presParOf" srcId="{95D58162-40E4-4F25-AF06-DC6D99B4516B}" destId="{69143D76-10F2-4130-9FA4-9E0E3315B307}" srcOrd="8" destOrd="0" presId="urn:microsoft.com/office/officeart/2016/7/layout/LinearArrowProcessNumbered"/>
    <dgm:cxn modelId="{526BC9E1-3ED2-4ECD-AB08-F646545F2312}" type="presParOf" srcId="{69143D76-10F2-4130-9FA4-9E0E3315B307}" destId="{47410C9E-1CA9-4997-8110-00B10A2A4D2A}" srcOrd="0" destOrd="0" presId="urn:microsoft.com/office/officeart/2016/7/layout/LinearArrowProcessNumbered"/>
    <dgm:cxn modelId="{C42B405D-878E-440B-B0D1-B16A0A983959}" type="presParOf" srcId="{69143D76-10F2-4130-9FA4-9E0E3315B307}" destId="{A86F409A-ABF1-45F7-A4BF-550781217148}" srcOrd="1" destOrd="0" presId="urn:microsoft.com/office/officeart/2016/7/layout/LinearArrowProcessNumbered"/>
    <dgm:cxn modelId="{AE5E8074-8DE8-4780-AE7E-7A04DE460FC4}" type="presParOf" srcId="{A86F409A-ABF1-45F7-A4BF-550781217148}" destId="{1203C1C3-A365-468D-AFA1-E31489FAD967}" srcOrd="0" destOrd="0" presId="urn:microsoft.com/office/officeart/2016/7/layout/LinearArrowProcessNumbered"/>
    <dgm:cxn modelId="{77C65FBA-DD81-4D55-986D-CD17D26B4BB0}" type="presParOf" srcId="{A86F409A-ABF1-45F7-A4BF-550781217148}" destId="{2AEC97F6-DBEC-4A99-8795-5459A4B51F22}" srcOrd="1" destOrd="0" presId="urn:microsoft.com/office/officeart/2016/7/layout/LinearArrowProcessNumbered"/>
    <dgm:cxn modelId="{FB9BF891-B76A-4023-8906-C8EF0B799855}" type="presParOf" srcId="{A86F409A-ABF1-45F7-A4BF-550781217148}" destId="{0EBC06E8-698F-4F98-8D4B-31350D7E7366}" srcOrd="2" destOrd="0" presId="urn:microsoft.com/office/officeart/2016/7/layout/LinearArrowProcessNumbered"/>
    <dgm:cxn modelId="{D803FBEA-4D2E-40A9-826D-B5DDEFAD70B7}" type="presParOf" srcId="{A86F409A-ABF1-45F7-A4BF-550781217148}" destId="{4FEFB7DD-331F-43B3-93D8-919DDEB643CB}" srcOrd="3" destOrd="0" presId="urn:microsoft.com/office/officeart/2016/7/layout/LinearArrowProcessNumbered"/>
    <dgm:cxn modelId="{A845BF01-CE08-4AB4-B8C5-758B729AE982}" type="presParOf" srcId="{69143D76-10F2-4130-9FA4-9E0E3315B307}" destId="{7FD302F7-F06F-4B92-ACD8-3E627906EF63}" srcOrd="2" destOrd="0" presId="urn:microsoft.com/office/officeart/2016/7/layout/LinearArrowProcessNumbered"/>
    <dgm:cxn modelId="{64B1258E-D96E-49F0-97E0-2D7550548CAE}" type="presParOf" srcId="{95D58162-40E4-4F25-AF06-DC6D99B4516B}" destId="{939E460C-90D1-44DF-806B-786F4AD98388}" srcOrd="9" destOrd="0" presId="urn:microsoft.com/office/officeart/2016/7/layout/LinearArrowProcessNumbered"/>
    <dgm:cxn modelId="{3A8DD57E-D8EA-4315-A4DB-6E58B458464D}" type="presParOf" srcId="{95D58162-40E4-4F25-AF06-DC6D99B4516B}" destId="{693A838E-D115-48CF-A573-A57B654FC9E5}" srcOrd="10" destOrd="0" presId="urn:microsoft.com/office/officeart/2016/7/layout/LinearArrowProcessNumbered"/>
    <dgm:cxn modelId="{763257A7-536F-4F79-ACCF-6FF01E53D2D4}" type="presParOf" srcId="{693A838E-D115-48CF-A573-A57B654FC9E5}" destId="{E92FC260-9DC7-4D81-A3F0-EE1929EA438E}" srcOrd="0" destOrd="0" presId="urn:microsoft.com/office/officeart/2016/7/layout/LinearArrowProcessNumbered"/>
    <dgm:cxn modelId="{F23FB02C-5E9D-4694-A7F9-95D7D7D304A2}" type="presParOf" srcId="{693A838E-D115-48CF-A573-A57B654FC9E5}" destId="{A3C06EC0-F7EE-4B19-A15D-8E52448207EC}" srcOrd="1" destOrd="0" presId="urn:microsoft.com/office/officeart/2016/7/layout/LinearArrowProcessNumbered"/>
    <dgm:cxn modelId="{42B88077-80B4-4ABA-9E66-EB01E92EDED6}" type="presParOf" srcId="{A3C06EC0-F7EE-4B19-A15D-8E52448207EC}" destId="{A683143A-05B1-44B7-9126-C56E650A2AE3}" srcOrd="0" destOrd="0" presId="urn:microsoft.com/office/officeart/2016/7/layout/LinearArrowProcessNumbered"/>
    <dgm:cxn modelId="{C9AE31D1-E048-4AAC-897E-E347F302BD81}" type="presParOf" srcId="{A3C06EC0-F7EE-4B19-A15D-8E52448207EC}" destId="{59F4F1A8-8D9D-423A-B655-C7937AA9DD2E}" srcOrd="1" destOrd="0" presId="urn:microsoft.com/office/officeart/2016/7/layout/LinearArrowProcessNumbered"/>
    <dgm:cxn modelId="{E6464E4B-E475-4F26-B1AE-88B17BE908C4}" type="presParOf" srcId="{A3C06EC0-F7EE-4B19-A15D-8E52448207EC}" destId="{E25356CF-99EE-4176-98B3-A571EBAEF47B}" srcOrd="2" destOrd="0" presId="urn:microsoft.com/office/officeart/2016/7/layout/LinearArrowProcessNumbered"/>
    <dgm:cxn modelId="{19741555-1AE6-4542-854B-3516EFC02844}" type="presParOf" srcId="{A3C06EC0-F7EE-4B19-A15D-8E52448207EC}" destId="{F44B3410-05D6-478C-947C-319CB5F0D849}" srcOrd="3" destOrd="0" presId="urn:microsoft.com/office/officeart/2016/7/layout/LinearArrowProcessNumbered"/>
    <dgm:cxn modelId="{89AFB8ED-0462-4C77-830B-F2F041A301F0}" type="presParOf" srcId="{693A838E-D115-48CF-A573-A57B654FC9E5}" destId="{C0C97D5C-9B40-49DD-A060-7C3E8636B125}" srcOrd="2" destOrd="0" presId="urn:microsoft.com/office/officeart/2016/7/layout/LinearArrowProcessNumbered"/>
    <dgm:cxn modelId="{4203C0A8-7E46-4A63-851A-1AC8CA219661}" type="presParOf" srcId="{95D58162-40E4-4F25-AF06-DC6D99B4516B}" destId="{BE25C953-C5AB-4224-852B-EAF48D72D6B0}" srcOrd="11" destOrd="0" presId="urn:microsoft.com/office/officeart/2016/7/layout/LinearArrowProcessNumbered"/>
    <dgm:cxn modelId="{F652B6AE-53A3-4628-8BF5-0C1AB0ADD140}" type="presParOf" srcId="{95D58162-40E4-4F25-AF06-DC6D99B4516B}" destId="{5A7CA863-FBB5-4447-B99C-86F3582E0F6F}" srcOrd="12" destOrd="0" presId="urn:microsoft.com/office/officeart/2016/7/layout/LinearArrowProcessNumbered"/>
    <dgm:cxn modelId="{6FC7626A-6933-4FA6-BC92-EB0E01024FB9}" type="presParOf" srcId="{5A7CA863-FBB5-4447-B99C-86F3582E0F6F}" destId="{5E7792F2-04C5-488A-819F-D576BAF56F91}" srcOrd="0" destOrd="0" presId="urn:microsoft.com/office/officeart/2016/7/layout/LinearArrowProcessNumbered"/>
    <dgm:cxn modelId="{1DA09312-FC62-4D95-A169-EDABEF781F9D}" type="presParOf" srcId="{5A7CA863-FBB5-4447-B99C-86F3582E0F6F}" destId="{9CCC1EF7-B5EF-45A3-815A-405D4CDFE843}" srcOrd="1" destOrd="0" presId="urn:microsoft.com/office/officeart/2016/7/layout/LinearArrowProcessNumbered"/>
    <dgm:cxn modelId="{ABE922D3-1F28-42EB-A495-734E059D290B}" type="presParOf" srcId="{9CCC1EF7-B5EF-45A3-815A-405D4CDFE843}" destId="{05FD1DD1-7CC2-4868-B3E0-04B46D7F30F8}" srcOrd="0" destOrd="0" presId="urn:microsoft.com/office/officeart/2016/7/layout/LinearArrowProcessNumbered"/>
    <dgm:cxn modelId="{C0856FB5-FF0D-47D9-A8C3-97D06C02CC5C}" type="presParOf" srcId="{9CCC1EF7-B5EF-45A3-815A-405D4CDFE843}" destId="{B45FFEB5-8A76-4110-ACCE-8DD296F72B86}" srcOrd="1" destOrd="0" presId="urn:microsoft.com/office/officeart/2016/7/layout/LinearArrowProcessNumbered"/>
    <dgm:cxn modelId="{EC8BC74E-3D98-4E64-8872-6BE471934100}" type="presParOf" srcId="{9CCC1EF7-B5EF-45A3-815A-405D4CDFE843}" destId="{3D51A9FB-95C7-4CC3-AEB8-50707800432C}" srcOrd="2" destOrd="0" presId="urn:microsoft.com/office/officeart/2016/7/layout/LinearArrowProcessNumbered"/>
    <dgm:cxn modelId="{FFE9E1E2-5FF2-4BAF-87FE-A262B62220FB}" type="presParOf" srcId="{9CCC1EF7-B5EF-45A3-815A-405D4CDFE843}" destId="{3AE39ED4-682A-44E7-88F0-3FDEE850787C}" srcOrd="3" destOrd="0" presId="urn:microsoft.com/office/officeart/2016/7/layout/LinearArrowProcessNumbered"/>
    <dgm:cxn modelId="{3C216262-CE18-4BE3-8245-F2E626D6543A}" type="presParOf" srcId="{5A7CA863-FBB5-4447-B99C-86F3582E0F6F}" destId="{34C222B4-0579-4F95-A499-CEBEFED217B8}" srcOrd="2" destOrd="0" presId="urn:microsoft.com/office/officeart/2016/7/layout/LinearArrowProcessNumbered"/>
    <dgm:cxn modelId="{9DA7D0E3-5574-4093-A6DE-D9A1D4F48732}" type="presParOf" srcId="{95D58162-40E4-4F25-AF06-DC6D99B4516B}" destId="{A0C07C31-251D-46A0-B8A0-93CA7D3BA89C}" srcOrd="13" destOrd="0" presId="urn:microsoft.com/office/officeart/2016/7/layout/LinearArrowProcessNumbered"/>
    <dgm:cxn modelId="{25F592F8-FAD7-4547-8956-85AA128E6918}" type="presParOf" srcId="{95D58162-40E4-4F25-AF06-DC6D99B4516B}" destId="{3A3371C0-7D36-4D6F-AC09-B92F06D9F529}" srcOrd="14" destOrd="0" presId="urn:microsoft.com/office/officeart/2016/7/layout/LinearArrowProcessNumbered"/>
    <dgm:cxn modelId="{9B3E4C28-F8B3-4E74-AF51-021FF063A882}" type="presParOf" srcId="{3A3371C0-7D36-4D6F-AC09-B92F06D9F529}" destId="{55B77498-C575-4007-94F3-8FABCE568DEF}" srcOrd="0" destOrd="0" presId="urn:microsoft.com/office/officeart/2016/7/layout/LinearArrowProcessNumbered"/>
    <dgm:cxn modelId="{51D13FC0-5F96-4E4D-A083-BD4C7FBD31DA}" type="presParOf" srcId="{3A3371C0-7D36-4D6F-AC09-B92F06D9F529}" destId="{EEBBD4E6-1C07-4A7D-AFCB-E7E554CA9113}" srcOrd="1" destOrd="0" presId="urn:microsoft.com/office/officeart/2016/7/layout/LinearArrowProcessNumbered"/>
    <dgm:cxn modelId="{FD7E980D-F79B-4B25-AA93-B087095D448A}" type="presParOf" srcId="{EEBBD4E6-1C07-4A7D-AFCB-E7E554CA9113}" destId="{127EF398-C6C5-404C-B78B-69DF83C1B48E}" srcOrd="0" destOrd="0" presId="urn:microsoft.com/office/officeart/2016/7/layout/LinearArrowProcessNumbered"/>
    <dgm:cxn modelId="{875E5E19-C4A3-46EE-AAC2-62C4FE808271}" type="presParOf" srcId="{EEBBD4E6-1C07-4A7D-AFCB-E7E554CA9113}" destId="{8D1B425E-2E5E-44CD-90EB-1B031CB8BD73}" srcOrd="1" destOrd="0" presId="urn:microsoft.com/office/officeart/2016/7/layout/LinearArrowProcessNumbered"/>
    <dgm:cxn modelId="{A1355C9B-359A-4F13-96E5-30D495EC32FC}" type="presParOf" srcId="{EEBBD4E6-1C07-4A7D-AFCB-E7E554CA9113}" destId="{F0880F77-8C2D-4841-BED2-B6828B8A7BAA}" srcOrd="2" destOrd="0" presId="urn:microsoft.com/office/officeart/2016/7/layout/LinearArrowProcessNumbered"/>
    <dgm:cxn modelId="{D680DE8C-8C38-4A7A-B5A0-33FE3ED91785}" type="presParOf" srcId="{EEBBD4E6-1C07-4A7D-AFCB-E7E554CA9113}" destId="{9D925C5E-D2F1-4C3C-8018-22A9498ED7A0}" srcOrd="3" destOrd="0" presId="urn:microsoft.com/office/officeart/2016/7/layout/LinearArrowProcessNumbered"/>
    <dgm:cxn modelId="{1B1082F4-156E-48D4-A00D-8D215CAAE3D3}" type="presParOf" srcId="{3A3371C0-7D36-4D6F-AC09-B92F06D9F529}" destId="{FDE9AEF1-CCAA-4006-9DDB-7CDB79AE9C7B}" srcOrd="2" destOrd="0" presId="urn:microsoft.com/office/officeart/2016/7/layout/LinearArrow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66734C-8381-4B91-9C4A-0F276A837592}"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91A00F2D-79A0-4F7A-8CDD-359498E1CC50}">
      <dgm:prSet/>
      <dgm:spPr/>
      <dgm:t>
        <a:bodyPr/>
        <a:lstStyle/>
        <a:p>
          <a:r>
            <a:rPr lang="en-GB"/>
            <a:t>Within the nursery Amira could have her favourite object or toy which gives her comfort and can help her feel safe and adjust to the setting better. </a:t>
          </a:r>
          <a:endParaRPr lang="en-US"/>
        </a:p>
      </dgm:t>
    </dgm:pt>
    <dgm:pt modelId="{3334E9E5-1DBD-4537-90D0-BDB64533B15F}" type="parTrans" cxnId="{F6E9399A-AE7D-4254-9801-27C3210393CD}">
      <dgm:prSet/>
      <dgm:spPr/>
      <dgm:t>
        <a:bodyPr/>
        <a:lstStyle/>
        <a:p>
          <a:endParaRPr lang="en-US"/>
        </a:p>
      </dgm:t>
    </dgm:pt>
    <dgm:pt modelId="{6986F4EC-0BB6-48F5-86B3-5C2C7BB4DEF2}" type="sibTrans" cxnId="{F6E9399A-AE7D-4254-9801-27C3210393CD}">
      <dgm:prSet/>
      <dgm:spPr/>
      <dgm:t>
        <a:bodyPr/>
        <a:lstStyle/>
        <a:p>
          <a:endParaRPr lang="en-US"/>
        </a:p>
      </dgm:t>
    </dgm:pt>
    <dgm:pt modelId="{14B3D00F-9D2C-4C6E-A545-672441B27EEB}">
      <dgm:prSet/>
      <dgm:spPr/>
      <dgm:t>
        <a:bodyPr/>
        <a:lstStyle/>
        <a:p>
          <a:r>
            <a:rPr lang="en-GB"/>
            <a:t>She could also be given a specific teacher who can always be responsible for her. This will help Amira trust at least one person within the setting. </a:t>
          </a:r>
          <a:endParaRPr lang="en-US"/>
        </a:p>
      </dgm:t>
    </dgm:pt>
    <dgm:pt modelId="{701DCA4D-6EA6-4103-BE4B-629A3C31D9D4}" type="parTrans" cxnId="{1480BA71-B13A-4470-8841-C59991A7520D}">
      <dgm:prSet/>
      <dgm:spPr/>
      <dgm:t>
        <a:bodyPr/>
        <a:lstStyle/>
        <a:p>
          <a:endParaRPr lang="en-US"/>
        </a:p>
      </dgm:t>
    </dgm:pt>
    <dgm:pt modelId="{6381AD2C-4F7D-462E-AC09-72110A8CB7E6}" type="sibTrans" cxnId="{1480BA71-B13A-4470-8841-C59991A7520D}">
      <dgm:prSet/>
      <dgm:spPr/>
      <dgm:t>
        <a:bodyPr/>
        <a:lstStyle/>
        <a:p>
          <a:endParaRPr lang="en-US"/>
        </a:p>
      </dgm:t>
    </dgm:pt>
    <dgm:pt modelId="{676698FA-2C50-4F3D-B2D8-71228FD4E687}">
      <dgm:prSet/>
      <dgm:spPr/>
      <dgm:t>
        <a:bodyPr/>
        <a:lstStyle/>
        <a:p>
          <a:r>
            <a:rPr lang="en-GB"/>
            <a:t>Staff could also use visual resources like flashcards to help Amira communicate better. </a:t>
          </a:r>
          <a:endParaRPr lang="en-US"/>
        </a:p>
      </dgm:t>
    </dgm:pt>
    <dgm:pt modelId="{801FCFD0-739B-4A80-BD56-156F4C02EE3B}" type="parTrans" cxnId="{A6C0ACD3-C2DA-4E83-8A05-30C720567B5A}">
      <dgm:prSet/>
      <dgm:spPr/>
      <dgm:t>
        <a:bodyPr/>
        <a:lstStyle/>
        <a:p>
          <a:endParaRPr lang="en-US"/>
        </a:p>
      </dgm:t>
    </dgm:pt>
    <dgm:pt modelId="{F5B26F44-B1CD-433B-8388-6E610A5AA6A8}" type="sibTrans" cxnId="{A6C0ACD3-C2DA-4E83-8A05-30C720567B5A}">
      <dgm:prSet/>
      <dgm:spPr/>
      <dgm:t>
        <a:bodyPr/>
        <a:lstStyle/>
        <a:p>
          <a:endParaRPr lang="en-US"/>
        </a:p>
      </dgm:t>
    </dgm:pt>
    <dgm:pt modelId="{C34E9FB1-7800-456B-A3A4-29FFABF58F83}">
      <dgm:prSet/>
      <dgm:spPr/>
      <dgm:t>
        <a:bodyPr/>
        <a:lstStyle/>
        <a:p>
          <a:r>
            <a:rPr lang="en-GB"/>
            <a:t>Staff could also include her to an activity alongside one or two other students without having any direct interaction. This will help Amira observe, adjust and feel comfortable when participating. </a:t>
          </a:r>
          <a:endParaRPr lang="en-US"/>
        </a:p>
      </dgm:t>
    </dgm:pt>
    <dgm:pt modelId="{D98B4331-D5B3-4471-B708-E1A00DB9A638}" type="parTrans" cxnId="{93C10111-48AE-42F6-94BF-6D912258F382}">
      <dgm:prSet/>
      <dgm:spPr/>
      <dgm:t>
        <a:bodyPr/>
        <a:lstStyle/>
        <a:p>
          <a:endParaRPr lang="en-US"/>
        </a:p>
      </dgm:t>
    </dgm:pt>
    <dgm:pt modelId="{12D7519C-F60C-4A2F-88ED-1F8102FC4D24}" type="sibTrans" cxnId="{93C10111-48AE-42F6-94BF-6D912258F382}">
      <dgm:prSet/>
      <dgm:spPr/>
      <dgm:t>
        <a:bodyPr/>
        <a:lstStyle/>
        <a:p>
          <a:endParaRPr lang="en-US"/>
        </a:p>
      </dgm:t>
    </dgm:pt>
    <dgm:pt modelId="{D902787F-BC4B-45D4-9B8E-4D45A544CD83}" type="pres">
      <dgm:prSet presAssocID="{EF66734C-8381-4B91-9C4A-0F276A837592}" presName="root" presStyleCnt="0">
        <dgm:presLayoutVars>
          <dgm:dir/>
          <dgm:resizeHandles val="exact"/>
        </dgm:presLayoutVars>
      </dgm:prSet>
      <dgm:spPr/>
    </dgm:pt>
    <dgm:pt modelId="{86F3B046-5318-411A-8443-D938420AB26B}" type="pres">
      <dgm:prSet presAssocID="{91A00F2D-79A0-4F7A-8CDD-359498E1CC50}" presName="compNode" presStyleCnt="0"/>
      <dgm:spPr/>
    </dgm:pt>
    <dgm:pt modelId="{10E28D68-ED3A-4CB2-97EE-77CEAF62C8FC}" type="pres">
      <dgm:prSet presAssocID="{91A00F2D-79A0-4F7A-8CDD-359498E1CC50}" presName="bgRect" presStyleLbl="bgShp" presStyleIdx="0" presStyleCnt="4"/>
      <dgm:spPr/>
    </dgm:pt>
    <dgm:pt modelId="{BA4A906E-6AD6-4CC5-B768-42282FA09B5D}" type="pres">
      <dgm:prSet presAssocID="{91A00F2D-79A0-4F7A-8CDD-359498E1CC5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rib"/>
        </a:ext>
      </dgm:extLst>
    </dgm:pt>
    <dgm:pt modelId="{DF349FBD-B85A-4441-AA76-3362F49B1ACD}" type="pres">
      <dgm:prSet presAssocID="{91A00F2D-79A0-4F7A-8CDD-359498E1CC50}" presName="spaceRect" presStyleCnt="0"/>
      <dgm:spPr/>
    </dgm:pt>
    <dgm:pt modelId="{B81A3947-ED65-439D-95BF-AF10B069ABCE}" type="pres">
      <dgm:prSet presAssocID="{91A00F2D-79A0-4F7A-8CDD-359498E1CC50}" presName="parTx" presStyleLbl="revTx" presStyleIdx="0" presStyleCnt="4">
        <dgm:presLayoutVars>
          <dgm:chMax val="0"/>
          <dgm:chPref val="0"/>
        </dgm:presLayoutVars>
      </dgm:prSet>
      <dgm:spPr/>
    </dgm:pt>
    <dgm:pt modelId="{4825D2A1-2545-4B25-A456-131B31238B7E}" type="pres">
      <dgm:prSet presAssocID="{6986F4EC-0BB6-48F5-86B3-5C2C7BB4DEF2}" presName="sibTrans" presStyleCnt="0"/>
      <dgm:spPr/>
    </dgm:pt>
    <dgm:pt modelId="{F62B4887-DD3D-48BF-8D93-4969F6F56C5F}" type="pres">
      <dgm:prSet presAssocID="{14B3D00F-9D2C-4C6E-A545-672441B27EEB}" presName="compNode" presStyleCnt="0"/>
      <dgm:spPr/>
    </dgm:pt>
    <dgm:pt modelId="{9381D4A1-9124-4752-878D-3636E622E86B}" type="pres">
      <dgm:prSet presAssocID="{14B3D00F-9D2C-4C6E-A545-672441B27EEB}" presName="bgRect" presStyleLbl="bgShp" presStyleIdx="1" presStyleCnt="4"/>
      <dgm:spPr/>
    </dgm:pt>
    <dgm:pt modelId="{702AE7C2-58E2-4937-A433-AE93E988CF54}" type="pres">
      <dgm:prSet presAssocID="{14B3D00F-9D2C-4C6E-A545-672441B27EE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EE74270B-5604-47B2-8161-99C8C45B586C}" type="pres">
      <dgm:prSet presAssocID="{14B3D00F-9D2C-4C6E-A545-672441B27EEB}" presName="spaceRect" presStyleCnt="0"/>
      <dgm:spPr/>
    </dgm:pt>
    <dgm:pt modelId="{70D646BF-0764-41AF-8513-0F99821E3ED7}" type="pres">
      <dgm:prSet presAssocID="{14B3D00F-9D2C-4C6E-A545-672441B27EEB}" presName="parTx" presStyleLbl="revTx" presStyleIdx="1" presStyleCnt="4">
        <dgm:presLayoutVars>
          <dgm:chMax val="0"/>
          <dgm:chPref val="0"/>
        </dgm:presLayoutVars>
      </dgm:prSet>
      <dgm:spPr/>
    </dgm:pt>
    <dgm:pt modelId="{3EA57123-D556-4534-9EDA-1C8DE10E55A7}" type="pres">
      <dgm:prSet presAssocID="{6381AD2C-4F7D-462E-AC09-72110A8CB7E6}" presName="sibTrans" presStyleCnt="0"/>
      <dgm:spPr/>
    </dgm:pt>
    <dgm:pt modelId="{7BB7EF9A-8092-4D5F-A139-1D9C5B758D5C}" type="pres">
      <dgm:prSet presAssocID="{676698FA-2C50-4F3D-B2D8-71228FD4E687}" presName="compNode" presStyleCnt="0"/>
      <dgm:spPr/>
    </dgm:pt>
    <dgm:pt modelId="{F43DE63A-42F6-43F0-9896-EAFA4F955D5B}" type="pres">
      <dgm:prSet presAssocID="{676698FA-2C50-4F3D-B2D8-71228FD4E687}" presName="bgRect" presStyleLbl="bgShp" presStyleIdx="2" presStyleCnt="4"/>
      <dgm:spPr/>
    </dgm:pt>
    <dgm:pt modelId="{B561E86F-3532-41E0-8EAB-B4B2DCCE4938}" type="pres">
      <dgm:prSet presAssocID="{676698FA-2C50-4F3D-B2D8-71228FD4E68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ard Room"/>
        </a:ext>
      </dgm:extLst>
    </dgm:pt>
    <dgm:pt modelId="{273ACB51-4BD8-49E2-A14F-57618FA5DA18}" type="pres">
      <dgm:prSet presAssocID="{676698FA-2C50-4F3D-B2D8-71228FD4E687}" presName="spaceRect" presStyleCnt="0"/>
      <dgm:spPr/>
    </dgm:pt>
    <dgm:pt modelId="{E55BFB32-A763-4750-903E-C51C5FEFCA92}" type="pres">
      <dgm:prSet presAssocID="{676698FA-2C50-4F3D-B2D8-71228FD4E687}" presName="parTx" presStyleLbl="revTx" presStyleIdx="2" presStyleCnt="4">
        <dgm:presLayoutVars>
          <dgm:chMax val="0"/>
          <dgm:chPref val="0"/>
        </dgm:presLayoutVars>
      </dgm:prSet>
      <dgm:spPr/>
    </dgm:pt>
    <dgm:pt modelId="{4A9002DD-299D-4D92-A98D-1249235D3C80}" type="pres">
      <dgm:prSet presAssocID="{F5B26F44-B1CD-433B-8388-6E610A5AA6A8}" presName="sibTrans" presStyleCnt="0"/>
      <dgm:spPr/>
    </dgm:pt>
    <dgm:pt modelId="{83B7E6A6-A241-445F-A7CB-E0F1FB9C5A54}" type="pres">
      <dgm:prSet presAssocID="{C34E9FB1-7800-456B-A3A4-29FFABF58F83}" presName="compNode" presStyleCnt="0"/>
      <dgm:spPr/>
    </dgm:pt>
    <dgm:pt modelId="{C3652806-8892-4354-8326-FC9453134B08}" type="pres">
      <dgm:prSet presAssocID="{C34E9FB1-7800-456B-A3A4-29FFABF58F83}" presName="bgRect" presStyleLbl="bgShp" presStyleIdx="3" presStyleCnt="4"/>
      <dgm:spPr/>
    </dgm:pt>
    <dgm:pt modelId="{81833976-87E3-47EA-BF11-02B97B9043B9}" type="pres">
      <dgm:prSet presAssocID="{C34E9FB1-7800-456B-A3A4-29FFABF58F8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of People"/>
        </a:ext>
      </dgm:extLst>
    </dgm:pt>
    <dgm:pt modelId="{FD806FC1-89DC-4613-A5F5-E3C9D337D25F}" type="pres">
      <dgm:prSet presAssocID="{C34E9FB1-7800-456B-A3A4-29FFABF58F83}" presName="spaceRect" presStyleCnt="0"/>
      <dgm:spPr/>
    </dgm:pt>
    <dgm:pt modelId="{C8458553-745A-478F-B23B-401C8945EAFC}" type="pres">
      <dgm:prSet presAssocID="{C34E9FB1-7800-456B-A3A4-29FFABF58F83}" presName="parTx" presStyleLbl="revTx" presStyleIdx="3" presStyleCnt="4">
        <dgm:presLayoutVars>
          <dgm:chMax val="0"/>
          <dgm:chPref val="0"/>
        </dgm:presLayoutVars>
      </dgm:prSet>
      <dgm:spPr/>
    </dgm:pt>
  </dgm:ptLst>
  <dgm:cxnLst>
    <dgm:cxn modelId="{A7B55610-DAC1-4C86-B950-47B95E65E2BE}" type="presOf" srcId="{676698FA-2C50-4F3D-B2D8-71228FD4E687}" destId="{E55BFB32-A763-4750-903E-C51C5FEFCA92}" srcOrd="0" destOrd="0" presId="urn:microsoft.com/office/officeart/2018/2/layout/IconVerticalSolidList"/>
    <dgm:cxn modelId="{93C10111-48AE-42F6-94BF-6D912258F382}" srcId="{EF66734C-8381-4B91-9C4A-0F276A837592}" destId="{C34E9FB1-7800-456B-A3A4-29FFABF58F83}" srcOrd="3" destOrd="0" parTransId="{D98B4331-D5B3-4471-B708-E1A00DB9A638}" sibTransId="{12D7519C-F60C-4A2F-88ED-1F8102FC4D24}"/>
    <dgm:cxn modelId="{B5654445-C40B-413E-AA45-7978AA35E756}" type="presOf" srcId="{91A00F2D-79A0-4F7A-8CDD-359498E1CC50}" destId="{B81A3947-ED65-439D-95BF-AF10B069ABCE}" srcOrd="0" destOrd="0" presId="urn:microsoft.com/office/officeart/2018/2/layout/IconVerticalSolidList"/>
    <dgm:cxn modelId="{1480BA71-B13A-4470-8841-C59991A7520D}" srcId="{EF66734C-8381-4B91-9C4A-0F276A837592}" destId="{14B3D00F-9D2C-4C6E-A545-672441B27EEB}" srcOrd="1" destOrd="0" parTransId="{701DCA4D-6EA6-4103-BE4B-629A3C31D9D4}" sibTransId="{6381AD2C-4F7D-462E-AC09-72110A8CB7E6}"/>
    <dgm:cxn modelId="{AA9C1275-75D7-4A77-88EF-3344E387ABFD}" type="presOf" srcId="{EF66734C-8381-4B91-9C4A-0F276A837592}" destId="{D902787F-BC4B-45D4-9B8E-4D45A544CD83}" srcOrd="0" destOrd="0" presId="urn:microsoft.com/office/officeart/2018/2/layout/IconVerticalSolidList"/>
    <dgm:cxn modelId="{F6E9399A-AE7D-4254-9801-27C3210393CD}" srcId="{EF66734C-8381-4B91-9C4A-0F276A837592}" destId="{91A00F2D-79A0-4F7A-8CDD-359498E1CC50}" srcOrd="0" destOrd="0" parTransId="{3334E9E5-1DBD-4537-90D0-BDB64533B15F}" sibTransId="{6986F4EC-0BB6-48F5-86B3-5C2C7BB4DEF2}"/>
    <dgm:cxn modelId="{D42EDFA2-55C9-4EFB-BD10-57955B3D90C5}" type="presOf" srcId="{C34E9FB1-7800-456B-A3A4-29FFABF58F83}" destId="{C8458553-745A-478F-B23B-401C8945EAFC}" srcOrd="0" destOrd="0" presId="urn:microsoft.com/office/officeart/2018/2/layout/IconVerticalSolidList"/>
    <dgm:cxn modelId="{7A96CDCC-E7E3-4702-AB56-D6B5C9B3A386}" type="presOf" srcId="{14B3D00F-9D2C-4C6E-A545-672441B27EEB}" destId="{70D646BF-0764-41AF-8513-0F99821E3ED7}" srcOrd="0" destOrd="0" presId="urn:microsoft.com/office/officeart/2018/2/layout/IconVerticalSolidList"/>
    <dgm:cxn modelId="{A6C0ACD3-C2DA-4E83-8A05-30C720567B5A}" srcId="{EF66734C-8381-4B91-9C4A-0F276A837592}" destId="{676698FA-2C50-4F3D-B2D8-71228FD4E687}" srcOrd="2" destOrd="0" parTransId="{801FCFD0-739B-4A80-BD56-156F4C02EE3B}" sibTransId="{F5B26F44-B1CD-433B-8388-6E610A5AA6A8}"/>
    <dgm:cxn modelId="{3C444C9F-6E6F-41FB-AEFB-00E21CE44A0D}" type="presParOf" srcId="{D902787F-BC4B-45D4-9B8E-4D45A544CD83}" destId="{86F3B046-5318-411A-8443-D938420AB26B}" srcOrd="0" destOrd="0" presId="urn:microsoft.com/office/officeart/2018/2/layout/IconVerticalSolidList"/>
    <dgm:cxn modelId="{756BFF0D-2643-4698-8D82-845CFA104B67}" type="presParOf" srcId="{86F3B046-5318-411A-8443-D938420AB26B}" destId="{10E28D68-ED3A-4CB2-97EE-77CEAF62C8FC}" srcOrd="0" destOrd="0" presId="urn:microsoft.com/office/officeart/2018/2/layout/IconVerticalSolidList"/>
    <dgm:cxn modelId="{4D07C13C-08BB-4ABF-8EA7-9B34905E46BF}" type="presParOf" srcId="{86F3B046-5318-411A-8443-D938420AB26B}" destId="{BA4A906E-6AD6-4CC5-B768-42282FA09B5D}" srcOrd="1" destOrd="0" presId="urn:microsoft.com/office/officeart/2018/2/layout/IconVerticalSolidList"/>
    <dgm:cxn modelId="{F51703B9-4E22-4C11-A92D-F24E26E0AA4A}" type="presParOf" srcId="{86F3B046-5318-411A-8443-D938420AB26B}" destId="{DF349FBD-B85A-4441-AA76-3362F49B1ACD}" srcOrd="2" destOrd="0" presId="urn:microsoft.com/office/officeart/2018/2/layout/IconVerticalSolidList"/>
    <dgm:cxn modelId="{074C4519-E3FD-490F-8020-BAA5F144640B}" type="presParOf" srcId="{86F3B046-5318-411A-8443-D938420AB26B}" destId="{B81A3947-ED65-439D-95BF-AF10B069ABCE}" srcOrd="3" destOrd="0" presId="urn:microsoft.com/office/officeart/2018/2/layout/IconVerticalSolidList"/>
    <dgm:cxn modelId="{A275FEBF-521A-4EA6-82E5-41F81B28D84B}" type="presParOf" srcId="{D902787F-BC4B-45D4-9B8E-4D45A544CD83}" destId="{4825D2A1-2545-4B25-A456-131B31238B7E}" srcOrd="1" destOrd="0" presId="urn:microsoft.com/office/officeart/2018/2/layout/IconVerticalSolidList"/>
    <dgm:cxn modelId="{1C8AC179-68DE-48FE-A65D-3B4FDB4CB71E}" type="presParOf" srcId="{D902787F-BC4B-45D4-9B8E-4D45A544CD83}" destId="{F62B4887-DD3D-48BF-8D93-4969F6F56C5F}" srcOrd="2" destOrd="0" presId="urn:microsoft.com/office/officeart/2018/2/layout/IconVerticalSolidList"/>
    <dgm:cxn modelId="{4DC83DB2-470C-4B72-B0A4-A332C1E374DA}" type="presParOf" srcId="{F62B4887-DD3D-48BF-8D93-4969F6F56C5F}" destId="{9381D4A1-9124-4752-878D-3636E622E86B}" srcOrd="0" destOrd="0" presId="urn:microsoft.com/office/officeart/2018/2/layout/IconVerticalSolidList"/>
    <dgm:cxn modelId="{1E57F1F1-D231-4654-A518-12139A4DC99E}" type="presParOf" srcId="{F62B4887-DD3D-48BF-8D93-4969F6F56C5F}" destId="{702AE7C2-58E2-4937-A433-AE93E988CF54}" srcOrd="1" destOrd="0" presId="urn:microsoft.com/office/officeart/2018/2/layout/IconVerticalSolidList"/>
    <dgm:cxn modelId="{6B8AC0C4-3F5A-47E0-AE69-CE8C6E9F58B6}" type="presParOf" srcId="{F62B4887-DD3D-48BF-8D93-4969F6F56C5F}" destId="{EE74270B-5604-47B2-8161-99C8C45B586C}" srcOrd="2" destOrd="0" presId="urn:microsoft.com/office/officeart/2018/2/layout/IconVerticalSolidList"/>
    <dgm:cxn modelId="{E7F920AB-9694-4E01-AE77-A071AE48C3DD}" type="presParOf" srcId="{F62B4887-DD3D-48BF-8D93-4969F6F56C5F}" destId="{70D646BF-0764-41AF-8513-0F99821E3ED7}" srcOrd="3" destOrd="0" presId="urn:microsoft.com/office/officeart/2018/2/layout/IconVerticalSolidList"/>
    <dgm:cxn modelId="{16F8373C-E87F-4CDA-A3DD-12828A74F835}" type="presParOf" srcId="{D902787F-BC4B-45D4-9B8E-4D45A544CD83}" destId="{3EA57123-D556-4534-9EDA-1C8DE10E55A7}" srcOrd="3" destOrd="0" presId="urn:microsoft.com/office/officeart/2018/2/layout/IconVerticalSolidList"/>
    <dgm:cxn modelId="{01E0CF7D-72FB-46E3-BDE1-EE375E83A338}" type="presParOf" srcId="{D902787F-BC4B-45D4-9B8E-4D45A544CD83}" destId="{7BB7EF9A-8092-4D5F-A139-1D9C5B758D5C}" srcOrd="4" destOrd="0" presId="urn:microsoft.com/office/officeart/2018/2/layout/IconVerticalSolidList"/>
    <dgm:cxn modelId="{B8DC4F05-9C72-4D7E-AFF6-6E016676CE21}" type="presParOf" srcId="{7BB7EF9A-8092-4D5F-A139-1D9C5B758D5C}" destId="{F43DE63A-42F6-43F0-9896-EAFA4F955D5B}" srcOrd="0" destOrd="0" presId="urn:microsoft.com/office/officeart/2018/2/layout/IconVerticalSolidList"/>
    <dgm:cxn modelId="{B1FEA458-A7A2-408A-8C29-4F15D82F9680}" type="presParOf" srcId="{7BB7EF9A-8092-4D5F-A139-1D9C5B758D5C}" destId="{B561E86F-3532-41E0-8EAB-B4B2DCCE4938}" srcOrd="1" destOrd="0" presId="urn:microsoft.com/office/officeart/2018/2/layout/IconVerticalSolidList"/>
    <dgm:cxn modelId="{B5BC626A-6347-4821-820D-E95C267F77BC}" type="presParOf" srcId="{7BB7EF9A-8092-4D5F-A139-1D9C5B758D5C}" destId="{273ACB51-4BD8-49E2-A14F-57618FA5DA18}" srcOrd="2" destOrd="0" presId="urn:microsoft.com/office/officeart/2018/2/layout/IconVerticalSolidList"/>
    <dgm:cxn modelId="{BDABE5F3-D021-40DF-BE7C-FF6310E16887}" type="presParOf" srcId="{7BB7EF9A-8092-4D5F-A139-1D9C5B758D5C}" destId="{E55BFB32-A763-4750-903E-C51C5FEFCA92}" srcOrd="3" destOrd="0" presId="urn:microsoft.com/office/officeart/2018/2/layout/IconVerticalSolidList"/>
    <dgm:cxn modelId="{632A231B-39B9-406A-81D7-8860AA68FDEF}" type="presParOf" srcId="{D902787F-BC4B-45D4-9B8E-4D45A544CD83}" destId="{4A9002DD-299D-4D92-A98D-1249235D3C80}" srcOrd="5" destOrd="0" presId="urn:microsoft.com/office/officeart/2018/2/layout/IconVerticalSolidList"/>
    <dgm:cxn modelId="{9728619A-AF8D-4C48-8481-C5CF0CF4DA8C}" type="presParOf" srcId="{D902787F-BC4B-45D4-9B8E-4D45A544CD83}" destId="{83B7E6A6-A241-445F-A7CB-E0F1FB9C5A54}" srcOrd="6" destOrd="0" presId="urn:microsoft.com/office/officeart/2018/2/layout/IconVerticalSolidList"/>
    <dgm:cxn modelId="{2C8891AE-FC20-413B-99B2-1EE282FFD3D1}" type="presParOf" srcId="{83B7E6A6-A241-445F-A7CB-E0F1FB9C5A54}" destId="{C3652806-8892-4354-8326-FC9453134B08}" srcOrd="0" destOrd="0" presId="urn:microsoft.com/office/officeart/2018/2/layout/IconVerticalSolidList"/>
    <dgm:cxn modelId="{A0052A87-3DF3-4C4E-AA91-4D052B6E465C}" type="presParOf" srcId="{83B7E6A6-A241-445F-A7CB-E0F1FB9C5A54}" destId="{81833976-87E3-47EA-BF11-02B97B9043B9}" srcOrd="1" destOrd="0" presId="urn:microsoft.com/office/officeart/2018/2/layout/IconVerticalSolidList"/>
    <dgm:cxn modelId="{09140AD5-50E3-4113-9565-438B0A303C7E}" type="presParOf" srcId="{83B7E6A6-A241-445F-A7CB-E0F1FB9C5A54}" destId="{FD806FC1-89DC-4613-A5F5-E3C9D337D25F}" srcOrd="2" destOrd="0" presId="urn:microsoft.com/office/officeart/2018/2/layout/IconVerticalSolidList"/>
    <dgm:cxn modelId="{0384F654-44AE-41B7-90C5-5C54BD5C4EB9}" type="presParOf" srcId="{83B7E6A6-A241-445F-A7CB-E0F1FB9C5A54}" destId="{C8458553-745A-478F-B23B-401C8945EAF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18A57-88A6-4BE8-B1AA-0C187B92E195}">
      <dsp:nvSpPr>
        <dsp:cNvPr id="0" name=""/>
        <dsp:cNvSpPr/>
      </dsp:nvSpPr>
      <dsp:spPr>
        <a:xfrm>
          <a:off x="737990" y="1313179"/>
          <a:ext cx="581335" cy="71"/>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8FFCAE2-6186-4081-A337-36D4D8C3FA2F}">
      <dsp:nvSpPr>
        <dsp:cNvPr id="0" name=""/>
        <dsp:cNvSpPr/>
      </dsp:nvSpPr>
      <dsp:spPr>
        <a:xfrm>
          <a:off x="1354206" y="1264335"/>
          <a:ext cx="66853" cy="125688"/>
        </a:xfrm>
        <a:prstGeom prst="chevron">
          <a:avLst>
            <a:gd name="adj" fmla="val 9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3EE89E3-1B84-4F7E-BD23-5CA1216B1340}">
      <dsp:nvSpPr>
        <dsp:cNvPr id="0" name=""/>
        <dsp:cNvSpPr/>
      </dsp:nvSpPr>
      <dsp:spPr>
        <a:xfrm>
          <a:off x="398980" y="1046871"/>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US" sz="2200" kern="1200"/>
            <a:t>1</a:t>
          </a:r>
        </a:p>
      </dsp:txBody>
      <dsp:txXfrm>
        <a:off x="476990" y="1124881"/>
        <a:ext cx="376667" cy="376667"/>
      </dsp:txXfrm>
    </dsp:sp>
    <dsp:sp modelId="{9A91C001-1919-47FD-8352-0641419EE9E3}">
      <dsp:nvSpPr>
        <dsp:cNvPr id="0" name=""/>
        <dsp:cNvSpPr/>
      </dsp:nvSpPr>
      <dsp:spPr>
        <a:xfrm>
          <a:off x="11321" y="1745156"/>
          <a:ext cx="1308005"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77" tIns="165100" rIns="103177"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about Trust vs Mistrust and is common during the period from birth to age 1. This stage depends on quality of caregiving an infant experienced</a:t>
          </a:r>
          <a:r>
            <a:rPr lang="en-GB" sz="1100" b="1" kern="1200" dirty="0"/>
            <a:t>. (McLeod, 2025)</a:t>
          </a:r>
          <a:endParaRPr lang="en-US" sz="1100" b="1" kern="1200" dirty="0"/>
        </a:p>
      </dsp:txBody>
      <dsp:txXfrm>
        <a:off x="11321" y="2006757"/>
        <a:ext cx="1308005" cy="1703999"/>
      </dsp:txXfrm>
    </dsp:sp>
    <dsp:sp modelId="{874C5269-F13F-415A-B7C2-B19DB7417547}">
      <dsp:nvSpPr>
        <dsp:cNvPr id="0" name=""/>
        <dsp:cNvSpPr/>
      </dsp:nvSpPr>
      <dsp:spPr>
        <a:xfrm>
          <a:off x="1464660" y="1313184"/>
          <a:ext cx="1308005" cy="72"/>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B4093D46-95EF-4D31-A782-83C44C8C7568}">
      <dsp:nvSpPr>
        <dsp:cNvPr id="0" name=""/>
        <dsp:cNvSpPr/>
      </dsp:nvSpPr>
      <dsp:spPr>
        <a:xfrm>
          <a:off x="2807546" y="1264339"/>
          <a:ext cx="66853" cy="125693"/>
        </a:xfrm>
        <a:prstGeom prst="chevron">
          <a:avLst>
            <a:gd name="adj" fmla="val 9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8F2E327D-97F8-486D-8F0B-C856FCFAB890}">
      <dsp:nvSpPr>
        <dsp:cNvPr id="0" name=""/>
        <dsp:cNvSpPr/>
      </dsp:nvSpPr>
      <dsp:spPr>
        <a:xfrm>
          <a:off x="1852319" y="1046876"/>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GB" sz="2200" kern="1200"/>
            <a:t>2</a:t>
          </a:r>
        </a:p>
      </dsp:txBody>
      <dsp:txXfrm>
        <a:off x="1930329" y="1124886"/>
        <a:ext cx="376667" cy="376667"/>
      </dsp:txXfrm>
    </dsp:sp>
    <dsp:sp modelId="{A003E09E-0993-40AD-9555-42DABFC0069B}">
      <dsp:nvSpPr>
        <dsp:cNvPr id="0" name=""/>
        <dsp:cNvSpPr/>
      </dsp:nvSpPr>
      <dsp:spPr>
        <a:xfrm>
          <a:off x="1464660" y="1745169"/>
          <a:ext cx="1308005"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77" tIns="165100" rIns="103177"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is about Autonomy v. Shame and Doubt. This is common during the 1-3 years stage. In this stage toddlers need to become more independent. (McLeod, 2025). </a:t>
          </a:r>
          <a:endParaRPr lang="en-US" sz="1100" b="1" kern="1200" dirty="0"/>
        </a:p>
      </dsp:txBody>
      <dsp:txXfrm>
        <a:off x="1464660" y="2006770"/>
        <a:ext cx="1308005" cy="1703999"/>
      </dsp:txXfrm>
    </dsp:sp>
    <dsp:sp modelId="{FDD7F769-09D3-4030-8E1B-7C96C4806891}">
      <dsp:nvSpPr>
        <dsp:cNvPr id="0" name=""/>
        <dsp:cNvSpPr/>
      </dsp:nvSpPr>
      <dsp:spPr>
        <a:xfrm>
          <a:off x="2917999" y="1313184"/>
          <a:ext cx="1308005" cy="72"/>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679923AB-0518-42A3-AB77-2BB1F02721CA}">
      <dsp:nvSpPr>
        <dsp:cNvPr id="0" name=""/>
        <dsp:cNvSpPr/>
      </dsp:nvSpPr>
      <dsp:spPr>
        <a:xfrm>
          <a:off x="4260885" y="1264339"/>
          <a:ext cx="66853" cy="125693"/>
        </a:xfrm>
        <a:prstGeom prst="chevron">
          <a:avLst>
            <a:gd name="adj" fmla="val 9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DF87B2F-CAE1-4393-95C0-D57AFB7BF5DA}">
      <dsp:nvSpPr>
        <dsp:cNvPr id="0" name=""/>
        <dsp:cNvSpPr/>
      </dsp:nvSpPr>
      <dsp:spPr>
        <a:xfrm>
          <a:off x="3305658" y="1046876"/>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GB" sz="2200" kern="1200"/>
            <a:t>3</a:t>
          </a:r>
        </a:p>
      </dsp:txBody>
      <dsp:txXfrm>
        <a:off x="3383668" y="1124886"/>
        <a:ext cx="376667" cy="376667"/>
      </dsp:txXfrm>
    </dsp:sp>
    <dsp:sp modelId="{C8A34708-8A0B-45A8-893A-37261236C110}">
      <dsp:nvSpPr>
        <dsp:cNvPr id="0" name=""/>
        <dsp:cNvSpPr/>
      </dsp:nvSpPr>
      <dsp:spPr>
        <a:xfrm>
          <a:off x="2917999" y="1745169"/>
          <a:ext cx="1308005"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77" tIns="165100" rIns="103177"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is about  Initiative v. Guilt. This is common during the 3-6 years stage. In this stage children are likely to develop a sense of purposefulness from interacting with more people. (McLeod, 2025) </a:t>
          </a:r>
          <a:endParaRPr lang="en-US" sz="1100" b="1" kern="1200" dirty="0"/>
        </a:p>
      </dsp:txBody>
      <dsp:txXfrm>
        <a:off x="2917999" y="2006770"/>
        <a:ext cx="1308005" cy="1703999"/>
      </dsp:txXfrm>
    </dsp:sp>
    <dsp:sp modelId="{7EA28CF1-0442-44D1-9089-F1FB574FCABB}">
      <dsp:nvSpPr>
        <dsp:cNvPr id="0" name=""/>
        <dsp:cNvSpPr/>
      </dsp:nvSpPr>
      <dsp:spPr>
        <a:xfrm>
          <a:off x="4371339" y="1313184"/>
          <a:ext cx="1308005" cy="72"/>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40752D7-911A-4408-BAB4-7BA57A256943}">
      <dsp:nvSpPr>
        <dsp:cNvPr id="0" name=""/>
        <dsp:cNvSpPr/>
      </dsp:nvSpPr>
      <dsp:spPr>
        <a:xfrm>
          <a:off x="5714224" y="1264339"/>
          <a:ext cx="66853" cy="125693"/>
        </a:xfrm>
        <a:prstGeom prst="chevron">
          <a:avLst>
            <a:gd name="adj" fmla="val 9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C1350E29-6A96-4781-8A54-C90D2C17EE82}">
      <dsp:nvSpPr>
        <dsp:cNvPr id="0" name=""/>
        <dsp:cNvSpPr/>
      </dsp:nvSpPr>
      <dsp:spPr>
        <a:xfrm>
          <a:off x="4758997" y="1046876"/>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GB" sz="2200" kern="1200"/>
            <a:t>4</a:t>
          </a:r>
        </a:p>
      </dsp:txBody>
      <dsp:txXfrm>
        <a:off x="4837007" y="1124886"/>
        <a:ext cx="376667" cy="376667"/>
      </dsp:txXfrm>
    </dsp:sp>
    <dsp:sp modelId="{449E8DC0-581E-4373-9D77-30B982FEEBE7}">
      <dsp:nvSpPr>
        <dsp:cNvPr id="0" name=""/>
        <dsp:cNvSpPr/>
      </dsp:nvSpPr>
      <dsp:spPr>
        <a:xfrm>
          <a:off x="4371339" y="1745169"/>
          <a:ext cx="1308005"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77" tIns="165100" rIns="103177"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is about Industry v. Inferiority which is common during the 6-11 years stage. In this stage children develop a sense of pride in their accomplishments and abilities through social interactions. (McLeod, 2025)</a:t>
          </a:r>
          <a:endParaRPr lang="en-US" sz="1100" b="1" kern="1200" dirty="0"/>
        </a:p>
      </dsp:txBody>
      <dsp:txXfrm>
        <a:off x="4371339" y="2006770"/>
        <a:ext cx="1308005" cy="1703999"/>
      </dsp:txXfrm>
    </dsp:sp>
    <dsp:sp modelId="{1203C1C3-A365-468D-AFA1-E31489FAD967}">
      <dsp:nvSpPr>
        <dsp:cNvPr id="0" name=""/>
        <dsp:cNvSpPr/>
      </dsp:nvSpPr>
      <dsp:spPr>
        <a:xfrm>
          <a:off x="5824678" y="1313184"/>
          <a:ext cx="1308005" cy="72"/>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2AEC97F6-DBEC-4A99-8795-5459A4B51F22}">
      <dsp:nvSpPr>
        <dsp:cNvPr id="0" name=""/>
        <dsp:cNvSpPr/>
      </dsp:nvSpPr>
      <dsp:spPr>
        <a:xfrm>
          <a:off x="7167563" y="1264339"/>
          <a:ext cx="66853" cy="125693"/>
        </a:xfrm>
        <a:prstGeom prst="chevron">
          <a:avLst>
            <a:gd name="adj" fmla="val 9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EBC06E8-698F-4F98-8D4B-31350D7E7366}">
      <dsp:nvSpPr>
        <dsp:cNvPr id="0" name=""/>
        <dsp:cNvSpPr/>
      </dsp:nvSpPr>
      <dsp:spPr>
        <a:xfrm>
          <a:off x="6212337" y="1046876"/>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GB" sz="2200" kern="1200"/>
            <a:t>5</a:t>
          </a:r>
        </a:p>
      </dsp:txBody>
      <dsp:txXfrm>
        <a:off x="6290347" y="1124886"/>
        <a:ext cx="376667" cy="376667"/>
      </dsp:txXfrm>
    </dsp:sp>
    <dsp:sp modelId="{7FD302F7-F06F-4B92-ACD8-3E627906EF63}">
      <dsp:nvSpPr>
        <dsp:cNvPr id="0" name=""/>
        <dsp:cNvSpPr/>
      </dsp:nvSpPr>
      <dsp:spPr>
        <a:xfrm>
          <a:off x="5824678" y="1745169"/>
          <a:ext cx="1308005"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77" tIns="165100" rIns="103177"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is about Identity v. Role Confusion which is common within the adolescence stage. In this stage individuals tend to develop their identity which could often lead to an identity crisis. (McLeod, 2025)</a:t>
          </a:r>
          <a:endParaRPr lang="en-US" sz="1100" b="1" kern="1200" dirty="0"/>
        </a:p>
      </dsp:txBody>
      <dsp:txXfrm>
        <a:off x="5824678" y="2006770"/>
        <a:ext cx="1308005" cy="1703999"/>
      </dsp:txXfrm>
    </dsp:sp>
    <dsp:sp modelId="{A683143A-05B1-44B7-9126-C56E650A2AE3}">
      <dsp:nvSpPr>
        <dsp:cNvPr id="0" name=""/>
        <dsp:cNvSpPr/>
      </dsp:nvSpPr>
      <dsp:spPr>
        <a:xfrm>
          <a:off x="7278017" y="1313184"/>
          <a:ext cx="1308005" cy="72"/>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59F4F1A8-8D9D-423A-B655-C7937AA9DD2E}">
      <dsp:nvSpPr>
        <dsp:cNvPr id="0" name=""/>
        <dsp:cNvSpPr/>
      </dsp:nvSpPr>
      <dsp:spPr>
        <a:xfrm>
          <a:off x="8620903" y="1264339"/>
          <a:ext cx="66853" cy="125693"/>
        </a:xfrm>
        <a:prstGeom prst="chevron">
          <a:avLst>
            <a:gd name="adj" fmla="val 9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E25356CF-99EE-4176-98B3-A571EBAEF47B}">
      <dsp:nvSpPr>
        <dsp:cNvPr id="0" name=""/>
        <dsp:cNvSpPr/>
      </dsp:nvSpPr>
      <dsp:spPr>
        <a:xfrm>
          <a:off x="7665676" y="1046876"/>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US" sz="2200" kern="1200"/>
            <a:t>6</a:t>
          </a:r>
        </a:p>
      </dsp:txBody>
      <dsp:txXfrm>
        <a:off x="7743686" y="1124886"/>
        <a:ext cx="376667" cy="376667"/>
      </dsp:txXfrm>
    </dsp:sp>
    <dsp:sp modelId="{C0C97D5C-9B40-49DD-A060-7C3E8636B125}">
      <dsp:nvSpPr>
        <dsp:cNvPr id="0" name=""/>
        <dsp:cNvSpPr/>
      </dsp:nvSpPr>
      <dsp:spPr>
        <a:xfrm>
          <a:off x="7278017" y="1745169"/>
          <a:ext cx="1308005"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77" tIns="165100" rIns="103177"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is about Intimacy v. Isolation and is common in the early adulthood stage. During this stage individuals tend to develop thoughts and feelings about making permanent commitment to intimate partner. (McLeod, 2025)</a:t>
          </a:r>
          <a:endParaRPr lang="en-US" sz="1100" kern="1200" dirty="0"/>
        </a:p>
      </dsp:txBody>
      <dsp:txXfrm>
        <a:off x="7278017" y="2006770"/>
        <a:ext cx="1308005" cy="1703999"/>
      </dsp:txXfrm>
    </dsp:sp>
    <dsp:sp modelId="{05FD1DD1-7CC2-4868-B3E0-04B46D7F30F8}">
      <dsp:nvSpPr>
        <dsp:cNvPr id="0" name=""/>
        <dsp:cNvSpPr/>
      </dsp:nvSpPr>
      <dsp:spPr>
        <a:xfrm>
          <a:off x="8731357" y="1313184"/>
          <a:ext cx="1308094" cy="72"/>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B45FFEB5-8A76-4110-ACCE-8DD296F72B86}">
      <dsp:nvSpPr>
        <dsp:cNvPr id="0" name=""/>
        <dsp:cNvSpPr/>
      </dsp:nvSpPr>
      <dsp:spPr>
        <a:xfrm>
          <a:off x="10074334" y="1264339"/>
          <a:ext cx="66858" cy="125693"/>
        </a:xfrm>
        <a:prstGeom prst="chevron">
          <a:avLst>
            <a:gd name="adj" fmla="val 9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D51A9FB-95C7-4CC3-AEB8-50707800432C}">
      <dsp:nvSpPr>
        <dsp:cNvPr id="0" name=""/>
        <dsp:cNvSpPr/>
      </dsp:nvSpPr>
      <dsp:spPr>
        <a:xfrm>
          <a:off x="9119060" y="1046876"/>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GB" sz="2200" kern="1200"/>
            <a:t>7</a:t>
          </a:r>
        </a:p>
      </dsp:txBody>
      <dsp:txXfrm>
        <a:off x="9197070" y="1124886"/>
        <a:ext cx="376667" cy="376667"/>
      </dsp:txXfrm>
    </dsp:sp>
    <dsp:sp modelId="{34C222B4-0579-4F95-A499-CEBEFED217B8}">
      <dsp:nvSpPr>
        <dsp:cNvPr id="0" name=""/>
        <dsp:cNvSpPr/>
      </dsp:nvSpPr>
      <dsp:spPr>
        <a:xfrm>
          <a:off x="8731357" y="1745169"/>
          <a:ext cx="1308094"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84" tIns="165100" rIns="103184"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is about Generativity v. Stagnation which is common during middle adulthood. This stage is about focusing on reaching out to others in ways that give to and guide the next generation. (McLeod, 2025)</a:t>
          </a:r>
          <a:endParaRPr lang="en-US" sz="1100" kern="1200" dirty="0"/>
        </a:p>
      </dsp:txBody>
      <dsp:txXfrm>
        <a:off x="8731357" y="2006788"/>
        <a:ext cx="1308094" cy="1703981"/>
      </dsp:txXfrm>
    </dsp:sp>
    <dsp:sp modelId="{127EF398-C6C5-404C-B78B-69DF83C1B48E}">
      <dsp:nvSpPr>
        <dsp:cNvPr id="0" name=""/>
        <dsp:cNvSpPr/>
      </dsp:nvSpPr>
      <dsp:spPr>
        <a:xfrm>
          <a:off x="10184795" y="1313184"/>
          <a:ext cx="654002" cy="72"/>
        </a:xfrm>
        <a:prstGeom prst="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F0880F77-8C2D-4841-BED2-B6828B8A7BAA}">
      <dsp:nvSpPr>
        <dsp:cNvPr id="0" name=""/>
        <dsp:cNvSpPr/>
      </dsp:nvSpPr>
      <dsp:spPr>
        <a:xfrm>
          <a:off x="10572454" y="1046876"/>
          <a:ext cx="532687" cy="532687"/>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20671" tIns="20671" rIns="20671" bIns="20671" numCol="1" spcCol="1270" anchor="ctr" anchorCtr="0">
          <a:noAutofit/>
        </a:bodyPr>
        <a:lstStyle/>
        <a:p>
          <a:pPr marL="0" lvl="0" indent="0" algn="ctr" defTabSz="977900">
            <a:lnSpc>
              <a:spcPct val="90000"/>
            </a:lnSpc>
            <a:spcBef>
              <a:spcPct val="0"/>
            </a:spcBef>
            <a:spcAft>
              <a:spcPct val="35000"/>
            </a:spcAft>
            <a:buNone/>
          </a:pPr>
          <a:r>
            <a:rPr lang="en-US" sz="2200" kern="1200"/>
            <a:t>8</a:t>
          </a:r>
        </a:p>
      </dsp:txBody>
      <dsp:txXfrm>
        <a:off x="10650464" y="1124886"/>
        <a:ext cx="376667" cy="376667"/>
      </dsp:txXfrm>
    </dsp:sp>
    <dsp:sp modelId="{FDE9AEF1-CCAA-4006-9DDB-7CDB79AE9C7B}">
      <dsp:nvSpPr>
        <dsp:cNvPr id="0" name=""/>
        <dsp:cNvSpPr/>
      </dsp:nvSpPr>
      <dsp:spPr>
        <a:xfrm>
          <a:off x="10184795" y="1745169"/>
          <a:ext cx="1308005" cy="1965600"/>
        </a:xfrm>
        <a:prstGeom prst="upArrowCallout">
          <a:avLst>
            <a:gd name="adj1" fmla="val 50000"/>
            <a:gd name="adj2" fmla="val 20000"/>
            <a:gd name="adj3" fmla="val 20000"/>
            <a:gd name="adj4" fmla="val 100000"/>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177" tIns="165100" rIns="103177" bIns="165100" numCol="1" spcCol="1270" anchor="t" anchorCtr="0">
          <a:noAutofit/>
        </a:bodyPr>
        <a:lstStyle/>
        <a:p>
          <a:pPr marL="0" lvl="0" indent="0" algn="l" defTabSz="488950">
            <a:lnSpc>
              <a:spcPct val="90000"/>
            </a:lnSpc>
            <a:spcBef>
              <a:spcPct val="0"/>
            </a:spcBef>
            <a:spcAft>
              <a:spcPct val="35000"/>
            </a:spcAft>
            <a:buNone/>
          </a:pPr>
          <a:r>
            <a:rPr lang="en-GB" sz="1100" kern="1200" dirty="0"/>
            <a:t>This stage is about Ego integrity v. despair which is common in the later adulthood stage and is about coming to terms with one’s life including feeling whole, complete, and satisfied with their achievements. (McLeod, 2025).</a:t>
          </a:r>
          <a:endParaRPr lang="en-US" sz="1100" kern="1200" dirty="0"/>
        </a:p>
      </dsp:txBody>
      <dsp:txXfrm>
        <a:off x="10184795" y="2006770"/>
        <a:ext cx="1308005" cy="17039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E28D68-ED3A-4CB2-97EE-77CEAF62C8FC}">
      <dsp:nvSpPr>
        <dsp:cNvPr id="0" name=""/>
        <dsp:cNvSpPr/>
      </dsp:nvSpPr>
      <dsp:spPr>
        <a:xfrm>
          <a:off x="0" y="1609"/>
          <a:ext cx="9363456"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4A906E-6AD6-4CC5-B768-42282FA09B5D}">
      <dsp:nvSpPr>
        <dsp:cNvPr id="0" name=""/>
        <dsp:cNvSpPr/>
      </dsp:nvSpPr>
      <dsp:spPr>
        <a:xfrm>
          <a:off x="246702" y="185106"/>
          <a:ext cx="448549" cy="4485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1A3947-ED65-439D-95BF-AF10B069ABCE}">
      <dsp:nvSpPr>
        <dsp:cNvPr id="0" name=""/>
        <dsp:cNvSpPr/>
      </dsp:nvSpPr>
      <dsp:spPr>
        <a:xfrm>
          <a:off x="941954" y="1609"/>
          <a:ext cx="8421501"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755650">
            <a:lnSpc>
              <a:spcPct val="90000"/>
            </a:lnSpc>
            <a:spcBef>
              <a:spcPct val="0"/>
            </a:spcBef>
            <a:spcAft>
              <a:spcPct val="35000"/>
            </a:spcAft>
            <a:buNone/>
          </a:pPr>
          <a:r>
            <a:rPr lang="en-GB" sz="1700" kern="1200"/>
            <a:t>Within the nursery Amira could have her favourite object or toy which gives her comfort and can help her feel safe and adjust to the setting better. </a:t>
          </a:r>
          <a:endParaRPr lang="en-US" sz="1700" kern="1200"/>
        </a:p>
      </dsp:txBody>
      <dsp:txXfrm>
        <a:off x="941954" y="1609"/>
        <a:ext cx="8421501" cy="815544"/>
      </dsp:txXfrm>
    </dsp:sp>
    <dsp:sp modelId="{9381D4A1-9124-4752-878D-3636E622E86B}">
      <dsp:nvSpPr>
        <dsp:cNvPr id="0" name=""/>
        <dsp:cNvSpPr/>
      </dsp:nvSpPr>
      <dsp:spPr>
        <a:xfrm>
          <a:off x="0" y="1021040"/>
          <a:ext cx="9363456"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2AE7C2-58E2-4937-A433-AE93E988CF54}">
      <dsp:nvSpPr>
        <dsp:cNvPr id="0" name=""/>
        <dsp:cNvSpPr/>
      </dsp:nvSpPr>
      <dsp:spPr>
        <a:xfrm>
          <a:off x="246702" y="1204537"/>
          <a:ext cx="448549" cy="4485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D646BF-0764-41AF-8513-0F99821E3ED7}">
      <dsp:nvSpPr>
        <dsp:cNvPr id="0" name=""/>
        <dsp:cNvSpPr/>
      </dsp:nvSpPr>
      <dsp:spPr>
        <a:xfrm>
          <a:off x="941954" y="1021040"/>
          <a:ext cx="8421501"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755650">
            <a:lnSpc>
              <a:spcPct val="90000"/>
            </a:lnSpc>
            <a:spcBef>
              <a:spcPct val="0"/>
            </a:spcBef>
            <a:spcAft>
              <a:spcPct val="35000"/>
            </a:spcAft>
            <a:buNone/>
          </a:pPr>
          <a:r>
            <a:rPr lang="en-GB" sz="1700" kern="1200"/>
            <a:t>She could also be given a specific teacher who can always be responsible for her. This will help Amira trust at least one person within the setting. </a:t>
          </a:r>
          <a:endParaRPr lang="en-US" sz="1700" kern="1200"/>
        </a:p>
      </dsp:txBody>
      <dsp:txXfrm>
        <a:off x="941954" y="1021040"/>
        <a:ext cx="8421501" cy="815544"/>
      </dsp:txXfrm>
    </dsp:sp>
    <dsp:sp modelId="{F43DE63A-42F6-43F0-9896-EAFA4F955D5B}">
      <dsp:nvSpPr>
        <dsp:cNvPr id="0" name=""/>
        <dsp:cNvSpPr/>
      </dsp:nvSpPr>
      <dsp:spPr>
        <a:xfrm>
          <a:off x="0" y="2040471"/>
          <a:ext cx="9363456"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61E86F-3532-41E0-8EAB-B4B2DCCE4938}">
      <dsp:nvSpPr>
        <dsp:cNvPr id="0" name=""/>
        <dsp:cNvSpPr/>
      </dsp:nvSpPr>
      <dsp:spPr>
        <a:xfrm>
          <a:off x="246702" y="2223968"/>
          <a:ext cx="448549" cy="4485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5BFB32-A763-4750-903E-C51C5FEFCA92}">
      <dsp:nvSpPr>
        <dsp:cNvPr id="0" name=""/>
        <dsp:cNvSpPr/>
      </dsp:nvSpPr>
      <dsp:spPr>
        <a:xfrm>
          <a:off x="941954" y="2040471"/>
          <a:ext cx="8421501"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755650">
            <a:lnSpc>
              <a:spcPct val="90000"/>
            </a:lnSpc>
            <a:spcBef>
              <a:spcPct val="0"/>
            </a:spcBef>
            <a:spcAft>
              <a:spcPct val="35000"/>
            </a:spcAft>
            <a:buNone/>
          </a:pPr>
          <a:r>
            <a:rPr lang="en-GB" sz="1700" kern="1200"/>
            <a:t>Staff could also use visual resources like flashcards to help Amira communicate better. </a:t>
          </a:r>
          <a:endParaRPr lang="en-US" sz="1700" kern="1200"/>
        </a:p>
      </dsp:txBody>
      <dsp:txXfrm>
        <a:off x="941954" y="2040471"/>
        <a:ext cx="8421501" cy="815544"/>
      </dsp:txXfrm>
    </dsp:sp>
    <dsp:sp modelId="{C3652806-8892-4354-8326-FC9453134B08}">
      <dsp:nvSpPr>
        <dsp:cNvPr id="0" name=""/>
        <dsp:cNvSpPr/>
      </dsp:nvSpPr>
      <dsp:spPr>
        <a:xfrm>
          <a:off x="0" y="3059902"/>
          <a:ext cx="9363456" cy="81554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833976-87E3-47EA-BF11-02B97B9043B9}">
      <dsp:nvSpPr>
        <dsp:cNvPr id="0" name=""/>
        <dsp:cNvSpPr/>
      </dsp:nvSpPr>
      <dsp:spPr>
        <a:xfrm>
          <a:off x="246702" y="3243399"/>
          <a:ext cx="448549" cy="4485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458553-745A-478F-B23B-401C8945EAFC}">
      <dsp:nvSpPr>
        <dsp:cNvPr id="0" name=""/>
        <dsp:cNvSpPr/>
      </dsp:nvSpPr>
      <dsp:spPr>
        <a:xfrm>
          <a:off x="941954" y="3059902"/>
          <a:ext cx="8421501" cy="81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312" tIns="86312" rIns="86312" bIns="86312" numCol="1" spcCol="1270" anchor="ctr" anchorCtr="0">
          <a:noAutofit/>
        </a:bodyPr>
        <a:lstStyle/>
        <a:p>
          <a:pPr marL="0" lvl="0" indent="0" algn="l" defTabSz="755650">
            <a:lnSpc>
              <a:spcPct val="90000"/>
            </a:lnSpc>
            <a:spcBef>
              <a:spcPct val="0"/>
            </a:spcBef>
            <a:spcAft>
              <a:spcPct val="35000"/>
            </a:spcAft>
            <a:buNone/>
          </a:pPr>
          <a:r>
            <a:rPr lang="en-GB" sz="1700" kern="1200"/>
            <a:t>Staff could also include her to an activity alongside one or two other students without having any direct interaction. This will help Amira observe, adjust and feel comfortable when participating. </a:t>
          </a:r>
          <a:endParaRPr lang="en-US" sz="1700" kern="1200"/>
        </a:p>
      </dsp:txBody>
      <dsp:txXfrm>
        <a:off x="941954" y="3059902"/>
        <a:ext cx="8421501" cy="815544"/>
      </dsp:txXfrm>
    </dsp:sp>
  </dsp:spTree>
</dsp:drawing>
</file>

<file path=ppt/diagrams/layout1.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10/10/2025</a:t>
            </a:fld>
            <a:endParaRPr lang="en-GB"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10/10/2025</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Picture used - </a:t>
            </a:r>
            <a:r>
              <a:rPr lang="en-GB" b="1" dirty="0"/>
              <a:t>(Happy Feet Nursery, 2016)</a:t>
            </a:r>
          </a:p>
        </p:txBody>
      </p:sp>
      <p:sp>
        <p:nvSpPr>
          <p:cNvPr id="4" name="Slide Number Placeholder 3"/>
          <p:cNvSpPr>
            <a:spLocks noGrp="1"/>
          </p:cNvSpPr>
          <p:nvPr>
            <p:ph type="sldNum" sz="quarter" idx="5"/>
          </p:nvPr>
        </p:nvSpPr>
        <p:spPr/>
        <p:txBody>
          <a:body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1075896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3</a:t>
            </a:fld>
            <a:endParaRPr lang="en-GB"/>
          </a:p>
        </p:txBody>
      </p:sp>
    </p:spTree>
    <p:extLst>
      <p:ext uri="{BB962C8B-B14F-4D97-AF65-F5344CB8AC3E}">
        <p14:creationId xmlns:p14="http://schemas.microsoft.com/office/powerpoint/2010/main" val="1234680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4</a:t>
            </a:fld>
            <a:endParaRPr lang="en-GB"/>
          </a:p>
        </p:txBody>
      </p:sp>
    </p:spTree>
    <p:extLst>
      <p:ext uri="{BB962C8B-B14F-4D97-AF65-F5344CB8AC3E}">
        <p14:creationId xmlns:p14="http://schemas.microsoft.com/office/powerpoint/2010/main" val="8112712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5</a:t>
            </a:fld>
            <a:endParaRPr lang="en-GB"/>
          </a:p>
        </p:txBody>
      </p:sp>
    </p:spTree>
    <p:extLst>
      <p:ext uri="{BB962C8B-B14F-4D97-AF65-F5344CB8AC3E}">
        <p14:creationId xmlns:p14="http://schemas.microsoft.com/office/powerpoint/2010/main" val="2180573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7C366290-4595-5745-A50F-D5EC13BAC604}" type="slidenum">
              <a:rPr lang="en-GB" smtClean="0"/>
              <a:t>6</a:t>
            </a:fld>
            <a:endParaRPr lang="en-GB" dirty="0"/>
          </a:p>
        </p:txBody>
      </p:sp>
    </p:spTree>
    <p:extLst>
      <p:ext uri="{BB962C8B-B14F-4D97-AF65-F5344CB8AC3E}">
        <p14:creationId xmlns:p14="http://schemas.microsoft.com/office/powerpoint/2010/main" val="1402747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9</a:t>
            </a:fld>
            <a:endParaRPr lang="en-GB"/>
          </a:p>
        </p:txBody>
      </p:sp>
    </p:spTree>
    <p:extLst>
      <p:ext uri="{BB962C8B-B14F-4D97-AF65-F5344CB8AC3E}">
        <p14:creationId xmlns:p14="http://schemas.microsoft.com/office/powerpoint/2010/main" val="2930538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GB"/>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GB"/>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GB"/>
              <a:t>Click to edit Master title style</a:t>
            </a:r>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GB"/>
              <a:t>Click icon to add picture</a:t>
            </a:r>
            <a:endParaRPr lang="en-GB"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GB"/>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GB"/>
              <a:t>Click to edit Master text styles</a:t>
            </a:r>
          </a:p>
          <a:p>
            <a:pPr lvl="1" rtl="0"/>
            <a:r>
              <a:rPr lang="en-GB"/>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GB"/>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GB"/>
              <a:t>Click icon to add picture</a:t>
            </a:r>
            <a:endParaRPr lang="en-GB"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GB"/>
              <a:t>Click to edit Master subtitle style</a:t>
            </a:r>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GB"/>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GB"/>
              <a:t>Click to edit Master title style</a:t>
            </a:r>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a:t>‹#›</a:t>
            </a:fld>
            <a:endParaRPr lang="en-GB"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8" Type="http://schemas.openxmlformats.org/officeDocument/2006/relationships/hyperlink" Target="https://ebookcentral.proquest.com/lib/trinity/reader.action?docID=5175099&amp;c=UERG&amp;ppg=1" TargetMode="External"/><Relationship Id="rId3" Type="http://schemas.openxmlformats.org/officeDocument/2006/relationships/hyperlink" Target="https://happyfeetnursery.com/nursery/" TargetMode="External"/><Relationship Id="rId7" Type="http://schemas.openxmlformats.org/officeDocument/2006/relationships/hyperlink" Target="https://www.simplypsychology.org/Erik-Erikson.html" TargetMode="External"/><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hyperlink" Target="https://www.ncbi.nlm.nih.gov/books/NBK556096/" TargetMode="External"/><Relationship Id="rId5" Type="http://schemas.openxmlformats.org/officeDocument/2006/relationships/hyperlink" Target="https://blog.payrollschedule.net/" TargetMode="External"/><Relationship Id="rId10" Type="http://schemas.openxmlformats.org/officeDocument/2006/relationships/hyperlink" Target="https://positivepsychology.com/erikson-stages/" TargetMode="External"/><Relationship Id="rId4" Type="http://schemas.openxmlformats.org/officeDocument/2006/relationships/hyperlink" Target="https://childcarestudies.co.uk/blog/the-erik-erikson-education-approach/" TargetMode="External"/><Relationship Id="rId9" Type="http://schemas.openxmlformats.org/officeDocument/2006/relationships/hyperlink" Target="https://www.simplypsychology.org/bowlby.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title"/>
          </p:nvPr>
        </p:nvSpPr>
        <p:spPr>
          <a:xfrm>
            <a:off x="1473392" y="3112986"/>
            <a:ext cx="4840641" cy="1773555"/>
          </a:xfrm>
        </p:spPr>
        <p:txBody>
          <a:bodyPr rtlCol="0" anchor="b">
            <a:normAutofit/>
          </a:bodyPr>
          <a:lstStyle>
            <a:defPPr>
              <a:defRPr lang="en-GB"/>
            </a:defPPr>
          </a:lstStyle>
          <a:p>
            <a:pPr rtl="0"/>
            <a:r>
              <a:rPr lang="en-GB" sz="3800" dirty="0"/>
              <a:t>Erikson’s Psychosocial Theory </a:t>
            </a:r>
          </a:p>
        </p:txBody>
      </p:sp>
    </p:spTree>
    <p:extLst>
      <p:ext uri="{BB962C8B-B14F-4D97-AF65-F5344CB8AC3E}">
        <p14:creationId xmlns:p14="http://schemas.microsoft.com/office/powerpoint/2010/main" val="4175365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596267" y="249167"/>
            <a:ext cx="3459901" cy="676656"/>
          </a:xfrm>
        </p:spPr>
        <p:txBody>
          <a:bodyPr rtlCol="0" anchor="b">
            <a:normAutofit/>
          </a:bodyPr>
          <a:lstStyle>
            <a:defPPr>
              <a:defRPr lang="en-GB"/>
            </a:defPPr>
          </a:lstStyle>
          <a:p>
            <a:pPr rtl="0"/>
            <a:r>
              <a:rPr lang="en-GB" sz="4100" dirty="0"/>
              <a:t>Introduction</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365760" y="1490787"/>
            <a:ext cx="6502619" cy="4070729"/>
          </a:xfrm>
        </p:spPr>
        <p:txBody>
          <a:bodyPr rtlCol="0">
            <a:normAutofit lnSpcReduction="10000"/>
          </a:bodyPr>
          <a:lstStyle>
            <a:defPPr>
              <a:defRPr lang="en-GB"/>
            </a:defPPr>
          </a:lstStyle>
          <a:p>
            <a:pPr rtl="0">
              <a:lnSpc>
                <a:spcPct val="90000"/>
              </a:lnSpc>
              <a:spcAft>
                <a:spcPts val="600"/>
              </a:spcAft>
            </a:pPr>
            <a:r>
              <a:rPr lang="en-GB" sz="2000" dirty="0"/>
              <a:t>In my presentation I will be focusing on a specific theory which is Erikson’s Psychosocial Theory. I will apply my chosen theory to Amira’s case study and recommend practical strategies or interventions which could support Amira’s development within the nursery setting. I will also talk about biological and environmental influences and discuss their roles in shaping psychological development. Biological and environmental influences are also known as nature and nurture. Lastly, I will evaluate the usefulness and limitations of the Erikson’s Psychosocial Theory in Amira’s case study. </a:t>
            </a:r>
          </a:p>
          <a:p>
            <a:pPr rtl="0">
              <a:lnSpc>
                <a:spcPct val="90000"/>
              </a:lnSpc>
              <a:spcAft>
                <a:spcPts val="600"/>
              </a:spcAft>
            </a:pPr>
            <a:r>
              <a:rPr lang="en-GB" sz="2000" dirty="0"/>
              <a:t>The case study I am working on is about supporting a 3-year-old child named Amira as a nursery practitioner. Amira has recently joined the nursery and is showing signs of anxiety when left by her carers. This leads to her having limited verbal communication, and difficulty engaging in group play. </a:t>
            </a:r>
          </a:p>
          <a:p>
            <a:pPr rtl="0">
              <a:lnSpc>
                <a:spcPct val="90000"/>
              </a:lnSpc>
              <a:spcAft>
                <a:spcPts val="600"/>
              </a:spcAft>
            </a:pPr>
            <a:endParaRPr lang="en-GB" sz="1500" dirty="0"/>
          </a:p>
        </p:txBody>
      </p:sp>
      <p:pic>
        <p:nvPicPr>
          <p:cNvPr id="13" name="Picture Placeholder 12" descr="A room with a playroom and tables&#10;&#10;AI-generated content may be incorrect.">
            <a:extLst>
              <a:ext uri="{FF2B5EF4-FFF2-40B4-BE49-F238E27FC236}">
                <a16:creationId xmlns:a16="http://schemas.microsoft.com/office/drawing/2014/main" id="{48367F9F-2C01-F283-7417-F01BA36CE46F}"/>
              </a:ext>
            </a:extLst>
          </p:cNvPr>
          <p:cNvPicPr>
            <a:picLocks noGrp="1" noChangeAspect="1"/>
          </p:cNvPicPr>
          <p:nvPr>
            <p:ph type="pic" idx="1"/>
          </p:nvPr>
        </p:nvPicPr>
        <p:blipFill>
          <a:blip r:embed="rId3"/>
          <a:srcRect l="32435" r="19389"/>
          <a:stretch>
            <a:fillRect/>
          </a:stretch>
        </p:blipFill>
        <p:spPr>
          <a:xfrm>
            <a:off x="7815470" y="10"/>
            <a:ext cx="4376530" cy="6018391"/>
          </a:xfrm>
          <a:noFill/>
        </p:spPr>
      </p:pic>
      <p:sp>
        <p:nvSpPr>
          <p:cNvPr id="2" name="Date Placeholder 1">
            <a:extLst>
              <a:ext uri="{FF2B5EF4-FFF2-40B4-BE49-F238E27FC236}">
                <a16:creationId xmlns:a16="http://schemas.microsoft.com/office/drawing/2014/main" id="{DA884D8B-635B-7402-1437-04A104C24B54}"/>
              </a:ext>
            </a:extLst>
          </p:cNvPr>
          <p:cNvSpPr>
            <a:spLocks noGrp="1"/>
          </p:cNvSpPr>
          <p:nvPr>
            <p:ph type="dt" sz="half" idx="10"/>
          </p:nvPr>
        </p:nvSpPr>
        <p:spPr>
          <a:xfrm>
            <a:off x="365760" y="6464808"/>
            <a:ext cx="987552" cy="310896"/>
          </a:xfrm>
        </p:spPr>
        <p:txBody>
          <a:bodyPr rtlCol="0" anchor="ctr">
            <a:normAutofit fontScale="92500"/>
          </a:bodyPr>
          <a:lstStyle>
            <a:defPPr>
              <a:defRPr lang="en-GB"/>
            </a:defPPr>
          </a:lstStyle>
          <a:p>
            <a:pPr rtl="0">
              <a:spcAft>
                <a:spcPts val="600"/>
              </a:spcAft>
            </a:pPr>
            <a:r>
              <a:rPr lang="en-GB" dirty="0"/>
              <a:t>LCHS54010</a:t>
            </a:r>
          </a:p>
        </p:txBody>
      </p:sp>
      <p:sp>
        <p:nvSpPr>
          <p:cNvPr id="3" name="Footer Placeholder 2">
            <a:extLst>
              <a:ext uri="{FF2B5EF4-FFF2-40B4-BE49-F238E27FC236}">
                <a16:creationId xmlns:a16="http://schemas.microsoft.com/office/drawing/2014/main" id="{FAD9BE9C-B5EA-5DA0-9156-6E05D3882992}"/>
              </a:ext>
            </a:extLst>
          </p:cNvPr>
          <p:cNvSpPr>
            <a:spLocks noGrp="1"/>
          </p:cNvSpPr>
          <p:nvPr>
            <p:ph type="ftr" sz="quarter" idx="11"/>
          </p:nvPr>
        </p:nvSpPr>
        <p:spPr>
          <a:xfrm>
            <a:off x="4379976" y="6464808"/>
            <a:ext cx="3438144" cy="310896"/>
          </a:xfrm>
        </p:spPr>
        <p:txBody>
          <a:bodyPr rtlCol="0" anchor="ctr">
            <a:normAutofit/>
          </a:bodyPr>
          <a:lstStyle>
            <a:defPPr>
              <a:defRPr lang="en-GB"/>
            </a:defPPr>
          </a:lstStyle>
          <a:p>
            <a:pPr rtl="0">
              <a:spcAft>
                <a:spcPts val="600"/>
              </a:spcAft>
            </a:pPr>
            <a:r>
              <a:rPr lang="en-GB" dirty="0"/>
              <a:t>Erikson’s Psychosocial Theory </a:t>
            </a:r>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a:xfrm>
            <a:off x="11027664" y="6464808"/>
            <a:ext cx="987552" cy="310896"/>
          </a:xfrm>
        </p:spPr>
        <p:txBody>
          <a:bodyPr rtlCol="0" anchor="ctr">
            <a:normAutofit/>
          </a:bodyPr>
          <a:lstStyle>
            <a:defPPr>
              <a:defRPr lang="en-GB"/>
            </a:defPPr>
          </a:lstStyle>
          <a:p>
            <a:pPr rtl="0">
              <a:spcAft>
                <a:spcPts val="600"/>
              </a:spcAft>
            </a:pPr>
            <a:fld id="{58FB4751-880F-D840-AAA9-3A15815CC996}" type="slidenum">
              <a:rPr lang="en-GB" smtClean="0"/>
              <a:pPr rtl="0">
                <a:spcAft>
                  <a:spcPts val="600"/>
                </a:spcAft>
              </a:pPr>
              <a:t>2</a:t>
            </a:fld>
            <a:endParaRPr lang="en-GB"/>
          </a:p>
        </p:txBody>
      </p:sp>
      <p:sp>
        <p:nvSpPr>
          <p:cNvPr id="5" name="TextBox 4">
            <a:extLst>
              <a:ext uri="{FF2B5EF4-FFF2-40B4-BE49-F238E27FC236}">
                <a16:creationId xmlns:a16="http://schemas.microsoft.com/office/drawing/2014/main" id="{95FB5A9E-FF8E-6D43-AF24-D4CB832C9B22}"/>
              </a:ext>
            </a:extLst>
          </p:cNvPr>
          <p:cNvSpPr txBox="1"/>
          <p:nvPr/>
        </p:nvSpPr>
        <p:spPr>
          <a:xfrm>
            <a:off x="8021412" y="5602126"/>
            <a:ext cx="1982323" cy="646331"/>
          </a:xfrm>
          <a:prstGeom prst="rect">
            <a:avLst/>
          </a:prstGeom>
          <a:noFill/>
        </p:spPr>
        <p:txBody>
          <a:bodyPr wrap="square" rtlCol="0">
            <a:spAutoFit/>
          </a:bodyPr>
          <a:lstStyle/>
          <a:p>
            <a:r>
              <a:rPr lang="en-GB" dirty="0"/>
              <a:t>(</a:t>
            </a:r>
            <a:r>
              <a:rPr lang="en-GB" b="1" dirty="0"/>
              <a:t>Happy Feet Nursery, 2016</a:t>
            </a:r>
            <a:r>
              <a:rPr lang="en-GB" dirty="0"/>
              <a:t>)</a:t>
            </a:r>
          </a:p>
        </p:txBody>
      </p:sp>
    </p:spTree>
    <p:extLst>
      <p:ext uri="{BB962C8B-B14F-4D97-AF65-F5344CB8AC3E}">
        <p14:creationId xmlns:p14="http://schemas.microsoft.com/office/powerpoint/2010/main" val="34350770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erson walking up a staircase&#10;&#10;AI-generated content may be incorrect.">
            <a:extLst>
              <a:ext uri="{FF2B5EF4-FFF2-40B4-BE49-F238E27FC236}">
                <a16:creationId xmlns:a16="http://schemas.microsoft.com/office/drawing/2014/main" id="{BF18AE86-B7A1-86CA-2385-B1D7EA8BCDBB}"/>
              </a:ext>
            </a:extLst>
          </p:cNvPr>
          <p:cNvPicPr>
            <a:picLocks noChangeAspect="1"/>
          </p:cNvPicPr>
          <p:nvPr/>
        </p:nvPicPr>
        <p:blipFill>
          <a:blip r:embed="rId3"/>
          <a:stretch>
            <a:fillRect/>
          </a:stretch>
        </p:blipFill>
        <p:spPr>
          <a:xfrm>
            <a:off x="576071" y="1380744"/>
            <a:ext cx="5181600" cy="4053898"/>
          </a:xfrm>
          <a:prstGeom prst="rect">
            <a:avLst/>
          </a:prstGeom>
          <a:noFill/>
        </p:spPr>
      </p:pic>
      <p:sp>
        <p:nvSpPr>
          <p:cNvPr id="3" name="Content Placeholder 2">
            <a:extLst>
              <a:ext uri="{FF2B5EF4-FFF2-40B4-BE49-F238E27FC236}">
                <a16:creationId xmlns:a16="http://schemas.microsoft.com/office/drawing/2014/main" id="{AB65E6F0-567C-6471-35E4-C51D4BB0CEC4}"/>
              </a:ext>
            </a:extLst>
          </p:cNvPr>
          <p:cNvSpPr>
            <a:spLocks noGrp="1"/>
          </p:cNvSpPr>
          <p:nvPr>
            <p:ph sz="half" idx="2"/>
          </p:nvPr>
        </p:nvSpPr>
        <p:spPr>
          <a:xfrm>
            <a:off x="6172200" y="1825625"/>
            <a:ext cx="5181600" cy="4351338"/>
          </a:xfrm>
        </p:spPr>
        <p:txBody>
          <a:bodyPr>
            <a:normAutofit/>
          </a:bodyPr>
          <a:lstStyle/>
          <a:p>
            <a:pPr marL="0" indent="0">
              <a:buNone/>
            </a:pPr>
            <a:r>
              <a:rPr lang="en-GB" sz="2200" dirty="0"/>
              <a:t>The theory I will be talking about is the Erikson’s Psychosocial Theory. This theory has 8 stages. This theory suggests each transition from one stage to another is influenced by psychological and social factors throughout the lifespan. Erikson also emphasised the roles of both parents and other adults in the first two years for infants to build up trust.. Erikson also suggested the experiences gained from the first four stages shape personality in adulthood. </a:t>
            </a:r>
            <a:r>
              <a:rPr lang="en-GB" sz="2200" b="1" dirty="0"/>
              <a:t>(Orenstein and Lewis, 2022)</a:t>
            </a:r>
          </a:p>
          <a:p>
            <a:endParaRPr lang="en-GB" sz="2200" dirty="0"/>
          </a:p>
          <a:p>
            <a:endParaRPr lang="en-GB" sz="2200" dirty="0"/>
          </a:p>
        </p:txBody>
      </p:sp>
      <p:sp>
        <p:nvSpPr>
          <p:cNvPr id="5" name="Date Placeholder 4">
            <a:extLst>
              <a:ext uri="{FF2B5EF4-FFF2-40B4-BE49-F238E27FC236}">
                <a16:creationId xmlns:a16="http://schemas.microsoft.com/office/drawing/2014/main" id="{623087F1-0A22-4E04-6B3F-B1DDA246A111}"/>
              </a:ext>
            </a:extLst>
          </p:cNvPr>
          <p:cNvSpPr>
            <a:spLocks noGrp="1"/>
          </p:cNvSpPr>
          <p:nvPr>
            <p:ph type="dt" sz="half" idx="10"/>
          </p:nvPr>
        </p:nvSpPr>
        <p:spPr>
          <a:xfrm>
            <a:off x="365760" y="6464808"/>
            <a:ext cx="987552" cy="310896"/>
          </a:xfrm>
        </p:spPr>
        <p:txBody>
          <a:bodyPr rtlCol="0" anchor="ctr">
            <a:normAutofit fontScale="92500"/>
          </a:bodyPr>
          <a:lstStyle>
            <a:defPPr>
              <a:defRPr lang="en-GB"/>
            </a:defPPr>
          </a:lstStyle>
          <a:p>
            <a:pPr rtl="0">
              <a:spcAft>
                <a:spcPts val="600"/>
              </a:spcAft>
            </a:pPr>
            <a:r>
              <a:rPr lang="en-GB" dirty="0"/>
              <a:t>LCHS54010</a:t>
            </a:r>
          </a:p>
        </p:txBody>
      </p:sp>
      <p:sp>
        <p:nvSpPr>
          <p:cNvPr id="7" name="Footer Placeholder 6">
            <a:extLst>
              <a:ext uri="{FF2B5EF4-FFF2-40B4-BE49-F238E27FC236}">
                <a16:creationId xmlns:a16="http://schemas.microsoft.com/office/drawing/2014/main" id="{8FD92B98-444C-00D2-3246-91E7E1BFB673}"/>
              </a:ext>
            </a:extLst>
          </p:cNvPr>
          <p:cNvSpPr>
            <a:spLocks noGrp="1"/>
          </p:cNvSpPr>
          <p:nvPr>
            <p:ph type="ftr" sz="quarter" idx="11"/>
          </p:nvPr>
        </p:nvSpPr>
        <p:spPr>
          <a:xfrm>
            <a:off x="4379976" y="6464808"/>
            <a:ext cx="3438144" cy="310896"/>
          </a:xfrm>
        </p:spPr>
        <p:txBody>
          <a:bodyPr rtlCol="0" anchor="ctr">
            <a:normAutofit/>
          </a:bodyPr>
          <a:lstStyle>
            <a:defPPr>
              <a:defRPr lang="en-GB"/>
            </a:defPPr>
          </a:lstStyle>
          <a:p>
            <a:pPr rtl="0">
              <a:spcAft>
                <a:spcPts val="600"/>
              </a:spcAft>
            </a:pPr>
            <a:r>
              <a:rPr lang="en-GB" dirty="0"/>
              <a:t>Erikson’s Psychosocial Theory </a:t>
            </a:r>
          </a:p>
        </p:txBody>
      </p:sp>
      <p:sp>
        <p:nvSpPr>
          <p:cNvPr id="9" name="Slide Number Placeholder 8">
            <a:extLst>
              <a:ext uri="{FF2B5EF4-FFF2-40B4-BE49-F238E27FC236}">
                <a16:creationId xmlns:a16="http://schemas.microsoft.com/office/drawing/2014/main" id="{CFCF8520-CF3A-DEEA-6A9F-571CC04E7ADA}"/>
              </a:ext>
            </a:extLst>
          </p:cNvPr>
          <p:cNvSpPr>
            <a:spLocks noGrp="1"/>
          </p:cNvSpPr>
          <p:nvPr>
            <p:ph type="sldNum" sz="quarter" idx="12"/>
          </p:nvPr>
        </p:nvSpPr>
        <p:spPr>
          <a:xfrm>
            <a:off x="11027664" y="6464808"/>
            <a:ext cx="987552" cy="310896"/>
          </a:xfrm>
        </p:spPr>
        <p:txBody>
          <a:bodyPr rtlCol="0" anchor="ctr">
            <a:normAutofit/>
          </a:bodyPr>
          <a:lstStyle>
            <a:defPPr>
              <a:defRPr lang="en-GB"/>
            </a:defPPr>
          </a:lstStyle>
          <a:p>
            <a:pPr rtl="0">
              <a:spcAft>
                <a:spcPts val="600"/>
              </a:spcAft>
            </a:pPr>
            <a:fld id="{58FB4751-880F-D840-AAA9-3A15815CC996}" type="slidenum">
              <a:rPr lang="en-GB" smtClean="0"/>
              <a:pPr rtl="0">
                <a:spcAft>
                  <a:spcPts val="600"/>
                </a:spcAft>
              </a:pPr>
              <a:t>3</a:t>
            </a:fld>
            <a:endParaRPr lang="en-GB"/>
          </a:p>
        </p:txBody>
      </p:sp>
      <p:sp>
        <p:nvSpPr>
          <p:cNvPr id="4" name="Title 3">
            <a:extLst>
              <a:ext uri="{FF2B5EF4-FFF2-40B4-BE49-F238E27FC236}">
                <a16:creationId xmlns:a16="http://schemas.microsoft.com/office/drawing/2014/main" id="{BCD1D6FF-1122-B11D-0CE3-E62BA27376FA}"/>
              </a:ext>
            </a:extLst>
          </p:cNvPr>
          <p:cNvSpPr>
            <a:spLocks noGrp="1"/>
          </p:cNvSpPr>
          <p:nvPr>
            <p:ph type="title"/>
          </p:nvPr>
        </p:nvSpPr>
        <p:spPr>
          <a:xfrm>
            <a:off x="576071" y="704088"/>
            <a:ext cx="9144000" cy="676656"/>
          </a:xfrm>
        </p:spPr>
        <p:txBody>
          <a:bodyPr rtlCol="0" anchor="b">
            <a:normAutofit/>
          </a:bodyPr>
          <a:lstStyle>
            <a:defPPr>
              <a:defRPr lang="en-GB"/>
            </a:defPPr>
          </a:lstStyle>
          <a:p>
            <a:pPr rtl="0"/>
            <a:r>
              <a:rPr lang="en-GB" sz="4100" dirty="0"/>
              <a:t>Erikson’s Psychosocial Theory </a:t>
            </a:r>
          </a:p>
        </p:txBody>
      </p:sp>
      <p:sp>
        <p:nvSpPr>
          <p:cNvPr id="11" name="TextBox 10">
            <a:extLst>
              <a:ext uri="{FF2B5EF4-FFF2-40B4-BE49-F238E27FC236}">
                <a16:creationId xmlns:a16="http://schemas.microsoft.com/office/drawing/2014/main" id="{CC917B99-8FAF-31AE-3E35-DC57FB055BED}"/>
              </a:ext>
            </a:extLst>
          </p:cNvPr>
          <p:cNvSpPr txBox="1"/>
          <p:nvPr/>
        </p:nvSpPr>
        <p:spPr>
          <a:xfrm>
            <a:off x="964692" y="5541478"/>
            <a:ext cx="3803905" cy="369332"/>
          </a:xfrm>
          <a:prstGeom prst="rect">
            <a:avLst/>
          </a:prstGeom>
          <a:noFill/>
        </p:spPr>
        <p:txBody>
          <a:bodyPr wrap="square" rtlCol="0">
            <a:spAutoFit/>
          </a:bodyPr>
          <a:lstStyle/>
          <a:p>
            <a:r>
              <a:rPr lang="en-GB" b="1" dirty="0"/>
              <a:t> (Printable Templates Free, n.d.)</a:t>
            </a:r>
            <a:endParaRPr lang="en-GB" dirty="0"/>
          </a:p>
        </p:txBody>
      </p:sp>
    </p:spTree>
    <p:extLst>
      <p:ext uri="{BB962C8B-B14F-4D97-AF65-F5344CB8AC3E}">
        <p14:creationId xmlns:p14="http://schemas.microsoft.com/office/powerpoint/2010/main" val="169908862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9D4ADC4-01B6-AA8C-9B56-49464B100BE3}"/>
              </a:ext>
            </a:extLst>
          </p:cNvPr>
          <p:cNvSpPr>
            <a:spLocks noGrp="1"/>
          </p:cNvSpPr>
          <p:nvPr>
            <p:ph type="title"/>
          </p:nvPr>
        </p:nvSpPr>
        <p:spPr>
          <a:xfrm>
            <a:off x="512064" y="82296"/>
            <a:ext cx="10515600" cy="676656"/>
          </a:xfrm>
        </p:spPr>
        <p:txBody>
          <a:bodyPr rtlCol="0" anchor="ctr">
            <a:normAutofit/>
          </a:bodyPr>
          <a:lstStyle>
            <a:defPPr>
              <a:defRPr lang="en-GB"/>
            </a:defPPr>
          </a:lstStyle>
          <a:p>
            <a:pPr rtl="0"/>
            <a:r>
              <a:rPr lang="en-GB" sz="4100" dirty="0"/>
              <a:t>Stages of  Erikson’s Psychosocial Theory </a:t>
            </a:r>
          </a:p>
        </p:txBody>
      </p:sp>
      <p:sp>
        <p:nvSpPr>
          <p:cNvPr id="17" name="Date Placeholder 3">
            <a:extLst>
              <a:ext uri="{FF2B5EF4-FFF2-40B4-BE49-F238E27FC236}">
                <a16:creationId xmlns:a16="http://schemas.microsoft.com/office/drawing/2014/main" id="{99F26A94-1B2A-1239-C52B-DB6290604D45}"/>
              </a:ext>
            </a:extLst>
          </p:cNvPr>
          <p:cNvSpPr>
            <a:spLocks noGrp="1"/>
          </p:cNvSpPr>
          <p:nvPr>
            <p:ph type="dt" sz="half" idx="10"/>
          </p:nvPr>
        </p:nvSpPr>
        <p:spPr>
          <a:xfrm>
            <a:off x="365760" y="6464808"/>
            <a:ext cx="987552" cy="310896"/>
          </a:xfrm>
        </p:spPr>
        <p:txBody>
          <a:bodyPr anchor="ctr">
            <a:normAutofit fontScale="92500"/>
          </a:bodyPr>
          <a:lstStyle/>
          <a:p>
            <a:pPr rtl="0">
              <a:spcAft>
                <a:spcPts val="600"/>
              </a:spcAft>
            </a:pPr>
            <a:r>
              <a:rPr lang="en-GB" dirty="0"/>
              <a:t>LCHS54010</a:t>
            </a:r>
          </a:p>
        </p:txBody>
      </p:sp>
      <p:sp>
        <p:nvSpPr>
          <p:cNvPr id="18" name="Footer Placeholder 4">
            <a:extLst>
              <a:ext uri="{FF2B5EF4-FFF2-40B4-BE49-F238E27FC236}">
                <a16:creationId xmlns:a16="http://schemas.microsoft.com/office/drawing/2014/main" id="{FB30A144-6A3E-DA03-0168-D90034F28A4B}"/>
              </a:ext>
            </a:extLst>
          </p:cNvPr>
          <p:cNvSpPr>
            <a:spLocks noGrp="1"/>
          </p:cNvSpPr>
          <p:nvPr>
            <p:ph type="ftr" sz="quarter" idx="11"/>
          </p:nvPr>
        </p:nvSpPr>
        <p:spPr>
          <a:xfrm>
            <a:off x="4379976" y="6464808"/>
            <a:ext cx="3438144" cy="310896"/>
          </a:xfrm>
        </p:spPr>
        <p:txBody>
          <a:bodyPr anchor="ctr">
            <a:normAutofit/>
          </a:bodyPr>
          <a:lstStyle/>
          <a:p>
            <a:pPr rtl="0">
              <a:spcAft>
                <a:spcPts val="600"/>
              </a:spcAft>
            </a:pPr>
            <a:r>
              <a:rPr lang="en-GB" dirty="0"/>
              <a:t>Erikson’s Psychosocial Theory </a:t>
            </a:r>
          </a:p>
        </p:txBody>
      </p:sp>
      <p:sp>
        <p:nvSpPr>
          <p:cNvPr id="19" name="Slide Number Placeholder 5">
            <a:extLst>
              <a:ext uri="{FF2B5EF4-FFF2-40B4-BE49-F238E27FC236}">
                <a16:creationId xmlns:a16="http://schemas.microsoft.com/office/drawing/2014/main" id="{89E8A7CF-1138-8116-7F95-7BCEF6D8DAF7}"/>
              </a:ext>
            </a:extLst>
          </p:cNvPr>
          <p:cNvSpPr>
            <a:spLocks noGrp="1"/>
          </p:cNvSpPr>
          <p:nvPr>
            <p:ph type="sldNum" sz="quarter" idx="12"/>
          </p:nvPr>
        </p:nvSpPr>
        <p:spPr>
          <a:xfrm>
            <a:off x="11027664" y="6464808"/>
            <a:ext cx="987552" cy="310896"/>
          </a:xfrm>
        </p:spPr>
        <p:txBody>
          <a:bodyPr anchor="ctr">
            <a:normAutofit/>
          </a:bodyPr>
          <a:lstStyle/>
          <a:p>
            <a:pPr rtl="0">
              <a:spcAft>
                <a:spcPts val="600"/>
              </a:spcAft>
            </a:pPr>
            <a:fld id="{58FB4751-880F-D840-AAA9-3A15815CC996}" type="slidenum">
              <a:rPr lang="en-GB" smtClean="0"/>
              <a:pPr rtl="0">
                <a:spcAft>
                  <a:spcPts val="600"/>
                </a:spcAft>
              </a:pPr>
              <a:t>4</a:t>
            </a:fld>
            <a:endParaRPr lang="en-GB"/>
          </a:p>
        </p:txBody>
      </p:sp>
      <p:graphicFrame>
        <p:nvGraphicFramePr>
          <p:cNvPr id="20" name="Content Placeholder 4">
            <a:extLst>
              <a:ext uri="{FF2B5EF4-FFF2-40B4-BE49-F238E27FC236}">
                <a16:creationId xmlns:a16="http://schemas.microsoft.com/office/drawing/2014/main" id="{C9299AA9-D89A-708E-6870-7E9BC79F616A}"/>
              </a:ext>
            </a:extLst>
          </p:cNvPr>
          <p:cNvGraphicFramePr>
            <a:graphicFrameLocks noGrp="1"/>
          </p:cNvGraphicFramePr>
          <p:nvPr>
            <p:ph idx="1"/>
            <p:extLst>
              <p:ext uri="{D42A27DB-BD31-4B8C-83A1-F6EECF244321}">
                <p14:modId xmlns:p14="http://schemas.microsoft.com/office/powerpoint/2010/main" val="1362915541"/>
              </p:ext>
            </p:extLst>
          </p:nvPr>
        </p:nvGraphicFramePr>
        <p:xfrm>
          <a:off x="271272" y="207034"/>
          <a:ext cx="11649456" cy="4757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0217667A-52FB-AEE3-EFA0-C5C3AEF8DDAC}"/>
              </a:ext>
            </a:extLst>
          </p:cNvPr>
          <p:cNvSpPr txBox="1"/>
          <p:nvPr/>
        </p:nvSpPr>
        <p:spPr>
          <a:xfrm>
            <a:off x="271272" y="5141343"/>
            <a:ext cx="11649456" cy="646331"/>
          </a:xfrm>
          <a:prstGeom prst="rect">
            <a:avLst/>
          </a:prstGeom>
          <a:noFill/>
        </p:spPr>
        <p:txBody>
          <a:bodyPr wrap="square" rtlCol="0">
            <a:spAutoFit/>
          </a:bodyPr>
          <a:lstStyle/>
          <a:p>
            <a:r>
              <a:rPr lang="en-GB" dirty="0"/>
              <a:t>Erikson’s Psychosocial Theory is relevant to early years development as it explains how children’s relationships and experiences build their personality and self confidence. </a:t>
            </a:r>
            <a:r>
              <a:rPr lang="en-GB" b="1" dirty="0"/>
              <a:t>(London School of Childcare Studies, 2021). </a:t>
            </a:r>
          </a:p>
        </p:txBody>
      </p:sp>
    </p:spTree>
    <p:extLst>
      <p:ext uri="{BB962C8B-B14F-4D97-AF65-F5344CB8AC3E}">
        <p14:creationId xmlns:p14="http://schemas.microsoft.com/office/powerpoint/2010/main" val="275285329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50B43-2FC6-DBFA-2920-C8265C1C6A48}"/>
              </a:ext>
            </a:extLst>
          </p:cNvPr>
          <p:cNvSpPr>
            <a:spLocks noGrp="1"/>
          </p:cNvSpPr>
          <p:nvPr>
            <p:ph type="dt" sz="half" idx="10"/>
          </p:nvPr>
        </p:nvSpPr>
        <p:spPr>
          <a:xfrm>
            <a:off x="365760" y="6464808"/>
            <a:ext cx="987552" cy="310896"/>
          </a:xfrm>
        </p:spPr>
        <p:txBody>
          <a:bodyPr rtlCol="0" anchor="ctr">
            <a:normAutofit fontScale="92500"/>
          </a:bodyPr>
          <a:lstStyle>
            <a:defPPr>
              <a:defRPr lang="en-GB"/>
            </a:defPPr>
          </a:lstStyle>
          <a:p>
            <a:pPr rtl="0">
              <a:spcAft>
                <a:spcPts val="600"/>
              </a:spcAft>
            </a:pPr>
            <a:r>
              <a:rPr lang="en-GB" dirty="0"/>
              <a:t>LCHS54010</a:t>
            </a:r>
          </a:p>
        </p:txBody>
      </p:sp>
      <p:sp>
        <p:nvSpPr>
          <p:cNvPr id="3" name="Footer Placeholder 2">
            <a:extLst>
              <a:ext uri="{FF2B5EF4-FFF2-40B4-BE49-F238E27FC236}">
                <a16:creationId xmlns:a16="http://schemas.microsoft.com/office/drawing/2014/main" id="{B1EFDBE1-8C88-4D39-6BA3-537373DFA091}"/>
              </a:ext>
            </a:extLst>
          </p:cNvPr>
          <p:cNvSpPr>
            <a:spLocks noGrp="1"/>
          </p:cNvSpPr>
          <p:nvPr>
            <p:ph type="ftr" sz="quarter" idx="11"/>
          </p:nvPr>
        </p:nvSpPr>
        <p:spPr>
          <a:xfrm>
            <a:off x="4379976" y="6464808"/>
            <a:ext cx="3438144" cy="310896"/>
          </a:xfrm>
        </p:spPr>
        <p:txBody>
          <a:bodyPr rtlCol="0" anchor="ctr">
            <a:normAutofit/>
          </a:bodyPr>
          <a:lstStyle>
            <a:defPPr>
              <a:defRPr lang="en-GB"/>
            </a:defPPr>
          </a:lstStyle>
          <a:p>
            <a:pPr rtl="0">
              <a:spcAft>
                <a:spcPts val="600"/>
              </a:spcAft>
            </a:pPr>
            <a:r>
              <a:rPr lang="en-GB" dirty="0"/>
              <a:t>Erikson’s Psychosocial Theory </a:t>
            </a:r>
          </a:p>
        </p:txBody>
      </p:sp>
      <p:sp>
        <p:nvSpPr>
          <p:cNvPr id="4" name="Slide Number Placeholder 3">
            <a:extLst>
              <a:ext uri="{FF2B5EF4-FFF2-40B4-BE49-F238E27FC236}">
                <a16:creationId xmlns:a16="http://schemas.microsoft.com/office/drawing/2014/main" id="{6D91CF39-6540-5B9E-8E6C-4310213A7FEF}"/>
              </a:ext>
            </a:extLst>
          </p:cNvPr>
          <p:cNvSpPr>
            <a:spLocks noGrp="1"/>
          </p:cNvSpPr>
          <p:nvPr>
            <p:ph type="sldNum" sz="quarter" idx="12"/>
          </p:nvPr>
        </p:nvSpPr>
        <p:spPr>
          <a:xfrm>
            <a:off x="11027664" y="6464808"/>
            <a:ext cx="987552" cy="310896"/>
          </a:xfrm>
        </p:spPr>
        <p:txBody>
          <a:bodyPr rtlCol="0" anchor="ctr">
            <a:normAutofit/>
          </a:bodyPr>
          <a:lstStyle>
            <a:defPPr>
              <a:defRPr lang="en-GB"/>
            </a:defPPr>
          </a:lstStyle>
          <a:p>
            <a:pPr rtl="0">
              <a:spcAft>
                <a:spcPts val="600"/>
              </a:spcAft>
            </a:pPr>
            <a:fld id="{58FB4751-880F-D840-AAA9-3A15815CC996}" type="slidenum">
              <a:rPr lang="en-GB" smtClean="0"/>
              <a:pPr rtl="0">
                <a:spcAft>
                  <a:spcPts val="600"/>
                </a:spcAft>
              </a:pPr>
              <a:t>5</a:t>
            </a:fld>
            <a:endParaRPr lang="en-GB"/>
          </a:p>
        </p:txBody>
      </p:sp>
      <p:sp>
        <p:nvSpPr>
          <p:cNvPr id="14" name="Title 13">
            <a:extLst>
              <a:ext uri="{FF2B5EF4-FFF2-40B4-BE49-F238E27FC236}">
                <a16:creationId xmlns:a16="http://schemas.microsoft.com/office/drawing/2014/main" id="{F5768EFB-B317-47EA-C969-D365EB136882}"/>
              </a:ext>
            </a:extLst>
          </p:cNvPr>
          <p:cNvSpPr>
            <a:spLocks noGrp="1"/>
          </p:cNvSpPr>
          <p:nvPr>
            <p:ph type="title"/>
          </p:nvPr>
        </p:nvSpPr>
        <p:spPr>
          <a:xfrm>
            <a:off x="576072" y="704088"/>
            <a:ext cx="10515600" cy="676656"/>
          </a:xfrm>
        </p:spPr>
        <p:txBody>
          <a:bodyPr rtlCol="0" anchor="ctr">
            <a:normAutofit/>
          </a:bodyPr>
          <a:lstStyle>
            <a:defPPr>
              <a:defRPr lang="en-GB"/>
            </a:defPPr>
          </a:lstStyle>
          <a:p>
            <a:pPr rtl="0"/>
            <a:r>
              <a:rPr lang="en-GB" sz="2300"/>
              <a:t>How does Erikson’s Psychosocial Theory apply to Amira’s situation?</a:t>
            </a:r>
          </a:p>
        </p:txBody>
      </p:sp>
      <p:sp>
        <p:nvSpPr>
          <p:cNvPr id="16" name="Text Placeholder 15">
            <a:extLst>
              <a:ext uri="{FF2B5EF4-FFF2-40B4-BE49-F238E27FC236}">
                <a16:creationId xmlns:a16="http://schemas.microsoft.com/office/drawing/2014/main" id="{BB801EE7-C3C0-5B30-EB9B-2C995032EE99}"/>
              </a:ext>
            </a:extLst>
          </p:cNvPr>
          <p:cNvSpPr>
            <a:spLocks noGrp="1"/>
          </p:cNvSpPr>
          <p:nvPr>
            <p:ph idx="1"/>
          </p:nvPr>
        </p:nvSpPr>
        <p:spPr>
          <a:xfrm>
            <a:off x="576072" y="1490472"/>
            <a:ext cx="10515600" cy="3877056"/>
          </a:xfrm>
        </p:spPr>
        <p:txBody>
          <a:bodyPr rtlCol="0">
            <a:normAutofit lnSpcReduction="10000"/>
          </a:bodyPr>
          <a:lstStyle>
            <a:defPPr>
              <a:defRPr lang="en-GB"/>
            </a:defPPr>
          </a:lstStyle>
          <a:p>
            <a:pPr marL="0" indent="0">
              <a:buNone/>
            </a:pPr>
            <a:r>
              <a:rPr lang="en-GB" sz="2200" dirty="0"/>
              <a:t>Erikson’s Psychosocial Theory applies to Amira’s case study as Amira is 3 years old. This means she is currently under the third stage of Erikson’s Psychosocial Theory. However, her current behaviour which are signs of anxiety and social isolation suggest she cannot develop trust and may need reassurance from her parents. This links to stage 1 of the Erikson’s Psychosocial Theory which is about trust vs mistrust. Amira may have developed security under her parent’s presence and may not have overcome it. Amira may also not have yet developed her desire to explore new things which links to stage 2 of the Erikson’s Psychosocial Theory. Therefore, Amira should be given opportunities to interact with her classmates, make her choices and explore different types of toys or activities to play with. In addition to this, Erikson’s Psychosocial Theory does not consider biological (nature) influences. Erikson’s theory focuses more on the environmental (nurture) influences. This theory argues that there is a conflict between the psychological needs of Amira and the demands of her social environment. </a:t>
            </a:r>
            <a:r>
              <a:rPr lang="en-GB" sz="2200" b="1" dirty="0"/>
              <a:t>(Pg 20/21, second edition, Developmental Psychology). </a:t>
            </a:r>
          </a:p>
          <a:p>
            <a:pPr rtl="0"/>
            <a:endParaRPr lang="en-GB" sz="2200" dirty="0"/>
          </a:p>
          <a:p>
            <a:pPr rtl="0"/>
            <a:endParaRPr lang="en-GB" sz="2200" dirty="0"/>
          </a:p>
        </p:txBody>
      </p:sp>
    </p:spTree>
    <p:extLst>
      <p:ext uri="{BB962C8B-B14F-4D97-AF65-F5344CB8AC3E}">
        <p14:creationId xmlns:p14="http://schemas.microsoft.com/office/powerpoint/2010/main" val="109671749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9645BD6E-D504-0AAE-E7AB-615D99588185}"/>
              </a:ext>
            </a:extLst>
          </p:cNvPr>
          <p:cNvSpPr>
            <a:spLocks noGrp="1"/>
          </p:cNvSpPr>
          <p:nvPr>
            <p:ph type="title"/>
          </p:nvPr>
        </p:nvSpPr>
        <p:spPr>
          <a:xfrm>
            <a:off x="576072" y="704088"/>
            <a:ext cx="10515600" cy="676656"/>
          </a:xfrm>
        </p:spPr>
        <p:txBody>
          <a:bodyPr rtlCol="0" anchor="ctr">
            <a:normAutofit/>
          </a:bodyPr>
          <a:lstStyle>
            <a:defPPr>
              <a:defRPr lang="en-GB"/>
            </a:defPPr>
          </a:lstStyle>
          <a:p>
            <a:pPr rtl="0"/>
            <a:r>
              <a:rPr lang="en-GB" sz="1900"/>
              <a:t>Practical strategies and interventions based on Erikson’s Psychosocial Theory that could support Amira’s development within the nursery setting </a:t>
            </a:r>
          </a:p>
        </p:txBody>
      </p:sp>
      <p:sp>
        <p:nvSpPr>
          <p:cNvPr id="3" name="Date Placeholder 2">
            <a:extLst>
              <a:ext uri="{FF2B5EF4-FFF2-40B4-BE49-F238E27FC236}">
                <a16:creationId xmlns:a16="http://schemas.microsoft.com/office/drawing/2014/main" id="{F4461112-1314-1F15-2239-5EFCF120CB67}"/>
              </a:ext>
            </a:extLst>
          </p:cNvPr>
          <p:cNvSpPr>
            <a:spLocks noGrp="1"/>
          </p:cNvSpPr>
          <p:nvPr>
            <p:ph type="dt" sz="half" idx="10"/>
          </p:nvPr>
        </p:nvSpPr>
        <p:spPr>
          <a:xfrm>
            <a:off x="365760" y="6464808"/>
            <a:ext cx="987552" cy="310896"/>
          </a:xfrm>
        </p:spPr>
        <p:txBody>
          <a:bodyPr rtlCol="0" anchor="ctr">
            <a:normAutofit fontScale="92500"/>
          </a:bodyPr>
          <a:lstStyle>
            <a:defPPr>
              <a:defRPr lang="en-GB"/>
            </a:defPPr>
          </a:lstStyle>
          <a:p>
            <a:pPr rtl="0">
              <a:spcAft>
                <a:spcPts val="600"/>
              </a:spcAft>
            </a:pPr>
            <a:r>
              <a:rPr lang="en-GB" dirty="0"/>
              <a:t>LCHS54010</a:t>
            </a:r>
          </a:p>
        </p:txBody>
      </p:sp>
      <p:sp>
        <p:nvSpPr>
          <p:cNvPr id="4" name="Footer Placeholder 3">
            <a:extLst>
              <a:ext uri="{FF2B5EF4-FFF2-40B4-BE49-F238E27FC236}">
                <a16:creationId xmlns:a16="http://schemas.microsoft.com/office/drawing/2014/main" id="{33D4406C-089C-C2FF-4CED-A1744760FE3A}"/>
              </a:ext>
            </a:extLst>
          </p:cNvPr>
          <p:cNvSpPr>
            <a:spLocks noGrp="1"/>
          </p:cNvSpPr>
          <p:nvPr>
            <p:ph type="ftr" sz="quarter" idx="11"/>
          </p:nvPr>
        </p:nvSpPr>
        <p:spPr>
          <a:xfrm>
            <a:off x="4379976" y="6464808"/>
            <a:ext cx="3438144" cy="310896"/>
          </a:xfrm>
        </p:spPr>
        <p:txBody>
          <a:bodyPr rtlCol="0" anchor="ctr">
            <a:normAutofit/>
          </a:bodyPr>
          <a:lstStyle>
            <a:defPPr>
              <a:defRPr lang="en-GB"/>
            </a:defPPr>
          </a:lstStyle>
          <a:p>
            <a:pPr rtl="0">
              <a:spcAft>
                <a:spcPts val="600"/>
              </a:spcAft>
            </a:pPr>
            <a:r>
              <a:rPr lang="en-GB" dirty="0"/>
              <a:t>Erikson’s Psychosocial Theory </a:t>
            </a:r>
          </a:p>
        </p:txBody>
      </p:sp>
      <p:sp>
        <p:nvSpPr>
          <p:cNvPr id="6" name="Slide Number Placeholder 5">
            <a:extLst>
              <a:ext uri="{FF2B5EF4-FFF2-40B4-BE49-F238E27FC236}">
                <a16:creationId xmlns:a16="http://schemas.microsoft.com/office/drawing/2014/main" id="{2705CC93-7672-B278-4A84-0AB0F7221F04}"/>
              </a:ext>
            </a:extLst>
          </p:cNvPr>
          <p:cNvSpPr>
            <a:spLocks noGrp="1"/>
          </p:cNvSpPr>
          <p:nvPr>
            <p:ph type="sldNum" sz="quarter" idx="12"/>
          </p:nvPr>
        </p:nvSpPr>
        <p:spPr>
          <a:xfrm>
            <a:off x="11027664" y="6464808"/>
            <a:ext cx="987552" cy="310896"/>
          </a:xfrm>
        </p:spPr>
        <p:txBody>
          <a:bodyPr rtlCol="0" anchor="ctr">
            <a:normAutofit/>
          </a:bodyPr>
          <a:lstStyle>
            <a:defPPr>
              <a:defRPr lang="en-GB"/>
            </a:defPPr>
          </a:lstStyle>
          <a:p>
            <a:pPr rtl="0">
              <a:spcAft>
                <a:spcPts val="600"/>
              </a:spcAft>
            </a:pPr>
            <a:fld id="{58FB4751-880F-D840-AAA9-3A15815CC996}" type="slidenum">
              <a:rPr lang="en-GB" smtClean="0"/>
              <a:pPr rtl="0">
                <a:spcAft>
                  <a:spcPts val="600"/>
                </a:spcAft>
              </a:pPr>
              <a:t>6</a:t>
            </a:fld>
            <a:endParaRPr lang="en-GB"/>
          </a:p>
        </p:txBody>
      </p:sp>
      <p:graphicFrame>
        <p:nvGraphicFramePr>
          <p:cNvPr id="17" name="Content Placeholder 4">
            <a:extLst>
              <a:ext uri="{FF2B5EF4-FFF2-40B4-BE49-F238E27FC236}">
                <a16:creationId xmlns:a16="http://schemas.microsoft.com/office/drawing/2014/main" id="{6E17A2CB-B520-5672-C086-EB64CFA509E2}"/>
              </a:ext>
            </a:extLst>
          </p:cNvPr>
          <p:cNvGraphicFramePr>
            <a:graphicFrameLocks noGrp="1"/>
          </p:cNvGraphicFramePr>
          <p:nvPr>
            <p:ph idx="1"/>
            <p:extLst>
              <p:ext uri="{D42A27DB-BD31-4B8C-83A1-F6EECF244321}">
                <p14:modId xmlns:p14="http://schemas.microsoft.com/office/powerpoint/2010/main" val="1606961207"/>
              </p:ext>
            </p:extLst>
          </p:nvPr>
        </p:nvGraphicFramePr>
        <p:xfrm>
          <a:off x="576072" y="1901952"/>
          <a:ext cx="9363456" cy="38770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3413350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0E2AC87-657A-2CFC-45A4-4E2A7D73D766}"/>
              </a:ext>
            </a:extLst>
          </p:cNvPr>
          <p:cNvSpPr>
            <a:spLocks noGrp="1"/>
          </p:cNvSpPr>
          <p:nvPr>
            <p:ph sz="half" idx="1"/>
          </p:nvPr>
        </p:nvSpPr>
        <p:spPr>
          <a:xfrm>
            <a:off x="117894" y="994054"/>
            <a:ext cx="5181600" cy="3695281"/>
          </a:xfrm>
        </p:spPr>
        <p:txBody>
          <a:bodyPr>
            <a:normAutofit/>
          </a:bodyPr>
          <a:lstStyle/>
          <a:p>
            <a:r>
              <a:rPr lang="en-GB" sz="2400" dirty="0"/>
              <a:t>This theory shows the common social and emotional (anxiety) difficulties faced by Amira. </a:t>
            </a:r>
          </a:p>
          <a:p>
            <a:r>
              <a:rPr lang="en-GB" sz="2400" dirty="0"/>
              <a:t>It also identifies the challenges faced by Amira like trust and initiative to do certain things</a:t>
            </a:r>
          </a:p>
          <a:p>
            <a:r>
              <a:rPr lang="en-GB" sz="2400" dirty="0"/>
              <a:t>This theory also helps with suggesting clear strategies to help Amira. </a:t>
            </a:r>
            <a:r>
              <a:rPr lang="en-GB" sz="2400" b="1" dirty="0"/>
              <a:t>(Sutton, 2020)</a:t>
            </a:r>
          </a:p>
        </p:txBody>
      </p:sp>
      <p:sp>
        <p:nvSpPr>
          <p:cNvPr id="3" name="Content Placeholder 2">
            <a:extLst>
              <a:ext uri="{FF2B5EF4-FFF2-40B4-BE49-F238E27FC236}">
                <a16:creationId xmlns:a16="http://schemas.microsoft.com/office/drawing/2014/main" id="{C627B2BE-C40D-5853-4A7F-65A7F87113E6}"/>
              </a:ext>
            </a:extLst>
          </p:cNvPr>
          <p:cNvSpPr>
            <a:spLocks noGrp="1"/>
          </p:cNvSpPr>
          <p:nvPr>
            <p:ph sz="half" idx="2"/>
          </p:nvPr>
        </p:nvSpPr>
        <p:spPr>
          <a:xfrm>
            <a:off x="5745192" y="922301"/>
            <a:ext cx="6081048" cy="3375470"/>
          </a:xfrm>
        </p:spPr>
        <p:txBody>
          <a:bodyPr>
            <a:normAutofit fontScale="92500" lnSpcReduction="10000"/>
          </a:bodyPr>
          <a:lstStyle/>
          <a:p>
            <a:r>
              <a:rPr lang="en-GB" sz="2600" dirty="0"/>
              <a:t>However, the theory is not specific enough when coming on to the change or development of certain things like the change from mistrust to trust for Amira </a:t>
            </a:r>
          </a:p>
          <a:p>
            <a:r>
              <a:rPr lang="en-GB" sz="2600" dirty="0"/>
              <a:t>This theory also does not consider any biological influences </a:t>
            </a:r>
          </a:p>
          <a:p>
            <a:r>
              <a:rPr lang="en-GB" sz="2600" dirty="0"/>
              <a:t>Lastly, the theory’s ages are not as accurate as Amira is struggling with 3 different stages which are specific to different age groups. </a:t>
            </a:r>
            <a:r>
              <a:rPr lang="en-GB" sz="2600" b="1" dirty="0"/>
              <a:t>(Sutton, 2020). </a:t>
            </a:r>
          </a:p>
          <a:p>
            <a:endParaRPr lang="en-GB" dirty="0"/>
          </a:p>
        </p:txBody>
      </p:sp>
      <p:sp>
        <p:nvSpPr>
          <p:cNvPr id="4" name="Date Placeholder 3">
            <a:extLst>
              <a:ext uri="{FF2B5EF4-FFF2-40B4-BE49-F238E27FC236}">
                <a16:creationId xmlns:a16="http://schemas.microsoft.com/office/drawing/2014/main" id="{9147D51F-6E0A-6A12-ABAE-124F6FE8CFB8}"/>
              </a:ext>
            </a:extLst>
          </p:cNvPr>
          <p:cNvSpPr>
            <a:spLocks noGrp="1"/>
          </p:cNvSpPr>
          <p:nvPr>
            <p:ph type="dt" sz="half" idx="10"/>
          </p:nvPr>
        </p:nvSpPr>
        <p:spPr>
          <a:xfrm>
            <a:off x="365759" y="6464808"/>
            <a:ext cx="1117983" cy="310896"/>
          </a:xfrm>
        </p:spPr>
        <p:txBody>
          <a:bodyPr/>
          <a:lstStyle/>
          <a:p>
            <a:pPr rtl="0"/>
            <a:r>
              <a:rPr lang="en-GB" dirty="0"/>
              <a:t>LCHS54010</a:t>
            </a:r>
          </a:p>
        </p:txBody>
      </p:sp>
      <p:sp>
        <p:nvSpPr>
          <p:cNvPr id="5" name="Footer Placeholder 4">
            <a:extLst>
              <a:ext uri="{FF2B5EF4-FFF2-40B4-BE49-F238E27FC236}">
                <a16:creationId xmlns:a16="http://schemas.microsoft.com/office/drawing/2014/main" id="{90FDECEF-197A-FA7A-D5FD-C330E16B1435}"/>
              </a:ext>
            </a:extLst>
          </p:cNvPr>
          <p:cNvSpPr>
            <a:spLocks noGrp="1"/>
          </p:cNvSpPr>
          <p:nvPr>
            <p:ph type="ftr" sz="quarter" idx="11"/>
          </p:nvPr>
        </p:nvSpPr>
        <p:spPr/>
        <p:txBody>
          <a:bodyPr/>
          <a:lstStyle/>
          <a:p>
            <a:pPr rtl="0"/>
            <a:r>
              <a:rPr lang="en-GB" dirty="0"/>
              <a:t>Erikson’s Psychosocial Theory </a:t>
            </a:r>
          </a:p>
        </p:txBody>
      </p:sp>
      <p:sp>
        <p:nvSpPr>
          <p:cNvPr id="6" name="Slide Number Placeholder 5">
            <a:extLst>
              <a:ext uri="{FF2B5EF4-FFF2-40B4-BE49-F238E27FC236}">
                <a16:creationId xmlns:a16="http://schemas.microsoft.com/office/drawing/2014/main" id="{FF54A4A4-F379-4B44-2096-871BEB90F646}"/>
              </a:ext>
            </a:extLst>
          </p:cNvPr>
          <p:cNvSpPr>
            <a:spLocks noGrp="1"/>
          </p:cNvSpPr>
          <p:nvPr>
            <p:ph type="sldNum" sz="quarter" idx="12"/>
          </p:nvPr>
        </p:nvSpPr>
        <p:spPr/>
        <p:txBody>
          <a:bodyPr/>
          <a:lstStyle/>
          <a:p>
            <a:pPr rtl="0"/>
            <a:fld id="{58FB4751-880F-D840-AAA9-3A15815CC996}" type="slidenum">
              <a:rPr lang="en-GB" smtClean="0"/>
              <a:t>7</a:t>
            </a:fld>
            <a:endParaRPr lang="en-GB" dirty="0"/>
          </a:p>
        </p:txBody>
      </p:sp>
      <p:sp>
        <p:nvSpPr>
          <p:cNvPr id="7" name="Title 6">
            <a:extLst>
              <a:ext uri="{FF2B5EF4-FFF2-40B4-BE49-F238E27FC236}">
                <a16:creationId xmlns:a16="http://schemas.microsoft.com/office/drawing/2014/main" id="{E2B413C9-EFCE-38F7-3912-94B374E96028}"/>
              </a:ext>
            </a:extLst>
          </p:cNvPr>
          <p:cNvSpPr>
            <a:spLocks noGrp="1"/>
          </p:cNvSpPr>
          <p:nvPr>
            <p:ph type="title"/>
          </p:nvPr>
        </p:nvSpPr>
        <p:spPr>
          <a:xfrm>
            <a:off x="4086044" y="153034"/>
            <a:ext cx="3433313" cy="676656"/>
          </a:xfrm>
        </p:spPr>
        <p:txBody>
          <a:bodyPr/>
          <a:lstStyle/>
          <a:p>
            <a:r>
              <a:rPr lang="en-GB" dirty="0"/>
              <a:t>Evaluation</a:t>
            </a:r>
          </a:p>
        </p:txBody>
      </p:sp>
      <p:sp>
        <p:nvSpPr>
          <p:cNvPr id="8" name="TextBox 7">
            <a:extLst>
              <a:ext uri="{FF2B5EF4-FFF2-40B4-BE49-F238E27FC236}">
                <a16:creationId xmlns:a16="http://schemas.microsoft.com/office/drawing/2014/main" id="{F0E94A95-2F30-5E64-0EB5-B32D6B52F79E}"/>
              </a:ext>
            </a:extLst>
          </p:cNvPr>
          <p:cNvSpPr txBox="1"/>
          <p:nvPr/>
        </p:nvSpPr>
        <p:spPr>
          <a:xfrm>
            <a:off x="1253705" y="433926"/>
            <a:ext cx="11605404" cy="523220"/>
          </a:xfrm>
          <a:prstGeom prst="rect">
            <a:avLst/>
          </a:prstGeom>
          <a:noFill/>
        </p:spPr>
        <p:txBody>
          <a:bodyPr wrap="square" rtlCol="0">
            <a:spAutoFit/>
          </a:bodyPr>
          <a:lstStyle/>
          <a:p>
            <a:r>
              <a:rPr lang="en-GB" sz="2800" b="1" dirty="0"/>
              <a:t>Strengths                                                         Limitations </a:t>
            </a:r>
          </a:p>
        </p:txBody>
      </p:sp>
      <p:sp>
        <p:nvSpPr>
          <p:cNvPr id="9" name="TextBox 8">
            <a:extLst>
              <a:ext uri="{FF2B5EF4-FFF2-40B4-BE49-F238E27FC236}">
                <a16:creationId xmlns:a16="http://schemas.microsoft.com/office/drawing/2014/main" id="{F31130DB-B467-8652-EDC4-29C9C89FDD27}"/>
              </a:ext>
            </a:extLst>
          </p:cNvPr>
          <p:cNvSpPr txBox="1"/>
          <p:nvPr/>
        </p:nvSpPr>
        <p:spPr>
          <a:xfrm>
            <a:off x="3795622" y="4010668"/>
            <a:ext cx="3260785" cy="523220"/>
          </a:xfrm>
          <a:prstGeom prst="rect">
            <a:avLst/>
          </a:prstGeom>
          <a:noFill/>
        </p:spPr>
        <p:txBody>
          <a:bodyPr wrap="square" rtlCol="0">
            <a:spAutoFit/>
          </a:bodyPr>
          <a:lstStyle/>
          <a:p>
            <a:r>
              <a:rPr lang="en-GB" sz="2800" b="1" dirty="0"/>
              <a:t>Other useful theories </a:t>
            </a:r>
          </a:p>
        </p:txBody>
      </p:sp>
      <p:sp>
        <p:nvSpPr>
          <p:cNvPr id="11" name="TextBox 10">
            <a:extLst>
              <a:ext uri="{FF2B5EF4-FFF2-40B4-BE49-F238E27FC236}">
                <a16:creationId xmlns:a16="http://schemas.microsoft.com/office/drawing/2014/main" id="{3D02822F-A062-8440-DDF8-DE1E3C575D60}"/>
              </a:ext>
            </a:extLst>
          </p:cNvPr>
          <p:cNvSpPr txBox="1"/>
          <p:nvPr/>
        </p:nvSpPr>
        <p:spPr>
          <a:xfrm>
            <a:off x="176784" y="4554478"/>
            <a:ext cx="11649456" cy="1569660"/>
          </a:xfrm>
          <a:prstGeom prst="rect">
            <a:avLst/>
          </a:prstGeom>
          <a:noFill/>
        </p:spPr>
        <p:txBody>
          <a:bodyPr wrap="square" rtlCol="0">
            <a:spAutoFit/>
          </a:bodyPr>
          <a:lstStyle/>
          <a:p>
            <a:r>
              <a:rPr lang="en-GB" sz="2400" dirty="0"/>
              <a:t>The attachment theory by John Bowlby and Mary Ainsworth may be more useful than Erikson’s theory as this theory focuses more on the quality of a child’s bond with their parent. This links with Amira as she shows signs of anxiety when separating from her parents. Therefore, this theory would help give a better understanding about Amira’s situation. </a:t>
            </a:r>
            <a:r>
              <a:rPr lang="en-GB" sz="2400" b="1" dirty="0"/>
              <a:t>(McLeod, 2025). </a:t>
            </a:r>
          </a:p>
        </p:txBody>
      </p:sp>
      <p:cxnSp>
        <p:nvCxnSpPr>
          <p:cNvPr id="14" name="Straight Connector 13">
            <a:extLst>
              <a:ext uri="{FF2B5EF4-FFF2-40B4-BE49-F238E27FC236}">
                <a16:creationId xmlns:a16="http://schemas.microsoft.com/office/drawing/2014/main" id="{B06BB5DC-E84E-5C5D-B7CD-0F12D7BF0BFE}"/>
              </a:ext>
            </a:extLst>
          </p:cNvPr>
          <p:cNvCxnSpPr>
            <a:cxnSpLocks/>
          </p:cNvCxnSpPr>
          <p:nvPr/>
        </p:nvCxnSpPr>
        <p:spPr>
          <a:xfrm>
            <a:off x="5437517" y="829690"/>
            <a:ext cx="0" cy="2931427"/>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a:extLst>
              <a:ext uri="{FF2B5EF4-FFF2-40B4-BE49-F238E27FC236}">
                <a16:creationId xmlns:a16="http://schemas.microsoft.com/office/drawing/2014/main" id="{3995F77D-10E1-E75E-6C62-3C17A4721F5D}"/>
              </a:ext>
            </a:extLst>
          </p:cNvPr>
          <p:cNvCxnSpPr>
            <a:cxnSpLocks/>
            <a:endCxn id="9" idx="1"/>
          </p:cNvCxnSpPr>
          <p:nvPr/>
        </p:nvCxnSpPr>
        <p:spPr>
          <a:xfrm>
            <a:off x="365759" y="4272278"/>
            <a:ext cx="3429863" cy="0"/>
          </a:xfrm>
          <a:prstGeom prst="line">
            <a:avLst/>
          </a:prstGeom>
        </p:spPr>
        <p:style>
          <a:lnRef idx="1">
            <a:schemeClr val="dk1"/>
          </a:lnRef>
          <a:fillRef idx="0">
            <a:schemeClr val="dk1"/>
          </a:fillRef>
          <a:effectRef idx="0">
            <a:schemeClr val="dk1"/>
          </a:effectRef>
          <a:fontRef idx="minor">
            <a:schemeClr val="tx1"/>
          </a:fontRef>
        </p:style>
      </p:cxnSp>
      <p:cxnSp>
        <p:nvCxnSpPr>
          <p:cNvPr id="26" name="Straight Connector 25">
            <a:extLst>
              <a:ext uri="{FF2B5EF4-FFF2-40B4-BE49-F238E27FC236}">
                <a16:creationId xmlns:a16="http://schemas.microsoft.com/office/drawing/2014/main" id="{71DD3A2D-7C82-B92D-D666-B8223B52D7A3}"/>
              </a:ext>
            </a:extLst>
          </p:cNvPr>
          <p:cNvCxnSpPr/>
          <p:nvPr/>
        </p:nvCxnSpPr>
        <p:spPr>
          <a:xfrm>
            <a:off x="7056407" y="4272278"/>
            <a:ext cx="4958809"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219953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89CE7-8CDE-333A-F310-813EBF75565D}"/>
              </a:ext>
            </a:extLst>
          </p:cNvPr>
          <p:cNvSpPr>
            <a:spLocks noGrp="1"/>
          </p:cNvSpPr>
          <p:nvPr>
            <p:ph type="title"/>
          </p:nvPr>
        </p:nvSpPr>
        <p:spPr>
          <a:xfrm>
            <a:off x="4037651" y="339276"/>
            <a:ext cx="4116698" cy="676656"/>
          </a:xfrm>
        </p:spPr>
        <p:txBody>
          <a:bodyPr/>
          <a:lstStyle/>
          <a:p>
            <a:r>
              <a:rPr lang="en-GB" dirty="0"/>
              <a:t>Conclusion </a:t>
            </a:r>
          </a:p>
        </p:txBody>
      </p:sp>
      <p:sp>
        <p:nvSpPr>
          <p:cNvPr id="3" name="Content Placeholder 2">
            <a:extLst>
              <a:ext uri="{FF2B5EF4-FFF2-40B4-BE49-F238E27FC236}">
                <a16:creationId xmlns:a16="http://schemas.microsoft.com/office/drawing/2014/main" id="{38293970-3FFD-60C4-97FB-9C5815DE149D}"/>
              </a:ext>
            </a:extLst>
          </p:cNvPr>
          <p:cNvSpPr>
            <a:spLocks noGrp="1"/>
          </p:cNvSpPr>
          <p:nvPr>
            <p:ph idx="1"/>
          </p:nvPr>
        </p:nvSpPr>
        <p:spPr>
          <a:xfrm>
            <a:off x="365759" y="1263597"/>
            <a:ext cx="11649457" cy="4705881"/>
          </a:xfrm>
        </p:spPr>
        <p:txBody>
          <a:bodyPr/>
          <a:lstStyle/>
          <a:p>
            <a:pPr marL="0" indent="0">
              <a:buNone/>
            </a:pPr>
            <a:r>
              <a:rPr lang="en-GB" dirty="0"/>
              <a:t>In conclusion, Erikson’s Psychosocial Theory is useful for Amira’s situation as it helps understand her emotional and social difficulties. This includes her anxiety when left alone without parents at her nursery and her lack engagement as well as her struggle to adjust and partake in playing with other students. However, I think this theory does lack certain factors like her limited verbal communication with others. I think Erikson’s Psychosocial Theory focuses more on the environmental (nurture) influence as it focuses more on Amira’s anxiety due to her separating from her parents and less on a potential speech delay due to her lack of verbal communication. </a:t>
            </a:r>
          </a:p>
        </p:txBody>
      </p:sp>
      <p:sp>
        <p:nvSpPr>
          <p:cNvPr id="4" name="Date Placeholder 3">
            <a:extLst>
              <a:ext uri="{FF2B5EF4-FFF2-40B4-BE49-F238E27FC236}">
                <a16:creationId xmlns:a16="http://schemas.microsoft.com/office/drawing/2014/main" id="{4EBE9DCE-2296-C053-A8C9-FD44F7ABC3D5}"/>
              </a:ext>
            </a:extLst>
          </p:cNvPr>
          <p:cNvSpPr>
            <a:spLocks noGrp="1"/>
          </p:cNvSpPr>
          <p:nvPr>
            <p:ph type="dt" sz="half" idx="10"/>
          </p:nvPr>
        </p:nvSpPr>
        <p:spPr>
          <a:xfrm>
            <a:off x="365759" y="6625087"/>
            <a:ext cx="1066225" cy="150617"/>
          </a:xfrm>
        </p:spPr>
        <p:txBody>
          <a:bodyPr/>
          <a:lstStyle/>
          <a:p>
            <a:pPr rtl="0"/>
            <a:r>
              <a:rPr lang="en-GB" dirty="0"/>
              <a:t>LCHS54010</a:t>
            </a:r>
          </a:p>
          <a:p>
            <a:pPr rtl="0"/>
            <a:endParaRPr lang="en-GB" dirty="0"/>
          </a:p>
        </p:txBody>
      </p:sp>
      <p:sp>
        <p:nvSpPr>
          <p:cNvPr id="5" name="Footer Placeholder 4">
            <a:extLst>
              <a:ext uri="{FF2B5EF4-FFF2-40B4-BE49-F238E27FC236}">
                <a16:creationId xmlns:a16="http://schemas.microsoft.com/office/drawing/2014/main" id="{A1E6257B-17F7-F513-5DBB-0CD2F27D56C9}"/>
              </a:ext>
            </a:extLst>
          </p:cNvPr>
          <p:cNvSpPr>
            <a:spLocks noGrp="1"/>
          </p:cNvSpPr>
          <p:nvPr>
            <p:ph type="ftr" sz="quarter" idx="11"/>
          </p:nvPr>
        </p:nvSpPr>
        <p:spPr/>
        <p:txBody>
          <a:bodyPr/>
          <a:lstStyle/>
          <a:p>
            <a:pPr rtl="0"/>
            <a:r>
              <a:rPr lang="en-GB" dirty="0"/>
              <a:t>Erikson’s Psychosocial Theory</a:t>
            </a:r>
          </a:p>
        </p:txBody>
      </p:sp>
      <p:sp>
        <p:nvSpPr>
          <p:cNvPr id="6" name="Slide Number Placeholder 5">
            <a:extLst>
              <a:ext uri="{FF2B5EF4-FFF2-40B4-BE49-F238E27FC236}">
                <a16:creationId xmlns:a16="http://schemas.microsoft.com/office/drawing/2014/main" id="{5506D64A-5450-7304-70D8-BD75A938FF96}"/>
              </a:ext>
            </a:extLst>
          </p:cNvPr>
          <p:cNvSpPr>
            <a:spLocks noGrp="1"/>
          </p:cNvSpPr>
          <p:nvPr>
            <p:ph type="sldNum" sz="quarter" idx="12"/>
          </p:nvPr>
        </p:nvSpPr>
        <p:spPr/>
        <p:txBody>
          <a:bodyPr/>
          <a:lstStyle/>
          <a:p>
            <a:pPr rtl="0"/>
            <a:fld id="{58FB4751-880F-D840-AAA9-3A15815CC996}" type="slidenum">
              <a:rPr lang="en-GB" smtClean="0"/>
              <a:t>8</a:t>
            </a:fld>
            <a:endParaRPr lang="en-GB" dirty="0"/>
          </a:p>
        </p:txBody>
      </p:sp>
    </p:spTree>
    <p:extLst>
      <p:ext uri="{BB962C8B-B14F-4D97-AF65-F5344CB8AC3E}">
        <p14:creationId xmlns:p14="http://schemas.microsoft.com/office/powerpoint/2010/main" val="331205862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7AB109-D696-F27C-BD95-5BEBCF3AC000}"/>
              </a:ext>
            </a:extLst>
          </p:cNvPr>
          <p:cNvSpPr>
            <a:spLocks noGrp="1"/>
          </p:cNvSpPr>
          <p:nvPr>
            <p:ph type="title"/>
          </p:nvPr>
        </p:nvSpPr>
        <p:spPr>
          <a:xfrm>
            <a:off x="576072" y="704088"/>
            <a:ext cx="10515600" cy="676656"/>
          </a:xfrm>
        </p:spPr>
        <p:txBody>
          <a:bodyPr rtlCol="0" anchor="ctr">
            <a:normAutofit/>
          </a:bodyPr>
          <a:lstStyle>
            <a:defPPr>
              <a:defRPr lang="en-GB"/>
            </a:defPPr>
          </a:lstStyle>
          <a:p>
            <a:pPr rtl="0"/>
            <a:r>
              <a:rPr lang="en-GB" sz="4100"/>
              <a:t>Bibliography</a:t>
            </a:r>
          </a:p>
        </p:txBody>
      </p:sp>
      <p:sp>
        <p:nvSpPr>
          <p:cNvPr id="14" name="Content Placeholder 2">
            <a:extLst>
              <a:ext uri="{FF2B5EF4-FFF2-40B4-BE49-F238E27FC236}">
                <a16:creationId xmlns:a16="http://schemas.microsoft.com/office/drawing/2014/main" id="{EA9BB3CD-594E-C3BE-1768-4F465A8A717E}"/>
              </a:ext>
            </a:extLst>
          </p:cNvPr>
          <p:cNvSpPr>
            <a:spLocks noGrp="1"/>
          </p:cNvSpPr>
          <p:nvPr>
            <p:ph idx="1"/>
          </p:nvPr>
        </p:nvSpPr>
        <p:spPr>
          <a:xfrm>
            <a:off x="576072" y="1490472"/>
            <a:ext cx="11439144" cy="3877056"/>
          </a:xfrm>
        </p:spPr>
        <p:txBody>
          <a:bodyPr>
            <a:normAutofit fontScale="25000" lnSpcReduction="20000"/>
          </a:bodyPr>
          <a:lstStyle/>
          <a:p>
            <a:pPr marL="0" indent="0">
              <a:buNone/>
            </a:pPr>
            <a:r>
              <a:rPr lang="en-GB" sz="6400" dirty="0">
                <a:latin typeface="Aptos" panose="020B0004020202020204" pitchFamily="34" charset="0"/>
              </a:rPr>
              <a:t>Happy Feet Nursery. (2016). Nursery School featuring our 3 rooms for 6 weeks to 5 years old. [online] Available at: </a:t>
            </a:r>
            <a:r>
              <a:rPr lang="en-GB" sz="6400" dirty="0">
                <a:latin typeface="Aptos" panose="020B0004020202020204" pitchFamily="34" charset="0"/>
                <a:hlinkClick r:id="rId3"/>
              </a:rPr>
              <a:t>https://happyfeetnursery.com/nursery/</a:t>
            </a:r>
            <a:r>
              <a:rPr lang="en-GB" sz="6400" dirty="0">
                <a:latin typeface="Aptos" panose="020B0004020202020204" pitchFamily="34" charset="0"/>
              </a:rPr>
              <a:t>  [Accessed 5 Oct. 2025].</a:t>
            </a:r>
          </a:p>
          <a:p>
            <a:pPr marL="0" indent="0">
              <a:buNone/>
            </a:pPr>
            <a:r>
              <a:rPr lang="en-GB" sz="6400" dirty="0">
                <a:latin typeface="Aptos" panose="020B0004020202020204" pitchFamily="34" charset="0"/>
              </a:rPr>
              <a:t>London School of Childcare Studies (2021). The Erik Erikson Education Approach - London School of Childcare Studies. [online] London School of Childcare Studies. Available at: </a:t>
            </a:r>
            <a:r>
              <a:rPr lang="en-GB" sz="6400" dirty="0">
                <a:latin typeface="Aptos" panose="020B0004020202020204" pitchFamily="34" charset="0"/>
                <a:hlinkClick r:id="rId4"/>
              </a:rPr>
              <a:t>https://childcarestudies.co.uk/blog/the-erik-erikson-education-approach/</a:t>
            </a:r>
            <a:r>
              <a:rPr lang="en-GB" sz="6400" dirty="0">
                <a:latin typeface="Aptos" panose="020B0004020202020204" pitchFamily="34" charset="0"/>
              </a:rPr>
              <a:t>.</a:t>
            </a:r>
          </a:p>
          <a:p>
            <a:pPr marL="0" indent="0">
              <a:buNone/>
            </a:pPr>
            <a:r>
              <a:rPr lang="en-GB" sz="6400" dirty="0">
                <a:latin typeface="Aptos" panose="020B0004020202020204" pitchFamily="34" charset="0"/>
              </a:rPr>
              <a:t>Printable Templates Free. (n.d.). Printable Templates Free. [online] Available at: </a:t>
            </a:r>
            <a:r>
              <a:rPr lang="en-GB" sz="6400" dirty="0">
                <a:latin typeface="Aptos" panose="020B0004020202020204" pitchFamily="34" charset="0"/>
                <a:hlinkClick r:id="rId5"/>
              </a:rPr>
              <a:t>https://blog.payrollschedule.net/</a:t>
            </a:r>
            <a:r>
              <a:rPr lang="en-GB" sz="6400" dirty="0">
                <a:latin typeface="Aptos" panose="020B0004020202020204" pitchFamily="34" charset="0"/>
              </a:rPr>
              <a:t>.</a:t>
            </a:r>
          </a:p>
          <a:p>
            <a:pPr marL="0" indent="0">
              <a:buNone/>
            </a:pPr>
            <a:r>
              <a:rPr lang="en-GB" sz="6400" dirty="0">
                <a:latin typeface="Aptos" panose="020B0004020202020204" pitchFamily="34" charset="0"/>
              </a:rPr>
              <a:t>Orenstein, G. and Lewis, L. (2022). Erikson’s stages of psychosocial development. [online] National Library of Medicine. Available at: </a:t>
            </a:r>
            <a:r>
              <a:rPr lang="en-GB" sz="6400" dirty="0">
                <a:latin typeface="Aptos" panose="020B0004020202020204" pitchFamily="34" charset="0"/>
                <a:hlinkClick r:id="rId6"/>
              </a:rPr>
              <a:t>https://www.ncbi.nlm.nih.gov/books/NBK556096/</a:t>
            </a:r>
            <a:r>
              <a:rPr lang="en-GB" sz="6400" dirty="0">
                <a:latin typeface="Aptos" panose="020B0004020202020204" pitchFamily="34" charset="0"/>
              </a:rPr>
              <a:t>.</a:t>
            </a:r>
          </a:p>
          <a:p>
            <a:pPr marL="0" indent="0">
              <a:buNone/>
            </a:pPr>
            <a:r>
              <a:rPr lang="en-GB" sz="6400" dirty="0">
                <a:latin typeface="Aptos" panose="020B0004020202020204" pitchFamily="34" charset="0"/>
              </a:rPr>
              <a:t>McLeod, S. (2025). Erik Erikson’s Stages of Psychosocial Development. [online] Simply Psychology. Available at: </a:t>
            </a:r>
            <a:r>
              <a:rPr lang="en-GB" sz="6400" dirty="0">
                <a:latin typeface="Aptos" panose="020B0004020202020204" pitchFamily="34" charset="0"/>
                <a:hlinkClick r:id="rId7"/>
              </a:rPr>
              <a:t>https://www.simplypsychology.org/Erik-Erikson.html</a:t>
            </a:r>
            <a:r>
              <a:rPr lang="en-GB" sz="6400" dirty="0">
                <a:latin typeface="Aptos" panose="020B0004020202020204" pitchFamily="34" charset="0"/>
              </a:rPr>
              <a:t>.</a:t>
            </a:r>
          </a:p>
          <a:p>
            <a:pPr marL="0" indent="0">
              <a:buNone/>
            </a:pPr>
            <a:r>
              <a:rPr lang="en-GB" sz="6400" dirty="0">
                <a:latin typeface="Aptos" panose="020B0004020202020204" pitchFamily="34" charset="0"/>
              </a:rPr>
              <a:t>Proquest.com. (2025). Redirecting. [online] Available at: </a:t>
            </a:r>
            <a:r>
              <a:rPr lang="en-GB" sz="6400" dirty="0">
                <a:latin typeface="Aptos" panose="020B0004020202020204" pitchFamily="34" charset="0"/>
                <a:hlinkClick r:id="rId8"/>
              </a:rPr>
              <a:t>https://ebookcentral.proquest.com/lib/trinity/reader.action?docID=5175099&amp;c=UERG&amp;ppg=1</a:t>
            </a:r>
            <a:r>
              <a:rPr lang="en-GB" sz="6400" dirty="0">
                <a:latin typeface="Aptos" panose="020B0004020202020204" pitchFamily="34" charset="0"/>
              </a:rPr>
              <a:t>  [Accessed 5 Oct. 2025].</a:t>
            </a:r>
          </a:p>
          <a:p>
            <a:pPr marL="0" indent="0">
              <a:buNone/>
            </a:pPr>
            <a:r>
              <a:rPr lang="en-GB" sz="6400" dirty="0">
                <a:latin typeface="Aptos" panose="020B0004020202020204" pitchFamily="34" charset="0"/>
              </a:rPr>
              <a:t>McLeod, S. (2025). John Bowlby’s Attachment Theory. [online] Simply Psychology. Available at: </a:t>
            </a:r>
            <a:r>
              <a:rPr lang="en-GB" sz="6400" dirty="0">
                <a:latin typeface="Aptos" panose="020B0004020202020204" pitchFamily="34" charset="0"/>
                <a:hlinkClick r:id="rId9"/>
              </a:rPr>
              <a:t>https://www.simplypsychology.org/bowlby.html</a:t>
            </a:r>
            <a:r>
              <a:rPr lang="en-GB" sz="4200" dirty="0">
                <a:latin typeface="Aptos" panose="020B0004020202020204" pitchFamily="34" charset="0"/>
              </a:rPr>
              <a:t>.</a:t>
            </a:r>
          </a:p>
          <a:p>
            <a:pPr marL="0" indent="0">
              <a:buNone/>
            </a:pPr>
            <a:r>
              <a:rPr lang="en-GB" sz="6400" dirty="0">
                <a:latin typeface="Aptos" panose="020B0004020202020204" pitchFamily="34" charset="0"/>
              </a:rPr>
              <a:t>Sutton, J. (2020). Erik </a:t>
            </a:r>
            <a:r>
              <a:rPr lang="en-GB" sz="6400" dirty="0" err="1">
                <a:latin typeface="Aptos" panose="020B0004020202020204" pitchFamily="34" charset="0"/>
              </a:rPr>
              <a:t>erikson’s</a:t>
            </a:r>
            <a:r>
              <a:rPr lang="en-GB" sz="6400" dirty="0">
                <a:latin typeface="Aptos" panose="020B0004020202020204" pitchFamily="34" charset="0"/>
              </a:rPr>
              <a:t> stages of psychosocial development explained. [online] Positive Psychology. Available at: </a:t>
            </a:r>
            <a:r>
              <a:rPr lang="en-GB" sz="6400" dirty="0">
                <a:latin typeface="Aptos" panose="020B0004020202020204" pitchFamily="34" charset="0"/>
                <a:hlinkClick r:id="rId10"/>
              </a:rPr>
              <a:t>https://positivepsychology.com/erikson-stages/</a:t>
            </a:r>
            <a:r>
              <a:rPr lang="en-GB" sz="6400" dirty="0">
                <a:latin typeface="Aptos" panose="020B0004020202020204" pitchFamily="34" charset="0"/>
              </a:rPr>
              <a:t>.</a:t>
            </a:r>
          </a:p>
          <a:p>
            <a:pPr marL="0" indent="0">
              <a:buNone/>
            </a:pPr>
            <a:endParaRPr lang="en-GB" sz="6400" dirty="0">
              <a:latin typeface="Aptos" panose="020B0004020202020204" pitchFamily="34" charset="0"/>
            </a:endParaRPr>
          </a:p>
          <a:p>
            <a:pPr marL="0" indent="0">
              <a:buNone/>
            </a:pPr>
            <a:endParaRPr lang="en-GB" sz="4200" dirty="0">
              <a:latin typeface="Aptos" panose="020B0004020202020204" pitchFamily="34" charset="0"/>
            </a:endParaRPr>
          </a:p>
          <a:p>
            <a:pPr marL="0" indent="0">
              <a:buNone/>
            </a:pPr>
            <a:r>
              <a:rPr lang="en-GB" sz="4200" dirty="0">
                <a:latin typeface="Aptos" panose="020B0004020202020204" pitchFamily="34" charset="0"/>
              </a:rPr>
              <a:t>‌</a:t>
            </a:r>
          </a:p>
          <a:p>
            <a:pPr marL="0" indent="0">
              <a:buNone/>
            </a:pPr>
            <a:endParaRPr lang="en-GB" sz="4200" dirty="0">
              <a:latin typeface="Aptos" panose="020B0004020202020204" pitchFamily="34" charset="0"/>
            </a:endParaRPr>
          </a:p>
          <a:p>
            <a:pPr marL="0" indent="0">
              <a:buNone/>
            </a:pPr>
            <a:endParaRPr lang="en-GB" sz="4200" dirty="0">
              <a:latin typeface="Aptos" panose="020B0004020202020204" pitchFamily="34" charset="0"/>
            </a:endParaRPr>
          </a:p>
          <a:p>
            <a:pPr marL="0" indent="0">
              <a:buNone/>
            </a:pPr>
            <a:r>
              <a:rPr lang="en-GB" sz="4200" dirty="0">
                <a:latin typeface="Aptos" panose="020B0004020202020204" pitchFamily="34" charset="0"/>
              </a:rPr>
              <a:t>‌</a:t>
            </a:r>
          </a:p>
          <a:p>
            <a:pPr marL="0" indent="0">
              <a:buNone/>
            </a:pPr>
            <a:r>
              <a:rPr lang="en-GB" sz="4200" dirty="0">
                <a:latin typeface="Aptos" panose="020B0004020202020204" pitchFamily="34" charset="0"/>
              </a:rPr>
              <a:t>‌</a:t>
            </a:r>
          </a:p>
          <a:p>
            <a:pPr marL="0" indent="0">
              <a:buNone/>
            </a:pPr>
            <a:endParaRPr lang="en-GB" sz="1800" dirty="0">
              <a:latin typeface="Aptos" panose="020B0004020202020204" pitchFamily="34" charset="0"/>
            </a:endParaRPr>
          </a:p>
          <a:p>
            <a:pPr marL="0" indent="0">
              <a:buNone/>
            </a:pPr>
            <a:endParaRPr lang="en-GB" sz="1800" dirty="0">
              <a:latin typeface="Aptos" panose="020B0004020202020204" pitchFamily="34" charset="0"/>
            </a:endParaRPr>
          </a:p>
          <a:p>
            <a:pPr marL="0" indent="0">
              <a:buNone/>
            </a:pPr>
            <a:r>
              <a:rPr lang="en-GB" sz="1800" dirty="0">
                <a:latin typeface="Aptos" panose="020B0004020202020204" pitchFamily="34" charset="0"/>
              </a:rPr>
              <a:t>‌</a:t>
            </a:r>
          </a:p>
          <a:p>
            <a:pPr marL="0" indent="0">
              <a:buNone/>
            </a:pPr>
            <a:endParaRPr lang="en-GB" sz="1800" dirty="0">
              <a:latin typeface="Aptos" panose="020B0004020202020204" pitchFamily="34" charset="0"/>
            </a:endParaRPr>
          </a:p>
          <a:p>
            <a:pPr marL="0" indent="0">
              <a:buNone/>
            </a:pPr>
            <a:endParaRPr lang="en-GB" sz="1800" dirty="0">
              <a:latin typeface="Aptos" panose="020B0004020202020204" pitchFamily="34" charset="0"/>
            </a:endParaRPr>
          </a:p>
          <a:p>
            <a:pPr marL="0" indent="0">
              <a:buNone/>
            </a:pPr>
            <a:r>
              <a:rPr lang="en-GB" sz="1800" dirty="0">
                <a:latin typeface="Aptos" panose="020B0004020202020204" pitchFamily="34" charset="0"/>
              </a:rPr>
              <a:t>‌</a:t>
            </a:r>
          </a:p>
          <a:p>
            <a:pPr marL="0" indent="0">
              <a:buNone/>
            </a:pPr>
            <a:endParaRPr lang="en-GB" sz="1800" dirty="0">
              <a:latin typeface="Aptos" panose="020B0004020202020204" pitchFamily="34" charset="0"/>
            </a:endParaRPr>
          </a:p>
          <a:p>
            <a:pPr marL="0" indent="0">
              <a:buNone/>
            </a:pPr>
            <a:r>
              <a:rPr lang="en-GB" sz="1800" dirty="0">
                <a:latin typeface="Aptos" panose="020B0004020202020204" pitchFamily="34" charset="0"/>
              </a:rPr>
              <a:t>‌</a:t>
            </a:r>
          </a:p>
          <a:p>
            <a:pPr marL="0" indent="0">
              <a:buNone/>
            </a:pPr>
            <a:endParaRPr lang="en-GB" dirty="0"/>
          </a:p>
          <a:p>
            <a:endParaRPr lang="en-US" dirty="0"/>
          </a:p>
        </p:txBody>
      </p:sp>
      <p:sp>
        <p:nvSpPr>
          <p:cNvPr id="4" name="Date Placeholder 3">
            <a:extLst>
              <a:ext uri="{FF2B5EF4-FFF2-40B4-BE49-F238E27FC236}">
                <a16:creationId xmlns:a16="http://schemas.microsoft.com/office/drawing/2014/main" id="{90EE3569-F451-360A-870F-C2F3992E9A8C}"/>
              </a:ext>
            </a:extLst>
          </p:cNvPr>
          <p:cNvSpPr>
            <a:spLocks noGrp="1"/>
          </p:cNvSpPr>
          <p:nvPr>
            <p:ph type="dt" sz="half" idx="10"/>
          </p:nvPr>
        </p:nvSpPr>
        <p:spPr>
          <a:xfrm>
            <a:off x="365760" y="6464808"/>
            <a:ext cx="1342270" cy="310896"/>
          </a:xfrm>
        </p:spPr>
        <p:txBody>
          <a:bodyPr rtlCol="0" anchor="ctr">
            <a:normAutofit fontScale="77500" lnSpcReduction="20000"/>
          </a:bodyPr>
          <a:lstStyle>
            <a:defPPr>
              <a:defRPr lang="en-GB"/>
            </a:defPPr>
          </a:lstStyle>
          <a:p>
            <a:pPr rtl="0">
              <a:spcAft>
                <a:spcPts val="600"/>
              </a:spcAft>
            </a:pPr>
            <a:r>
              <a:rPr lang="en-GB" dirty="0"/>
              <a:t>LCHS54010</a:t>
            </a:r>
          </a:p>
          <a:p>
            <a:pPr rtl="0">
              <a:spcAft>
                <a:spcPts val="600"/>
              </a:spcAft>
            </a:pPr>
            <a:endParaRPr lang="en-GB" dirty="0"/>
          </a:p>
        </p:txBody>
      </p:sp>
      <p:sp>
        <p:nvSpPr>
          <p:cNvPr id="5" name="Footer Placeholder 4">
            <a:extLst>
              <a:ext uri="{FF2B5EF4-FFF2-40B4-BE49-F238E27FC236}">
                <a16:creationId xmlns:a16="http://schemas.microsoft.com/office/drawing/2014/main" id="{79E5D029-257A-C084-D723-B5E115AFEAF9}"/>
              </a:ext>
            </a:extLst>
          </p:cNvPr>
          <p:cNvSpPr>
            <a:spLocks noGrp="1"/>
          </p:cNvSpPr>
          <p:nvPr>
            <p:ph type="ftr" sz="quarter" idx="11"/>
          </p:nvPr>
        </p:nvSpPr>
        <p:spPr>
          <a:xfrm>
            <a:off x="4379976" y="6464808"/>
            <a:ext cx="3438144" cy="310896"/>
          </a:xfrm>
        </p:spPr>
        <p:txBody>
          <a:bodyPr rtlCol="0" anchor="ctr">
            <a:normAutofit fontScale="77500" lnSpcReduction="20000"/>
          </a:bodyPr>
          <a:lstStyle>
            <a:defPPr>
              <a:defRPr lang="en-GB"/>
            </a:defPPr>
          </a:lstStyle>
          <a:p>
            <a:pPr rtl="0">
              <a:spcAft>
                <a:spcPts val="600"/>
              </a:spcAft>
            </a:pPr>
            <a:r>
              <a:rPr lang="en-GB" dirty="0"/>
              <a:t>Erikson’s Psychosocial Theory</a:t>
            </a:r>
          </a:p>
          <a:p>
            <a:pPr rtl="0">
              <a:spcAft>
                <a:spcPts val="600"/>
              </a:spcAft>
            </a:pPr>
            <a:endParaRPr lang="en-GB" dirty="0"/>
          </a:p>
        </p:txBody>
      </p:sp>
      <p:sp>
        <p:nvSpPr>
          <p:cNvPr id="6" name="Slide Number Placeholder 5">
            <a:extLst>
              <a:ext uri="{FF2B5EF4-FFF2-40B4-BE49-F238E27FC236}">
                <a16:creationId xmlns:a16="http://schemas.microsoft.com/office/drawing/2014/main" id="{18B697A5-63AE-CFF2-701C-13C0448CEBA9}"/>
              </a:ext>
            </a:extLst>
          </p:cNvPr>
          <p:cNvSpPr>
            <a:spLocks noGrp="1"/>
          </p:cNvSpPr>
          <p:nvPr>
            <p:ph type="sldNum" sz="quarter" idx="12"/>
          </p:nvPr>
        </p:nvSpPr>
        <p:spPr>
          <a:xfrm>
            <a:off x="11027664" y="6464808"/>
            <a:ext cx="987552" cy="310896"/>
          </a:xfrm>
        </p:spPr>
        <p:txBody>
          <a:bodyPr rtlCol="0" anchor="ctr">
            <a:normAutofit/>
          </a:bodyPr>
          <a:lstStyle>
            <a:defPPr>
              <a:defRPr lang="en-GB"/>
            </a:defPPr>
          </a:lstStyle>
          <a:p>
            <a:pPr rtl="0">
              <a:spcAft>
                <a:spcPts val="600"/>
              </a:spcAft>
            </a:pPr>
            <a:fld id="{58FB4751-880F-D840-AAA9-3A15815CC996}" type="slidenum">
              <a:rPr lang="en-GB" smtClean="0"/>
              <a:pPr rtl="0">
                <a:spcAft>
                  <a:spcPts val="600"/>
                </a:spcAft>
              </a:pPr>
              <a:t>9</a:t>
            </a:fld>
            <a:endParaRPr lang="en-GB"/>
          </a:p>
        </p:txBody>
      </p:sp>
    </p:spTree>
    <p:extLst>
      <p:ext uri="{BB962C8B-B14F-4D97-AF65-F5344CB8AC3E}">
        <p14:creationId xmlns:p14="http://schemas.microsoft.com/office/powerpoint/2010/main" val="3418206844"/>
      </p:ext>
    </p:extLst>
  </p:cSld>
  <p:clrMapOvr>
    <a:masterClrMapping/>
  </p:clrMapOvr>
  <p:transition spd="slow">
    <p:push dir="u"/>
  </p:transition>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810DDF4EC27A54C9626255B384F637A" ma:contentTypeVersion="6" ma:contentTypeDescription="Create a new document." ma:contentTypeScope="" ma:versionID="a8c1b07c1de059083462145f57f45293">
  <xsd:schema xmlns:xsd="http://www.w3.org/2001/XMLSchema" xmlns:xs="http://www.w3.org/2001/XMLSchema" xmlns:p="http://schemas.microsoft.com/office/2006/metadata/properties" xmlns:ns3="ccfc14db-0f45-423b-b2f5-752f8f8a0ada" targetNamespace="http://schemas.microsoft.com/office/2006/metadata/properties" ma:root="true" ma:fieldsID="df3538eb31a9592a26b045a8a2f5e8aa" ns3:_="">
    <xsd:import namespace="ccfc14db-0f45-423b-b2f5-752f8f8a0ada"/>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fc14db-0f45-423b-b2f5-752f8f8a0ada"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ccfc14db-0f45-423b-b2f5-752f8f8a0ada" xsi:nil="true"/>
  </documentManagement>
</p:properties>
</file>

<file path=customXml/itemProps1.xml><?xml version="1.0" encoding="utf-8"?>
<ds:datastoreItem xmlns:ds="http://schemas.openxmlformats.org/officeDocument/2006/customXml" ds:itemID="{07E72B79-88C6-4876-829B-9191C0DBEA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fc14db-0f45-423b-b2f5-752f8f8a0a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95BA3D-18CF-4F0B-A975-9438A9BF9D2A}">
  <ds:schemaRefs>
    <ds:schemaRef ds:uri="http://schemas.microsoft.com/sharepoint/v3/contenttype/forms"/>
  </ds:schemaRefs>
</ds:datastoreItem>
</file>

<file path=customXml/itemProps3.xml><?xml version="1.0" encoding="utf-8"?>
<ds:datastoreItem xmlns:ds="http://schemas.openxmlformats.org/officeDocument/2006/customXml" ds:itemID="{34FECDB0-6154-4156-8C3B-0BD2A4C8ED6B}">
  <ds:schemaRefs>
    <ds:schemaRef ds:uri="ccfc14db-0f45-423b-b2f5-752f8f8a0ada"/>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www.w3.org/XML/1998/namespace"/>
    <ds:schemaRef ds:uri="http://schemas.microsoft.com/office/infopath/2007/PartnerControls"/>
    <ds:schemaRef ds:uri="http://purl.org/dc/dcmitype/"/>
    <ds:schemaRef ds:uri="http://purl.org/dc/te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{6F8B6D9F-D858-4E0E-9898-CEB09FEE7007}tf11964407_win32</Template>
  <TotalTime>384</TotalTime>
  <Words>1624</Words>
  <Application>Microsoft Office PowerPoint</Application>
  <PresentationFormat>Widescreen</PresentationFormat>
  <Paragraphs>101</Paragraphs>
  <Slides>9</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vt:i4>
      </vt:variant>
    </vt:vector>
  </HeadingPairs>
  <TitlesOfParts>
    <vt:vector size="17" baseType="lpstr">
      <vt:lpstr>Aptos</vt:lpstr>
      <vt:lpstr>Arial</vt:lpstr>
      <vt:lpstr>Calibri</vt:lpstr>
      <vt:lpstr>Courier New</vt:lpstr>
      <vt:lpstr>Gill Sans Nova</vt:lpstr>
      <vt:lpstr>Gill Sans Nova Light</vt:lpstr>
      <vt:lpstr>Sagona Book</vt:lpstr>
      <vt:lpstr>Office Theme</vt:lpstr>
      <vt:lpstr>Erikson’s Psychosocial Theory </vt:lpstr>
      <vt:lpstr>Introduction</vt:lpstr>
      <vt:lpstr>Erikson’s Psychosocial Theory </vt:lpstr>
      <vt:lpstr>Stages of  Erikson’s Psychosocial Theory </vt:lpstr>
      <vt:lpstr>How does Erikson’s Psychosocial Theory apply to Amira’s situation?</vt:lpstr>
      <vt:lpstr>Practical strategies and interventions based on Erikson’s Psychosocial Theory that could support Amira’s development within the nursery setting </vt:lpstr>
      <vt:lpstr>Evaluation</vt:lpstr>
      <vt:lpstr>Conclusion </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Farzana Mohamed Raza Mohamed (2419129)</dc:creator>
  <cp:lastModifiedBy>farzana mohamed</cp:lastModifiedBy>
  <cp:revision>3</cp:revision>
  <dcterms:created xsi:type="dcterms:W3CDTF">2025-10-05T12:35:07Z</dcterms:created>
  <dcterms:modified xsi:type="dcterms:W3CDTF">2025-10-10T19:37:30Z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0x0101007810DDF4EC27A54C9626255B384F637A</vt:lpwstr>
  </property>
</Properties>
</file>