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9" r:id="rId3"/>
    <p:sldId id="268" r:id="rId4"/>
    <p:sldId id="270" r:id="rId5"/>
    <p:sldId id="271" r:id="rId6"/>
    <p:sldId id="267" r:id="rId7"/>
    <p:sldId id="272" r:id="rId8"/>
    <p:sldId id="256" r:id="rId9"/>
    <p:sldId id="258" r:id="rId10"/>
    <p:sldId id="259" r:id="rId11"/>
    <p:sldId id="260" r:id="rId12"/>
    <p:sldId id="261" r:id="rId13"/>
    <p:sldId id="265" r:id="rId14"/>
    <p:sldId id="263" r:id="rId15"/>
    <p:sldId id="262" r:id="rId16"/>
    <p:sldId id="257" r:id="rId17"/>
    <p:sldId id="274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112" y="-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88" d="100"/>
        <a:sy n="188" d="100"/>
      </p:scale>
      <p:origin x="0" y="35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0FAD1-030C-4EE0-9BFE-5633C887F5F4}" type="datetimeFigureOut">
              <a:rPr lang="en-GB" smtClean="0"/>
              <a:t>28/08/2013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WfGMYdalClU" TargetMode="Externa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kkWXK4BZj7U" TargetMode="External"/><Relationship Id="rId3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png"/><Relationship Id="rId3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7744" y="2060848"/>
            <a:ext cx="4169427" cy="31409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en-US" dirty="0" err="1" smtClean="0"/>
              <a:t>Materialities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941168"/>
            <a:ext cx="6400800" cy="1752600"/>
          </a:xfrm>
        </p:spPr>
        <p:txBody>
          <a:bodyPr/>
          <a:lstStyle/>
          <a:p>
            <a:r>
              <a:rPr lang="en-US" dirty="0" smtClean="0"/>
              <a:t>Theories of matter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0691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Steve </a:t>
            </a:r>
            <a:r>
              <a:rPr lang="en-US" dirty="0" err="1" smtClean="0"/>
              <a:t>Cutt’s</a:t>
            </a:r>
            <a:r>
              <a:rPr lang="en-US" dirty="0" smtClean="0"/>
              <a:t> ‘</a:t>
            </a:r>
            <a:r>
              <a:rPr lang="en-US" i="1" dirty="0" smtClean="0"/>
              <a:t>Man</a:t>
            </a:r>
            <a:r>
              <a:rPr lang="en-US" dirty="0" smtClean="0"/>
              <a:t>’ – things being used</a:t>
            </a:r>
            <a:endParaRPr lang="en-US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000164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Fractals: a visual representation</a:t>
            </a:r>
            <a:endParaRPr lang="en-US" dirty="0"/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708444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 baseline epistemological foci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Realism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Matter is real</a:t>
            </a:r>
          </a:p>
          <a:p>
            <a:r>
              <a:rPr lang="en-US" dirty="0" smtClean="0"/>
              <a:t>Empirically available</a:t>
            </a:r>
          </a:p>
          <a:p>
            <a:r>
              <a:rPr lang="en-US" dirty="0" smtClean="0"/>
              <a:t>Things exist despite you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Metaphysics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Matter is an illusion</a:t>
            </a:r>
          </a:p>
          <a:p>
            <a:r>
              <a:rPr lang="en-US" dirty="0" smtClean="0"/>
              <a:t>Empirical availability relies on your mind to exist</a:t>
            </a:r>
          </a:p>
          <a:p>
            <a:r>
              <a:rPr lang="en-US" dirty="0" smtClean="0"/>
              <a:t>Things only exist in relationship to your sense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1680" y="3861048"/>
            <a:ext cx="3127803" cy="263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084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Dualism of Cartesian thinking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738977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watch maker analogy - teleology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779413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Ways to understand stuff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stuff = </a:t>
            </a:r>
            <a:endParaRPr lang="en-GB" dirty="0" smtClean="0"/>
          </a:p>
          <a:p>
            <a:pPr lvl="1"/>
            <a:r>
              <a:rPr lang="en-GB" dirty="0" smtClean="0"/>
              <a:t>artefacts</a:t>
            </a:r>
            <a:r>
              <a:rPr lang="en-GB" dirty="0"/>
              <a:t>, tools, things we </a:t>
            </a:r>
            <a:r>
              <a:rPr lang="en-GB" dirty="0" smtClean="0"/>
              <a:t>make and use</a:t>
            </a:r>
            <a:endParaRPr lang="en-GB" dirty="0"/>
          </a:p>
          <a:p>
            <a:pPr lvl="1"/>
            <a:r>
              <a:rPr lang="en-GB" dirty="0" smtClean="0"/>
              <a:t>represents </a:t>
            </a:r>
            <a:r>
              <a:rPr lang="en-GB" dirty="0"/>
              <a:t>our ideas </a:t>
            </a:r>
            <a:r>
              <a:rPr lang="en-GB" dirty="0" smtClean="0"/>
              <a:t>and </a:t>
            </a:r>
            <a:r>
              <a:rPr lang="en-GB" dirty="0"/>
              <a:t>so </a:t>
            </a:r>
            <a:r>
              <a:rPr lang="en-GB" dirty="0" smtClean="0"/>
              <a:t>embodies meaning</a:t>
            </a:r>
          </a:p>
          <a:p>
            <a:pPr lvl="1"/>
            <a:r>
              <a:rPr lang="en-GB" dirty="0" smtClean="0"/>
              <a:t>exists </a:t>
            </a:r>
            <a:r>
              <a:rPr lang="en-GB" dirty="0"/>
              <a:t>within a relational matrix </a:t>
            </a:r>
            <a:r>
              <a:rPr lang="en-GB" dirty="0" smtClean="0"/>
              <a:t>thereby influencing  and making possible</a:t>
            </a:r>
          </a:p>
          <a:p>
            <a:pPr lvl="1"/>
            <a:r>
              <a:rPr lang="en-GB" dirty="0" smtClean="0"/>
              <a:t>agents</a:t>
            </a:r>
            <a:r>
              <a:rPr lang="en-GB" dirty="0"/>
              <a:t>/affective </a:t>
            </a:r>
            <a:r>
              <a:rPr lang="en-GB" dirty="0" smtClean="0"/>
              <a:t>players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35787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Delanda’s</a:t>
            </a:r>
            <a:r>
              <a:rPr lang="en-US" dirty="0"/>
              <a:t> bubbles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Morphogenesis = the birth of form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Bubbles = a physical solution to the relationship between wind and soap</a:t>
            </a:r>
            <a:endParaRPr lang="en-US" dirty="0"/>
          </a:p>
        </p:txBody>
      </p:sp>
      <p:pic>
        <p:nvPicPr>
          <p:cNvPr id="1026" name="Picture 2" descr="http://www.worldrecordsacademy.org/games/img/free-floating-bubble-90306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27584" y="2631031"/>
            <a:ext cx="7658100" cy="42080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Delanda</a:t>
            </a:r>
            <a:r>
              <a:rPr lang="en-GB" dirty="0" smtClean="0"/>
              <a:t> – bubbles and other animals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All design (or form) is a compromise</a:t>
            </a:r>
          </a:p>
          <a:p>
            <a:r>
              <a:rPr lang="en-GB" dirty="0" smtClean="0"/>
              <a:t>New ideas emerge from interacting possibilities </a:t>
            </a:r>
          </a:p>
          <a:p>
            <a:r>
              <a:rPr lang="en-GB" dirty="0" smtClean="0"/>
              <a:t>Without interaction things don’t reform</a:t>
            </a:r>
            <a:endParaRPr lang="en-GB" dirty="0"/>
          </a:p>
        </p:txBody>
      </p:sp>
      <p:pic>
        <p:nvPicPr>
          <p:cNvPr id="6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Assemblages - </a:t>
            </a:r>
            <a:r>
              <a:rPr lang="en-GB" dirty="0" err="1" smtClean="0"/>
              <a:t>Deuleuze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Things together assemble into a whole in which things collectively function to amplify each other as the ‘new’ properties emerge</a:t>
            </a:r>
          </a:p>
          <a:p>
            <a:r>
              <a:rPr lang="en-GB" dirty="0" smtClean="0"/>
              <a:t>Example: </a:t>
            </a:r>
          </a:p>
          <a:p>
            <a:pPr lvl="1"/>
            <a:r>
              <a:rPr lang="en-GB" dirty="0" smtClean="0"/>
              <a:t>Hydrogen  and oxygen thrown at a fire excites it</a:t>
            </a:r>
          </a:p>
          <a:p>
            <a:pPr lvl="1"/>
            <a:r>
              <a:rPr lang="en-GB" dirty="0" smtClean="0"/>
              <a:t>Hydrogen and oxygen as water thrown at a fire drowns it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Emergent 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property of a whole  arises from the constant interactions of the parts. The interactions should exercise the capacities.</a:t>
            </a:r>
          </a:p>
          <a:p>
            <a:r>
              <a:rPr lang="en-GB" dirty="0" smtClean="0"/>
              <a:t>Hegel: the body as a perfect example – he said you can’t take out your heart and still function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Miller, 1987 and 2005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Failure to recognise the influence of stuff gives it more power</a:t>
            </a:r>
          </a:p>
          <a:p>
            <a:r>
              <a:rPr lang="en-GB" dirty="0" smtClean="0"/>
              <a:t>Humans are not in control but are part of an ever changing network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Houses as illustrative 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Bourdieu’s  analysis of </a:t>
            </a:r>
            <a:r>
              <a:rPr lang="en-US" dirty="0" err="1" smtClean="0"/>
              <a:t>Kabyle</a:t>
            </a:r>
            <a:r>
              <a:rPr lang="en-US" dirty="0" smtClean="0"/>
              <a:t> House (1970)</a:t>
            </a:r>
          </a:p>
          <a:p>
            <a:r>
              <a:rPr lang="en-US" dirty="0" smtClean="0"/>
              <a:t>Architecture is determined by culture; the created objects reflect:</a:t>
            </a:r>
          </a:p>
          <a:p>
            <a:pPr lvl="1"/>
            <a:r>
              <a:rPr lang="en-US" dirty="0" smtClean="0"/>
              <a:t>Ideas </a:t>
            </a:r>
          </a:p>
          <a:p>
            <a:pPr lvl="1"/>
            <a:r>
              <a:rPr lang="en-US" dirty="0" smtClean="0"/>
              <a:t>Expectations</a:t>
            </a:r>
          </a:p>
          <a:p>
            <a:pPr lvl="1"/>
            <a:r>
              <a:rPr lang="en-US" dirty="0" smtClean="0"/>
              <a:t>Normative assumptions</a:t>
            </a:r>
          </a:p>
          <a:p>
            <a:pPr lvl="1"/>
            <a:r>
              <a:rPr lang="en-US" dirty="0" smtClean="0"/>
              <a:t>Dreams</a:t>
            </a:r>
          </a:p>
          <a:p>
            <a:pPr lvl="1"/>
            <a:r>
              <a:rPr lang="en-US" dirty="0" smtClean="0"/>
              <a:t>Aspirations</a:t>
            </a:r>
          </a:p>
          <a:p>
            <a:r>
              <a:rPr lang="en-US" dirty="0" smtClean="0"/>
              <a:t>Represent solidified meaning and historical record of the time’s ideas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8715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Architecture: responses to the need for shelter/relationships with materials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556792"/>
            <a:ext cx="2066695" cy="27363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2240" y="1844824"/>
            <a:ext cx="3385984" cy="22559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4365104"/>
            <a:ext cx="2938828" cy="220486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9912" y="4293096"/>
            <a:ext cx="2979225" cy="22840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48264" y="1484784"/>
            <a:ext cx="2029579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4364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with straw </a:t>
            </a:r>
            <a:r>
              <a:rPr lang="en-US" dirty="0" err="1" smtClean="0"/>
              <a:t>vs</a:t>
            </a:r>
            <a:r>
              <a:rPr lang="en-US" dirty="0" smtClean="0"/>
              <a:t> stone/brick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Cheaper, affordable</a:t>
            </a:r>
          </a:p>
          <a:p>
            <a:r>
              <a:rPr lang="en-US" dirty="0" smtClean="0"/>
              <a:t>Quicker, solid build</a:t>
            </a:r>
          </a:p>
          <a:p>
            <a:r>
              <a:rPr lang="en-US" dirty="0" smtClean="0"/>
              <a:t>Better insulation – sound and temperature</a:t>
            </a:r>
          </a:p>
          <a:p>
            <a:r>
              <a:rPr lang="en-US" dirty="0" smtClean="0"/>
              <a:t>Better fire and bug resistance (dense packing)</a:t>
            </a:r>
          </a:p>
          <a:p>
            <a:r>
              <a:rPr lang="en-US" dirty="0" smtClean="0"/>
              <a:t>Straw grows annually and is often left to rot</a:t>
            </a:r>
          </a:p>
          <a:p>
            <a:endParaRPr lang="en-US" dirty="0"/>
          </a:p>
        </p:txBody>
      </p:sp>
      <p:pic>
        <p:nvPicPr>
          <p:cNvPr id="18" name="Content Placeholder 17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962983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Otto </a:t>
            </a:r>
            <a:r>
              <a:rPr lang="en-GB" dirty="0" err="1" smtClean="0"/>
              <a:t>Frei</a:t>
            </a:r>
            <a:r>
              <a:rPr lang="en-GB" dirty="0" smtClean="0"/>
              <a:t>, architect inspired by bubbles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Picture 2" descr="http://www.kajofoto.de/images/uploads/0_large_hannover_messe_01_2010022510041200000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Keane – sensuous engagement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Things are ‘open’ – potent and in flux</a:t>
            </a:r>
          </a:p>
          <a:p>
            <a:r>
              <a:rPr lang="en-US" dirty="0" smtClean="0"/>
              <a:t>Things alter our lives by interacting dynamically with us</a:t>
            </a:r>
          </a:p>
          <a:p>
            <a:r>
              <a:rPr lang="en-US" dirty="0" smtClean="0"/>
              <a:t>Altered things aren’t ‘disguising’ what things were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125639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Humans interact with and are influenced by the other substance of the world</a:t>
            </a:r>
          </a:p>
          <a:p>
            <a:r>
              <a:rPr lang="en-US" dirty="0" smtClean="0"/>
              <a:t>Altering matter is a relationship between assemblages</a:t>
            </a:r>
          </a:p>
          <a:p>
            <a:r>
              <a:rPr lang="en-US" dirty="0" smtClean="0"/>
              <a:t>Morphogenesis is the solution to engaging forms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20852826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594</TotalTime>
  <Words>414</Words>
  <Application>Microsoft Macintosh PowerPoint</Application>
  <PresentationFormat>On-screen Show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Black</vt:lpstr>
      <vt:lpstr>Materialities</vt:lpstr>
      <vt:lpstr>Steve Cutt’s ‘Man’ – things being used</vt:lpstr>
      <vt:lpstr>Fractals: a visual representation</vt:lpstr>
      <vt:lpstr>2 baseline epistemological foci</vt:lpstr>
      <vt:lpstr>Dualism of Cartesian thinking</vt:lpstr>
      <vt:lpstr>The watch maker analogy - teleology</vt:lpstr>
      <vt:lpstr>Ways to understand stuff</vt:lpstr>
      <vt:lpstr>Delanda’s bubbles  Morphogenesis = the birth of form</vt:lpstr>
      <vt:lpstr>Delanda – bubbles and other animals</vt:lpstr>
      <vt:lpstr>Assemblages - Deuleuze</vt:lpstr>
      <vt:lpstr>Emergent properties</vt:lpstr>
      <vt:lpstr>Miller, 1987 and 2005</vt:lpstr>
      <vt:lpstr>Houses as illustrative example</vt:lpstr>
      <vt:lpstr>Architecture: responses to the need for shelter/relationships with materials</vt:lpstr>
      <vt:lpstr>Building with straw vs stone/brick</vt:lpstr>
      <vt:lpstr>Otto Frei, architect inspired by bubbles</vt:lpstr>
      <vt:lpstr>Keane – sensuous engagement </vt:lpstr>
      <vt:lpstr>Summary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sa025</dc:creator>
  <cp:lastModifiedBy>Luci Attala</cp:lastModifiedBy>
  <cp:revision>31</cp:revision>
  <dcterms:created xsi:type="dcterms:W3CDTF">2013-08-22T12:46:49Z</dcterms:created>
  <dcterms:modified xsi:type="dcterms:W3CDTF">2013-08-28T15:13:03Z</dcterms:modified>
</cp:coreProperties>
</file>