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Broadhead" userId="4d8e0faf-1584-439e-a5d6-e4bd8913b038" providerId="ADAL" clId="{A5F97BDD-C38A-42B2-8F83-8D5E96F560DB}"/>
    <pc:docChg chg="custSel addSld modSld">
      <pc:chgData name="Mark Broadhead" userId="4d8e0faf-1584-439e-a5d6-e4bd8913b038" providerId="ADAL" clId="{A5F97BDD-C38A-42B2-8F83-8D5E96F560DB}" dt="2025-05-28T10:55:15.389" v="298" actId="115"/>
      <pc:docMkLst>
        <pc:docMk/>
      </pc:docMkLst>
      <pc:sldChg chg="modSp new mod">
        <pc:chgData name="Mark Broadhead" userId="4d8e0faf-1584-439e-a5d6-e4bd8913b038" providerId="ADAL" clId="{A5F97BDD-C38A-42B2-8F83-8D5E96F560DB}" dt="2025-05-28T10:55:15.389" v="298" actId="115"/>
        <pc:sldMkLst>
          <pc:docMk/>
          <pc:sldMk cId="933912237" sldId="260"/>
        </pc:sldMkLst>
        <pc:spChg chg="mod">
          <ac:chgData name="Mark Broadhead" userId="4d8e0faf-1584-439e-a5d6-e4bd8913b038" providerId="ADAL" clId="{A5F97BDD-C38A-42B2-8F83-8D5E96F560DB}" dt="2025-05-15T09:24:58.547" v="17" actId="5793"/>
          <ac:spMkLst>
            <pc:docMk/>
            <pc:sldMk cId="933912237" sldId="260"/>
            <ac:spMk id="2" creationId="{FF8C494D-C941-7546-E7BD-4F9FC8D5583F}"/>
          </ac:spMkLst>
        </pc:spChg>
        <pc:spChg chg="mod">
          <ac:chgData name="Mark Broadhead" userId="4d8e0faf-1584-439e-a5d6-e4bd8913b038" providerId="ADAL" clId="{A5F97BDD-C38A-42B2-8F83-8D5E96F560DB}" dt="2025-05-28T10:55:15.389" v="298" actId="115"/>
          <ac:spMkLst>
            <pc:docMk/>
            <pc:sldMk cId="933912237" sldId="260"/>
            <ac:spMk id="3" creationId="{9CD0D811-98F8-AC59-AC0E-7A28A22CFA6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D4AEA1-97B1-43D3-A901-DEEB2BA32C67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AF68F28-A597-4A1A-AEE3-37A2C67BE190}">
      <dgm:prSet/>
      <dgm:spPr/>
      <dgm:t>
        <a:bodyPr/>
        <a:lstStyle/>
        <a:p>
          <a:r>
            <a:rPr lang="en-GB"/>
            <a:t>In front of you all are:</a:t>
          </a:r>
          <a:endParaRPr lang="en-US"/>
        </a:p>
      </dgm:t>
    </dgm:pt>
    <dgm:pt modelId="{8A72D915-D88C-434B-8CB5-09CB48FF0B92}" type="parTrans" cxnId="{37F37036-1538-4C89-B708-B7E8CE8A07AC}">
      <dgm:prSet/>
      <dgm:spPr/>
      <dgm:t>
        <a:bodyPr/>
        <a:lstStyle/>
        <a:p>
          <a:endParaRPr lang="en-US"/>
        </a:p>
      </dgm:t>
    </dgm:pt>
    <dgm:pt modelId="{9B9BD410-1217-496D-AA63-82B8C8142F45}" type="sibTrans" cxnId="{37F37036-1538-4C89-B708-B7E8CE8A07AC}">
      <dgm:prSet/>
      <dgm:spPr/>
      <dgm:t>
        <a:bodyPr/>
        <a:lstStyle/>
        <a:p>
          <a:endParaRPr lang="en-US"/>
        </a:p>
      </dgm:t>
    </dgm:pt>
    <dgm:pt modelId="{14CBB195-96F5-4980-A1C9-C96490F17B7C}">
      <dgm:prSet/>
      <dgm:spPr/>
      <dgm:t>
        <a:bodyPr/>
        <a:lstStyle/>
        <a:p>
          <a:r>
            <a:rPr lang="en-GB"/>
            <a:t>Ballistic Chronographs</a:t>
          </a:r>
          <a:endParaRPr lang="en-US"/>
        </a:p>
      </dgm:t>
    </dgm:pt>
    <dgm:pt modelId="{3CC831E9-BFED-44AE-9F58-B569854DA12D}" type="parTrans" cxnId="{469B3EA5-79D7-43E4-8877-5D03106BD507}">
      <dgm:prSet/>
      <dgm:spPr/>
      <dgm:t>
        <a:bodyPr/>
        <a:lstStyle/>
        <a:p>
          <a:endParaRPr lang="en-US"/>
        </a:p>
      </dgm:t>
    </dgm:pt>
    <dgm:pt modelId="{EB250E34-7C6D-4144-92A4-6699FA8298B3}" type="sibTrans" cxnId="{469B3EA5-79D7-43E4-8877-5D03106BD507}">
      <dgm:prSet/>
      <dgm:spPr/>
      <dgm:t>
        <a:bodyPr/>
        <a:lstStyle/>
        <a:p>
          <a:endParaRPr lang="en-US"/>
        </a:p>
      </dgm:t>
    </dgm:pt>
    <dgm:pt modelId="{CACCD980-6C5C-43EF-AD06-C6A4E6ECED71}">
      <dgm:prSet/>
      <dgm:spPr/>
      <dgm:t>
        <a:bodyPr/>
        <a:lstStyle/>
        <a:p>
          <a:r>
            <a:rPr lang="en-GB"/>
            <a:t>Balls</a:t>
          </a:r>
          <a:endParaRPr lang="en-US"/>
        </a:p>
      </dgm:t>
    </dgm:pt>
    <dgm:pt modelId="{8E8D4547-1041-465A-BBC4-5E92863BAA57}" type="parTrans" cxnId="{A08CA655-1399-41B2-A199-E3FBC09A9622}">
      <dgm:prSet/>
      <dgm:spPr/>
      <dgm:t>
        <a:bodyPr/>
        <a:lstStyle/>
        <a:p>
          <a:endParaRPr lang="en-US"/>
        </a:p>
      </dgm:t>
    </dgm:pt>
    <dgm:pt modelId="{F465DF5E-F9B7-4D3D-B943-A4A528007240}" type="sibTrans" cxnId="{A08CA655-1399-41B2-A199-E3FBC09A9622}">
      <dgm:prSet/>
      <dgm:spPr/>
      <dgm:t>
        <a:bodyPr/>
        <a:lstStyle/>
        <a:p>
          <a:endParaRPr lang="en-US"/>
        </a:p>
      </dgm:t>
    </dgm:pt>
    <dgm:pt modelId="{BABB3A04-F0DB-44CC-8BCD-8040360FDFFA}">
      <dgm:prSet/>
      <dgm:spPr/>
      <dgm:t>
        <a:bodyPr/>
        <a:lstStyle/>
        <a:p>
          <a:r>
            <a:rPr lang="en-GB"/>
            <a:t>Bows and Arrows</a:t>
          </a:r>
          <a:endParaRPr lang="en-US"/>
        </a:p>
      </dgm:t>
    </dgm:pt>
    <dgm:pt modelId="{DDC2E36B-F796-4345-A3B3-12D09CEA597E}" type="parTrans" cxnId="{8B519651-B217-4ADE-9A9D-22CA9ADDA0FB}">
      <dgm:prSet/>
      <dgm:spPr/>
      <dgm:t>
        <a:bodyPr/>
        <a:lstStyle/>
        <a:p>
          <a:endParaRPr lang="en-US"/>
        </a:p>
      </dgm:t>
    </dgm:pt>
    <dgm:pt modelId="{510ADF1D-93D5-46B5-BC34-964C0C24D835}" type="sibTrans" cxnId="{8B519651-B217-4ADE-9A9D-22CA9ADDA0FB}">
      <dgm:prSet/>
      <dgm:spPr/>
      <dgm:t>
        <a:bodyPr/>
        <a:lstStyle/>
        <a:p>
          <a:endParaRPr lang="en-US"/>
        </a:p>
      </dgm:t>
    </dgm:pt>
    <dgm:pt modelId="{C102D596-61A1-424E-90A0-3C78EA56CA8E}">
      <dgm:prSet/>
      <dgm:spPr/>
      <dgm:t>
        <a:bodyPr/>
        <a:lstStyle/>
        <a:p>
          <a:r>
            <a:rPr lang="en-GB"/>
            <a:t>Nerf guns</a:t>
          </a:r>
          <a:endParaRPr lang="en-US"/>
        </a:p>
      </dgm:t>
    </dgm:pt>
    <dgm:pt modelId="{CC73C850-CF49-49E2-9865-78B3A110108F}" type="parTrans" cxnId="{FB26B477-2426-40AE-9F7D-80905E532613}">
      <dgm:prSet/>
      <dgm:spPr/>
      <dgm:t>
        <a:bodyPr/>
        <a:lstStyle/>
        <a:p>
          <a:endParaRPr lang="en-US"/>
        </a:p>
      </dgm:t>
    </dgm:pt>
    <dgm:pt modelId="{479188E9-0D2E-49A0-AD78-55EAF98A00AF}" type="sibTrans" cxnId="{FB26B477-2426-40AE-9F7D-80905E532613}">
      <dgm:prSet/>
      <dgm:spPr/>
      <dgm:t>
        <a:bodyPr/>
        <a:lstStyle/>
        <a:p>
          <a:endParaRPr lang="en-US"/>
        </a:p>
      </dgm:t>
    </dgm:pt>
    <dgm:pt modelId="{61064D78-2E31-4B46-BAF0-46B21CDADB86}">
      <dgm:prSet/>
      <dgm:spPr/>
      <dgm:t>
        <a:bodyPr/>
        <a:lstStyle/>
        <a:p>
          <a:r>
            <a:rPr lang="en-GB"/>
            <a:t>Task is to collect TOF data for these objects and put them into a machine learning algorithm. Creating a Classification algorithm that can tell you what is being launched.</a:t>
          </a:r>
          <a:endParaRPr lang="en-US"/>
        </a:p>
      </dgm:t>
    </dgm:pt>
    <dgm:pt modelId="{DBE228AA-45DF-4E1E-ACF5-6D3E78AEF1D1}" type="parTrans" cxnId="{1D49E149-A710-4379-A059-51CFEDF38618}">
      <dgm:prSet/>
      <dgm:spPr/>
      <dgm:t>
        <a:bodyPr/>
        <a:lstStyle/>
        <a:p>
          <a:endParaRPr lang="en-US"/>
        </a:p>
      </dgm:t>
    </dgm:pt>
    <dgm:pt modelId="{FA58C2A3-577B-4DA1-83AF-E587673930AF}" type="sibTrans" cxnId="{1D49E149-A710-4379-A059-51CFEDF38618}">
      <dgm:prSet/>
      <dgm:spPr/>
      <dgm:t>
        <a:bodyPr/>
        <a:lstStyle/>
        <a:p>
          <a:endParaRPr lang="en-US"/>
        </a:p>
      </dgm:t>
    </dgm:pt>
    <dgm:pt modelId="{31FC01E1-C23A-431F-B9B8-C869D1C3A63D}" type="pres">
      <dgm:prSet presAssocID="{33D4AEA1-97B1-43D3-A901-DEEB2BA32C67}" presName="Name0" presStyleCnt="0">
        <dgm:presLayoutVars>
          <dgm:dir/>
          <dgm:animLvl val="lvl"/>
          <dgm:resizeHandles val="exact"/>
        </dgm:presLayoutVars>
      </dgm:prSet>
      <dgm:spPr/>
    </dgm:pt>
    <dgm:pt modelId="{405EABA1-AC5D-444E-89B7-BE925C9D8DE9}" type="pres">
      <dgm:prSet presAssocID="{61064D78-2E31-4B46-BAF0-46B21CDADB86}" presName="boxAndChildren" presStyleCnt="0"/>
      <dgm:spPr/>
    </dgm:pt>
    <dgm:pt modelId="{CE07837E-D3B0-4E94-ABD0-3F2693E1DFC0}" type="pres">
      <dgm:prSet presAssocID="{61064D78-2E31-4B46-BAF0-46B21CDADB86}" presName="parentTextBox" presStyleLbl="node1" presStyleIdx="0" presStyleCnt="2"/>
      <dgm:spPr/>
    </dgm:pt>
    <dgm:pt modelId="{A255FCD3-A52E-4C12-BE58-4AF4F672A9EC}" type="pres">
      <dgm:prSet presAssocID="{9B9BD410-1217-496D-AA63-82B8C8142F45}" presName="sp" presStyleCnt="0"/>
      <dgm:spPr/>
    </dgm:pt>
    <dgm:pt modelId="{5EFE2E9C-AAF4-452A-A0D7-861DAEEBAEEE}" type="pres">
      <dgm:prSet presAssocID="{7AF68F28-A597-4A1A-AEE3-37A2C67BE190}" presName="arrowAndChildren" presStyleCnt="0"/>
      <dgm:spPr/>
    </dgm:pt>
    <dgm:pt modelId="{F0915BED-0170-49A2-A85E-2C607DAE288E}" type="pres">
      <dgm:prSet presAssocID="{7AF68F28-A597-4A1A-AEE3-37A2C67BE190}" presName="parentTextArrow" presStyleLbl="node1" presStyleIdx="0" presStyleCnt="2"/>
      <dgm:spPr/>
    </dgm:pt>
    <dgm:pt modelId="{E58ADC62-B665-42EF-83AB-E5B288E22128}" type="pres">
      <dgm:prSet presAssocID="{7AF68F28-A597-4A1A-AEE3-37A2C67BE190}" presName="arrow" presStyleLbl="node1" presStyleIdx="1" presStyleCnt="2"/>
      <dgm:spPr/>
    </dgm:pt>
    <dgm:pt modelId="{AEE9AECE-689F-450E-ADFF-785F594F8E6B}" type="pres">
      <dgm:prSet presAssocID="{7AF68F28-A597-4A1A-AEE3-37A2C67BE190}" presName="descendantArrow" presStyleCnt="0"/>
      <dgm:spPr/>
    </dgm:pt>
    <dgm:pt modelId="{A829C076-ADAA-4084-A8BE-A475B06413B3}" type="pres">
      <dgm:prSet presAssocID="{14CBB195-96F5-4980-A1C9-C96490F17B7C}" presName="childTextArrow" presStyleLbl="fgAccFollowNode1" presStyleIdx="0" presStyleCnt="4">
        <dgm:presLayoutVars>
          <dgm:bulletEnabled val="1"/>
        </dgm:presLayoutVars>
      </dgm:prSet>
      <dgm:spPr/>
    </dgm:pt>
    <dgm:pt modelId="{2D8C1021-15FC-4DE5-8033-FDB4BF0F9910}" type="pres">
      <dgm:prSet presAssocID="{CACCD980-6C5C-43EF-AD06-C6A4E6ECED71}" presName="childTextArrow" presStyleLbl="fgAccFollowNode1" presStyleIdx="1" presStyleCnt="4">
        <dgm:presLayoutVars>
          <dgm:bulletEnabled val="1"/>
        </dgm:presLayoutVars>
      </dgm:prSet>
      <dgm:spPr/>
    </dgm:pt>
    <dgm:pt modelId="{B05EBF28-DBDE-4C2A-B856-F64060DFDEA9}" type="pres">
      <dgm:prSet presAssocID="{BABB3A04-F0DB-44CC-8BCD-8040360FDFFA}" presName="childTextArrow" presStyleLbl="fgAccFollowNode1" presStyleIdx="2" presStyleCnt="4">
        <dgm:presLayoutVars>
          <dgm:bulletEnabled val="1"/>
        </dgm:presLayoutVars>
      </dgm:prSet>
      <dgm:spPr/>
    </dgm:pt>
    <dgm:pt modelId="{68C43703-473B-499E-8655-FC8282866635}" type="pres">
      <dgm:prSet presAssocID="{C102D596-61A1-424E-90A0-3C78EA56CA8E}" presName="childTextArrow" presStyleLbl="fgAccFollowNode1" presStyleIdx="3" presStyleCnt="4">
        <dgm:presLayoutVars>
          <dgm:bulletEnabled val="1"/>
        </dgm:presLayoutVars>
      </dgm:prSet>
      <dgm:spPr/>
    </dgm:pt>
  </dgm:ptLst>
  <dgm:cxnLst>
    <dgm:cxn modelId="{7818B007-55AA-4BE5-8E4E-DDB3DBECDA8C}" type="presOf" srcId="{CACCD980-6C5C-43EF-AD06-C6A4E6ECED71}" destId="{2D8C1021-15FC-4DE5-8033-FDB4BF0F9910}" srcOrd="0" destOrd="0" presId="urn:microsoft.com/office/officeart/2005/8/layout/process4"/>
    <dgm:cxn modelId="{9E0FF928-0E1B-47BF-9458-2FB428DCEB15}" type="presOf" srcId="{C102D596-61A1-424E-90A0-3C78EA56CA8E}" destId="{68C43703-473B-499E-8655-FC8282866635}" srcOrd="0" destOrd="0" presId="urn:microsoft.com/office/officeart/2005/8/layout/process4"/>
    <dgm:cxn modelId="{37F37036-1538-4C89-B708-B7E8CE8A07AC}" srcId="{33D4AEA1-97B1-43D3-A901-DEEB2BA32C67}" destId="{7AF68F28-A597-4A1A-AEE3-37A2C67BE190}" srcOrd="0" destOrd="0" parTransId="{8A72D915-D88C-434B-8CB5-09CB48FF0B92}" sibTransId="{9B9BD410-1217-496D-AA63-82B8C8142F45}"/>
    <dgm:cxn modelId="{8D849436-316B-457E-94B6-F2A3AB8AB1D5}" type="presOf" srcId="{7AF68F28-A597-4A1A-AEE3-37A2C67BE190}" destId="{E58ADC62-B665-42EF-83AB-E5B288E22128}" srcOrd="1" destOrd="0" presId="urn:microsoft.com/office/officeart/2005/8/layout/process4"/>
    <dgm:cxn modelId="{1D49E149-A710-4379-A059-51CFEDF38618}" srcId="{33D4AEA1-97B1-43D3-A901-DEEB2BA32C67}" destId="{61064D78-2E31-4B46-BAF0-46B21CDADB86}" srcOrd="1" destOrd="0" parTransId="{DBE228AA-45DF-4E1E-ACF5-6D3E78AEF1D1}" sibTransId="{FA58C2A3-577B-4DA1-83AF-E587673930AF}"/>
    <dgm:cxn modelId="{8B519651-B217-4ADE-9A9D-22CA9ADDA0FB}" srcId="{7AF68F28-A597-4A1A-AEE3-37A2C67BE190}" destId="{BABB3A04-F0DB-44CC-8BCD-8040360FDFFA}" srcOrd="2" destOrd="0" parTransId="{DDC2E36B-F796-4345-A3B3-12D09CEA597E}" sibTransId="{510ADF1D-93D5-46B5-BC34-964C0C24D835}"/>
    <dgm:cxn modelId="{A08CA655-1399-41B2-A199-E3FBC09A9622}" srcId="{7AF68F28-A597-4A1A-AEE3-37A2C67BE190}" destId="{CACCD980-6C5C-43EF-AD06-C6A4E6ECED71}" srcOrd="1" destOrd="0" parTransId="{8E8D4547-1041-465A-BBC4-5E92863BAA57}" sibTransId="{F465DF5E-F9B7-4D3D-B943-A4A528007240}"/>
    <dgm:cxn modelId="{FB26B477-2426-40AE-9F7D-80905E532613}" srcId="{7AF68F28-A597-4A1A-AEE3-37A2C67BE190}" destId="{C102D596-61A1-424E-90A0-3C78EA56CA8E}" srcOrd="3" destOrd="0" parTransId="{CC73C850-CF49-49E2-9865-78B3A110108F}" sibTransId="{479188E9-0D2E-49A0-AD78-55EAF98A00AF}"/>
    <dgm:cxn modelId="{7D481C79-B46A-4D16-8FF6-C09FEBD35885}" type="presOf" srcId="{61064D78-2E31-4B46-BAF0-46B21CDADB86}" destId="{CE07837E-D3B0-4E94-ABD0-3F2693E1DFC0}" srcOrd="0" destOrd="0" presId="urn:microsoft.com/office/officeart/2005/8/layout/process4"/>
    <dgm:cxn modelId="{265FED7F-46CC-4FD8-872C-FBE3EE11D263}" type="presOf" srcId="{14CBB195-96F5-4980-A1C9-C96490F17B7C}" destId="{A829C076-ADAA-4084-A8BE-A475B06413B3}" srcOrd="0" destOrd="0" presId="urn:microsoft.com/office/officeart/2005/8/layout/process4"/>
    <dgm:cxn modelId="{469B3EA5-79D7-43E4-8877-5D03106BD507}" srcId="{7AF68F28-A597-4A1A-AEE3-37A2C67BE190}" destId="{14CBB195-96F5-4980-A1C9-C96490F17B7C}" srcOrd="0" destOrd="0" parTransId="{3CC831E9-BFED-44AE-9F58-B569854DA12D}" sibTransId="{EB250E34-7C6D-4144-92A4-6699FA8298B3}"/>
    <dgm:cxn modelId="{5F39C0A7-202A-4095-954C-3251CDC33533}" type="presOf" srcId="{33D4AEA1-97B1-43D3-A901-DEEB2BA32C67}" destId="{31FC01E1-C23A-431F-B9B8-C869D1C3A63D}" srcOrd="0" destOrd="0" presId="urn:microsoft.com/office/officeart/2005/8/layout/process4"/>
    <dgm:cxn modelId="{19DC51BB-63AF-4508-A945-A476A01C5745}" type="presOf" srcId="{7AF68F28-A597-4A1A-AEE3-37A2C67BE190}" destId="{F0915BED-0170-49A2-A85E-2C607DAE288E}" srcOrd="0" destOrd="0" presId="urn:microsoft.com/office/officeart/2005/8/layout/process4"/>
    <dgm:cxn modelId="{1AF934C8-4151-454F-8DA5-FE2A4A973972}" type="presOf" srcId="{BABB3A04-F0DB-44CC-8BCD-8040360FDFFA}" destId="{B05EBF28-DBDE-4C2A-B856-F64060DFDEA9}" srcOrd="0" destOrd="0" presId="urn:microsoft.com/office/officeart/2005/8/layout/process4"/>
    <dgm:cxn modelId="{B2581F98-0CE9-423D-B037-7BC99701FB09}" type="presParOf" srcId="{31FC01E1-C23A-431F-B9B8-C869D1C3A63D}" destId="{405EABA1-AC5D-444E-89B7-BE925C9D8DE9}" srcOrd="0" destOrd="0" presId="urn:microsoft.com/office/officeart/2005/8/layout/process4"/>
    <dgm:cxn modelId="{06B5FC1E-AF53-4609-AED2-838DFB0D9BDC}" type="presParOf" srcId="{405EABA1-AC5D-444E-89B7-BE925C9D8DE9}" destId="{CE07837E-D3B0-4E94-ABD0-3F2693E1DFC0}" srcOrd="0" destOrd="0" presId="urn:microsoft.com/office/officeart/2005/8/layout/process4"/>
    <dgm:cxn modelId="{15844B0C-9682-4F0B-88A7-A681D889A193}" type="presParOf" srcId="{31FC01E1-C23A-431F-B9B8-C869D1C3A63D}" destId="{A255FCD3-A52E-4C12-BE58-4AF4F672A9EC}" srcOrd="1" destOrd="0" presId="urn:microsoft.com/office/officeart/2005/8/layout/process4"/>
    <dgm:cxn modelId="{7BC41BDF-59EC-4C39-94CA-E5F32FA2A9D6}" type="presParOf" srcId="{31FC01E1-C23A-431F-B9B8-C869D1C3A63D}" destId="{5EFE2E9C-AAF4-452A-A0D7-861DAEEBAEEE}" srcOrd="2" destOrd="0" presId="urn:microsoft.com/office/officeart/2005/8/layout/process4"/>
    <dgm:cxn modelId="{A5A301F5-2016-424D-8102-062A10B2EF6D}" type="presParOf" srcId="{5EFE2E9C-AAF4-452A-A0D7-861DAEEBAEEE}" destId="{F0915BED-0170-49A2-A85E-2C607DAE288E}" srcOrd="0" destOrd="0" presId="urn:microsoft.com/office/officeart/2005/8/layout/process4"/>
    <dgm:cxn modelId="{9F88BD0B-3CC4-444F-9726-996863327275}" type="presParOf" srcId="{5EFE2E9C-AAF4-452A-A0D7-861DAEEBAEEE}" destId="{E58ADC62-B665-42EF-83AB-E5B288E22128}" srcOrd="1" destOrd="0" presId="urn:microsoft.com/office/officeart/2005/8/layout/process4"/>
    <dgm:cxn modelId="{E20E4EFB-7FCD-48FA-BB02-0D7E27C35889}" type="presParOf" srcId="{5EFE2E9C-AAF4-452A-A0D7-861DAEEBAEEE}" destId="{AEE9AECE-689F-450E-ADFF-785F594F8E6B}" srcOrd="2" destOrd="0" presId="urn:microsoft.com/office/officeart/2005/8/layout/process4"/>
    <dgm:cxn modelId="{46EF17C1-2ADE-4486-8ED6-A268110765EA}" type="presParOf" srcId="{AEE9AECE-689F-450E-ADFF-785F594F8E6B}" destId="{A829C076-ADAA-4084-A8BE-A475B06413B3}" srcOrd="0" destOrd="0" presId="urn:microsoft.com/office/officeart/2005/8/layout/process4"/>
    <dgm:cxn modelId="{96C58485-6A1F-44B1-BA94-2B657CD5ACFD}" type="presParOf" srcId="{AEE9AECE-689F-450E-ADFF-785F594F8E6B}" destId="{2D8C1021-15FC-4DE5-8033-FDB4BF0F9910}" srcOrd="1" destOrd="0" presId="urn:microsoft.com/office/officeart/2005/8/layout/process4"/>
    <dgm:cxn modelId="{6E320630-EFA5-405E-8ED0-607A3557804E}" type="presParOf" srcId="{AEE9AECE-689F-450E-ADFF-785F594F8E6B}" destId="{B05EBF28-DBDE-4C2A-B856-F64060DFDEA9}" srcOrd="2" destOrd="0" presId="urn:microsoft.com/office/officeart/2005/8/layout/process4"/>
    <dgm:cxn modelId="{2484ED11-AB1E-4231-9F74-93091FCDB869}" type="presParOf" srcId="{AEE9AECE-689F-450E-ADFF-785F594F8E6B}" destId="{68C43703-473B-499E-8655-FC8282866635}" srcOrd="3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59AC1E4-FE3F-4614-B036-0476B71A5F19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375C90B-A37F-44B7-8433-054C308F1F17}">
      <dgm:prSet/>
      <dgm:spPr/>
      <dgm:t>
        <a:bodyPr/>
        <a:lstStyle/>
        <a:p>
          <a:r>
            <a:rPr lang="en-GB"/>
            <a:t>You are to split into 3 teams for this.</a:t>
          </a:r>
          <a:endParaRPr lang="en-US"/>
        </a:p>
      </dgm:t>
    </dgm:pt>
    <dgm:pt modelId="{1BBB0925-AE07-49D9-9D22-22145472056A}" type="parTrans" cxnId="{70E9906D-7A0E-4646-BB2E-7FB23950960D}">
      <dgm:prSet/>
      <dgm:spPr/>
      <dgm:t>
        <a:bodyPr/>
        <a:lstStyle/>
        <a:p>
          <a:endParaRPr lang="en-US"/>
        </a:p>
      </dgm:t>
    </dgm:pt>
    <dgm:pt modelId="{73BBA5DB-ED7B-4F6C-9658-601E88E09254}" type="sibTrans" cxnId="{70E9906D-7A0E-4646-BB2E-7FB23950960D}">
      <dgm:prSet/>
      <dgm:spPr/>
      <dgm:t>
        <a:bodyPr/>
        <a:lstStyle/>
        <a:p>
          <a:endParaRPr lang="en-US"/>
        </a:p>
      </dgm:t>
    </dgm:pt>
    <dgm:pt modelId="{78B2A6C8-8111-443E-AAA9-332F317736A9}">
      <dgm:prSet/>
      <dgm:spPr/>
      <dgm:t>
        <a:bodyPr/>
        <a:lstStyle/>
        <a:p>
          <a:r>
            <a:rPr lang="en-GB"/>
            <a:t>Idea is to take the experiment from conception to execution.</a:t>
          </a:r>
          <a:endParaRPr lang="en-US"/>
        </a:p>
      </dgm:t>
    </dgm:pt>
    <dgm:pt modelId="{E1CB3CE9-AF52-4F85-B34A-E288E7D64A87}" type="parTrans" cxnId="{8C246413-BAA8-4429-84BF-5EC1ACC5A37C}">
      <dgm:prSet/>
      <dgm:spPr/>
      <dgm:t>
        <a:bodyPr/>
        <a:lstStyle/>
        <a:p>
          <a:endParaRPr lang="en-US"/>
        </a:p>
      </dgm:t>
    </dgm:pt>
    <dgm:pt modelId="{B97B0C5D-33FE-414D-A774-E25795332B5C}" type="sibTrans" cxnId="{8C246413-BAA8-4429-84BF-5EC1ACC5A37C}">
      <dgm:prSet/>
      <dgm:spPr/>
      <dgm:t>
        <a:bodyPr/>
        <a:lstStyle/>
        <a:p>
          <a:endParaRPr lang="en-US"/>
        </a:p>
      </dgm:t>
    </dgm:pt>
    <dgm:pt modelId="{1092F1BD-83DE-4D78-8779-B202C52B0EFD}">
      <dgm:prSet/>
      <dgm:spPr/>
      <dgm:t>
        <a:bodyPr/>
        <a:lstStyle/>
        <a:p>
          <a:r>
            <a:rPr lang="en-GB" dirty="0"/>
            <a:t>5-minute group presentation at the end.</a:t>
          </a:r>
          <a:endParaRPr lang="en-US" dirty="0"/>
        </a:p>
      </dgm:t>
    </dgm:pt>
    <dgm:pt modelId="{33E1F92F-A609-4EB7-828B-66DC06BDEB45}" type="parTrans" cxnId="{D4BF6E36-0BDF-4DFF-9CE7-5EBF9BA66A8C}">
      <dgm:prSet/>
      <dgm:spPr/>
      <dgm:t>
        <a:bodyPr/>
        <a:lstStyle/>
        <a:p>
          <a:endParaRPr lang="en-US"/>
        </a:p>
      </dgm:t>
    </dgm:pt>
    <dgm:pt modelId="{25B7AFD0-58EA-4684-9A06-DFE9DA4A9C4C}" type="sibTrans" cxnId="{D4BF6E36-0BDF-4DFF-9CE7-5EBF9BA66A8C}">
      <dgm:prSet/>
      <dgm:spPr/>
      <dgm:t>
        <a:bodyPr/>
        <a:lstStyle/>
        <a:p>
          <a:endParaRPr lang="en-US"/>
        </a:p>
      </dgm:t>
    </dgm:pt>
    <dgm:pt modelId="{78D79BE4-4B05-4F98-BE26-F4B69AE62F8C}">
      <dgm:prSet/>
      <dgm:spPr/>
      <dgm:t>
        <a:bodyPr/>
        <a:lstStyle/>
        <a:p>
          <a:r>
            <a:rPr lang="en-GB"/>
            <a:t>The idea is to give you the opportunity to put what we have learnt into practice. </a:t>
          </a:r>
          <a:endParaRPr lang="en-US"/>
        </a:p>
      </dgm:t>
    </dgm:pt>
    <dgm:pt modelId="{ED2B9B2F-9BCE-4989-BD6D-9F500B82AFCE}" type="parTrans" cxnId="{F28466D6-D4F5-4BB4-A19D-FE8AABF418B8}">
      <dgm:prSet/>
      <dgm:spPr/>
      <dgm:t>
        <a:bodyPr/>
        <a:lstStyle/>
        <a:p>
          <a:endParaRPr lang="en-US"/>
        </a:p>
      </dgm:t>
    </dgm:pt>
    <dgm:pt modelId="{D87E6AAA-0395-4D47-8FB0-D43F77E0BBC4}" type="sibTrans" cxnId="{F28466D6-D4F5-4BB4-A19D-FE8AABF418B8}">
      <dgm:prSet/>
      <dgm:spPr/>
      <dgm:t>
        <a:bodyPr/>
        <a:lstStyle/>
        <a:p>
          <a:endParaRPr lang="en-US"/>
        </a:p>
      </dgm:t>
    </dgm:pt>
    <dgm:pt modelId="{D40F9641-1BC1-4C1D-8C97-0C0ABD27F9C8}" type="pres">
      <dgm:prSet presAssocID="{C59AC1E4-FE3F-4614-B036-0476B71A5F19}" presName="matrix" presStyleCnt="0">
        <dgm:presLayoutVars>
          <dgm:chMax val="1"/>
          <dgm:dir/>
          <dgm:resizeHandles val="exact"/>
        </dgm:presLayoutVars>
      </dgm:prSet>
      <dgm:spPr/>
    </dgm:pt>
    <dgm:pt modelId="{C490D015-C5F1-47C1-8FD8-FA54A02EA79B}" type="pres">
      <dgm:prSet presAssocID="{C59AC1E4-FE3F-4614-B036-0476B71A5F19}" presName="diamond" presStyleLbl="bgShp" presStyleIdx="0" presStyleCnt="1"/>
      <dgm:spPr/>
    </dgm:pt>
    <dgm:pt modelId="{CC9DD3FD-C70D-47D2-B000-52BFEDBFE78C}" type="pres">
      <dgm:prSet presAssocID="{C59AC1E4-FE3F-4614-B036-0476B71A5F1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AF98C58-12B0-41B0-B56A-BA20E0620C35}" type="pres">
      <dgm:prSet presAssocID="{C59AC1E4-FE3F-4614-B036-0476B71A5F1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9C84DED-1295-48AB-A057-4573ACDE9853}" type="pres">
      <dgm:prSet presAssocID="{C59AC1E4-FE3F-4614-B036-0476B71A5F1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12D4D57-A18A-4FD3-8F36-29AC9502A5F2}" type="pres">
      <dgm:prSet presAssocID="{C59AC1E4-FE3F-4614-B036-0476B71A5F1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1F40F00-A799-4BF2-A2B5-4060717C4D49}" type="presOf" srcId="{C59AC1E4-FE3F-4614-B036-0476B71A5F19}" destId="{D40F9641-1BC1-4C1D-8C97-0C0ABD27F9C8}" srcOrd="0" destOrd="0" presId="urn:microsoft.com/office/officeart/2005/8/layout/matrix3"/>
    <dgm:cxn modelId="{8C246413-BAA8-4429-84BF-5EC1ACC5A37C}" srcId="{C59AC1E4-FE3F-4614-B036-0476B71A5F19}" destId="{78B2A6C8-8111-443E-AAA9-332F317736A9}" srcOrd="1" destOrd="0" parTransId="{E1CB3CE9-AF52-4F85-B34A-E288E7D64A87}" sibTransId="{B97B0C5D-33FE-414D-A774-E25795332B5C}"/>
    <dgm:cxn modelId="{93F75034-4F24-48D3-81EF-5552565C217D}" type="presOf" srcId="{78D79BE4-4B05-4F98-BE26-F4B69AE62F8C}" destId="{112D4D57-A18A-4FD3-8F36-29AC9502A5F2}" srcOrd="0" destOrd="0" presId="urn:microsoft.com/office/officeart/2005/8/layout/matrix3"/>
    <dgm:cxn modelId="{D4BF6E36-0BDF-4DFF-9CE7-5EBF9BA66A8C}" srcId="{C59AC1E4-FE3F-4614-B036-0476B71A5F19}" destId="{1092F1BD-83DE-4D78-8779-B202C52B0EFD}" srcOrd="2" destOrd="0" parTransId="{33E1F92F-A609-4EB7-828B-66DC06BDEB45}" sibTransId="{25B7AFD0-58EA-4684-9A06-DFE9DA4A9C4C}"/>
    <dgm:cxn modelId="{70E9906D-7A0E-4646-BB2E-7FB23950960D}" srcId="{C59AC1E4-FE3F-4614-B036-0476B71A5F19}" destId="{2375C90B-A37F-44B7-8433-054C308F1F17}" srcOrd="0" destOrd="0" parTransId="{1BBB0925-AE07-49D9-9D22-22145472056A}" sibTransId="{73BBA5DB-ED7B-4F6C-9658-601E88E09254}"/>
    <dgm:cxn modelId="{406D0A7D-9E0D-4B8C-BA0B-241FA4AAD6E2}" type="presOf" srcId="{1092F1BD-83DE-4D78-8779-B202C52B0EFD}" destId="{A9C84DED-1295-48AB-A057-4573ACDE9853}" srcOrd="0" destOrd="0" presId="urn:microsoft.com/office/officeart/2005/8/layout/matrix3"/>
    <dgm:cxn modelId="{77F5F798-CFC9-48F0-9630-2FA9D214A65F}" type="presOf" srcId="{2375C90B-A37F-44B7-8433-054C308F1F17}" destId="{CC9DD3FD-C70D-47D2-B000-52BFEDBFE78C}" srcOrd="0" destOrd="0" presId="urn:microsoft.com/office/officeart/2005/8/layout/matrix3"/>
    <dgm:cxn modelId="{F28466D6-D4F5-4BB4-A19D-FE8AABF418B8}" srcId="{C59AC1E4-FE3F-4614-B036-0476B71A5F19}" destId="{78D79BE4-4B05-4F98-BE26-F4B69AE62F8C}" srcOrd="3" destOrd="0" parTransId="{ED2B9B2F-9BCE-4989-BD6D-9F500B82AFCE}" sibTransId="{D87E6AAA-0395-4D47-8FB0-D43F77E0BBC4}"/>
    <dgm:cxn modelId="{75416CF5-7FB9-48DC-AC9D-F35E57646BDB}" type="presOf" srcId="{78B2A6C8-8111-443E-AAA9-332F317736A9}" destId="{7AF98C58-12B0-41B0-B56A-BA20E0620C35}" srcOrd="0" destOrd="0" presId="urn:microsoft.com/office/officeart/2005/8/layout/matrix3"/>
    <dgm:cxn modelId="{0C903316-3230-4EDA-8AAB-8B128722036C}" type="presParOf" srcId="{D40F9641-1BC1-4C1D-8C97-0C0ABD27F9C8}" destId="{C490D015-C5F1-47C1-8FD8-FA54A02EA79B}" srcOrd="0" destOrd="0" presId="urn:microsoft.com/office/officeart/2005/8/layout/matrix3"/>
    <dgm:cxn modelId="{E80448DB-EE93-4456-A45D-1A01A6520814}" type="presParOf" srcId="{D40F9641-1BC1-4C1D-8C97-0C0ABD27F9C8}" destId="{CC9DD3FD-C70D-47D2-B000-52BFEDBFE78C}" srcOrd="1" destOrd="0" presId="urn:microsoft.com/office/officeart/2005/8/layout/matrix3"/>
    <dgm:cxn modelId="{75BFF68D-CF0E-436A-8621-18825A56424D}" type="presParOf" srcId="{D40F9641-1BC1-4C1D-8C97-0C0ABD27F9C8}" destId="{7AF98C58-12B0-41B0-B56A-BA20E0620C35}" srcOrd="2" destOrd="0" presId="urn:microsoft.com/office/officeart/2005/8/layout/matrix3"/>
    <dgm:cxn modelId="{79B6F67F-EE1E-424A-A45C-A43C8E94F638}" type="presParOf" srcId="{D40F9641-1BC1-4C1D-8C97-0C0ABD27F9C8}" destId="{A9C84DED-1295-48AB-A057-4573ACDE9853}" srcOrd="3" destOrd="0" presId="urn:microsoft.com/office/officeart/2005/8/layout/matrix3"/>
    <dgm:cxn modelId="{1BA4E11B-6E5A-4314-BB25-C4E937B32D69}" type="presParOf" srcId="{D40F9641-1BC1-4C1D-8C97-0C0ABD27F9C8}" destId="{112D4D57-A18A-4FD3-8F36-29AC9502A5F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07837E-D3B0-4E94-ABD0-3F2693E1DFC0}">
      <dsp:nvSpPr>
        <dsp:cNvPr id="0" name=""/>
        <dsp:cNvSpPr/>
      </dsp:nvSpPr>
      <dsp:spPr>
        <a:xfrm>
          <a:off x="0" y="3327889"/>
          <a:ext cx="6364224" cy="218345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Task is to collect TOF data for these objects and put them into a machine learning algorithm. Creating a Classification algorithm that can tell you what is being launched.</a:t>
          </a:r>
          <a:endParaRPr lang="en-US" sz="2500" kern="1200"/>
        </a:p>
      </dsp:txBody>
      <dsp:txXfrm>
        <a:off x="0" y="3327889"/>
        <a:ext cx="6364224" cy="2183455"/>
      </dsp:txXfrm>
    </dsp:sp>
    <dsp:sp modelId="{E58ADC62-B665-42EF-83AB-E5B288E22128}">
      <dsp:nvSpPr>
        <dsp:cNvPr id="0" name=""/>
        <dsp:cNvSpPr/>
      </dsp:nvSpPr>
      <dsp:spPr>
        <a:xfrm rot="10800000">
          <a:off x="0" y="2486"/>
          <a:ext cx="6364224" cy="3358155"/>
        </a:xfrm>
        <a:prstGeom prst="upArrowCallou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 front of you all are:</a:t>
          </a:r>
          <a:endParaRPr lang="en-US" sz="2500" kern="1200"/>
        </a:p>
      </dsp:txBody>
      <dsp:txXfrm rot="-10800000">
        <a:off x="0" y="2486"/>
        <a:ext cx="6364224" cy="1178712"/>
      </dsp:txXfrm>
    </dsp:sp>
    <dsp:sp modelId="{A829C076-ADAA-4084-A8BE-A475B06413B3}">
      <dsp:nvSpPr>
        <dsp:cNvPr id="0" name=""/>
        <dsp:cNvSpPr/>
      </dsp:nvSpPr>
      <dsp:spPr>
        <a:xfrm>
          <a:off x="0" y="1181198"/>
          <a:ext cx="1591056" cy="100408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Ballistic Chronographs</a:t>
          </a:r>
          <a:endParaRPr lang="en-US" sz="1700" kern="1200"/>
        </a:p>
      </dsp:txBody>
      <dsp:txXfrm>
        <a:off x="0" y="1181198"/>
        <a:ext cx="1591056" cy="1004088"/>
      </dsp:txXfrm>
    </dsp:sp>
    <dsp:sp modelId="{2D8C1021-15FC-4DE5-8033-FDB4BF0F9910}">
      <dsp:nvSpPr>
        <dsp:cNvPr id="0" name=""/>
        <dsp:cNvSpPr/>
      </dsp:nvSpPr>
      <dsp:spPr>
        <a:xfrm>
          <a:off x="1591056" y="1181198"/>
          <a:ext cx="1591056" cy="1004088"/>
        </a:xfrm>
        <a:prstGeom prst="rect">
          <a:avLst/>
        </a:prstGeom>
        <a:solidFill>
          <a:schemeClr val="accent2">
            <a:tint val="40000"/>
            <a:alpha val="90000"/>
            <a:hueOff val="2244906"/>
            <a:satOff val="-20744"/>
            <a:lumOff val="-233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244906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Balls</a:t>
          </a:r>
          <a:endParaRPr lang="en-US" sz="1700" kern="1200"/>
        </a:p>
      </dsp:txBody>
      <dsp:txXfrm>
        <a:off x="1591056" y="1181198"/>
        <a:ext cx="1591056" cy="1004088"/>
      </dsp:txXfrm>
    </dsp:sp>
    <dsp:sp modelId="{B05EBF28-DBDE-4C2A-B856-F64060DFDEA9}">
      <dsp:nvSpPr>
        <dsp:cNvPr id="0" name=""/>
        <dsp:cNvSpPr/>
      </dsp:nvSpPr>
      <dsp:spPr>
        <a:xfrm>
          <a:off x="3182112" y="1181198"/>
          <a:ext cx="1591056" cy="1004088"/>
        </a:xfrm>
        <a:prstGeom prst="rect">
          <a:avLst/>
        </a:prstGeom>
        <a:solidFill>
          <a:schemeClr val="accent2">
            <a:tint val="40000"/>
            <a:alpha val="90000"/>
            <a:hueOff val="4489812"/>
            <a:satOff val="-41488"/>
            <a:lumOff val="-4677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489812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Bows and Arrows</a:t>
          </a:r>
          <a:endParaRPr lang="en-US" sz="1700" kern="1200"/>
        </a:p>
      </dsp:txBody>
      <dsp:txXfrm>
        <a:off x="3182112" y="1181198"/>
        <a:ext cx="1591056" cy="1004088"/>
      </dsp:txXfrm>
    </dsp:sp>
    <dsp:sp modelId="{68C43703-473B-499E-8655-FC8282866635}">
      <dsp:nvSpPr>
        <dsp:cNvPr id="0" name=""/>
        <dsp:cNvSpPr/>
      </dsp:nvSpPr>
      <dsp:spPr>
        <a:xfrm>
          <a:off x="4773168" y="1181198"/>
          <a:ext cx="1591056" cy="1004088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21590" rIns="120904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Nerf guns</a:t>
          </a:r>
          <a:endParaRPr lang="en-US" sz="1700" kern="1200"/>
        </a:p>
      </dsp:txBody>
      <dsp:txXfrm>
        <a:off x="4773168" y="1181198"/>
        <a:ext cx="1591056" cy="10040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90D015-C5F1-47C1-8FD8-FA54A02EA79B}">
      <dsp:nvSpPr>
        <dsp:cNvPr id="0" name=""/>
        <dsp:cNvSpPr/>
      </dsp:nvSpPr>
      <dsp:spPr>
        <a:xfrm>
          <a:off x="682185" y="0"/>
          <a:ext cx="5536141" cy="5536141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9DD3FD-C70D-47D2-B000-52BFEDBFE78C}">
      <dsp:nvSpPr>
        <dsp:cNvPr id="0" name=""/>
        <dsp:cNvSpPr/>
      </dsp:nvSpPr>
      <dsp:spPr>
        <a:xfrm>
          <a:off x="1208118" y="525933"/>
          <a:ext cx="2159094" cy="215909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 are to split into 3 teams for this.</a:t>
          </a:r>
          <a:endParaRPr lang="en-US" sz="2100" kern="1200"/>
        </a:p>
      </dsp:txBody>
      <dsp:txXfrm>
        <a:off x="1313516" y="631331"/>
        <a:ext cx="1948298" cy="1948298"/>
      </dsp:txXfrm>
    </dsp:sp>
    <dsp:sp modelId="{7AF98C58-12B0-41B0-B56A-BA20E0620C35}">
      <dsp:nvSpPr>
        <dsp:cNvPr id="0" name=""/>
        <dsp:cNvSpPr/>
      </dsp:nvSpPr>
      <dsp:spPr>
        <a:xfrm>
          <a:off x="3533298" y="525933"/>
          <a:ext cx="2159094" cy="2159094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Idea is to take the experiment from conception to execution.</a:t>
          </a:r>
          <a:endParaRPr lang="en-US" sz="2100" kern="1200"/>
        </a:p>
      </dsp:txBody>
      <dsp:txXfrm>
        <a:off x="3638696" y="631331"/>
        <a:ext cx="1948298" cy="1948298"/>
      </dsp:txXfrm>
    </dsp:sp>
    <dsp:sp modelId="{A9C84DED-1295-48AB-A057-4573ACDE9853}">
      <dsp:nvSpPr>
        <dsp:cNvPr id="0" name=""/>
        <dsp:cNvSpPr/>
      </dsp:nvSpPr>
      <dsp:spPr>
        <a:xfrm>
          <a:off x="1208118" y="2851112"/>
          <a:ext cx="2159094" cy="2159094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5-minute group presentation at the end.</a:t>
          </a:r>
          <a:endParaRPr lang="en-US" sz="2100" kern="1200" dirty="0"/>
        </a:p>
      </dsp:txBody>
      <dsp:txXfrm>
        <a:off x="1313516" y="2956510"/>
        <a:ext cx="1948298" cy="1948298"/>
      </dsp:txXfrm>
    </dsp:sp>
    <dsp:sp modelId="{112D4D57-A18A-4FD3-8F36-29AC9502A5F2}">
      <dsp:nvSpPr>
        <dsp:cNvPr id="0" name=""/>
        <dsp:cNvSpPr/>
      </dsp:nvSpPr>
      <dsp:spPr>
        <a:xfrm>
          <a:off x="3533298" y="2851112"/>
          <a:ext cx="2159094" cy="2159094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idea is to give you the opportunity to put what we have learnt into practice. </a:t>
          </a:r>
          <a:endParaRPr lang="en-US" sz="2100" kern="1200"/>
        </a:p>
      </dsp:txBody>
      <dsp:txXfrm>
        <a:off x="3638696" y="2956510"/>
        <a:ext cx="1948298" cy="19482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ED6AC-BEEE-E5F8-5B23-AD20414EDD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DD4FF0-30D4-C537-41EF-3EE0F3CE18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62B45B-9C3B-58BA-7DC9-FEC56F528A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56606-E7A8-4566-86A6-9040B30B2377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E249F-9E25-CE0D-2164-47B0535D3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C79E0-D199-41CA-7D16-803D3822F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3FE16-B911-4651-9F9E-FE702B779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584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2375A-76F3-12C5-4CA7-809CE443A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87D183-B51C-DCCE-78F5-A7052DB735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B6C780-4951-E022-78AC-E4FA59121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56606-E7A8-4566-86A6-9040B30B2377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0A52F8-D2B0-DDBC-2371-F42423142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9EE2C-C9FC-4D4D-A26E-AE8E457C0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3FE16-B911-4651-9F9E-FE702B779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83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EE08D-7C09-2B35-1B3D-7C08B1C74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CD0BE9-5075-D093-5D69-92F7F03F07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540E09-EB9D-DB0D-6436-58D156B22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56606-E7A8-4566-86A6-9040B30B2377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35C6B-C21A-B808-EEEF-13CFD674A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8F280E-AF44-5B56-7C16-9D23C6034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3FE16-B911-4651-9F9E-FE702B779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38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50D3E-2A1E-1E73-EDA4-511567ADD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C5876-F38E-FB1D-653E-621E6C1CF1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D2F5B0-7B3F-5370-077A-03CBA609C5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B9B615-C86A-52F0-F7CB-B94701D4F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56606-E7A8-4566-86A6-9040B30B2377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C31B42-F4FC-A00F-279D-4ED8F1276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6AF596-4AC6-D59D-0E28-4B8A8DC958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3FE16-B911-4651-9F9E-FE702B779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381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C750E-D14E-45D5-4A7E-05684B4AF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23116-6E8F-9CC2-C0A9-67E6964590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DE1524-3500-99EB-368B-EDF30DEAF7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EE751E-2BC8-075F-E987-51B4B1CED5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1786EE-1316-23C1-F85A-107250AD92D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D2352E-557C-E692-BAA4-C35A4370D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56606-E7A8-4566-86A6-9040B30B2377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9112DF1-DEBD-74E0-0230-46C78927F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621F8C-25CE-9946-29BA-1197F3887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3FE16-B911-4651-9F9E-FE702B779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63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55C4B-D120-8696-FDEA-E821390A1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B84E19-12AA-BC51-8890-BC95A60BF2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56606-E7A8-4566-86A6-9040B30B2377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4B4564-DFB9-487D-75DD-5D394C0C9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918E3C-7E80-B0FA-FDBB-8D85BBF34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3FE16-B911-4651-9F9E-FE702B779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366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FE5E4C-ABA0-A9EE-56D6-7688272CDA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56606-E7A8-4566-86A6-9040B30B2377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997741-6D7F-082E-E2F3-F3B36048B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0564DF-76EC-08EE-24AD-A97B95A49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3FE16-B911-4651-9F9E-FE702B779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994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B4729-D9B0-67A8-7BEC-C74F2AC36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33D94-A88B-844C-5CCB-BD43CDD83E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5B94BE-117A-B8B9-2494-89461DA393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94568D-26D6-8254-CAC0-49464CF2D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56606-E7A8-4566-86A6-9040B30B2377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B77014-54B1-B09E-B2C7-A1796BF8C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E6F21A-2D9B-D29B-7C88-D21B12481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3FE16-B911-4651-9F9E-FE702B779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878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A6754-06B7-B97B-0B27-CDB4CB2FC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AEB6D4E-E638-ECFE-8026-A28547F0195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2AC30C-4B74-037C-E479-025833C55A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435B66-8E20-00FF-6971-7F5B3E433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56606-E7A8-4566-86A6-9040B30B2377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97C568-2D18-D1EA-D0BB-C773382F0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CE662A-A739-3068-D2A3-5005EF775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3FE16-B911-4651-9F9E-FE702B779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95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F5214-07FA-8395-72BD-313A93674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03F0BE-BFB6-E9D0-BC06-8FBE57DF03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EBB582-5278-9B73-F777-CC56B1F2AE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56606-E7A8-4566-86A6-9040B30B2377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226C4F-2BF3-0E9E-06BF-7B33B3BAB9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CB5131-4740-7B4B-B2DA-2591029AAD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3FE16-B911-4651-9F9E-FE702B779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302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185E65-EA4A-111E-D574-B9A96F910A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DECF44-5FB5-B103-5DB4-9B179218C1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7B9CE4-89AB-5161-91E9-63A290652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56606-E7A8-4566-86A6-9040B30B2377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28FE34-77F0-038C-C9FA-37E975C69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679213-54B8-1FBA-ED50-361F18F75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3FE16-B911-4651-9F9E-FE702B779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858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A4AF0C3-3AC3-F309-CDA0-D81FB9F48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015062-2CA3-B4EC-3AF1-B5D00F5289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B1BCAB-D84F-EF77-7ABD-C2BEAB9BFEF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E56606-E7A8-4566-86A6-9040B30B2377}" type="datetimeFigureOut">
              <a:rPr lang="en-GB" smtClean="0"/>
              <a:t>28/05/2025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B4DE5A-6FA6-C1C4-10E4-0B3739BB33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E2038E-8D3C-5766-0C70-7615B9C113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D3FE16-B911-4651-9F9E-FE702B779B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062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C20B58-E683-203E-B2F8-995678975E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Data Capture and Evaluation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ED5C4C-FEF9-6AFF-0D8B-1A07FDFD37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Class 5 – Putting it all together</a:t>
            </a:r>
            <a:endParaRPr lang="en-GB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 up of man finger on stock market charts">
            <a:extLst>
              <a:ext uri="{FF2B5EF4-FFF2-40B4-BE49-F238E27FC236}">
                <a16:creationId xmlns:a16="http://schemas.microsoft.com/office/drawing/2014/main" id="{B0866286-F94C-AA4A-9DA6-972A78487E2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72" r="28575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72603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54DC71-03A2-C9F4-4824-1DE0EADF3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What are we doing?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9F91E8-828C-D630-31BC-CBB35A05AA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5778831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85157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BE82A1-1F11-D341-654A-C8002AEE4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What are we doing?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C5C4C9-9837-6081-98BB-4206BE0861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527917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0595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C494D-C941-7546-E7BD-4F9FC8D55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Pay attention…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0D811-98F8-AC59-AC0E-7A28A22CFA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 and Safety</a:t>
            </a:r>
          </a:p>
          <a:p>
            <a:pPr lvl="1"/>
            <a:r>
              <a:rPr lang="en-GB" dirty="0"/>
              <a:t>PPE – Goggles. – wear them!</a:t>
            </a:r>
          </a:p>
          <a:p>
            <a:pPr lvl="1"/>
            <a:r>
              <a:rPr lang="en-GB" dirty="0"/>
              <a:t>Firing line is for active shooters only – nobody forward of this line until command “collect”</a:t>
            </a:r>
          </a:p>
          <a:p>
            <a:pPr lvl="1"/>
            <a:r>
              <a:rPr lang="en-GB" dirty="0"/>
              <a:t>Command of “hold” means CEASE FIRE</a:t>
            </a:r>
          </a:p>
          <a:p>
            <a:pPr lvl="1"/>
            <a:r>
              <a:rPr lang="en-GB" dirty="0"/>
              <a:t>No throwing at people. </a:t>
            </a:r>
          </a:p>
          <a:p>
            <a:pPr lvl="2"/>
            <a:r>
              <a:rPr lang="en-GB" dirty="0"/>
              <a:t>You </a:t>
            </a:r>
            <a:r>
              <a:rPr lang="en-GB" u="sng" dirty="0"/>
              <a:t>will be ejected</a:t>
            </a:r>
            <a:r>
              <a:rPr lang="en-GB" dirty="0"/>
              <a:t> from class </a:t>
            </a:r>
          </a:p>
        </p:txBody>
      </p:sp>
    </p:spTree>
    <p:extLst>
      <p:ext uri="{BB962C8B-B14F-4D97-AF65-F5344CB8AC3E}">
        <p14:creationId xmlns:p14="http://schemas.microsoft.com/office/powerpoint/2010/main" val="933912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32E62931-8EB4-42BB-BAAB-D8757BE66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35B43F3-1241-53B4-8433-089741EB2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461" y="728664"/>
            <a:ext cx="4984813" cy="3157080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200"/>
              <a:t>Begin…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427EFD-0D15-B32E-9865-C99AD8B6A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67461" y="4072045"/>
            <a:ext cx="4984813" cy="2057289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28" name="Picture 27" descr="Inside view of a red umbrella">
            <a:extLst>
              <a:ext uri="{FF2B5EF4-FFF2-40B4-BE49-F238E27FC236}">
                <a16:creationId xmlns:a16="http://schemas.microsoft.com/office/drawing/2014/main" id="{87E8A50C-C0CF-D513-1E7F-9D96649CBA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196" r="20351" b="-1"/>
          <a:stretch/>
        </p:blipFill>
        <p:spPr>
          <a:xfrm>
            <a:off x="1" y="10"/>
            <a:ext cx="600551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8403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165</Words>
  <Application>Microsoft Office PowerPoint</Application>
  <PresentationFormat>Widescreen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Calibri</vt:lpstr>
      <vt:lpstr>Office Theme</vt:lpstr>
      <vt:lpstr>Data Capture and Evaluation</vt:lpstr>
      <vt:lpstr>What are we doing?</vt:lpstr>
      <vt:lpstr>What are we doing?</vt:lpstr>
      <vt:lpstr>Pay attention…</vt:lpstr>
      <vt:lpstr>Begin…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 Broadhead</dc:creator>
  <cp:lastModifiedBy>Mark Broadhead</cp:lastModifiedBy>
  <cp:revision>1</cp:revision>
  <dcterms:created xsi:type="dcterms:W3CDTF">2025-05-13T09:43:59Z</dcterms:created>
  <dcterms:modified xsi:type="dcterms:W3CDTF">2025-05-28T10:55:21Z</dcterms:modified>
</cp:coreProperties>
</file>