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handoutMasterIdLst>
    <p:handoutMasterId r:id="rId16"/>
  </p:handoutMasterIdLst>
  <p:sldIdLst>
    <p:sldId id="256" r:id="rId5"/>
    <p:sldId id="258" r:id="rId6"/>
    <p:sldId id="270" r:id="rId7"/>
    <p:sldId id="271" r:id="rId8"/>
    <p:sldId id="272" r:id="rId9"/>
    <p:sldId id="273" r:id="rId10"/>
    <p:sldId id="274" r:id="rId11"/>
    <p:sldId id="275" r:id="rId12"/>
    <p:sldId id="276"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03350"/>
    <a:srgbClr val="0C4360"/>
    <a:srgbClr val="1B6872"/>
    <a:srgbClr val="63B7C6"/>
    <a:srgbClr val="002136"/>
    <a:srgbClr val="0C75AC"/>
    <a:srgbClr val="0024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1533E8-C5D0-4E2E-B465-FDE30B0140D5}" v="415" dt="2021-11-21T15:24:21.7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03" autoAdjust="0"/>
    <p:restoredTop sz="94660"/>
  </p:normalViewPr>
  <p:slideViewPr>
    <p:cSldViewPr snapToGrid="0">
      <p:cViewPr varScale="1">
        <p:scale>
          <a:sx n="83" d="100"/>
          <a:sy n="83" d="100"/>
        </p:scale>
        <p:origin x="216" y="90"/>
      </p:cViewPr>
      <p:guideLst>
        <p:guide orient="horz" pos="2160"/>
        <p:guide pos="3840"/>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stor" userId="bc43209c614c17ad" providerId="LiveId" clId="{3D1533E8-C5D0-4E2E-B465-FDE30B0140D5}"/>
    <pc:docChg chg="undo redo custSel addSld delSld modSld">
      <pc:chgData name="Pastor" userId="bc43209c614c17ad" providerId="LiveId" clId="{3D1533E8-C5D0-4E2E-B465-FDE30B0140D5}" dt="2021-11-21T15:24:21.765" v="1904" actId="20577"/>
      <pc:docMkLst>
        <pc:docMk/>
      </pc:docMkLst>
      <pc:sldChg chg="addSp modSp mod modAnim">
        <pc:chgData name="Pastor" userId="bc43209c614c17ad" providerId="LiveId" clId="{3D1533E8-C5D0-4E2E-B465-FDE30B0140D5}" dt="2021-11-21T15:24:21.765" v="1904" actId="20577"/>
        <pc:sldMkLst>
          <pc:docMk/>
          <pc:sldMk cId="3733486012" sldId="258"/>
        </pc:sldMkLst>
        <pc:spChg chg="add mod">
          <ac:chgData name="Pastor" userId="bc43209c614c17ad" providerId="LiveId" clId="{3D1533E8-C5D0-4E2E-B465-FDE30B0140D5}" dt="2021-11-20T21:50:21.690" v="1902" actId="3626"/>
          <ac:spMkLst>
            <pc:docMk/>
            <pc:sldMk cId="3733486012" sldId="258"/>
            <ac:spMk id="6" creationId="{EF03C44F-0AF8-4DC6-9B38-EBEAAFAEA85E}"/>
          </ac:spMkLst>
        </pc:spChg>
        <pc:spChg chg="mod">
          <ac:chgData name="Pastor" userId="bc43209c614c17ad" providerId="LiveId" clId="{3D1533E8-C5D0-4E2E-B465-FDE30B0140D5}" dt="2021-11-20T21:45:11.846" v="1800" actId="1076"/>
          <ac:spMkLst>
            <pc:docMk/>
            <pc:sldMk cId="3733486012" sldId="258"/>
            <ac:spMk id="7" creationId="{7875C19A-1AAE-476A-A316-A2CF92D763D3}"/>
          </ac:spMkLst>
        </pc:spChg>
        <pc:spChg chg="mod">
          <ac:chgData name="Pastor" userId="bc43209c614c17ad" providerId="LiveId" clId="{3D1533E8-C5D0-4E2E-B465-FDE30B0140D5}" dt="2021-11-21T15:24:21.765" v="1904" actId="20577"/>
          <ac:spMkLst>
            <pc:docMk/>
            <pc:sldMk cId="3733486012" sldId="258"/>
            <ac:spMk id="10" creationId="{EF2BC084-E6DB-4DE7-B309-042A85EBA700}"/>
          </ac:spMkLst>
        </pc:spChg>
        <pc:picChg chg="add mod">
          <ac:chgData name="Pastor" userId="bc43209c614c17ad" providerId="LiveId" clId="{3D1533E8-C5D0-4E2E-B465-FDE30B0140D5}" dt="2021-11-20T21:48:58.164" v="1897" actId="1036"/>
          <ac:picMkLst>
            <pc:docMk/>
            <pc:sldMk cId="3733486012" sldId="258"/>
            <ac:picMk id="1026" creationId="{B832C20B-5543-4168-8E5E-AA7B3293BCD9}"/>
          </ac:picMkLst>
        </pc:picChg>
      </pc:sldChg>
      <pc:sldChg chg="del">
        <pc:chgData name="Pastor" userId="bc43209c614c17ad" providerId="LiveId" clId="{3D1533E8-C5D0-4E2E-B465-FDE30B0140D5}" dt="2021-11-16T20:03:16.006" v="285" actId="2696"/>
        <pc:sldMkLst>
          <pc:docMk/>
          <pc:sldMk cId="709828751" sldId="260"/>
        </pc:sldMkLst>
      </pc:sldChg>
      <pc:sldChg chg="del">
        <pc:chgData name="Pastor" userId="bc43209c614c17ad" providerId="LiveId" clId="{3D1533E8-C5D0-4E2E-B465-FDE30B0140D5}" dt="2021-11-16T20:03:16.893" v="286" actId="2696"/>
        <pc:sldMkLst>
          <pc:docMk/>
          <pc:sldMk cId="3607270498" sldId="261"/>
        </pc:sldMkLst>
      </pc:sldChg>
      <pc:sldChg chg="del">
        <pc:chgData name="Pastor" userId="bc43209c614c17ad" providerId="LiveId" clId="{3D1533E8-C5D0-4E2E-B465-FDE30B0140D5}" dt="2021-11-16T20:03:17.440" v="287" actId="2696"/>
        <pc:sldMkLst>
          <pc:docMk/>
          <pc:sldMk cId="3892131414" sldId="262"/>
        </pc:sldMkLst>
      </pc:sldChg>
      <pc:sldChg chg="del">
        <pc:chgData name="Pastor" userId="bc43209c614c17ad" providerId="LiveId" clId="{3D1533E8-C5D0-4E2E-B465-FDE30B0140D5}" dt="2021-11-16T20:03:18.448" v="289" actId="2696"/>
        <pc:sldMkLst>
          <pc:docMk/>
          <pc:sldMk cId="663103393" sldId="264"/>
        </pc:sldMkLst>
      </pc:sldChg>
      <pc:sldChg chg="del">
        <pc:chgData name="Pastor" userId="bc43209c614c17ad" providerId="LiveId" clId="{3D1533E8-C5D0-4E2E-B465-FDE30B0140D5}" dt="2021-11-16T20:03:18.940" v="290" actId="2696"/>
        <pc:sldMkLst>
          <pc:docMk/>
          <pc:sldMk cId="1065425595" sldId="266"/>
        </pc:sldMkLst>
      </pc:sldChg>
      <pc:sldChg chg="modSp del mod">
        <pc:chgData name="Pastor" userId="bc43209c614c17ad" providerId="LiveId" clId="{3D1533E8-C5D0-4E2E-B465-FDE30B0140D5}" dt="2021-11-20T21:14:50.806" v="1421" actId="2696"/>
        <pc:sldMkLst>
          <pc:docMk/>
          <pc:sldMk cId="914134537" sldId="267"/>
        </pc:sldMkLst>
        <pc:spChg chg="mod">
          <ac:chgData name="Pastor" userId="bc43209c614c17ad" providerId="LiveId" clId="{3D1533E8-C5D0-4E2E-B465-FDE30B0140D5}" dt="2021-11-14T18:48:37.483" v="284"/>
          <ac:spMkLst>
            <pc:docMk/>
            <pc:sldMk cId="914134537" sldId="267"/>
            <ac:spMk id="6" creationId="{A4CD37D6-FE32-48E3-A3AD-F07BE6A19FA1}"/>
          </ac:spMkLst>
        </pc:spChg>
      </pc:sldChg>
      <pc:sldChg chg="addSp delSp modSp mod">
        <pc:chgData name="Pastor" userId="bc43209c614c17ad" providerId="LiveId" clId="{3D1533E8-C5D0-4E2E-B465-FDE30B0140D5}" dt="2021-11-20T21:26:08.612" v="1754" actId="14100"/>
        <pc:sldMkLst>
          <pc:docMk/>
          <pc:sldMk cId="429771863" sldId="269"/>
        </pc:sldMkLst>
        <pc:spChg chg="mod">
          <ac:chgData name="Pastor" userId="bc43209c614c17ad" providerId="LiveId" clId="{3D1533E8-C5D0-4E2E-B465-FDE30B0140D5}" dt="2021-11-20T21:26:08.612" v="1754" actId="14100"/>
          <ac:spMkLst>
            <pc:docMk/>
            <pc:sldMk cId="429771863" sldId="269"/>
            <ac:spMk id="2" creationId="{632BE5BF-9922-45FB-8F3F-4446D40A051B}"/>
          </ac:spMkLst>
        </pc:spChg>
        <pc:spChg chg="add del mod">
          <ac:chgData name="Pastor" userId="bc43209c614c17ad" providerId="LiveId" clId="{3D1533E8-C5D0-4E2E-B465-FDE30B0140D5}" dt="2021-11-20T21:25:15.760" v="1728"/>
          <ac:spMkLst>
            <pc:docMk/>
            <pc:sldMk cId="429771863" sldId="269"/>
            <ac:spMk id="3" creationId="{856CAC57-D3EE-4136-9063-DB9A8D07BC55}"/>
          </ac:spMkLst>
        </pc:spChg>
      </pc:sldChg>
      <pc:sldChg chg="modSp new del mod modAnim">
        <pc:chgData name="Pastor" userId="bc43209c614c17ad" providerId="LiveId" clId="{3D1533E8-C5D0-4E2E-B465-FDE30B0140D5}" dt="2021-11-20T21:14:41.639" v="1417" actId="2696"/>
        <pc:sldMkLst>
          <pc:docMk/>
          <pc:sldMk cId="73913142" sldId="270"/>
        </pc:sldMkLst>
        <pc:spChg chg="mod">
          <ac:chgData name="Pastor" userId="bc43209c614c17ad" providerId="LiveId" clId="{3D1533E8-C5D0-4E2E-B465-FDE30B0140D5}" dt="2021-11-17T18:30:21.543" v="342" actId="20577"/>
          <ac:spMkLst>
            <pc:docMk/>
            <pc:sldMk cId="73913142" sldId="270"/>
            <ac:spMk id="2" creationId="{59E64A24-3389-431D-AA40-E5A4BA17BB3B}"/>
          </ac:spMkLst>
        </pc:spChg>
        <pc:spChg chg="mod">
          <ac:chgData name="Pastor" userId="bc43209c614c17ad" providerId="LiveId" clId="{3D1533E8-C5D0-4E2E-B465-FDE30B0140D5}" dt="2021-11-17T19:52:49.081" v="902" actId="404"/>
          <ac:spMkLst>
            <pc:docMk/>
            <pc:sldMk cId="73913142" sldId="270"/>
            <ac:spMk id="4" creationId="{1943411D-371F-43DD-9824-8FECFE89A589}"/>
          </ac:spMkLst>
        </pc:spChg>
      </pc:sldChg>
      <pc:sldChg chg="modSp new mod modAnim">
        <pc:chgData name="Pastor" userId="bc43209c614c17ad" providerId="LiveId" clId="{3D1533E8-C5D0-4E2E-B465-FDE30B0140D5}" dt="2021-11-20T21:18:46.793" v="1490"/>
        <pc:sldMkLst>
          <pc:docMk/>
          <pc:sldMk cId="2985848622" sldId="270"/>
        </pc:sldMkLst>
        <pc:spChg chg="mod">
          <ac:chgData name="Pastor" userId="bc43209c614c17ad" providerId="LiveId" clId="{3D1533E8-C5D0-4E2E-B465-FDE30B0140D5}" dt="2021-11-20T21:15:08.137" v="1444" actId="20577"/>
          <ac:spMkLst>
            <pc:docMk/>
            <pc:sldMk cId="2985848622" sldId="270"/>
            <ac:spMk id="2" creationId="{25926748-E339-427D-8D1F-A68452E50FA7}"/>
          </ac:spMkLst>
        </pc:spChg>
        <pc:spChg chg="mod">
          <ac:chgData name="Pastor" userId="bc43209c614c17ad" providerId="LiveId" clId="{3D1533E8-C5D0-4E2E-B465-FDE30B0140D5}" dt="2021-11-20T21:18:29.161" v="1489"/>
          <ac:spMkLst>
            <pc:docMk/>
            <pc:sldMk cId="2985848622" sldId="270"/>
            <ac:spMk id="4" creationId="{D0B136B4-3C61-488D-8AC6-D7F4CC6625F0}"/>
          </ac:spMkLst>
        </pc:spChg>
      </pc:sldChg>
      <pc:sldChg chg="modSp new del mod">
        <pc:chgData name="Pastor" userId="bc43209c614c17ad" providerId="LiveId" clId="{3D1533E8-C5D0-4E2E-B465-FDE30B0140D5}" dt="2021-11-20T21:14:43.807" v="1418" actId="2696"/>
        <pc:sldMkLst>
          <pc:docMk/>
          <pc:sldMk cId="1910743307" sldId="271"/>
        </pc:sldMkLst>
        <pc:spChg chg="mod">
          <ac:chgData name="Pastor" userId="bc43209c614c17ad" providerId="LiveId" clId="{3D1533E8-C5D0-4E2E-B465-FDE30B0140D5}" dt="2021-11-17T18:30:37.451" v="371" actId="20577"/>
          <ac:spMkLst>
            <pc:docMk/>
            <pc:sldMk cId="1910743307" sldId="271"/>
            <ac:spMk id="2" creationId="{1AE54636-06E8-44E5-AA8E-27AD8E409729}"/>
          </ac:spMkLst>
        </pc:spChg>
        <pc:spChg chg="mod">
          <ac:chgData name="Pastor" userId="bc43209c614c17ad" providerId="LiveId" clId="{3D1533E8-C5D0-4E2E-B465-FDE30B0140D5}" dt="2021-11-18T20:18:37.320" v="1342" actId="404"/>
          <ac:spMkLst>
            <pc:docMk/>
            <pc:sldMk cId="1910743307" sldId="271"/>
            <ac:spMk id="4" creationId="{446CEFA4-A49C-4F21-82CB-BB825E289215}"/>
          </ac:spMkLst>
        </pc:spChg>
      </pc:sldChg>
      <pc:sldChg chg="modSp add mod modAnim">
        <pc:chgData name="Pastor" userId="bc43209c614c17ad" providerId="LiveId" clId="{3D1533E8-C5D0-4E2E-B465-FDE30B0140D5}" dt="2021-11-20T21:19:16.105" v="1493" actId="5793"/>
        <pc:sldMkLst>
          <pc:docMk/>
          <pc:sldMk cId="2974070990" sldId="271"/>
        </pc:sldMkLst>
        <pc:spChg chg="mod">
          <ac:chgData name="Pastor" userId="bc43209c614c17ad" providerId="LiveId" clId="{3D1533E8-C5D0-4E2E-B465-FDE30B0140D5}" dt="2021-11-20T21:19:16.105" v="1493" actId="5793"/>
          <ac:spMkLst>
            <pc:docMk/>
            <pc:sldMk cId="2974070990" sldId="271"/>
            <ac:spMk id="4" creationId="{D0B136B4-3C61-488D-8AC6-D7F4CC6625F0}"/>
          </ac:spMkLst>
        </pc:spChg>
      </pc:sldChg>
      <pc:sldChg chg="modSp new del mod">
        <pc:chgData name="Pastor" userId="bc43209c614c17ad" providerId="LiveId" clId="{3D1533E8-C5D0-4E2E-B465-FDE30B0140D5}" dt="2021-11-20T21:14:46.161" v="1419" actId="2696"/>
        <pc:sldMkLst>
          <pc:docMk/>
          <pc:sldMk cId="1048648957" sldId="272"/>
        </pc:sldMkLst>
        <pc:spChg chg="mod">
          <ac:chgData name="Pastor" userId="bc43209c614c17ad" providerId="LiveId" clId="{3D1533E8-C5D0-4E2E-B465-FDE30B0140D5}" dt="2021-11-17T18:31:15.332" v="404" actId="20577"/>
          <ac:spMkLst>
            <pc:docMk/>
            <pc:sldMk cId="1048648957" sldId="272"/>
            <ac:spMk id="2" creationId="{E4DEA738-C3C6-450A-B64A-9B5BF44AB89D}"/>
          </ac:spMkLst>
        </pc:spChg>
      </pc:sldChg>
      <pc:sldChg chg="modSp add modAnim">
        <pc:chgData name="Pastor" userId="bc43209c614c17ad" providerId="LiveId" clId="{3D1533E8-C5D0-4E2E-B465-FDE30B0140D5}" dt="2021-11-20T21:20:14.916" v="1503" actId="20577"/>
        <pc:sldMkLst>
          <pc:docMk/>
          <pc:sldMk cId="1934302330" sldId="272"/>
        </pc:sldMkLst>
        <pc:spChg chg="mod">
          <ac:chgData name="Pastor" userId="bc43209c614c17ad" providerId="LiveId" clId="{3D1533E8-C5D0-4E2E-B465-FDE30B0140D5}" dt="2021-11-20T21:20:14.916" v="1503" actId="20577"/>
          <ac:spMkLst>
            <pc:docMk/>
            <pc:sldMk cId="1934302330" sldId="272"/>
            <ac:spMk id="4" creationId="{D0B136B4-3C61-488D-8AC6-D7F4CC6625F0}"/>
          </ac:spMkLst>
        </pc:spChg>
      </pc:sldChg>
      <pc:sldChg chg="new del">
        <pc:chgData name="Pastor" userId="bc43209c614c17ad" providerId="LiveId" clId="{3D1533E8-C5D0-4E2E-B465-FDE30B0140D5}" dt="2021-11-20T21:19:24.104" v="1495" actId="2696"/>
        <pc:sldMkLst>
          <pc:docMk/>
          <pc:sldMk cId="4158461132" sldId="272"/>
        </pc:sldMkLst>
      </pc:sldChg>
      <pc:sldChg chg="add del">
        <pc:chgData name="Pastor" userId="bc43209c614c17ad" providerId="LiveId" clId="{3D1533E8-C5D0-4E2E-B465-FDE30B0140D5}" dt="2021-11-20T21:19:39.934" v="1498" actId="2696"/>
        <pc:sldMkLst>
          <pc:docMk/>
          <pc:sldMk cId="2436836790" sldId="273"/>
        </pc:sldMkLst>
      </pc:sldChg>
      <pc:sldChg chg="modSp new del mod">
        <pc:chgData name="Pastor" userId="bc43209c614c17ad" providerId="LiveId" clId="{3D1533E8-C5D0-4E2E-B465-FDE30B0140D5}" dt="2021-11-20T21:14:48.461" v="1420" actId="2696"/>
        <pc:sldMkLst>
          <pc:docMk/>
          <pc:sldMk cId="3266697673" sldId="273"/>
        </pc:sldMkLst>
        <pc:spChg chg="mod">
          <ac:chgData name="Pastor" userId="bc43209c614c17ad" providerId="LiveId" clId="{3D1533E8-C5D0-4E2E-B465-FDE30B0140D5}" dt="2021-11-17T18:31:37.488" v="429" actId="20577"/>
          <ac:spMkLst>
            <pc:docMk/>
            <pc:sldMk cId="3266697673" sldId="273"/>
            <ac:spMk id="2" creationId="{B067E20F-877D-41E5-B1A0-D733C2AC5731}"/>
          </ac:spMkLst>
        </pc:spChg>
      </pc:sldChg>
      <pc:sldChg chg="modSp new mod modAnim">
        <pc:chgData name="Pastor" userId="bc43209c614c17ad" providerId="LiveId" clId="{3D1533E8-C5D0-4E2E-B465-FDE30B0140D5}" dt="2021-11-20T21:23:46.884" v="1719"/>
        <pc:sldMkLst>
          <pc:docMk/>
          <pc:sldMk cId="3374543345" sldId="273"/>
        </pc:sldMkLst>
        <pc:spChg chg="mod">
          <ac:chgData name="Pastor" userId="bc43209c614c17ad" providerId="LiveId" clId="{3D1533E8-C5D0-4E2E-B465-FDE30B0140D5}" dt="2021-11-20T21:20:53.997" v="1558" actId="20577"/>
          <ac:spMkLst>
            <pc:docMk/>
            <pc:sldMk cId="3374543345" sldId="273"/>
            <ac:spMk id="2" creationId="{97D57AD7-3880-4446-96ED-F9C6DA95DDF8}"/>
          </ac:spMkLst>
        </pc:spChg>
        <pc:spChg chg="mod">
          <ac:chgData name="Pastor" userId="bc43209c614c17ad" providerId="LiveId" clId="{3D1533E8-C5D0-4E2E-B465-FDE30B0140D5}" dt="2021-11-20T21:21:53.155" v="1597" actId="1035"/>
          <ac:spMkLst>
            <pc:docMk/>
            <pc:sldMk cId="3374543345" sldId="273"/>
            <ac:spMk id="4" creationId="{499DA0B2-FCF9-4B07-B4A1-44164D5274E6}"/>
          </ac:spMkLst>
        </pc:spChg>
      </pc:sldChg>
      <pc:sldChg chg="modSp new mod modAnim">
        <pc:chgData name="Pastor" userId="bc43209c614c17ad" providerId="LiveId" clId="{3D1533E8-C5D0-4E2E-B465-FDE30B0140D5}" dt="2021-11-20T21:23:53.167" v="1720"/>
        <pc:sldMkLst>
          <pc:docMk/>
          <pc:sldMk cId="1660888781" sldId="274"/>
        </pc:sldMkLst>
        <pc:spChg chg="mod">
          <ac:chgData name="Pastor" userId="bc43209c614c17ad" providerId="LiveId" clId="{3D1533E8-C5D0-4E2E-B465-FDE30B0140D5}" dt="2021-11-20T21:22:10.996" v="1642" actId="20577"/>
          <ac:spMkLst>
            <pc:docMk/>
            <pc:sldMk cId="1660888781" sldId="274"/>
            <ac:spMk id="2" creationId="{A940F1E9-3B58-47C1-BBBD-048F8EE5D0A7}"/>
          </ac:spMkLst>
        </pc:spChg>
        <pc:spChg chg="mod">
          <ac:chgData name="Pastor" userId="bc43209c614c17ad" providerId="LiveId" clId="{3D1533E8-C5D0-4E2E-B465-FDE30B0140D5}" dt="2021-11-20T21:22:45.283" v="1662" actId="404"/>
          <ac:spMkLst>
            <pc:docMk/>
            <pc:sldMk cId="1660888781" sldId="274"/>
            <ac:spMk id="4" creationId="{165181A3-619A-4376-81F5-DF41BDEA4277}"/>
          </ac:spMkLst>
        </pc:spChg>
      </pc:sldChg>
      <pc:sldChg chg="modSp new mod modAnim">
        <pc:chgData name="Pastor" userId="bc43209c614c17ad" providerId="LiveId" clId="{3D1533E8-C5D0-4E2E-B465-FDE30B0140D5}" dt="2021-11-20T21:23:59.993" v="1721"/>
        <pc:sldMkLst>
          <pc:docMk/>
          <pc:sldMk cId="2410862867" sldId="275"/>
        </pc:sldMkLst>
        <pc:spChg chg="mod">
          <ac:chgData name="Pastor" userId="bc43209c614c17ad" providerId="LiveId" clId="{3D1533E8-C5D0-4E2E-B465-FDE30B0140D5}" dt="2021-11-20T21:22:56.637" v="1673" actId="20577"/>
          <ac:spMkLst>
            <pc:docMk/>
            <pc:sldMk cId="2410862867" sldId="275"/>
            <ac:spMk id="2" creationId="{005322E6-B58F-4166-ADDC-B142A3FD1E35}"/>
          </ac:spMkLst>
        </pc:spChg>
        <pc:spChg chg="mod">
          <ac:chgData name="Pastor" userId="bc43209c614c17ad" providerId="LiveId" clId="{3D1533E8-C5D0-4E2E-B465-FDE30B0140D5}" dt="2021-11-20T21:23:35.431" v="1718" actId="1035"/>
          <ac:spMkLst>
            <pc:docMk/>
            <pc:sldMk cId="2410862867" sldId="275"/>
            <ac:spMk id="4" creationId="{5DAAAD2D-5BF0-4800-8AFE-1F5FDF61BF73}"/>
          </ac:spMkLst>
        </pc:spChg>
      </pc:sldChg>
      <pc:sldChg chg="addSp delSp modSp new mod modClrScheme chgLayout">
        <pc:chgData name="Pastor" userId="bc43209c614c17ad" providerId="LiveId" clId="{3D1533E8-C5D0-4E2E-B465-FDE30B0140D5}" dt="2021-11-20T21:28:06.524" v="1784" actId="20577"/>
        <pc:sldMkLst>
          <pc:docMk/>
          <pc:sldMk cId="4045996946" sldId="276"/>
        </pc:sldMkLst>
        <pc:spChg chg="del">
          <ac:chgData name="Pastor" userId="bc43209c614c17ad" providerId="LiveId" clId="{3D1533E8-C5D0-4E2E-B465-FDE30B0140D5}" dt="2021-11-20T21:26:56.233" v="1756" actId="700"/>
          <ac:spMkLst>
            <pc:docMk/>
            <pc:sldMk cId="4045996946" sldId="276"/>
            <ac:spMk id="2" creationId="{9EF813EF-B276-4E0D-8704-15B41FC11CF0}"/>
          </ac:spMkLst>
        </pc:spChg>
        <pc:spChg chg="mod ord">
          <ac:chgData name="Pastor" userId="bc43209c614c17ad" providerId="LiveId" clId="{3D1533E8-C5D0-4E2E-B465-FDE30B0140D5}" dt="2021-11-20T21:27:07.370" v="1757" actId="26606"/>
          <ac:spMkLst>
            <pc:docMk/>
            <pc:sldMk cId="4045996946" sldId="276"/>
            <ac:spMk id="3" creationId="{FA020210-3ACD-4F2F-9317-72FEF6332A94}"/>
          </ac:spMkLst>
        </pc:spChg>
        <pc:spChg chg="del">
          <ac:chgData name="Pastor" userId="bc43209c614c17ad" providerId="LiveId" clId="{3D1533E8-C5D0-4E2E-B465-FDE30B0140D5}" dt="2021-11-20T21:26:56.233" v="1756" actId="700"/>
          <ac:spMkLst>
            <pc:docMk/>
            <pc:sldMk cId="4045996946" sldId="276"/>
            <ac:spMk id="4" creationId="{54B12322-F4BE-44CD-8A7A-4E1BEF48EF24}"/>
          </ac:spMkLst>
        </pc:spChg>
        <pc:spChg chg="add mod">
          <ac:chgData name="Pastor" userId="bc43209c614c17ad" providerId="LiveId" clId="{3D1533E8-C5D0-4E2E-B465-FDE30B0140D5}" dt="2021-11-20T21:27:19.438" v="1767" actId="20577"/>
          <ac:spMkLst>
            <pc:docMk/>
            <pc:sldMk cId="4045996946" sldId="276"/>
            <ac:spMk id="8" creationId="{78A79F32-F8D7-4B8C-A829-8A84B2DC7160}"/>
          </ac:spMkLst>
        </pc:spChg>
        <pc:spChg chg="add mod">
          <ac:chgData name="Pastor" userId="bc43209c614c17ad" providerId="LiveId" clId="{3D1533E8-C5D0-4E2E-B465-FDE30B0140D5}" dt="2021-11-20T21:28:06.524" v="1784" actId="20577"/>
          <ac:spMkLst>
            <pc:docMk/>
            <pc:sldMk cId="4045996946" sldId="276"/>
            <ac:spMk id="10" creationId="{C0F452A6-562B-4A85-8414-3A88898894EC}"/>
          </ac:spMkLst>
        </pc:spChg>
      </pc:sldChg>
      <pc:sldChg chg="del">
        <pc:chgData name="Pastor" userId="bc43209c614c17ad" providerId="LiveId" clId="{3D1533E8-C5D0-4E2E-B465-FDE30B0140D5}" dt="2021-11-16T20:03:17.926" v="288" actId="2696"/>
        <pc:sldMkLst>
          <pc:docMk/>
          <pc:sldMk cId="451187730" sldId="283"/>
        </pc:sldMkLst>
      </pc:sldChg>
      <pc:sldChg chg="del">
        <pc:chgData name="Pastor" userId="bc43209c614c17ad" providerId="LiveId" clId="{3D1533E8-C5D0-4E2E-B465-FDE30B0140D5}" dt="2021-11-16T20:03:19.578" v="291" actId="2696"/>
        <pc:sldMkLst>
          <pc:docMk/>
          <pc:sldMk cId="3322300142" sldId="28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2FF6B6-4F8A-40F7-B5F4-FC3996824D7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910A999-F365-48DF-976A-0517FE045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A5457B-CDAE-4DEB-AEC8-C82DE2312E37}" type="datetimeFigureOut">
              <a:rPr lang="en-US" smtClean="0"/>
              <a:t>11/21/2021</a:t>
            </a:fld>
            <a:endParaRPr lang="en-US" dirty="0"/>
          </a:p>
        </p:txBody>
      </p:sp>
      <p:sp>
        <p:nvSpPr>
          <p:cNvPr id="4" name="Footer Placeholder 3">
            <a:extLst>
              <a:ext uri="{FF2B5EF4-FFF2-40B4-BE49-F238E27FC236}">
                <a16:creationId xmlns:a16="http://schemas.microsoft.com/office/drawing/2014/main" id="{F8735C90-ADBF-4B9E-BE88-E1C8F83EB4D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2506A01-6D0A-45EF-A584-05A3361D66F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831430A-4AA4-45C8-AC23-CD6B61C41A4C}" type="slidenum">
              <a:rPr lang="en-US" smtClean="0"/>
              <a:t>‹#›</a:t>
            </a:fld>
            <a:endParaRPr lang="en-US" dirty="0"/>
          </a:p>
        </p:txBody>
      </p:sp>
    </p:spTree>
    <p:extLst>
      <p:ext uri="{BB962C8B-B14F-4D97-AF65-F5344CB8AC3E}">
        <p14:creationId xmlns:p14="http://schemas.microsoft.com/office/powerpoint/2010/main" val="10599009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0B78EA-28CE-41D8-9043-90E391E5F567}" type="datetimeFigureOut">
              <a:rPr lang="en-US" noProof="0" smtClean="0"/>
              <a:t>11/21/2021</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34D747-9380-41EE-9946-EC9EC0CA5D1E}" type="slidenum">
              <a:rPr lang="en-US" noProof="0" smtClean="0"/>
              <a:t>‹#›</a:t>
            </a:fld>
            <a:endParaRPr lang="en-US" noProof="0" dirty="0"/>
          </a:p>
        </p:txBody>
      </p:sp>
    </p:spTree>
    <p:extLst>
      <p:ext uri="{BB962C8B-B14F-4D97-AF65-F5344CB8AC3E}">
        <p14:creationId xmlns:p14="http://schemas.microsoft.com/office/powerpoint/2010/main" val="3827727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7" name="Group 6">
            <a:extLst>
              <a:ext uri="{FF2B5EF4-FFF2-40B4-BE49-F238E27FC236}">
                <a16:creationId xmlns:a16="http://schemas.microsoft.com/office/drawing/2014/main" id="{4CA15AFD-4983-47DD-9ED0-D3B27E5A096F}"/>
              </a:ext>
            </a:extLst>
          </p:cNvPr>
          <p:cNvGrpSpPr/>
          <p:nvPr userDrawn="1"/>
        </p:nvGrpSpPr>
        <p:grpSpPr>
          <a:xfrm>
            <a:off x="-1604709" y="-3756"/>
            <a:ext cx="13796710" cy="6861756"/>
            <a:chOff x="-1604709" y="-3756"/>
            <a:chExt cx="13796710" cy="6861756"/>
          </a:xfrm>
        </p:grpSpPr>
        <p:grpSp>
          <p:nvGrpSpPr>
            <p:cNvPr id="8" name="Group 7">
              <a:extLst>
                <a:ext uri="{FF2B5EF4-FFF2-40B4-BE49-F238E27FC236}">
                  <a16:creationId xmlns:a16="http://schemas.microsoft.com/office/drawing/2014/main" id="{2222D5E2-E9B4-4180-98B8-4E514C9ADB28}"/>
                </a:ext>
              </a:extLst>
            </p:cNvPr>
            <p:cNvGrpSpPr/>
            <p:nvPr/>
          </p:nvGrpSpPr>
          <p:grpSpPr>
            <a:xfrm>
              <a:off x="-16298" y="0"/>
              <a:ext cx="12208299" cy="6858000"/>
              <a:chOff x="-16298" y="0"/>
              <a:chExt cx="12208299" cy="6858000"/>
            </a:xfrm>
          </p:grpSpPr>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ight Triangle 16">
                <a:extLst>
                  <a:ext uri="{FF2B5EF4-FFF2-40B4-BE49-F238E27FC236}">
                    <a16:creationId xmlns:a16="http://schemas.microsoft.com/office/drawing/2014/main" id="{8DCD5806-2A2F-4ABF-8057-245681C498E6}"/>
                  </a:ext>
                </a:extLst>
              </p:cNvPr>
              <p:cNvSpPr/>
              <p:nvPr/>
            </p:nvSpPr>
            <p:spPr>
              <a:xfrm rot="16200000" flipH="1" flipV="1">
                <a:off x="24625" y="-4746"/>
                <a:ext cx="2819399" cy="2828891"/>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p:nvSpPr>
            <p:spPr>
              <a:xfrm rot="16200000" flipH="1" flipV="1">
                <a:off x="4418" y="-4422"/>
                <a:ext cx="2627088" cy="263593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p:nvSpPr>
            <p:spPr>
              <a:xfrm rot="16200000" flipH="1" flipV="1">
                <a:off x="-12263" y="-4034"/>
                <a:ext cx="2397087" cy="2405158"/>
              </a:xfrm>
              <a:prstGeom prst="rtTriangle">
                <a:avLst/>
              </a:prstGeom>
              <a:solidFill>
                <a:schemeClr val="accent2">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9" name="Freeform: Shape 12">
              <a:extLst>
                <a:ext uri="{FF2B5EF4-FFF2-40B4-BE49-F238E27FC236}">
                  <a16:creationId xmlns:a16="http://schemas.microsoft.com/office/drawing/2014/main" id="{E3AAB79D-382D-4A95-965E-526B6A681DA7}"/>
                </a:ext>
              </a:extLst>
            </p:cNvPr>
            <p:cNvSpPr/>
            <p:nvPr/>
          </p:nvSpPr>
          <p:spPr>
            <a:xfrm rot="18900000" flipH="1">
              <a:off x="-1604709" y="1397837"/>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C0A22127-2B4A-4B15-B0A9-F019A30347A1}"/>
                </a:ext>
              </a:extLst>
            </p:cNvPr>
            <p:cNvSpPr/>
            <p:nvPr/>
          </p:nvSpPr>
          <p:spPr>
            <a:xfrm rot="18900000">
              <a:off x="-861777" y="-3756"/>
              <a:ext cx="2676646" cy="1356876"/>
            </a:xfrm>
            <a:custGeom>
              <a:avLst/>
              <a:gdLst>
                <a:gd name="connsiteX0" fmla="*/ 1319770 w 2676646"/>
                <a:gd name="connsiteY0" fmla="*/ 0 h 1356876"/>
                <a:gd name="connsiteX1" fmla="*/ 2676646 w 2676646"/>
                <a:gd name="connsiteY1" fmla="*/ 1356876 h 1356876"/>
                <a:gd name="connsiteX2" fmla="*/ 0 w 2676646"/>
                <a:gd name="connsiteY2" fmla="*/ 1356876 h 1356876"/>
                <a:gd name="connsiteX3" fmla="*/ 0 w 2676646"/>
                <a:gd name="connsiteY3" fmla="*/ 1319770 h 1356876"/>
              </a:gdLst>
              <a:ahLst/>
              <a:cxnLst>
                <a:cxn ang="0">
                  <a:pos x="connsiteX0" y="connsiteY0"/>
                </a:cxn>
                <a:cxn ang="0">
                  <a:pos x="connsiteX1" y="connsiteY1"/>
                </a:cxn>
                <a:cxn ang="0">
                  <a:pos x="connsiteX2" y="connsiteY2"/>
                </a:cxn>
                <a:cxn ang="0">
                  <a:pos x="connsiteX3" y="connsiteY3"/>
                </a:cxn>
              </a:cxnLst>
              <a:rect l="l" t="t" r="r" b="b"/>
              <a:pathLst>
                <a:path w="2676646" h="1356876">
                  <a:moveTo>
                    <a:pt x="1319770" y="0"/>
                  </a:moveTo>
                  <a:lnTo>
                    <a:pt x="2676646" y="1356876"/>
                  </a:lnTo>
                  <a:lnTo>
                    <a:pt x="0" y="1356876"/>
                  </a:lnTo>
                  <a:lnTo>
                    <a:pt x="0" y="1319770"/>
                  </a:lnTo>
                  <a:close/>
                </a:path>
              </a:pathLst>
            </a:custGeom>
            <a:pattFill prst="wdUpDiag">
              <a:fgClr>
                <a:schemeClr val="accent2"/>
              </a:fgClr>
              <a:bgClr>
                <a:schemeClr val="accent1"/>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1" name="Freeform: Shape 12">
              <a:extLst>
                <a:ext uri="{FF2B5EF4-FFF2-40B4-BE49-F238E27FC236}">
                  <a16:creationId xmlns:a16="http://schemas.microsoft.com/office/drawing/2014/main" id="{F04D9FDC-1B67-4254-9535-CD32E81F0C3E}"/>
                </a:ext>
              </a:extLst>
            </p:cNvPr>
            <p:cNvSpPr/>
            <p:nvPr/>
          </p:nvSpPr>
          <p:spPr>
            <a:xfrm rot="13500000">
              <a:off x="-1226102" y="1737462"/>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2" name="Group 11">
              <a:extLst>
                <a:ext uri="{FF2B5EF4-FFF2-40B4-BE49-F238E27FC236}">
                  <a16:creationId xmlns:a16="http://schemas.microsoft.com/office/drawing/2014/main" id="{0A86C4EA-4CF8-4531-845D-4FCB1E2F7422}"/>
                </a:ext>
              </a:extLst>
            </p:cNvPr>
            <p:cNvGrpSpPr/>
            <p:nvPr/>
          </p:nvGrpSpPr>
          <p:grpSpPr>
            <a:xfrm>
              <a:off x="-760406" y="4672937"/>
              <a:ext cx="1520812" cy="1520812"/>
              <a:chOff x="-1604709" y="3012880"/>
              <a:chExt cx="3211378" cy="3211378"/>
            </a:xfrm>
          </p:grpSpPr>
          <p:sp>
            <p:nvSpPr>
              <p:cNvPr id="13" name="Freeform: Shape 12">
                <a:extLst>
                  <a:ext uri="{FF2B5EF4-FFF2-40B4-BE49-F238E27FC236}">
                    <a16:creationId xmlns:a16="http://schemas.microsoft.com/office/drawing/2014/main" id="{1101B195-C112-4D20-8D19-4D22479B150D}"/>
                  </a:ext>
                </a:extLst>
              </p:cNvPr>
              <p:cNvSpPr/>
              <p:nvPr/>
            </p:nvSpPr>
            <p:spPr>
              <a:xfrm rot="18900000" flipH="1">
                <a:off x="-1604709" y="3012880"/>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2">
                <a:extLst>
                  <a:ext uri="{FF2B5EF4-FFF2-40B4-BE49-F238E27FC236}">
                    <a16:creationId xmlns:a16="http://schemas.microsoft.com/office/drawing/2014/main" id="{CA755F1F-9955-4CBB-8F34-F7801CA44CE7}"/>
                  </a:ext>
                </a:extLst>
              </p:cNvPr>
              <p:cNvSpPr/>
              <p:nvPr/>
            </p:nvSpPr>
            <p:spPr>
              <a:xfrm rot="13500000">
                <a:off x="-1226102" y="3352505"/>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sp>
        <p:nvSpPr>
          <p:cNvPr id="2" name="Title 1">
            <a:extLst>
              <a:ext uri="{FF2B5EF4-FFF2-40B4-BE49-F238E27FC236}">
                <a16:creationId xmlns:a16="http://schemas.microsoft.com/office/drawing/2014/main" id="{9E597736-C478-4C26-9BAF-205FE31E977C}"/>
              </a:ext>
            </a:extLst>
          </p:cNvPr>
          <p:cNvSpPr>
            <a:spLocks noGrp="1"/>
          </p:cNvSpPr>
          <p:nvPr>
            <p:ph type="ctrTitle" hasCustomPrompt="1"/>
          </p:nvPr>
        </p:nvSpPr>
        <p:spPr>
          <a:xfrm>
            <a:off x="2761488" y="2395728"/>
            <a:ext cx="7077456" cy="1243584"/>
          </a:xfrm>
        </p:spPr>
        <p:txBody>
          <a:bodyPr vert="horz" lIns="91440" tIns="45720" rIns="91440" bIns="45720" rtlCol="0" anchor="b">
            <a:noAutofit/>
          </a:bodyPr>
          <a:lstStyle>
            <a:lvl1pPr>
              <a:defRPr lang="en-GB" sz="6600" b="1" dirty="0">
                <a:solidFill>
                  <a:schemeClr val="accent2"/>
                </a:solidFill>
                <a:latin typeface="+mj-lt"/>
                <a:ea typeface="Tahoma" panose="020B0604030504040204" pitchFamily="34" charset="0"/>
                <a:cs typeface="Tahoma" panose="020B0604030504040204" pitchFamily="34" charset="0"/>
              </a:defRPr>
            </a:lvl1pPr>
          </a:lstStyle>
          <a:p>
            <a:pPr lvl="0"/>
            <a:r>
              <a:rPr lang="en-US" noProof="0"/>
              <a:t>TITLE</a:t>
            </a:r>
          </a:p>
        </p:txBody>
      </p:sp>
      <p:sp>
        <p:nvSpPr>
          <p:cNvPr id="3" name="Subtitle 2">
            <a:extLst>
              <a:ext uri="{FF2B5EF4-FFF2-40B4-BE49-F238E27FC236}">
                <a16:creationId xmlns:a16="http://schemas.microsoft.com/office/drawing/2014/main" id="{C3D2DEF0-A0B0-4CFE-B67D-A9D75E2368DC}"/>
              </a:ext>
            </a:extLst>
          </p:cNvPr>
          <p:cNvSpPr>
            <a:spLocks noGrp="1"/>
          </p:cNvSpPr>
          <p:nvPr>
            <p:ph type="subTitle" idx="1"/>
          </p:nvPr>
        </p:nvSpPr>
        <p:spPr>
          <a:xfrm>
            <a:off x="2761488" y="3721608"/>
            <a:ext cx="7077456" cy="868680"/>
          </a:xfrm>
        </p:spPr>
        <p:txBody>
          <a:bodyPr vert="horz" lIns="91440" tIns="45720" rIns="91440" bIns="45720" rtlCol="0">
            <a:normAutofit/>
          </a:bodyPr>
          <a:lstStyle>
            <a:lvl1pPr marL="0" indent="0">
              <a:buNone/>
              <a:defRPr lang="en-GB" sz="1800" spc="300" dirty="0">
                <a:solidFill>
                  <a:schemeClr val="bg1"/>
                </a:solidFill>
                <a:latin typeface="+mn-lt"/>
                <a:cs typeface="Arial" panose="020B0604020202020204" pitchFamily="34" charset="0"/>
              </a:defRPr>
            </a:lvl1pPr>
          </a:lstStyle>
          <a:p>
            <a:pPr marL="228600" lvl="0" indent="-228600"/>
            <a:r>
              <a:rPr lang="en-US" noProof="0"/>
              <a:t>Click to edit Master subtitle style</a:t>
            </a:r>
          </a:p>
        </p:txBody>
      </p:sp>
    </p:spTree>
    <p:extLst>
      <p:ext uri="{BB962C8B-B14F-4D97-AF65-F5344CB8AC3E}">
        <p14:creationId xmlns:p14="http://schemas.microsoft.com/office/powerpoint/2010/main" val="436959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2838D16-809E-4EB1-8C0C-0E63D8139112}"/>
              </a:ext>
            </a:extLst>
          </p:cNvPr>
          <p:cNvSpPr/>
          <p:nvPr userDrawn="1"/>
        </p:nvSpPr>
        <p:spPr>
          <a:xfrm>
            <a:off x="0" y="0"/>
            <a:ext cx="12192000" cy="6858000"/>
          </a:xfrm>
          <a:prstGeom prst="rect">
            <a:avLst/>
          </a:prstGeom>
          <a:solidFill>
            <a:srgbClr val="0C43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01FEB333-94B4-4E53-9019-D584810903BB}"/>
              </a:ext>
            </a:extLst>
          </p:cNvPr>
          <p:cNvSpPr/>
          <p:nvPr userDrawn="1"/>
        </p:nvSpPr>
        <p:spPr>
          <a:xfrm>
            <a:off x="0" y="0"/>
            <a:ext cx="12192000" cy="6862745"/>
          </a:xfrm>
          <a:custGeom>
            <a:avLst/>
            <a:gdLst>
              <a:gd name="connsiteX0" fmla="*/ 0 w 12192000"/>
              <a:gd name="connsiteY0" fmla="*/ 0 h 6849743"/>
              <a:gd name="connsiteX1" fmla="*/ 7554712 w 12192000"/>
              <a:gd name="connsiteY1" fmla="*/ 0 h 6849743"/>
              <a:gd name="connsiteX2" fmla="*/ 10266645 w 12192000"/>
              <a:gd name="connsiteY2" fmla="*/ 2711934 h 6849743"/>
              <a:gd name="connsiteX3" fmla="*/ 11289529 w 12192000"/>
              <a:gd name="connsiteY3" fmla="*/ 2711934 h 6849743"/>
              <a:gd name="connsiteX4" fmla="*/ 12191999 w 12192000"/>
              <a:gd name="connsiteY4" fmla="*/ 3614404 h 6849743"/>
              <a:gd name="connsiteX5" fmla="*/ 12192000 w 12192000"/>
              <a:gd name="connsiteY5" fmla="*/ 6849743 h 6849743"/>
              <a:gd name="connsiteX6" fmla="*/ 0 w 12192000"/>
              <a:gd name="connsiteY6" fmla="*/ 6849743 h 684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49743">
                <a:moveTo>
                  <a:pt x="0" y="0"/>
                </a:moveTo>
                <a:lnTo>
                  <a:pt x="7554712" y="0"/>
                </a:lnTo>
                <a:lnTo>
                  <a:pt x="10266645" y="2711934"/>
                </a:lnTo>
                <a:lnTo>
                  <a:pt x="11289529" y="2711934"/>
                </a:lnTo>
                <a:lnTo>
                  <a:pt x="12191999" y="3614404"/>
                </a:lnTo>
                <a:lnTo>
                  <a:pt x="12192000" y="6849743"/>
                </a:lnTo>
                <a:lnTo>
                  <a:pt x="0" y="6849743"/>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Freeform: Shape 8">
            <a:extLst>
              <a:ext uri="{FF2B5EF4-FFF2-40B4-BE49-F238E27FC236}">
                <a16:creationId xmlns:a16="http://schemas.microsoft.com/office/drawing/2014/main" id="{A59B9489-0CD9-4DB7-AC82-6E7867F91403}"/>
              </a:ext>
            </a:extLst>
          </p:cNvPr>
          <p:cNvSpPr/>
          <p:nvPr userDrawn="1"/>
        </p:nvSpPr>
        <p:spPr>
          <a:xfrm rot="16200000" flipV="1">
            <a:off x="2626805"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ight Triangle 9">
            <a:extLst>
              <a:ext uri="{FF2B5EF4-FFF2-40B4-BE49-F238E27FC236}">
                <a16:creationId xmlns:a16="http://schemas.microsoft.com/office/drawing/2014/main" id="{A55D1C76-C591-4FA5-9780-87AB6B37C0FA}"/>
              </a:ext>
            </a:extLst>
          </p:cNvPr>
          <p:cNvSpPr/>
          <p:nvPr userDrawn="1"/>
        </p:nvSpPr>
        <p:spPr>
          <a:xfrm rot="5400000" flipV="1">
            <a:off x="5851010" y="-10649"/>
            <a:ext cx="6326154" cy="634745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Shape 10">
            <a:extLst>
              <a:ext uri="{FF2B5EF4-FFF2-40B4-BE49-F238E27FC236}">
                <a16:creationId xmlns:a16="http://schemas.microsoft.com/office/drawing/2014/main" id="{A7DC1D12-670F-4235-8791-FA8C2B330871}"/>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Freeform: Shape 11">
            <a:extLst>
              <a:ext uri="{FF2B5EF4-FFF2-40B4-BE49-F238E27FC236}">
                <a16:creationId xmlns:a16="http://schemas.microsoft.com/office/drawing/2014/main" id="{859569CF-FDAC-47C4-A0F5-296F7117C398}"/>
              </a:ext>
            </a:extLst>
          </p:cNvPr>
          <p:cNvSpPr/>
          <p:nvPr userDrawn="1"/>
        </p:nvSpPr>
        <p:spPr>
          <a:xfrm rot="2700000">
            <a:off x="9668984" y="1404392"/>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3" name="Freeform: Shape 12">
            <a:extLst>
              <a:ext uri="{FF2B5EF4-FFF2-40B4-BE49-F238E27FC236}">
                <a16:creationId xmlns:a16="http://schemas.microsoft.com/office/drawing/2014/main" id="{D68D0C72-2B2C-4C85-A091-157853C71784}"/>
              </a:ext>
            </a:extLst>
          </p:cNvPr>
          <p:cNvSpPr/>
          <p:nvPr userDrawn="1"/>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4" name="Freeform: Shape 13">
            <a:extLst>
              <a:ext uri="{FF2B5EF4-FFF2-40B4-BE49-F238E27FC236}">
                <a16:creationId xmlns:a16="http://schemas.microsoft.com/office/drawing/2014/main" id="{8E25334A-5FE3-4DDA-8D32-4796CCFCAA74}"/>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5" name="Freeform: Shape 14">
            <a:extLst>
              <a:ext uri="{FF2B5EF4-FFF2-40B4-BE49-F238E27FC236}">
                <a16:creationId xmlns:a16="http://schemas.microsoft.com/office/drawing/2014/main" id="{18818DF1-D7FD-4C0F-875D-7A07E8F75C06}"/>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16" name="Group 15">
            <a:extLst>
              <a:ext uri="{FF2B5EF4-FFF2-40B4-BE49-F238E27FC236}">
                <a16:creationId xmlns:a16="http://schemas.microsoft.com/office/drawing/2014/main" id="{8F9BB384-9E14-4CEA-82C1-21837229D3EF}"/>
              </a:ext>
            </a:extLst>
          </p:cNvPr>
          <p:cNvGrpSpPr/>
          <p:nvPr userDrawn="1"/>
        </p:nvGrpSpPr>
        <p:grpSpPr>
          <a:xfrm rot="16200000">
            <a:off x="431651" y="-917359"/>
            <a:ext cx="1532001" cy="1826463"/>
            <a:chOff x="10800164" y="7142066"/>
            <a:chExt cx="2775293" cy="3308724"/>
          </a:xfrm>
        </p:grpSpPr>
        <p:sp>
          <p:nvSpPr>
            <p:cNvPr id="17" name="Freeform: Shape 16">
              <a:extLst>
                <a:ext uri="{FF2B5EF4-FFF2-40B4-BE49-F238E27FC236}">
                  <a16:creationId xmlns:a16="http://schemas.microsoft.com/office/drawing/2014/main" id="{0862A81A-959D-4EAB-90ED-DB20759BB397}"/>
                </a:ext>
              </a:extLst>
            </p:cNvPr>
            <p:cNvSpPr/>
            <p:nvPr/>
          </p:nvSpPr>
          <p:spPr>
            <a:xfrm rot="2700000">
              <a:off x="10800164" y="7675497"/>
              <a:ext cx="2775293"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Freeform: Shape 17">
              <a:extLst>
                <a:ext uri="{FF2B5EF4-FFF2-40B4-BE49-F238E27FC236}">
                  <a16:creationId xmlns:a16="http://schemas.microsoft.com/office/drawing/2014/main" id="{AAB9E28C-9422-42BD-AECE-29B44B5D63E2}"/>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9" name="Group 18">
            <a:extLst>
              <a:ext uri="{FF2B5EF4-FFF2-40B4-BE49-F238E27FC236}">
                <a16:creationId xmlns:a16="http://schemas.microsoft.com/office/drawing/2014/main" id="{2772239B-C46D-4458-BB4B-DDB12FAB0172}"/>
              </a:ext>
            </a:extLst>
          </p:cNvPr>
          <p:cNvGrpSpPr/>
          <p:nvPr userDrawn="1"/>
        </p:nvGrpSpPr>
        <p:grpSpPr>
          <a:xfrm rot="16200000">
            <a:off x="1992859" y="-497210"/>
            <a:ext cx="818398" cy="986162"/>
            <a:chOff x="10945855" y="7317026"/>
            <a:chExt cx="2483924" cy="2993104"/>
          </a:xfrm>
        </p:grpSpPr>
        <p:sp>
          <p:nvSpPr>
            <p:cNvPr id="20" name="Freeform: Shape 19">
              <a:extLst>
                <a:ext uri="{FF2B5EF4-FFF2-40B4-BE49-F238E27FC236}">
                  <a16:creationId xmlns:a16="http://schemas.microsoft.com/office/drawing/2014/main" id="{3C8A2A1A-1FB9-4CA1-B74E-B293187E51AA}"/>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Freeform: Shape 20">
              <a:extLst>
                <a:ext uri="{FF2B5EF4-FFF2-40B4-BE49-F238E27FC236}">
                  <a16:creationId xmlns:a16="http://schemas.microsoft.com/office/drawing/2014/main" id="{DF2B18BA-6B43-40FA-A23B-D894D6AB468B}"/>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a:t>Click to edit Master text styles</a:t>
            </a:r>
          </a:p>
        </p:txBody>
      </p:sp>
      <p:sp>
        <p:nvSpPr>
          <p:cNvPr id="22" name="Slide Number Placeholder 4">
            <a:extLst>
              <a:ext uri="{FF2B5EF4-FFF2-40B4-BE49-F238E27FC236}">
                <a16:creationId xmlns:a16="http://schemas.microsoft.com/office/drawing/2014/main" id="{0F332671-6296-47C8-BF26-B2D962F5D03D}"/>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3" name="Title 1">
            <a:extLst>
              <a:ext uri="{FF2B5EF4-FFF2-40B4-BE49-F238E27FC236}">
                <a16:creationId xmlns:a16="http://schemas.microsoft.com/office/drawing/2014/main" id="{7772A652-7229-2B42-B87B-298C31D6F0CB}"/>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Tree>
    <p:extLst>
      <p:ext uri="{BB962C8B-B14F-4D97-AF65-F5344CB8AC3E}">
        <p14:creationId xmlns:p14="http://schemas.microsoft.com/office/powerpoint/2010/main" val="1675197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lt Section Header">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6" name="Group 25">
            <a:extLst>
              <a:ext uri="{FF2B5EF4-FFF2-40B4-BE49-F238E27FC236}">
                <a16:creationId xmlns:a16="http://schemas.microsoft.com/office/drawing/2014/main" id="{E9318B2B-E019-4078-9EF0-C9D6281AE31B}"/>
              </a:ext>
            </a:extLst>
          </p:cNvPr>
          <p:cNvGrpSpPr/>
          <p:nvPr userDrawn="1"/>
        </p:nvGrpSpPr>
        <p:grpSpPr>
          <a:xfrm>
            <a:off x="9776075" y="2057401"/>
            <a:ext cx="4413559" cy="3934444"/>
            <a:chOff x="9222437" y="1088097"/>
            <a:chExt cx="5433318" cy="4843502"/>
          </a:xfrm>
        </p:grpSpPr>
        <p:sp>
          <p:nvSpPr>
            <p:cNvPr id="27" name="Freeform: Shape 26">
              <a:extLst>
                <a:ext uri="{FF2B5EF4-FFF2-40B4-BE49-F238E27FC236}">
                  <a16:creationId xmlns:a16="http://schemas.microsoft.com/office/drawing/2014/main" id="{D3E625C0-9656-421F-861F-67C8F93362ED}"/>
                </a:ext>
              </a:extLst>
            </p:cNvPr>
            <p:cNvSpPr/>
            <p:nvPr/>
          </p:nvSpPr>
          <p:spPr>
            <a:xfrm rot="2700000">
              <a:off x="9668983" y="1078460"/>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8" name="Freeform: Shape 27">
              <a:extLst>
                <a:ext uri="{FF2B5EF4-FFF2-40B4-BE49-F238E27FC236}">
                  <a16:creationId xmlns:a16="http://schemas.microsoft.com/office/drawing/2014/main" id="{49F8E490-C6E3-4D00-866F-CD85DD88996E}"/>
                </a:ext>
              </a:extLst>
            </p:cNvPr>
            <p:cNvSpPr/>
            <p:nvPr/>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sp>
        <p:nvSpPr>
          <p:cNvPr id="29" name="Freeform: Shape 28">
            <a:extLst>
              <a:ext uri="{FF2B5EF4-FFF2-40B4-BE49-F238E27FC236}">
                <a16:creationId xmlns:a16="http://schemas.microsoft.com/office/drawing/2014/main" id="{EE8F5B31-1523-46AE-9455-C33DFC1BDDE0}"/>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a16="http://schemas.microsoft.com/office/drawing/2014/main" id="{5D17048F-C2E1-4775-BC32-50BD6219F89D}"/>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31" name="Group 30">
            <a:extLst>
              <a:ext uri="{FF2B5EF4-FFF2-40B4-BE49-F238E27FC236}">
                <a16:creationId xmlns:a16="http://schemas.microsoft.com/office/drawing/2014/main" id="{EAB002AA-4848-49C8-A834-036F860C79A3}"/>
              </a:ext>
            </a:extLst>
          </p:cNvPr>
          <p:cNvGrpSpPr/>
          <p:nvPr userDrawn="1"/>
        </p:nvGrpSpPr>
        <p:grpSpPr>
          <a:xfrm rot="16200000" flipH="1">
            <a:off x="9913705" y="6257994"/>
            <a:ext cx="1052473" cy="1209445"/>
            <a:chOff x="10800165" y="7142066"/>
            <a:chExt cx="2775293" cy="3189215"/>
          </a:xfrm>
        </p:grpSpPr>
        <p:sp>
          <p:nvSpPr>
            <p:cNvPr id="32" name="Freeform: Shape 31">
              <a:extLst>
                <a:ext uri="{FF2B5EF4-FFF2-40B4-BE49-F238E27FC236}">
                  <a16:creationId xmlns:a16="http://schemas.microsoft.com/office/drawing/2014/main" id="{14B187A8-7F8D-469D-A03B-4F835A5746DE}"/>
                </a:ext>
              </a:extLst>
            </p:cNvPr>
            <p:cNvSpPr/>
            <p:nvPr/>
          </p:nvSpPr>
          <p:spPr>
            <a:xfrm rot="2700000">
              <a:off x="10800166" y="7555988"/>
              <a:ext cx="2775292"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Freeform: Shape 32">
              <a:extLst>
                <a:ext uri="{FF2B5EF4-FFF2-40B4-BE49-F238E27FC236}">
                  <a16:creationId xmlns:a16="http://schemas.microsoft.com/office/drawing/2014/main" id="{03D871D1-A11A-48FB-82A8-8D61AB5CB85C}"/>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a:t>Click to edit Master text styles</a:t>
            </a:r>
          </a:p>
        </p:txBody>
      </p:sp>
      <p:sp>
        <p:nvSpPr>
          <p:cNvPr id="35" name="Slide Number Placeholder 4">
            <a:extLst>
              <a:ext uri="{FF2B5EF4-FFF2-40B4-BE49-F238E27FC236}">
                <a16:creationId xmlns:a16="http://schemas.microsoft.com/office/drawing/2014/main" id="{6F73F836-940E-4B65-A29C-D0869263C935}"/>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3511478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Oval 3">
            <a:extLst>
              <a:ext uri="{FF2B5EF4-FFF2-40B4-BE49-F238E27FC236}">
                <a16:creationId xmlns:a16="http://schemas.microsoft.com/office/drawing/2014/main" id="{ECB4C115-EFF9-405C-98BE-F4077B9730D0}"/>
              </a:ext>
            </a:extLst>
          </p:cNvPr>
          <p:cNvSpPr/>
          <p:nvPr userDrawn="1"/>
        </p:nvSpPr>
        <p:spPr>
          <a:xfrm>
            <a:off x="533399" y="914400"/>
            <a:ext cx="1944914" cy="1944914"/>
          </a:xfrm>
          <a:prstGeom prst="ellipse">
            <a:avLst/>
          </a:prstGeom>
          <a:solidFill>
            <a:schemeClr val="accent1">
              <a:lumMod val="50000"/>
            </a:schemeClr>
          </a:solidFill>
          <a:ln w="76200">
            <a:solidFill>
              <a:schemeClr val="accent1">
                <a:alpha val="5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Title 1">
            <a:extLst>
              <a:ext uri="{FF2B5EF4-FFF2-40B4-BE49-F238E27FC236}">
                <a16:creationId xmlns:a16="http://schemas.microsoft.com/office/drawing/2014/main" id="{C9A300DD-BB54-44ED-A7E4-01CD41EC930F}"/>
              </a:ext>
            </a:extLst>
          </p:cNvPr>
          <p:cNvSpPr txBox="1">
            <a:spLocks/>
          </p:cNvSpPr>
          <p:nvPr userDrawn="1"/>
        </p:nvSpPr>
        <p:spPr>
          <a:xfrm>
            <a:off x="956993" y="923305"/>
            <a:ext cx="1005115" cy="2859313"/>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lang="en-GB" sz="3600" b="0" i="0" kern="1200" dirty="0">
                <a:solidFill>
                  <a:schemeClr val="bg1"/>
                </a:solidFill>
                <a:latin typeface="Trebuchet MS" panose="020B0603020202020204" pitchFamily="34" charset="0"/>
                <a:ea typeface="+mj-ea"/>
                <a:cs typeface="+mj-cs"/>
              </a:defRPr>
            </a:lvl1pPr>
          </a:lstStyle>
          <a:p>
            <a:pPr algn="ctr"/>
            <a:r>
              <a:rPr lang="en-US" sz="18400" noProof="0" dirty="0">
                <a:solidFill>
                  <a:schemeClr val="accent1">
                    <a:lumMod val="60000"/>
                    <a:lumOff val="40000"/>
                  </a:schemeClr>
                </a:solidFill>
                <a:latin typeface="+mj-lt"/>
              </a:rPr>
              <a:t>“</a:t>
            </a:r>
          </a:p>
        </p:txBody>
      </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533399" y="3200400"/>
            <a:ext cx="7551057" cy="2859313"/>
          </a:xfrm>
        </p:spPr>
        <p:txBody>
          <a:bodyPr vert="horz" lIns="91440" tIns="45720" rIns="91440" bIns="45720" rtlCol="0" anchor="t">
            <a:normAutofit/>
          </a:bodyPr>
          <a:lstStyle>
            <a:lvl1pPr>
              <a:lnSpc>
                <a:spcPct val="100000"/>
              </a:lnSpc>
              <a:defRPr lang="en-GB" sz="3200" b="0" i="0" dirty="0">
                <a:solidFill>
                  <a:schemeClr val="bg1"/>
                </a:solidFill>
                <a:latin typeface="+mj-lt"/>
              </a:defRPr>
            </a:lvl1pPr>
          </a:lstStyle>
          <a:p>
            <a:pPr lvl="0"/>
            <a:r>
              <a:rPr lang="en-US" noProof="0"/>
              <a:t>Quote</a:t>
            </a:r>
          </a:p>
        </p:txBody>
      </p:sp>
      <p:sp>
        <p:nvSpPr>
          <p:cNvPr id="19" name="Slide Number Placeholder 4">
            <a:extLst>
              <a:ext uri="{FF2B5EF4-FFF2-40B4-BE49-F238E27FC236}">
                <a16:creationId xmlns:a16="http://schemas.microsoft.com/office/drawing/2014/main" id="{A4E6C1FF-5925-42B3-B7F9-0A0031BDAD30}"/>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1753169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3" name="Text Placeholder 22">
            <a:extLst>
              <a:ext uri="{FF2B5EF4-FFF2-40B4-BE49-F238E27FC236}">
                <a16:creationId xmlns:a16="http://schemas.microsoft.com/office/drawing/2014/main" id="{03618670-D1E4-466C-BDB5-FC890AC31457}"/>
              </a:ext>
            </a:extLst>
          </p:cNvPr>
          <p:cNvSpPr>
            <a:spLocks noGrp="1"/>
          </p:cNvSpPr>
          <p:nvPr>
            <p:ph type="body" sz="quarter" idx="13"/>
          </p:nvPr>
        </p:nvSpPr>
        <p:spPr>
          <a:xfrm>
            <a:off x="444500" y="1625385"/>
            <a:ext cx="6718300" cy="4093243"/>
          </a:xfrm>
        </p:spPr>
        <p:txBody>
          <a:bodyPr>
            <a:noAutofit/>
          </a:bodyPr>
          <a:lstStyle>
            <a:lvl1pPr>
              <a:lnSpc>
                <a:spcPct val="100000"/>
              </a:lnSpc>
              <a:spcBef>
                <a:spcPts val="600"/>
              </a:spcBef>
              <a:spcAft>
                <a:spcPts val="400"/>
              </a:spcAft>
              <a:defRPr sz="1600">
                <a:solidFill>
                  <a:schemeClr val="bg1"/>
                </a:solidFill>
                <a:latin typeface="+mn-lt"/>
                <a:cs typeface="Arial" panose="020B0604020202020204" pitchFamily="34" charset="0"/>
              </a:defRPr>
            </a:lvl1pPr>
            <a:lvl2pPr>
              <a:lnSpc>
                <a:spcPct val="100000"/>
              </a:lnSpc>
              <a:spcBef>
                <a:spcPts val="600"/>
              </a:spcBef>
              <a:spcAft>
                <a:spcPts val="400"/>
              </a:spcAft>
              <a:defRPr sz="1400">
                <a:solidFill>
                  <a:schemeClr val="bg1"/>
                </a:solidFill>
                <a:latin typeface="+mn-lt"/>
                <a:cs typeface="Arial" panose="020B0604020202020204" pitchFamily="34" charset="0"/>
              </a:defRPr>
            </a:lvl2pPr>
            <a:lvl3pPr>
              <a:lnSpc>
                <a:spcPct val="100000"/>
              </a:lnSpc>
              <a:spcBef>
                <a:spcPts val="600"/>
              </a:spcBef>
              <a:spcAft>
                <a:spcPts val="400"/>
              </a:spcAft>
              <a:defRPr sz="1200">
                <a:solidFill>
                  <a:schemeClr val="bg1"/>
                </a:solidFill>
                <a:latin typeface="+mn-lt"/>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p:txBody>
      </p:sp>
    </p:spTree>
    <p:extLst>
      <p:ext uri="{BB962C8B-B14F-4D97-AF65-F5344CB8AC3E}">
        <p14:creationId xmlns:p14="http://schemas.microsoft.com/office/powerpoint/2010/main" val="274574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073704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7" name="Text Placeholder 6">
            <a:extLst>
              <a:ext uri="{FF2B5EF4-FFF2-40B4-BE49-F238E27FC236}">
                <a16:creationId xmlns:a16="http://schemas.microsoft.com/office/drawing/2014/main" id="{7E0C167E-2626-40DB-AACF-D02543E29BB3}"/>
              </a:ext>
            </a:extLst>
          </p:cNvPr>
          <p:cNvSpPr>
            <a:spLocks noGrp="1"/>
          </p:cNvSpPr>
          <p:nvPr>
            <p:ph type="body" sz="quarter" idx="13"/>
          </p:nvPr>
        </p:nvSpPr>
        <p:spPr>
          <a:xfrm>
            <a:off x="1409700" y="1749570"/>
            <a:ext cx="9372600" cy="3358860"/>
          </a:xfrm>
        </p:spPr>
        <p:txBody>
          <a:bodyPr anchor="ctr">
            <a:normAutofit/>
          </a:bodyPr>
          <a:lstStyle>
            <a:lvl1pPr marL="0" indent="0" algn="ctr">
              <a:buNone/>
              <a:defRPr sz="6000">
                <a:solidFill>
                  <a:schemeClr val="bg1"/>
                </a:solidFill>
              </a:defRPr>
            </a:lvl1pPr>
          </a:lstStyle>
          <a:p>
            <a:pPr lvl="0"/>
            <a:r>
              <a:rPr lang="en-US" noProof="0"/>
              <a:t>Click to edit Master text styles</a:t>
            </a:r>
          </a:p>
        </p:txBody>
      </p:sp>
    </p:spTree>
    <p:extLst>
      <p:ext uri="{BB962C8B-B14F-4D97-AF65-F5344CB8AC3E}">
        <p14:creationId xmlns:p14="http://schemas.microsoft.com/office/powerpoint/2010/main" val="2904744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0103A49C-32FF-49E6-86F3-FC2E19517BD5}"/>
              </a:ext>
            </a:extLst>
          </p:cNvPr>
          <p:cNvSpPr>
            <a:spLocks noGrp="1"/>
          </p:cNvSpPr>
          <p:nvPr>
            <p:ph idx="1"/>
          </p:nvPr>
        </p:nvSpPr>
        <p:spPr>
          <a:xfrm>
            <a:off x="443365" y="1825625"/>
            <a:ext cx="11215235"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636708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5" name="Text Placeholder 2">
            <a:extLst>
              <a:ext uri="{FF2B5EF4-FFF2-40B4-BE49-F238E27FC236}">
                <a16:creationId xmlns:a16="http://schemas.microsoft.com/office/drawing/2014/main" id="{7FA80A70-18DE-4DB9-9982-BA75BE54CF93}"/>
              </a:ext>
            </a:extLst>
          </p:cNvPr>
          <p:cNvSpPr>
            <a:spLocks noGrp="1"/>
          </p:cNvSpPr>
          <p:nvPr>
            <p:ph type="body" idx="1"/>
          </p:nvPr>
        </p:nvSpPr>
        <p:spPr>
          <a:xfrm>
            <a:off x="444500" y="1681163"/>
            <a:ext cx="5157787"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6" name="Text Placeholder 4">
            <a:extLst>
              <a:ext uri="{FF2B5EF4-FFF2-40B4-BE49-F238E27FC236}">
                <a16:creationId xmlns:a16="http://schemas.microsoft.com/office/drawing/2014/main" id="{2801C0EF-C078-44B0-AD01-4850E9A65EE0}"/>
              </a:ext>
            </a:extLst>
          </p:cNvPr>
          <p:cNvSpPr>
            <a:spLocks noGrp="1"/>
          </p:cNvSpPr>
          <p:nvPr>
            <p:ph type="body" sz="quarter" idx="3"/>
          </p:nvPr>
        </p:nvSpPr>
        <p:spPr>
          <a:xfrm>
            <a:off x="6500812" y="1681163"/>
            <a:ext cx="5157788"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7" name="Content Placeholder 3">
            <a:extLst>
              <a:ext uri="{FF2B5EF4-FFF2-40B4-BE49-F238E27FC236}">
                <a16:creationId xmlns:a16="http://schemas.microsoft.com/office/drawing/2014/main" id="{7C9DED91-45F6-4308-A085-1EFACA6468CF}"/>
              </a:ext>
            </a:extLst>
          </p:cNvPr>
          <p:cNvSpPr>
            <a:spLocks noGrp="1"/>
          </p:cNvSpPr>
          <p:nvPr>
            <p:ph sz="half" idx="2"/>
          </p:nvPr>
        </p:nvSpPr>
        <p:spPr>
          <a:xfrm>
            <a:off x="444500" y="2505075"/>
            <a:ext cx="5157787"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8" name="Content Placeholder 5">
            <a:extLst>
              <a:ext uri="{FF2B5EF4-FFF2-40B4-BE49-F238E27FC236}">
                <a16:creationId xmlns:a16="http://schemas.microsoft.com/office/drawing/2014/main" id="{0574B5E7-B666-439B-9278-67BE1EA6EBC5}"/>
              </a:ext>
            </a:extLst>
          </p:cNvPr>
          <p:cNvSpPr>
            <a:spLocks noGrp="1"/>
          </p:cNvSpPr>
          <p:nvPr>
            <p:ph sz="quarter" idx="4"/>
          </p:nvPr>
        </p:nvSpPr>
        <p:spPr>
          <a:xfrm>
            <a:off x="6475412" y="2505075"/>
            <a:ext cx="5183188"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219167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FE796BFF-6E5F-4DE7-B193-F501FC094D63}"/>
              </a:ext>
            </a:extLst>
          </p:cNvPr>
          <p:cNvSpPr>
            <a:spLocks noGrp="1"/>
          </p:cNvSpPr>
          <p:nvPr>
            <p:ph sz="half" idx="1"/>
          </p:nvPr>
        </p:nvSpPr>
        <p:spPr>
          <a:xfrm>
            <a:off x="443365" y="1517715"/>
            <a:ext cx="5184437" cy="4659248"/>
          </a:xfrm>
        </p:spPr>
        <p:txBody>
          <a:bodyPr>
            <a:normAutofit/>
          </a:bodyPr>
          <a:lstStyle>
            <a:lvl1pPr marL="457200" indent="-457200">
              <a:buFont typeface="Arial" panose="020B0604020202020204" pitchFamily="34" charset="0"/>
              <a:buChar char="•"/>
              <a:defRPr sz="2000">
                <a:solidFill>
                  <a:schemeClr val="bg1"/>
                </a:solidFill>
              </a:defRPr>
            </a:lvl1pPr>
            <a:lvl2pPr marL="800100" indent="-342900">
              <a:buFont typeface="Arial" panose="020B0604020202020204" pitchFamily="34" charset="0"/>
              <a:buChar char="•"/>
              <a:defRPr sz="1800">
                <a:solidFill>
                  <a:schemeClr val="bg1"/>
                </a:solidFill>
              </a:defRPr>
            </a:lvl2pPr>
            <a:lvl3pPr marL="1257300" indent="-342900">
              <a:buFont typeface="Arial" panose="020B0604020202020204" pitchFamily="34" charset="0"/>
              <a:buChar char="•"/>
              <a:defRPr sz="1600">
                <a:solidFill>
                  <a:schemeClr val="bg1"/>
                </a:solidFill>
              </a:defRPr>
            </a:lvl3pPr>
            <a:lvl4pPr marL="1657350" indent="-285750">
              <a:buFont typeface="Arial" panose="020B0604020202020204" pitchFamily="34" charset="0"/>
              <a:buChar char="•"/>
              <a:defRPr sz="1400">
                <a:solidFill>
                  <a:schemeClr val="bg1"/>
                </a:solidFill>
              </a:defRPr>
            </a:lvl4pPr>
            <a:lvl5pPr marL="2114550" indent="-285750">
              <a:buFont typeface="Arial" panose="020B0604020202020204" pitchFamily="34" charset="0"/>
              <a:buChar cha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1" name="Content Placeholder 3">
            <a:extLst>
              <a:ext uri="{FF2B5EF4-FFF2-40B4-BE49-F238E27FC236}">
                <a16:creationId xmlns:a16="http://schemas.microsoft.com/office/drawing/2014/main" id="{78622754-CA4D-4C27-A37F-B26E7B4C9CA2}"/>
              </a:ext>
            </a:extLst>
          </p:cNvPr>
          <p:cNvSpPr>
            <a:spLocks noGrp="1"/>
          </p:cNvSpPr>
          <p:nvPr>
            <p:ph sz="half" idx="2"/>
          </p:nvPr>
        </p:nvSpPr>
        <p:spPr>
          <a:xfrm>
            <a:off x="6474163" y="1517715"/>
            <a:ext cx="5184437" cy="465924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999597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ategor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0" name="Picture Placeholder 8">
            <a:extLst>
              <a:ext uri="{FF2B5EF4-FFF2-40B4-BE49-F238E27FC236}">
                <a16:creationId xmlns:a16="http://schemas.microsoft.com/office/drawing/2014/main" id="{6D00E6B4-1CBE-404E-B943-5F1832320C1C}"/>
              </a:ext>
            </a:extLst>
          </p:cNvPr>
          <p:cNvSpPr>
            <a:spLocks noGrp="1"/>
          </p:cNvSpPr>
          <p:nvPr>
            <p:ph type="pic" sz="quarter" idx="13"/>
          </p:nvPr>
        </p:nvSpPr>
        <p:spPr>
          <a:xfrm>
            <a:off x="978212"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1" name="Picture Placeholder 8">
            <a:extLst>
              <a:ext uri="{FF2B5EF4-FFF2-40B4-BE49-F238E27FC236}">
                <a16:creationId xmlns:a16="http://schemas.microsoft.com/office/drawing/2014/main" id="{7CD59BFD-62BE-4E33-92A5-B84A2A9A8D3B}"/>
              </a:ext>
            </a:extLst>
          </p:cNvPr>
          <p:cNvSpPr>
            <a:spLocks noGrp="1"/>
          </p:cNvSpPr>
          <p:nvPr>
            <p:ph type="pic" sz="quarter" idx="14"/>
          </p:nvPr>
        </p:nvSpPr>
        <p:spPr>
          <a:xfrm>
            <a:off x="3222230"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2" name="Picture Placeholder 8">
            <a:extLst>
              <a:ext uri="{FF2B5EF4-FFF2-40B4-BE49-F238E27FC236}">
                <a16:creationId xmlns:a16="http://schemas.microsoft.com/office/drawing/2014/main" id="{60DC5978-55B8-421D-91B4-29F8210A7B2C}"/>
              </a:ext>
            </a:extLst>
          </p:cNvPr>
          <p:cNvSpPr>
            <a:spLocks noGrp="1"/>
          </p:cNvSpPr>
          <p:nvPr>
            <p:ph type="pic" sz="quarter" idx="15"/>
          </p:nvPr>
        </p:nvSpPr>
        <p:spPr>
          <a:xfrm>
            <a:off x="5466248"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3" name="Picture Placeholder 8">
            <a:extLst>
              <a:ext uri="{FF2B5EF4-FFF2-40B4-BE49-F238E27FC236}">
                <a16:creationId xmlns:a16="http://schemas.microsoft.com/office/drawing/2014/main" id="{BE3FB8C3-2C7E-4C59-8BD5-53FA2772DB56}"/>
              </a:ext>
            </a:extLst>
          </p:cNvPr>
          <p:cNvSpPr>
            <a:spLocks noGrp="1"/>
          </p:cNvSpPr>
          <p:nvPr>
            <p:ph type="pic" sz="quarter" idx="16"/>
          </p:nvPr>
        </p:nvSpPr>
        <p:spPr>
          <a:xfrm>
            <a:off x="7710266"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4" name="Picture Placeholder 8">
            <a:extLst>
              <a:ext uri="{FF2B5EF4-FFF2-40B4-BE49-F238E27FC236}">
                <a16:creationId xmlns:a16="http://schemas.microsoft.com/office/drawing/2014/main" id="{FD8FA9DA-C36B-4889-B88F-28B5829E53E2}"/>
              </a:ext>
            </a:extLst>
          </p:cNvPr>
          <p:cNvSpPr>
            <a:spLocks noGrp="1"/>
          </p:cNvSpPr>
          <p:nvPr>
            <p:ph type="pic" sz="quarter" idx="17"/>
          </p:nvPr>
        </p:nvSpPr>
        <p:spPr>
          <a:xfrm>
            <a:off x="9954283"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719894"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7" name="Text Placeholder 22">
            <a:extLst>
              <a:ext uri="{FF2B5EF4-FFF2-40B4-BE49-F238E27FC236}">
                <a16:creationId xmlns:a16="http://schemas.microsoft.com/office/drawing/2014/main" id="{05F72315-51A9-431C-B80A-45E4FB1D6BD6}"/>
              </a:ext>
            </a:extLst>
          </p:cNvPr>
          <p:cNvSpPr>
            <a:spLocks noGrp="1"/>
          </p:cNvSpPr>
          <p:nvPr>
            <p:ph type="body" sz="quarter" idx="19"/>
          </p:nvPr>
        </p:nvSpPr>
        <p:spPr>
          <a:xfrm>
            <a:off x="2963912"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8" name="Text Placeholder 22">
            <a:extLst>
              <a:ext uri="{FF2B5EF4-FFF2-40B4-BE49-F238E27FC236}">
                <a16:creationId xmlns:a16="http://schemas.microsoft.com/office/drawing/2014/main" id="{883D1F0C-34F1-46E1-B178-E4AB82B14631}"/>
              </a:ext>
            </a:extLst>
          </p:cNvPr>
          <p:cNvSpPr>
            <a:spLocks noGrp="1"/>
          </p:cNvSpPr>
          <p:nvPr>
            <p:ph type="body" sz="quarter" idx="20"/>
          </p:nvPr>
        </p:nvSpPr>
        <p:spPr>
          <a:xfrm>
            <a:off x="5207930"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9" name="Text Placeholder 22">
            <a:extLst>
              <a:ext uri="{FF2B5EF4-FFF2-40B4-BE49-F238E27FC236}">
                <a16:creationId xmlns:a16="http://schemas.microsoft.com/office/drawing/2014/main" id="{7202A849-DF14-40E7-B38D-1185F72603EC}"/>
              </a:ext>
            </a:extLst>
          </p:cNvPr>
          <p:cNvSpPr>
            <a:spLocks noGrp="1"/>
          </p:cNvSpPr>
          <p:nvPr>
            <p:ph type="body" sz="quarter" idx="21"/>
          </p:nvPr>
        </p:nvSpPr>
        <p:spPr>
          <a:xfrm>
            <a:off x="7451948"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0" name="Text Placeholder 22">
            <a:extLst>
              <a:ext uri="{FF2B5EF4-FFF2-40B4-BE49-F238E27FC236}">
                <a16:creationId xmlns:a16="http://schemas.microsoft.com/office/drawing/2014/main" id="{CCFC1ADF-AC11-4CCD-AC2D-478B6FFEA5EA}"/>
              </a:ext>
            </a:extLst>
          </p:cNvPr>
          <p:cNvSpPr>
            <a:spLocks noGrp="1"/>
          </p:cNvSpPr>
          <p:nvPr>
            <p:ph type="body" sz="quarter" idx="22"/>
          </p:nvPr>
        </p:nvSpPr>
        <p:spPr>
          <a:xfrm>
            <a:off x="9695965"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cxnSp>
        <p:nvCxnSpPr>
          <p:cNvPr id="7" name="Straight Connector 6">
            <a:extLst>
              <a:ext uri="{FF2B5EF4-FFF2-40B4-BE49-F238E27FC236}">
                <a16:creationId xmlns:a16="http://schemas.microsoft.com/office/drawing/2014/main" id="{2B4CB326-DA0E-488E-B236-7017E8438FBB}"/>
              </a:ext>
            </a:extLst>
          </p:cNvPr>
          <p:cNvCxnSpPr/>
          <p:nvPr userDrawn="1"/>
        </p:nvCxnSpPr>
        <p:spPr>
          <a:xfrm>
            <a:off x="1242354"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366B533-7212-4A36-9CE2-D6302E721F8F}"/>
              </a:ext>
            </a:extLst>
          </p:cNvPr>
          <p:cNvCxnSpPr/>
          <p:nvPr userDrawn="1"/>
        </p:nvCxnSpPr>
        <p:spPr>
          <a:xfrm>
            <a:off x="3486372"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AD7474CD-E230-4E14-8274-5E20F673F401}"/>
              </a:ext>
            </a:extLst>
          </p:cNvPr>
          <p:cNvCxnSpPr/>
          <p:nvPr userDrawn="1"/>
        </p:nvCxnSpPr>
        <p:spPr>
          <a:xfrm>
            <a:off x="5730390"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BF71FCE-6F39-4D2F-82BE-7D9F1D2ED59F}"/>
              </a:ext>
            </a:extLst>
          </p:cNvPr>
          <p:cNvCxnSpPr/>
          <p:nvPr userDrawn="1"/>
        </p:nvCxnSpPr>
        <p:spPr>
          <a:xfrm>
            <a:off x="7974408"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7AC7A-17D9-4F42-9DD0-94FE4FC6BF19}"/>
              </a:ext>
            </a:extLst>
          </p:cNvPr>
          <p:cNvCxnSpPr/>
          <p:nvPr userDrawn="1"/>
        </p:nvCxnSpPr>
        <p:spPr>
          <a:xfrm>
            <a:off x="10218425"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762663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hoto + 3 Sec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
        <p:nvSpPr>
          <p:cNvPr id="36" name="Text Placeholder 22">
            <a:extLst>
              <a:ext uri="{FF2B5EF4-FFF2-40B4-BE49-F238E27FC236}">
                <a16:creationId xmlns:a16="http://schemas.microsoft.com/office/drawing/2014/main" id="{642D3CE0-C3B4-4F3F-A650-AB452B3AD4BA}"/>
              </a:ext>
            </a:extLst>
          </p:cNvPr>
          <p:cNvSpPr>
            <a:spLocks noGrp="1"/>
          </p:cNvSpPr>
          <p:nvPr>
            <p:ph type="body" sz="quarter" idx="20"/>
          </p:nvPr>
        </p:nvSpPr>
        <p:spPr>
          <a:xfrm>
            <a:off x="4444169"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7" name="Text Placeholder 22">
            <a:extLst>
              <a:ext uri="{FF2B5EF4-FFF2-40B4-BE49-F238E27FC236}">
                <a16:creationId xmlns:a16="http://schemas.microsoft.com/office/drawing/2014/main" id="{DBED2BB0-CDAD-40EE-8B35-C66DF45EE29D}"/>
              </a:ext>
            </a:extLst>
          </p:cNvPr>
          <p:cNvSpPr>
            <a:spLocks noGrp="1"/>
          </p:cNvSpPr>
          <p:nvPr>
            <p:ph type="body" sz="quarter" idx="21"/>
          </p:nvPr>
        </p:nvSpPr>
        <p:spPr>
          <a:xfrm>
            <a:off x="834624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Tree>
    <p:extLst>
      <p:ext uri="{BB962C8B-B14F-4D97-AF65-F5344CB8AC3E}">
        <p14:creationId xmlns:p14="http://schemas.microsoft.com/office/powerpoint/2010/main" val="15447457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hoto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9402006" cy="1463040"/>
          </a:xfrm>
        </p:spPr>
        <p:txBody>
          <a:bodyPr lIns="0" tIns="0" rIns="0" bIns="0">
            <a:noAutofit/>
          </a:bodyPr>
          <a:lstStyle>
            <a:lvl1pPr marL="0" indent="0" algn="l">
              <a:lnSpc>
                <a:spcPct val="100000"/>
              </a:lnSpc>
              <a:spcBef>
                <a:spcPts val="300"/>
              </a:spcBef>
              <a:spcAft>
                <a:spcPts val="3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Tree>
    <p:extLst>
      <p:ext uri="{BB962C8B-B14F-4D97-AF65-F5344CB8AC3E}">
        <p14:creationId xmlns:p14="http://schemas.microsoft.com/office/powerpoint/2010/main" val="24868267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Picture Placeholder 2">
            <a:extLst>
              <a:ext uri="{FF2B5EF4-FFF2-40B4-BE49-F238E27FC236}">
                <a16:creationId xmlns:a16="http://schemas.microsoft.com/office/drawing/2014/main" id="{30B3A574-7940-4E35-857E-5CA35A5910E5}"/>
              </a:ext>
            </a:extLst>
          </p:cNvPr>
          <p:cNvSpPr>
            <a:spLocks noGrp="1"/>
          </p:cNvSpPr>
          <p:nvPr>
            <p:ph type="pic" idx="1"/>
          </p:nvPr>
        </p:nvSpPr>
        <p:spPr>
          <a:xfrm>
            <a:off x="4110087" y="1444649"/>
            <a:ext cx="7548513" cy="4579079"/>
          </a:xfrm>
        </p:spPr>
        <p:txBody>
          <a:bodyPr>
            <a:normAutofit/>
          </a:bodyPr>
          <a:lstStyle>
            <a:lvl1pPr marL="0" indent="0">
              <a:buNone/>
              <a:defRPr sz="24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1540650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22" name="Content Placeholder 2">
            <a:extLst>
              <a:ext uri="{FF2B5EF4-FFF2-40B4-BE49-F238E27FC236}">
                <a16:creationId xmlns:a16="http://schemas.microsoft.com/office/drawing/2014/main" id="{A015C605-1D30-48BC-A0D6-3B11AF56CC53}"/>
              </a:ext>
            </a:extLst>
          </p:cNvPr>
          <p:cNvSpPr>
            <a:spLocks noGrp="1"/>
          </p:cNvSpPr>
          <p:nvPr>
            <p:ph idx="1"/>
          </p:nvPr>
        </p:nvSpPr>
        <p:spPr>
          <a:xfrm>
            <a:off x="3964290" y="1444649"/>
            <a:ext cx="7694310" cy="4579079"/>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129895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4494CD2-CCDD-0248-96F8-741002C44255}"/>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Freeform: Shape 9">
            <a:extLst>
              <a:ext uri="{FF2B5EF4-FFF2-40B4-BE49-F238E27FC236}">
                <a16:creationId xmlns:a16="http://schemas.microsoft.com/office/drawing/2014/main" id="{07077B00-C1EE-7241-B441-7814F92A7EDF}"/>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0" name="Freeform: Shape 17">
            <a:extLst>
              <a:ext uri="{FF2B5EF4-FFF2-40B4-BE49-F238E27FC236}">
                <a16:creationId xmlns:a16="http://schemas.microsoft.com/office/drawing/2014/main" id="{3A1AEBC4-637E-F64C-9192-69AC4BB26D0C}"/>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1" name="Freeform: Shape 11">
            <a:extLst>
              <a:ext uri="{FF2B5EF4-FFF2-40B4-BE49-F238E27FC236}">
                <a16:creationId xmlns:a16="http://schemas.microsoft.com/office/drawing/2014/main" id="{669A7039-C54C-8E46-9A8B-DDB2547D989C}"/>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Freeform: Shape 7">
            <a:extLst>
              <a:ext uri="{FF2B5EF4-FFF2-40B4-BE49-F238E27FC236}">
                <a16:creationId xmlns:a16="http://schemas.microsoft.com/office/drawing/2014/main" id="{4F173B32-87BB-9A40-8C91-4C1EED2B7ABF}"/>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4" name="Group 23">
            <a:extLst>
              <a:ext uri="{FF2B5EF4-FFF2-40B4-BE49-F238E27FC236}">
                <a16:creationId xmlns:a16="http://schemas.microsoft.com/office/drawing/2014/main" id="{4AC87F4E-12B5-1B42-AFD2-4DB39B7645C9}"/>
              </a:ext>
            </a:extLst>
          </p:cNvPr>
          <p:cNvGrpSpPr/>
          <p:nvPr userDrawn="1"/>
        </p:nvGrpSpPr>
        <p:grpSpPr>
          <a:xfrm rot="16200000">
            <a:off x="499388" y="-322655"/>
            <a:ext cx="535531" cy="645309"/>
            <a:chOff x="10945855" y="7317026"/>
            <a:chExt cx="2483924" cy="2993104"/>
          </a:xfrm>
        </p:grpSpPr>
        <p:sp>
          <p:nvSpPr>
            <p:cNvPr id="25" name="Freeform: Shape 15">
              <a:extLst>
                <a:ext uri="{FF2B5EF4-FFF2-40B4-BE49-F238E27FC236}">
                  <a16:creationId xmlns:a16="http://schemas.microsoft.com/office/drawing/2014/main" id="{03DD8765-59DF-A045-ADB5-E39FAEE153A0}"/>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Freeform: Shape 16">
              <a:extLst>
                <a:ext uri="{FF2B5EF4-FFF2-40B4-BE49-F238E27FC236}">
                  <a16:creationId xmlns:a16="http://schemas.microsoft.com/office/drawing/2014/main" id="{B34B796C-A407-7B4D-B4F0-E58A44FE8DB4}"/>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0" name="Freeform: Shape 23">
            <a:extLst>
              <a:ext uri="{FF2B5EF4-FFF2-40B4-BE49-F238E27FC236}">
                <a16:creationId xmlns:a16="http://schemas.microsoft.com/office/drawing/2014/main" id="{CBE3FDC9-67CB-FA42-B127-A36BFF4678BB}"/>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Slide Number Placeholder 4">
            <a:extLst>
              <a:ext uri="{FF2B5EF4-FFF2-40B4-BE49-F238E27FC236}">
                <a16:creationId xmlns:a16="http://schemas.microsoft.com/office/drawing/2014/main" id="{1E902BFF-CA8F-D745-A819-A7BB38B30ED9}"/>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26723047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ank You 1">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6" name="Group 5">
            <a:extLst>
              <a:ext uri="{FF2B5EF4-FFF2-40B4-BE49-F238E27FC236}">
                <a16:creationId xmlns:a16="http://schemas.microsoft.com/office/drawing/2014/main" id="{EA7FF9D7-8545-4547-AC77-A0421EEB9B99}"/>
              </a:ext>
            </a:extLst>
          </p:cNvPr>
          <p:cNvGrpSpPr/>
          <p:nvPr userDrawn="1"/>
        </p:nvGrpSpPr>
        <p:grpSpPr>
          <a:xfrm>
            <a:off x="0" y="0"/>
            <a:ext cx="6881966" cy="6858876"/>
            <a:chOff x="-5321" y="1096"/>
            <a:chExt cx="5924073" cy="5904197"/>
          </a:xfrm>
        </p:grpSpPr>
        <p:sp>
          <p:nvSpPr>
            <p:cNvPr id="17" name="Right Triangle 16">
              <a:extLst>
                <a:ext uri="{FF2B5EF4-FFF2-40B4-BE49-F238E27FC236}">
                  <a16:creationId xmlns:a16="http://schemas.microsoft.com/office/drawing/2014/main" id="{8DCD5806-2A2F-4ABF-8057-245681C498E6}"/>
                </a:ext>
              </a:extLst>
            </p:cNvPr>
            <p:cNvSpPr/>
            <p:nvPr userDrawn="1"/>
          </p:nvSpPr>
          <p:spPr>
            <a:xfrm rot="16200000" flipH="1" flipV="1">
              <a:off x="4618" y="-8842"/>
              <a:ext cx="5904196" cy="592407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userDrawn="1"/>
          </p:nvSpPr>
          <p:spPr>
            <a:xfrm rot="16200000" flipH="1" flipV="1">
              <a:off x="3941" y="-8164"/>
              <a:ext cx="5501471" cy="551999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userDrawn="1"/>
          </p:nvSpPr>
          <p:spPr>
            <a:xfrm rot="16200000" flipH="1" flipV="1">
              <a:off x="3131" y="-7355"/>
              <a:ext cx="5019818" cy="5036720"/>
            </a:xfrm>
            <a:prstGeom prst="rtTriangle">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5217242" y="2807208"/>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Tree>
    <p:extLst>
      <p:ext uri="{BB962C8B-B14F-4D97-AF65-F5344CB8AC3E}">
        <p14:creationId xmlns:p14="http://schemas.microsoft.com/office/powerpoint/2010/main" val="22363861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hank You 2">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6360242" y="3429000"/>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
        <p:nvSpPr>
          <p:cNvPr id="35" name="Freeform: Shape 34">
            <a:extLst>
              <a:ext uri="{FF2B5EF4-FFF2-40B4-BE49-F238E27FC236}">
                <a16:creationId xmlns:a16="http://schemas.microsoft.com/office/drawing/2014/main" id="{C024DCDB-C6BF-455E-AAB8-EAF9DAB302A1}"/>
              </a:ext>
            </a:extLst>
          </p:cNvPr>
          <p:cNvSpPr/>
          <p:nvPr userDrawn="1"/>
        </p:nvSpPr>
        <p:spPr>
          <a:xfrm rot="13500000">
            <a:off x="-729899" y="-1215856"/>
            <a:ext cx="6043521" cy="8427077"/>
          </a:xfrm>
          <a:custGeom>
            <a:avLst/>
            <a:gdLst>
              <a:gd name="connsiteX0" fmla="*/ 6043521 w 6043521"/>
              <a:gd name="connsiteY0" fmla="*/ 4267535 h 8427077"/>
              <a:gd name="connsiteX1" fmla="*/ 1883979 w 6043521"/>
              <a:gd name="connsiteY1" fmla="*/ 8427077 h 8427077"/>
              <a:gd name="connsiteX2" fmla="*/ 0 w 6043521"/>
              <a:gd name="connsiteY2" fmla="*/ 8427077 h 8427077"/>
              <a:gd name="connsiteX3" fmla="*/ 0 w 6043521"/>
              <a:gd name="connsiteY3" fmla="*/ 1775986 h 8427077"/>
              <a:gd name="connsiteX4" fmla="*/ 1775985 w 6043521"/>
              <a:gd name="connsiteY4" fmla="*/ 0 h 8427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8427077">
                <a:moveTo>
                  <a:pt x="6043521" y="4267535"/>
                </a:moveTo>
                <a:lnTo>
                  <a:pt x="1883979" y="8427077"/>
                </a:lnTo>
                <a:lnTo>
                  <a:pt x="0" y="8427077"/>
                </a:lnTo>
                <a:lnTo>
                  <a:pt x="0" y="1775986"/>
                </a:lnTo>
                <a:lnTo>
                  <a:pt x="1775985"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2" name="Freeform: Shape 31">
            <a:extLst>
              <a:ext uri="{FF2B5EF4-FFF2-40B4-BE49-F238E27FC236}">
                <a16:creationId xmlns:a16="http://schemas.microsoft.com/office/drawing/2014/main" id="{26AFB47A-5D51-4F9C-B01B-977CE5E3C093}"/>
              </a:ext>
            </a:extLst>
          </p:cNvPr>
          <p:cNvSpPr/>
          <p:nvPr userDrawn="1"/>
        </p:nvSpPr>
        <p:spPr>
          <a:xfrm rot="13500000">
            <a:off x="-1145231" y="-2123853"/>
            <a:ext cx="6043521" cy="9008880"/>
          </a:xfrm>
          <a:custGeom>
            <a:avLst/>
            <a:gdLst>
              <a:gd name="connsiteX0" fmla="*/ 6043521 w 6043521"/>
              <a:gd name="connsiteY0" fmla="*/ 4849338 h 9008880"/>
              <a:gd name="connsiteX1" fmla="*/ 1883979 w 6043521"/>
              <a:gd name="connsiteY1" fmla="*/ 9008880 h 9008880"/>
              <a:gd name="connsiteX2" fmla="*/ 0 w 6043521"/>
              <a:gd name="connsiteY2" fmla="*/ 9008880 h 9008880"/>
              <a:gd name="connsiteX3" fmla="*/ 0 w 6043521"/>
              <a:gd name="connsiteY3" fmla="*/ 1194182 h 9008880"/>
              <a:gd name="connsiteX4" fmla="*/ 1194182 w 6043521"/>
              <a:gd name="connsiteY4" fmla="*/ 0 h 90088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9008880">
                <a:moveTo>
                  <a:pt x="6043521" y="4849338"/>
                </a:moveTo>
                <a:lnTo>
                  <a:pt x="1883979" y="9008880"/>
                </a:lnTo>
                <a:lnTo>
                  <a:pt x="0" y="9008880"/>
                </a:lnTo>
                <a:lnTo>
                  <a:pt x="0" y="1194182"/>
                </a:lnTo>
                <a:lnTo>
                  <a:pt x="1194182"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a16="http://schemas.microsoft.com/office/drawing/2014/main" id="{6997A4FF-7390-4173-8ACD-6CF7145AACEC}"/>
              </a:ext>
            </a:extLst>
          </p:cNvPr>
          <p:cNvSpPr/>
          <p:nvPr userDrawn="1"/>
        </p:nvSpPr>
        <p:spPr>
          <a:xfrm rot="18900000" flipH="1">
            <a:off x="-2681153" y="-465959"/>
            <a:ext cx="8639119" cy="5739762"/>
          </a:xfrm>
          <a:custGeom>
            <a:avLst/>
            <a:gdLst>
              <a:gd name="connsiteX0" fmla="*/ 3789781 w 8639119"/>
              <a:gd name="connsiteY0" fmla="*/ 0 h 5739762"/>
              <a:gd name="connsiteX1" fmla="*/ 0 w 8639119"/>
              <a:gd name="connsiteY1" fmla="*/ 3789782 h 5739762"/>
              <a:gd name="connsiteX2" fmla="*/ 0 w 8639119"/>
              <a:gd name="connsiteY2" fmla="*/ 5739761 h 5739762"/>
              <a:gd name="connsiteX3" fmla="*/ 7748695 w 8639119"/>
              <a:gd name="connsiteY3" fmla="*/ 5739762 h 5739762"/>
              <a:gd name="connsiteX4" fmla="*/ 8639119 w 8639119"/>
              <a:gd name="connsiteY4" fmla="*/ 4849338 h 5739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9119" h="5739762">
                <a:moveTo>
                  <a:pt x="3789781" y="0"/>
                </a:moveTo>
                <a:lnTo>
                  <a:pt x="0" y="3789782"/>
                </a:lnTo>
                <a:lnTo>
                  <a:pt x="0" y="5739761"/>
                </a:lnTo>
                <a:lnTo>
                  <a:pt x="7748695" y="5739762"/>
                </a:lnTo>
                <a:lnTo>
                  <a:pt x="8639119" y="4849338"/>
                </a:lnTo>
                <a:close/>
              </a:path>
            </a:pathLst>
          </a:custGeom>
          <a:solidFill>
            <a:schemeClr val="accent1">
              <a:lumMod val="50000"/>
              <a:alpha val="5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1218518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1B0E15-6FC5-434E-8780-B186D9DB0CD0}"/>
              </a:ext>
            </a:extLst>
          </p:cNvPr>
          <p:cNvSpPr>
            <a:spLocks noGrp="1"/>
          </p:cNvSpPr>
          <p:nvPr>
            <p:ph type="title"/>
          </p:nvPr>
        </p:nvSpPr>
        <p:spPr>
          <a:xfrm>
            <a:off x="838200" y="365125"/>
            <a:ext cx="108204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A9C7B128-34F3-405C-B601-8BAFDB43499C}"/>
              </a:ext>
            </a:extLst>
          </p:cNvPr>
          <p:cNvSpPr>
            <a:spLocks noGrp="1"/>
          </p:cNvSpPr>
          <p:nvPr>
            <p:ph type="body" idx="1"/>
          </p:nvPr>
        </p:nvSpPr>
        <p:spPr>
          <a:xfrm>
            <a:off x="838200" y="1825625"/>
            <a:ext cx="108204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9F5A7754-E8C7-438B-922D-9027C6CF58E2}"/>
              </a:ext>
            </a:extLst>
          </p:cNvPr>
          <p:cNvSpPr>
            <a:spLocks noGrp="1"/>
          </p:cNvSpPr>
          <p:nvPr>
            <p:ph type="sldNum" sz="quarter" idx="4"/>
          </p:nvPr>
        </p:nvSpPr>
        <p:spPr>
          <a:xfrm>
            <a:off x="11112500" y="6356350"/>
            <a:ext cx="660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63D6C4-4840-40CC-AC84-17E24B3B7BDE}" type="slidenum">
              <a:rPr lang="en-US" noProof="0" smtClean="0"/>
              <a:t>‹#›</a:t>
            </a:fld>
            <a:endParaRPr lang="en-US" noProof="0" dirty="0"/>
          </a:p>
        </p:txBody>
      </p:sp>
      <p:sp>
        <p:nvSpPr>
          <p:cNvPr id="5" name="Rectangle 4">
            <a:extLst>
              <a:ext uri="{FF2B5EF4-FFF2-40B4-BE49-F238E27FC236}">
                <a16:creationId xmlns:a16="http://schemas.microsoft.com/office/drawing/2014/main" id="{7CDDDB7D-9189-9548-A2B9-81DC62C3C1A3}"/>
              </a:ext>
            </a:extLst>
          </p:cNvPr>
          <p:cNvSpPr/>
          <p:nvPr userDrawn="1"/>
        </p:nvSpPr>
        <p:spPr>
          <a:xfrm>
            <a:off x="0" y="1"/>
            <a:ext cx="12192000" cy="6857999"/>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Freeform: Shape 9">
            <a:extLst>
              <a:ext uri="{FF2B5EF4-FFF2-40B4-BE49-F238E27FC236}">
                <a16:creationId xmlns:a16="http://schemas.microsoft.com/office/drawing/2014/main" id="{096D8877-6B4A-4540-8927-767DD7401718}"/>
              </a:ext>
            </a:extLst>
          </p:cNvPr>
          <p:cNvSpPr/>
          <p:nvPr userDrawn="1"/>
        </p:nvSpPr>
        <p:spPr>
          <a:xfrm>
            <a:off x="0" y="1"/>
            <a:ext cx="12192001" cy="6857999"/>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17">
            <a:extLst>
              <a:ext uri="{FF2B5EF4-FFF2-40B4-BE49-F238E27FC236}">
                <a16:creationId xmlns:a16="http://schemas.microsoft.com/office/drawing/2014/main" id="{5AF2E123-FE0F-8541-8E36-5030C450AA7E}"/>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9" name="Freeform: Shape 11">
            <a:extLst>
              <a:ext uri="{FF2B5EF4-FFF2-40B4-BE49-F238E27FC236}">
                <a16:creationId xmlns:a16="http://schemas.microsoft.com/office/drawing/2014/main" id="{E5519D99-3B68-924A-9CD0-14B911711CA8}"/>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7">
            <a:extLst>
              <a:ext uri="{FF2B5EF4-FFF2-40B4-BE49-F238E27FC236}">
                <a16:creationId xmlns:a16="http://schemas.microsoft.com/office/drawing/2014/main" id="{A09E21A9-FBEF-144C-A152-FE484F3C55C1}"/>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Title 1">
            <a:extLst>
              <a:ext uri="{FF2B5EF4-FFF2-40B4-BE49-F238E27FC236}">
                <a16:creationId xmlns:a16="http://schemas.microsoft.com/office/drawing/2014/main" id="{70C7F2CB-A8CE-1545-A08D-93592C4BAEEA}"/>
              </a:ext>
            </a:extLst>
          </p:cNvPr>
          <p:cNvSpPr txBox="1">
            <a:spLocks/>
          </p:cNvSpPr>
          <p:nvPr userDrawn="1"/>
        </p:nvSpPr>
        <p:spPr>
          <a:xfrm>
            <a:off x="444500" y="542925"/>
            <a:ext cx="11214100" cy="535531"/>
          </a:xfrm>
          <a:prstGeom prst="rect">
            <a:avLst/>
          </a:prstGeom>
        </p:spPr>
        <p:txBody>
          <a:bodyPr vert="horz" wrap="square" lIns="91440" tIns="45720" rIns="91440" bIns="45720" rtlCol="0" anchor="t">
            <a:spAutoFit/>
          </a:bodyPr>
          <a:lstStyle>
            <a:lvl1pPr algn="l" defTabSz="914400" rtl="0" eaLnBrk="1" latinLnBrk="0" hangingPunct="1">
              <a:lnSpc>
                <a:spcPct val="90000"/>
              </a:lnSpc>
              <a:spcBef>
                <a:spcPct val="0"/>
              </a:spcBef>
              <a:buNone/>
              <a:defRPr lang="en-GB" sz="3200" b="1" kern="1200" spc="-70" baseline="0" dirty="0">
                <a:solidFill>
                  <a:schemeClr val="bg1"/>
                </a:solidFill>
                <a:latin typeface="Trebuchet MS" panose="020B0603020202020204" pitchFamily="34" charset="0"/>
                <a:ea typeface="+mj-ea"/>
                <a:cs typeface="+mj-cs"/>
              </a:defRPr>
            </a:lvl1pPr>
          </a:lstStyle>
          <a:p>
            <a:r>
              <a:rPr lang="en-US" noProof="0" dirty="0">
                <a:latin typeface="+mj-lt"/>
              </a:rPr>
              <a:t>Click to edit Master title style</a:t>
            </a:r>
          </a:p>
        </p:txBody>
      </p:sp>
      <p:grpSp>
        <p:nvGrpSpPr>
          <p:cNvPr id="12" name="Group 11">
            <a:extLst>
              <a:ext uri="{FF2B5EF4-FFF2-40B4-BE49-F238E27FC236}">
                <a16:creationId xmlns:a16="http://schemas.microsoft.com/office/drawing/2014/main" id="{7068FCE4-1B47-3C4B-B091-013120A97D09}"/>
              </a:ext>
            </a:extLst>
          </p:cNvPr>
          <p:cNvGrpSpPr/>
          <p:nvPr userDrawn="1"/>
        </p:nvGrpSpPr>
        <p:grpSpPr>
          <a:xfrm rot="16200000">
            <a:off x="499388" y="-322655"/>
            <a:ext cx="535531" cy="645309"/>
            <a:chOff x="10945855" y="7317026"/>
            <a:chExt cx="2483924" cy="2993104"/>
          </a:xfrm>
        </p:grpSpPr>
        <p:sp>
          <p:nvSpPr>
            <p:cNvPr id="13" name="Freeform: Shape 15">
              <a:extLst>
                <a:ext uri="{FF2B5EF4-FFF2-40B4-BE49-F238E27FC236}">
                  <a16:creationId xmlns:a16="http://schemas.microsoft.com/office/drawing/2014/main" id="{FEC3FDE7-F27E-5E4E-8752-287CAB7792D4}"/>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6">
              <a:extLst>
                <a:ext uri="{FF2B5EF4-FFF2-40B4-BE49-F238E27FC236}">
                  <a16:creationId xmlns:a16="http://schemas.microsoft.com/office/drawing/2014/main" id="{81C902DB-0D21-5044-82B6-9E7A70A1BF62}"/>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5" name="Group 14">
            <a:extLst>
              <a:ext uri="{FF2B5EF4-FFF2-40B4-BE49-F238E27FC236}">
                <a16:creationId xmlns:a16="http://schemas.microsoft.com/office/drawing/2014/main" id="{BE1E08A0-195D-694F-947B-986A76FBB93E}"/>
              </a:ext>
            </a:extLst>
          </p:cNvPr>
          <p:cNvGrpSpPr/>
          <p:nvPr userDrawn="1"/>
        </p:nvGrpSpPr>
        <p:grpSpPr>
          <a:xfrm>
            <a:off x="-1" y="1357409"/>
            <a:ext cx="12192001" cy="4846320"/>
            <a:chOff x="-1" y="1357409"/>
            <a:chExt cx="12192001" cy="4917518"/>
          </a:xfrm>
        </p:grpSpPr>
        <p:sp>
          <p:nvSpPr>
            <p:cNvPr id="16" name="Rectangle: Single Corner Snipped 18">
              <a:extLst>
                <a:ext uri="{FF2B5EF4-FFF2-40B4-BE49-F238E27FC236}">
                  <a16:creationId xmlns:a16="http://schemas.microsoft.com/office/drawing/2014/main" id="{ED5DFFCD-1EE3-E64E-B51F-BD7D72413E0B}"/>
                </a:ext>
              </a:extLst>
            </p:cNvPr>
            <p:cNvSpPr/>
            <p:nvPr userDrawn="1"/>
          </p:nvSpPr>
          <p:spPr>
            <a:xfrm flipV="1">
              <a:off x="-1" y="1357409"/>
              <a:ext cx="12192000" cy="4917518"/>
            </a:xfrm>
            <a:prstGeom prst="snip1Rect">
              <a:avLst>
                <a:gd name="adj" fmla="val 0"/>
              </a:avLst>
            </a:prstGeom>
            <a:pattFill prst="dkVert">
              <a:fgClr>
                <a:schemeClr val="accent5"/>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7" name="Rectangle: Single Corner Snipped 2">
              <a:extLst>
                <a:ext uri="{FF2B5EF4-FFF2-40B4-BE49-F238E27FC236}">
                  <a16:creationId xmlns:a16="http://schemas.microsoft.com/office/drawing/2014/main" id="{C12DB3CA-8E64-AA43-BFBE-A2CA9A816DBE}"/>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8" name="Freeform: Shape 23">
            <a:extLst>
              <a:ext uri="{FF2B5EF4-FFF2-40B4-BE49-F238E27FC236}">
                <a16:creationId xmlns:a16="http://schemas.microsoft.com/office/drawing/2014/main" id="{A587DEFD-D470-4142-8E0D-A71DDB147C92}"/>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Slide Number Placeholder 4">
            <a:extLst>
              <a:ext uri="{FF2B5EF4-FFF2-40B4-BE49-F238E27FC236}">
                <a16:creationId xmlns:a16="http://schemas.microsoft.com/office/drawing/2014/main" id="{7D9BF857-7910-734D-A217-5E3344220AA2}"/>
              </a:ext>
            </a:extLst>
          </p:cNvPr>
          <p:cNvSpPr txBox="1">
            <a:spLocks/>
          </p:cNvSpPr>
          <p:nvPr userDrawn="1"/>
        </p:nvSpPr>
        <p:spPr>
          <a:xfrm>
            <a:off x="11252200" y="6315075"/>
            <a:ext cx="406400" cy="365125"/>
          </a:xfrm>
          <a:prstGeom prst="rect">
            <a:avLst/>
          </a:prstGeom>
        </p:spPr>
        <p:txBody>
          <a:bodyPr/>
          <a:lstStyle>
            <a:defPPr>
              <a:defRPr lang="en-US"/>
            </a:defPPr>
            <a:lvl1pPr marL="0" algn="l" defTabSz="914400" rtl="0" eaLnBrk="1" latinLnBrk="0" hangingPunct="1">
              <a:defRPr sz="1000" kern="1200">
                <a:solidFill>
                  <a:schemeClr val="bg1"/>
                </a:solidFill>
                <a:latin typeface="Trade Gothic LT Pro" panose="020B05030403030200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666093331"/>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60" r:id="rId3"/>
    <p:sldLayoutId id="2147483666" r:id="rId4"/>
    <p:sldLayoutId id="2147483654" r:id="rId5"/>
    <p:sldLayoutId id="2147483661" r:id="rId6"/>
    <p:sldLayoutId id="2147483677" r:id="rId7"/>
    <p:sldLayoutId id="2147483674" r:id="rId8"/>
    <p:sldLayoutId id="2147483665" r:id="rId9"/>
    <p:sldLayoutId id="2147483673" r:id="rId10"/>
    <p:sldLayoutId id="2147483662" r:id="rId11"/>
    <p:sldLayoutId id="2147483663" r:id="rId12"/>
    <p:sldLayoutId id="2147483664" r:id="rId13"/>
    <p:sldLayoutId id="2147483675" r:id="rId14"/>
    <p:sldLayoutId id="2147483676" r:id="rId15"/>
    <p:sldLayoutId id="2147483672" r:id="rId16"/>
    <p:sldLayoutId id="2147483667" r:id="rId17"/>
    <p:sldLayoutId id="2147483668" r:id="rId18"/>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2"/>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36" userDrawn="1">
          <p15:clr>
            <a:srgbClr val="F26B43"/>
          </p15:clr>
        </p15:guide>
        <p15:guide id="4" orient="horz" pos="336" userDrawn="1">
          <p15:clr>
            <a:srgbClr val="F26B43"/>
          </p15:clr>
        </p15:guide>
        <p15:guide id="5" pos="7344" userDrawn="1">
          <p15:clr>
            <a:srgbClr val="F26B43"/>
          </p15:clr>
        </p15:guide>
        <p15:guide id="6" orient="horz" pos="3984"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p:txBody>
          <a:bodyPr/>
          <a:lstStyle/>
          <a:p>
            <a:r>
              <a:rPr lang="en-US" dirty="0"/>
              <a:t>Charity in Christianity</a:t>
            </a:r>
          </a:p>
        </p:txBody>
      </p:sp>
      <p:sp>
        <p:nvSpPr>
          <p:cNvPr id="3" name="Subtitle 2">
            <a:extLst>
              <a:ext uri="{FF2B5EF4-FFF2-40B4-BE49-F238E27FC236}">
                <a16:creationId xmlns:a16="http://schemas.microsoft.com/office/drawing/2014/main" id="{0D537F64-4C96-4AA8-BB21-E8053A3186DD}"/>
              </a:ext>
            </a:extLst>
          </p:cNvPr>
          <p:cNvSpPr>
            <a:spLocks noGrp="1"/>
          </p:cNvSpPr>
          <p:nvPr>
            <p:ph type="subTitle" idx="1"/>
          </p:nvPr>
        </p:nvSpPr>
        <p:spPr/>
        <p:txBody>
          <a:bodyPr/>
          <a:lstStyle/>
          <a:p>
            <a:pPr marL="0" indent="0">
              <a:buNone/>
            </a:pPr>
            <a:r>
              <a:rPr lang="en-US" dirty="0"/>
              <a:t>Lydia Agho</a:t>
            </a:r>
          </a:p>
        </p:txBody>
      </p:sp>
    </p:spTree>
    <p:extLst>
      <p:ext uri="{BB962C8B-B14F-4D97-AF65-F5344CB8AC3E}">
        <p14:creationId xmlns:p14="http://schemas.microsoft.com/office/powerpoint/2010/main" val="3946934594"/>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p:txBody>
          <a:bodyPr/>
          <a:lstStyle/>
          <a:p>
            <a:r>
              <a:rPr lang="en-US" dirty="0"/>
              <a:t>What is Charity?</a:t>
            </a:r>
          </a:p>
        </p:txBody>
      </p:sp>
      <p:sp>
        <p:nvSpPr>
          <p:cNvPr id="10" name="Text Placeholder 9">
            <a:extLst>
              <a:ext uri="{FF2B5EF4-FFF2-40B4-BE49-F238E27FC236}">
                <a16:creationId xmlns:a16="http://schemas.microsoft.com/office/drawing/2014/main" id="{EF2BC084-E6DB-4DE7-B309-042A85EBA700}"/>
              </a:ext>
            </a:extLst>
          </p:cNvPr>
          <p:cNvSpPr>
            <a:spLocks noGrp="1"/>
          </p:cNvSpPr>
          <p:nvPr>
            <p:ph type="body" sz="quarter" idx="13"/>
          </p:nvPr>
        </p:nvSpPr>
        <p:spPr>
          <a:xfrm>
            <a:off x="444500" y="1567510"/>
            <a:ext cx="6718300" cy="5054815"/>
          </a:xfrm>
        </p:spPr>
        <p:txBody>
          <a:bodyPr/>
          <a:lstStyle/>
          <a:p>
            <a:r>
              <a:rPr lang="en-GB" sz="2000" dirty="0"/>
              <a:t>Charity at its core is helping those in need. </a:t>
            </a:r>
          </a:p>
          <a:p>
            <a:r>
              <a:rPr lang="en-GB" sz="2000" dirty="0"/>
              <a:t>Leen Van Molle refers to it as: ‘the deeply rooted practice of voluntary giving to the poor’ [1]. </a:t>
            </a:r>
          </a:p>
          <a:p>
            <a:r>
              <a:rPr lang="en-GB" sz="2000" dirty="0"/>
              <a:t>There are a vast number of reasons people perform charitable acts:</a:t>
            </a:r>
          </a:p>
          <a:p>
            <a:r>
              <a:rPr lang="en-GB" sz="2000" dirty="0"/>
              <a:t>Some positive (‘charity to the poor has the power to deliver one from eternal damnation’); and some more negative (‘It is troubling that assisting the poor seems to be motivated by blatant self-interest’) [2]. </a:t>
            </a:r>
          </a:p>
          <a:p>
            <a:r>
              <a:rPr lang="en-GB" sz="2000" dirty="0"/>
              <a:t>There are many examples of charity in both a biblical setting and a modern-day setting. In the presentation I will explore charity and its importance to Christians.</a:t>
            </a:r>
            <a:endParaRPr lang="en-US" sz="3600" dirty="0"/>
          </a:p>
        </p:txBody>
      </p:sp>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2</a:t>
            </a:fld>
            <a:endParaRPr lang="en-US" dirty="0"/>
          </a:p>
        </p:txBody>
      </p:sp>
      <p:pic>
        <p:nvPicPr>
          <p:cNvPr id="1026" name="Picture 2" descr="Charity Insurance | Charity Insurance Brokers | Endsleigh">
            <a:extLst>
              <a:ext uri="{FF2B5EF4-FFF2-40B4-BE49-F238E27FC236}">
                <a16:creationId xmlns:a16="http://schemas.microsoft.com/office/drawing/2014/main" id="{B832C20B-5543-4168-8E5E-AA7B3293BC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12799" y="231956"/>
            <a:ext cx="4336669" cy="4936603"/>
          </a:xfrm>
          <a:prstGeom prst="rect">
            <a:avLst/>
          </a:prstGeom>
          <a:noFill/>
          <a:extLst>
            <a:ext uri="{909E8E84-426E-40DD-AFC4-6F175D3DCCD1}">
              <a14:hiddenFill xmlns:a14="http://schemas.microsoft.com/office/drawing/2010/main">
                <a:solidFill>
                  <a:srgbClr val="FFFFFF"/>
                </a:solidFill>
              </a14:hiddenFill>
            </a:ext>
          </a:extLst>
        </p:spPr>
      </p:pic>
      <p:sp>
        <p:nvSpPr>
          <p:cNvPr id="6" name="Text Placeholder 9">
            <a:extLst>
              <a:ext uri="{FF2B5EF4-FFF2-40B4-BE49-F238E27FC236}">
                <a16:creationId xmlns:a16="http://schemas.microsoft.com/office/drawing/2014/main" id="{EF03C44F-0AF8-4DC6-9B38-EBEAAFAEA85E}"/>
              </a:ext>
            </a:extLst>
          </p:cNvPr>
          <p:cNvSpPr txBox="1">
            <a:spLocks/>
          </p:cNvSpPr>
          <p:nvPr/>
        </p:nvSpPr>
        <p:spPr>
          <a:xfrm>
            <a:off x="8194876" y="4965539"/>
            <a:ext cx="3463724" cy="1423686"/>
          </a:xfrm>
          <a:prstGeom prst="rect">
            <a:avLst/>
          </a:prstGeom>
        </p:spPr>
        <p:txBody>
          <a:bodyPr vert="horz" lIns="91440" tIns="45720" rIns="91440" bIns="45720" rtlCol="0">
            <a:noAutofit/>
          </a:bodyPr>
          <a:lstStyle>
            <a:lvl1pPr marL="228600" indent="-228600" algn="l" defTabSz="914400" rtl="0" eaLnBrk="1" latinLnBrk="0" hangingPunct="1">
              <a:lnSpc>
                <a:spcPct val="100000"/>
              </a:lnSpc>
              <a:spcBef>
                <a:spcPts val="600"/>
              </a:spcBef>
              <a:spcAft>
                <a:spcPts val="400"/>
              </a:spcAft>
              <a:buClr>
                <a:schemeClr val="accent2"/>
              </a:buClr>
              <a:buFont typeface="Arial" panose="020B0604020202020204" pitchFamily="34" charset="0"/>
              <a:buChar char="•"/>
              <a:defRPr sz="1600" kern="1200">
                <a:solidFill>
                  <a:schemeClr val="bg1"/>
                </a:solidFill>
                <a:latin typeface="+mn-lt"/>
                <a:ea typeface="+mn-ea"/>
                <a:cs typeface="Arial" panose="020B0604020202020204" pitchFamily="34" charset="0"/>
              </a:defRPr>
            </a:lvl1pPr>
            <a:lvl2pPr marL="685800" indent="-228600" algn="l" defTabSz="914400" rtl="0" eaLnBrk="1" latinLnBrk="0" hangingPunct="1">
              <a:lnSpc>
                <a:spcPct val="100000"/>
              </a:lnSpc>
              <a:spcBef>
                <a:spcPts val="600"/>
              </a:spcBef>
              <a:spcAft>
                <a:spcPts val="400"/>
              </a:spcAft>
              <a:buClr>
                <a:schemeClr val="accent2"/>
              </a:buClr>
              <a:buFont typeface="Arial" panose="020B0604020202020204" pitchFamily="34" charset="0"/>
              <a:buChar char="•"/>
              <a:defRPr sz="1400" kern="1200">
                <a:solidFill>
                  <a:schemeClr val="bg1"/>
                </a:solidFill>
                <a:latin typeface="+mn-lt"/>
                <a:ea typeface="+mn-ea"/>
                <a:cs typeface="Arial" panose="020B0604020202020204" pitchFamily="34" charset="0"/>
              </a:defRPr>
            </a:lvl2pPr>
            <a:lvl3pPr marL="1143000" indent="-228600" algn="l" defTabSz="914400" rtl="0" eaLnBrk="1" latinLnBrk="0" hangingPunct="1">
              <a:lnSpc>
                <a:spcPct val="100000"/>
              </a:lnSpc>
              <a:spcBef>
                <a:spcPts val="600"/>
              </a:spcBef>
              <a:spcAft>
                <a:spcPts val="400"/>
              </a:spcAft>
              <a:buClr>
                <a:schemeClr val="accent2"/>
              </a:buClr>
              <a:buFont typeface="Arial" panose="020B0604020202020204" pitchFamily="34" charset="0"/>
              <a:buChar char="•"/>
              <a:defRPr sz="1200" kern="1200">
                <a:solidFill>
                  <a:schemeClr val="bg1"/>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Clr>
                <a:schemeClr val="accent2"/>
              </a:buClr>
              <a:buFont typeface="Arial" panose="020B0604020202020204" pitchFamily="34" charset="0"/>
              <a:buChar char="•"/>
              <a:defRPr sz="1400" kern="1200">
                <a:solidFill>
                  <a:schemeClr val="bg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chemeClr val="accent2"/>
              </a:buClr>
              <a:buFont typeface="Arial" panose="020B0604020202020204" pitchFamily="34" charset="0"/>
              <a:buChar char="•"/>
              <a:defRPr sz="1400" kern="1200">
                <a:solidFill>
                  <a:schemeClr val="bg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200" dirty="0"/>
              <a:t>https://static.mbshosting.co.uk/eis-bw/media/rebranding%20headers/Approved%20illustration%20deck_Charity%20insurance.png</a:t>
            </a:r>
          </a:p>
          <a:p>
            <a:pPr marL="0" indent="0">
              <a:buNone/>
            </a:pPr>
            <a:r>
              <a:rPr lang="en-US" sz="1200" dirty="0"/>
              <a:t>[accessed 20 November 2021]</a:t>
            </a:r>
          </a:p>
        </p:txBody>
      </p:sp>
    </p:spTree>
    <p:extLst>
      <p:ext uri="{BB962C8B-B14F-4D97-AF65-F5344CB8AC3E}">
        <p14:creationId xmlns:p14="http://schemas.microsoft.com/office/powerpoint/2010/main" val="3733486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xEl>
                                              <p:pRg st="1" end="1"/>
                                            </p:txEl>
                                          </p:spTgt>
                                        </p:tgtEl>
                                        <p:attrNameLst>
                                          <p:attrName>style.visibility</p:attrName>
                                        </p:attrNameLst>
                                      </p:cBhvr>
                                      <p:to>
                                        <p:strVal val="visible"/>
                                      </p:to>
                                    </p:set>
                                    <p:animEffect transition="in" filter="fade">
                                      <p:cBhvr>
                                        <p:cTn id="12" dur="500"/>
                                        <p:tgtEl>
                                          <p:spTgt spid="1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xEl>
                                              <p:pRg st="2" end="2"/>
                                            </p:txEl>
                                          </p:spTgt>
                                        </p:tgtEl>
                                        <p:attrNameLst>
                                          <p:attrName>style.visibility</p:attrName>
                                        </p:attrNameLst>
                                      </p:cBhvr>
                                      <p:to>
                                        <p:strVal val="visible"/>
                                      </p:to>
                                    </p:set>
                                    <p:animEffect transition="in" filter="fade">
                                      <p:cBhvr>
                                        <p:cTn id="17" dur="500"/>
                                        <p:tgtEl>
                                          <p:spTgt spid="1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xEl>
                                              <p:pRg st="3" end="3"/>
                                            </p:txEl>
                                          </p:spTgt>
                                        </p:tgtEl>
                                        <p:attrNameLst>
                                          <p:attrName>style.visibility</p:attrName>
                                        </p:attrNameLst>
                                      </p:cBhvr>
                                      <p:to>
                                        <p:strVal val="visible"/>
                                      </p:to>
                                    </p:set>
                                    <p:animEffect transition="in" filter="fade">
                                      <p:cBhvr>
                                        <p:cTn id="22" dur="500"/>
                                        <p:tgtEl>
                                          <p:spTgt spid="10">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xEl>
                                              <p:pRg st="4" end="4"/>
                                            </p:txEl>
                                          </p:spTgt>
                                        </p:tgtEl>
                                        <p:attrNameLst>
                                          <p:attrName>style.visibility</p:attrName>
                                        </p:attrNameLst>
                                      </p:cBhvr>
                                      <p:to>
                                        <p:strVal val="visible"/>
                                      </p:to>
                                    </p:set>
                                    <p:animEffect transition="in" filter="fade">
                                      <p:cBhvr>
                                        <p:cTn id="27" dur="500"/>
                                        <p:tgtEl>
                                          <p:spTgt spid="10">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xEl>
                                              <p:pRg st="0" end="0"/>
                                            </p:txEl>
                                          </p:spTgt>
                                        </p:tgtEl>
                                        <p:attrNameLst>
                                          <p:attrName>style.visibility</p:attrName>
                                        </p:attrNameLst>
                                      </p:cBhvr>
                                      <p:to>
                                        <p:strVal val="visible"/>
                                      </p:to>
                                    </p:set>
                                    <p:animEffect transition="in" filter="fade">
                                      <p:cBhvr>
                                        <p:cTn id="32" dur="500"/>
                                        <p:tgtEl>
                                          <p:spTgt spid="6">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txEl>
                                              <p:pRg st="1" end="1"/>
                                            </p:txEl>
                                          </p:spTgt>
                                        </p:tgtEl>
                                        <p:attrNameLst>
                                          <p:attrName>style.visibility</p:attrName>
                                        </p:attrNameLst>
                                      </p:cBhvr>
                                      <p:to>
                                        <p:strVal val="visible"/>
                                      </p:to>
                                    </p:set>
                                    <p:animEffect transition="in" filter="fade">
                                      <p:cBhvr>
                                        <p:cTn id="37"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P spid="6"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26748-E339-427D-8D1F-A68452E50FA7}"/>
              </a:ext>
            </a:extLst>
          </p:cNvPr>
          <p:cNvSpPr>
            <a:spLocks noGrp="1"/>
          </p:cNvSpPr>
          <p:nvPr>
            <p:ph type="title"/>
          </p:nvPr>
        </p:nvSpPr>
        <p:spPr/>
        <p:txBody>
          <a:bodyPr/>
          <a:lstStyle/>
          <a:p>
            <a:r>
              <a:rPr lang="en-GB" dirty="0"/>
              <a:t>Charity in the Bible</a:t>
            </a:r>
          </a:p>
        </p:txBody>
      </p:sp>
      <p:sp>
        <p:nvSpPr>
          <p:cNvPr id="3" name="Slide Number Placeholder 2">
            <a:extLst>
              <a:ext uri="{FF2B5EF4-FFF2-40B4-BE49-F238E27FC236}">
                <a16:creationId xmlns:a16="http://schemas.microsoft.com/office/drawing/2014/main" id="{6B0B6040-1643-49EE-8756-90F954903A7E}"/>
              </a:ext>
            </a:extLst>
          </p:cNvPr>
          <p:cNvSpPr>
            <a:spLocks noGrp="1"/>
          </p:cNvSpPr>
          <p:nvPr>
            <p:ph type="sldNum" sz="quarter" idx="12"/>
          </p:nvPr>
        </p:nvSpPr>
        <p:spPr/>
        <p:txBody>
          <a:bodyPr/>
          <a:lstStyle/>
          <a:p>
            <a:fld id="{C263D6C4-4840-40CC-AC84-17E24B3B7BDE}" type="slidenum">
              <a:rPr lang="en-US" noProof="0" smtClean="0"/>
              <a:pPr/>
              <a:t>3</a:t>
            </a:fld>
            <a:endParaRPr lang="en-US" noProof="0" dirty="0"/>
          </a:p>
        </p:txBody>
      </p:sp>
      <p:sp>
        <p:nvSpPr>
          <p:cNvPr id="4" name="Text Placeholder 3">
            <a:extLst>
              <a:ext uri="{FF2B5EF4-FFF2-40B4-BE49-F238E27FC236}">
                <a16:creationId xmlns:a16="http://schemas.microsoft.com/office/drawing/2014/main" id="{D0B136B4-3C61-488D-8AC6-D7F4CC6625F0}"/>
              </a:ext>
            </a:extLst>
          </p:cNvPr>
          <p:cNvSpPr>
            <a:spLocks noGrp="1"/>
          </p:cNvSpPr>
          <p:nvPr>
            <p:ph type="body" sz="quarter" idx="13"/>
          </p:nvPr>
        </p:nvSpPr>
        <p:spPr>
          <a:xfrm>
            <a:off x="432925" y="1451760"/>
            <a:ext cx="6718300" cy="4868012"/>
          </a:xfrm>
        </p:spPr>
        <p:txBody>
          <a:bodyPr/>
          <a:lstStyle/>
          <a:p>
            <a:r>
              <a:rPr lang="en-GB" sz="2650" dirty="0"/>
              <a:t>Van Molle states that charity is ‘one of the three great virtues in Christian theology’.</a:t>
            </a:r>
          </a:p>
          <a:p>
            <a:r>
              <a:rPr lang="en-GB" sz="2650" dirty="0"/>
              <a:t>Teachings relating to charity have been evident even among the early Christians.</a:t>
            </a:r>
          </a:p>
          <a:p>
            <a:r>
              <a:rPr lang="en-GB" sz="2650" dirty="0"/>
              <a:t> Jackson expands on the charity of Saint Paul’s ministry saying ‘Saint Paul put love first among the enduring virtues’ indicating the importance of love and charity to Christians. To Christians, charity is seen as something significant that they should try to take part in. </a:t>
            </a:r>
          </a:p>
          <a:p>
            <a:endParaRPr lang="en-GB" sz="2650" dirty="0"/>
          </a:p>
        </p:txBody>
      </p:sp>
    </p:spTree>
    <p:extLst>
      <p:ext uri="{BB962C8B-B14F-4D97-AF65-F5344CB8AC3E}">
        <p14:creationId xmlns:p14="http://schemas.microsoft.com/office/powerpoint/2010/main" val="2985848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26748-E339-427D-8D1F-A68452E50FA7}"/>
              </a:ext>
            </a:extLst>
          </p:cNvPr>
          <p:cNvSpPr>
            <a:spLocks noGrp="1"/>
          </p:cNvSpPr>
          <p:nvPr>
            <p:ph type="title"/>
          </p:nvPr>
        </p:nvSpPr>
        <p:spPr/>
        <p:txBody>
          <a:bodyPr/>
          <a:lstStyle/>
          <a:p>
            <a:r>
              <a:rPr lang="en-GB" dirty="0"/>
              <a:t>Charity in the Bible</a:t>
            </a:r>
          </a:p>
        </p:txBody>
      </p:sp>
      <p:sp>
        <p:nvSpPr>
          <p:cNvPr id="3" name="Slide Number Placeholder 2">
            <a:extLst>
              <a:ext uri="{FF2B5EF4-FFF2-40B4-BE49-F238E27FC236}">
                <a16:creationId xmlns:a16="http://schemas.microsoft.com/office/drawing/2014/main" id="{6B0B6040-1643-49EE-8756-90F954903A7E}"/>
              </a:ext>
            </a:extLst>
          </p:cNvPr>
          <p:cNvSpPr>
            <a:spLocks noGrp="1"/>
          </p:cNvSpPr>
          <p:nvPr>
            <p:ph type="sldNum" sz="quarter" idx="12"/>
          </p:nvPr>
        </p:nvSpPr>
        <p:spPr/>
        <p:txBody>
          <a:bodyPr/>
          <a:lstStyle/>
          <a:p>
            <a:fld id="{C263D6C4-4840-40CC-AC84-17E24B3B7BDE}" type="slidenum">
              <a:rPr lang="en-US" noProof="0" smtClean="0"/>
              <a:pPr/>
              <a:t>4</a:t>
            </a:fld>
            <a:endParaRPr lang="en-US" noProof="0" dirty="0"/>
          </a:p>
        </p:txBody>
      </p:sp>
      <p:sp>
        <p:nvSpPr>
          <p:cNvPr id="4" name="Text Placeholder 3">
            <a:extLst>
              <a:ext uri="{FF2B5EF4-FFF2-40B4-BE49-F238E27FC236}">
                <a16:creationId xmlns:a16="http://schemas.microsoft.com/office/drawing/2014/main" id="{D0B136B4-3C61-488D-8AC6-D7F4CC6625F0}"/>
              </a:ext>
            </a:extLst>
          </p:cNvPr>
          <p:cNvSpPr>
            <a:spLocks noGrp="1"/>
          </p:cNvSpPr>
          <p:nvPr>
            <p:ph type="body" sz="quarter" idx="13"/>
          </p:nvPr>
        </p:nvSpPr>
        <p:spPr/>
        <p:txBody>
          <a:bodyPr/>
          <a:lstStyle/>
          <a:p>
            <a:r>
              <a:rPr lang="en-GB" sz="2400" dirty="0"/>
              <a:t>2nd Corinthians 9:6-8 says:</a:t>
            </a:r>
          </a:p>
          <a:p>
            <a:endParaRPr lang="en-GB" sz="2400" dirty="0"/>
          </a:p>
          <a:p>
            <a:r>
              <a:rPr lang="en-GB" sz="2400" dirty="0"/>
              <a:t>‘The point is this: the one who sows sparingly will also reap sparingly, and the one who sows bountifully will also reap bountifully. Each of you must give as you have made up your mind, not reluctantly or under compulsion, for God loves a cheerful giver.  And God is able to provide you with every blessing in abundance, so that by always having enough of everything, you may share abundantly in every good work.’ [4]</a:t>
            </a:r>
          </a:p>
          <a:p>
            <a:pPr marL="0" indent="0">
              <a:buNone/>
            </a:pPr>
            <a:endParaRPr lang="en-GB" sz="2400" dirty="0"/>
          </a:p>
        </p:txBody>
      </p:sp>
    </p:spTree>
    <p:extLst>
      <p:ext uri="{BB962C8B-B14F-4D97-AF65-F5344CB8AC3E}">
        <p14:creationId xmlns:p14="http://schemas.microsoft.com/office/powerpoint/2010/main" val="2974070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26748-E339-427D-8D1F-A68452E50FA7}"/>
              </a:ext>
            </a:extLst>
          </p:cNvPr>
          <p:cNvSpPr>
            <a:spLocks noGrp="1"/>
          </p:cNvSpPr>
          <p:nvPr>
            <p:ph type="title"/>
          </p:nvPr>
        </p:nvSpPr>
        <p:spPr/>
        <p:txBody>
          <a:bodyPr/>
          <a:lstStyle/>
          <a:p>
            <a:r>
              <a:rPr lang="en-GB" dirty="0"/>
              <a:t>Charity in the Bible</a:t>
            </a:r>
          </a:p>
        </p:txBody>
      </p:sp>
      <p:sp>
        <p:nvSpPr>
          <p:cNvPr id="3" name="Slide Number Placeholder 2">
            <a:extLst>
              <a:ext uri="{FF2B5EF4-FFF2-40B4-BE49-F238E27FC236}">
                <a16:creationId xmlns:a16="http://schemas.microsoft.com/office/drawing/2014/main" id="{6B0B6040-1643-49EE-8756-90F954903A7E}"/>
              </a:ext>
            </a:extLst>
          </p:cNvPr>
          <p:cNvSpPr>
            <a:spLocks noGrp="1"/>
          </p:cNvSpPr>
          <p:nvPr>
            <p:ph type="sldNum" sz="quarter" idx="12"/>
          </p:nvPr>
        </p:nvSpPr>
        <p:spPr/>
        <p:txBody>
          <a:bodyPr/>
          <a:lstStyle/>
          <a:p>
            <a:fld id="{C263D6C4-4840-40CC-AC84-17E24B3B7BDE}" type="slidenum">
              <a:rPr lang="en-US" noProof="0" smtClean="0"/>
              <a:pPr/>
              <a:t>5</a:t>
            </a:fld>
            <a:endParaRPr lang="en-US" noProof="0" dirty="0"/>
          </a:p>
        </p:txBody>
      </p:sp>
      <p:sp>
        <p:nvSpPr>
          <p:cNvPr id="4" name="Text Placeholder 3">
            <a:extLst>
              <a:ext uri="{FF2B5EF4-FFF2-40B4-BE49-F238E27FC236}">
                <a16:creationId xmlns:a16="http://schemas.microsoft.com/office/drawing/2014/main" id="{D0B136B4-3C61-488D-8AC6-D7F4CC6625F0}"/>
              </a:ext>
            </a:extLst>
          </p:cNvPr>
          <p:cNvSpPr>
            <a:spLocks noGrp="1"/>
          </p:cNvSpPr>
          <p:nvPr>
            <p:ph type="body" sz="quarter" idx="13"/>
          </p:nvPr>
        </p:nvSpPr>
        <p:spPr/>
        <p:txBody>
          <a:bodyPr/>
          <a:lstStyle/>
          <a:p>
            <a:r>
              <a:rPr lang="en-GB" sz="2800" dirty="0"/>
              <a:t>This sequence of verses indicated that not only will God reward Christians for their good actions but that they will also face consequences if they are not charitable and generous.</a:t>
            </a:r>
          </a:p>
          <a:p>
            <a:r>
              <a:rPr lang="en-GB" sz="2800" dirty="0"/>
              <a:t> It states that ‘God loves a cheerful giver’ and tells Christians that God will give them enough to help those in need and support themselves.</a:t>
            </a:r>
          </a:p>
        </p:txBody>
      </p:sp>
    </p:spTree>
    <p:extLst>
      <p:ext uri="{BB962C8B-B14F-4D97-AF65-F5344CB8AC3E}">
        <p14:creationId xmlns:p14="http://schemas.microsoft.com/office/powerpoint/2010/main" val="1934302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57AD7-3880-4446-96ED-F9C6DA95DDF8}"/>
              </a:ext>
            </a:extLst>
          </p:cNvPr>
          <p:cNvSpPr>
            <a:spLocks noGrp="1"/>
          </p:cNvSpPr>
          <p:nvPr>
            <p:ph type="title"/>
          </p:nvPr>
        </p:nvSpPr>
        <p:spPr/>
        <p:txBody>
          <a:bodyPr/>
          <a:lstStyle/>
          <a:p>
            <a:r>
              <a:rPr lang="en-GB" dirty="0"/>
              <a:t>Modern Day Charities and Christian Influence</a:t>
            </a:r>
          </a:p>
        </p:txBody>
      </p:sp>
      <p:sp>
        <p:nvSpPr>
          <p:cNvPr id="3" name="Slide Number Placeholder 2">
            <a:extLst>
              <a:ext uri="{FF2B5EF4-FFF2-40B4-BE49-F238E27FC236}">
                <a16:creationId xmlns:a16="http://schemas.microsoft.com/office/drawing/2014/main" id="{A8916A5A-5A3A-41C0-95FF-13A8D7248ECD}"/>
              </a:ext>
            </a:extLst>
          </p:cNvPr>
          <p:cNvSpPr>
            <a:spLocks noGrp="1"/>
          </p:cNvSpPr>
          <p:nvPr>
            <p:ph type="sldNum" sz="quarter" idx="12"/>
          </p:nvPr>
        </p:nvSpPr>
        <p:spPr/>
        <p:txBody>
          <a:bodyPr/>
          <a:lstStyle/>
          <a:p>
            <a:fld id="{C263D6C4-4840-40CC-AC84-17E24B3B7BDE}" type="slidenum">
              <a:rPr lang="en-US" noProof="0" smtClean="0"/>
              <a:pPr/>
              <a:t>6</a:t>
            </a:fld>
            <a:endParaRPr lang="en-US" noProof="0" dirty="0"/>
          </a:p>
        </p:txBody>
      </p:sp>
      <p:sp>
        <p:nvSpPr>
          <p:cNvPr id="4" name="Text Placeholder 3">
            <a:extLst>
              <a:ext uri="{FF2B5EF4-FFF2-40B4-BE49-F238E27FC236}">
                <a16:creationId xmlns:a16="http://schemas.microsoft.com/office/drawing/2014/main" id="{499DA0B2-FCF9-4B07-B4A1-44164D5274E6}"/>
              </a:ext>
            </a:extLst>
          </p:cNvPr>
          <p:cNvSpPr>
            <a:spLocks noGrp="1"/>
          </p:cNvSpPr>
          <p:nvPr>
            <p:ph type="body" sz="quarter" idx="13"/>
          </p:nvPr>
        </p:nvSpPr>
        <p:spPr>
          <a:xfrm>
            <a:off x="444500" y="1278143"/>
            <a:ext cx="6718300" cy="4093243"/>
          </a:xfrm>
        </p:spPr>
        <p:txBody>
          <a:bodyPr/>
          <a:lstStyle/>
          <a:p>
            <a:r>
              <a:rPr lang="en-GB" sz="2800" dirty="0"/>
              <a:t>There are various examples of charities that are active today. </a:t>
            </a:r>
          </a:p>
          <a:p>
            <a:r>
              <a:rPr lang="en-GB" sz="2800" dirty="0"/>
              <a:t>An example of this is ‘Save the Children’. </a:t>
            </a:r>
          </a:p>
          <a:p>
            <a:r>
              <a:rPr lang="en-GB" sz="2800" dirty="0"/>
              <a:t>This is a charity that tries to help unfortunate and impoverished children. </a:t>
            </a:r>
          </a:p>
          <a:p>
            <a:r>
              <a:rPr lang="en-GB" sz="2800" dirty="0"/>
              <a:t>Another example of a charity is ‘Cancer Research UK’. As the name suggests, ‘Cancer Research UK’ is a charity that raises money for research towards cancer cures. </a:t>
            </a:r>
          </a:p>
        </p:txBody>
      </p:sp>
    </p:spTree>
    <p:extLst>
      <p:ext uri="{BB962C8B-B14F-4D97-AF65-F5344CB8AC3E}">
        <p14:creationId xmlns:p14="http://schemas.microsoft.com/office/powerpoint/2010/main" val="3374543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0F1E9-3B58-47C1-BBBD-048F8EE5D0A7}"/>
              </a:ext>
            </a:extLst>
          </p:cNvPr>
          <p:cNvSpPr>
            <a:spLocks noGrp="1"/>
          </p:cNvSpPr>
          <p:nvPr>
            <p:ph type="title"/>
          </p:nvPr>
        </p:nvSpPr>
        <p:spPr/>
        <p:txBody>
          <a:bodyPr/>
          <a:lstStyle/>
          <a:p>
            <a:r>
              <a:rPr lang="en-GB" dirty="0"/>
              <a:t>Modern Day Charities and Christian Influence</a:t>
            </a:r>
          </a:p>
        </p:txBody>
      </p:sp>
      <p:sp>
        <p:nvSpPr>
          <p:cNvPr id="3" name="Slide Number Placeholder 2">
            <a:extLst>
              <a:ext uri="{FF2B5EF4-FFF2-40B4-BE49-F238E27FC236}">
                <a16:creationId xmlns:a16="http://schemas.microsoft.com/office/drawing/2014/main" id="{AE1321FE-851F-4416-904C-D8BFB0C152CE}"/>
              </a:ext>
            </a:extLst>
          </p:cNvPr>
          <p:cNvSpPr>
            <a:spLocks noGrp="1"/>
          </p:cNvSpPr>
          <p:nvPr>
            <p:ph type="sldNum" sz="quarter" idx="12"/>
          </p:nvPr>
        </p:nvSpPr>
        <p:spPr/>
        <p:txBody>
          <a:bodyPr/>
          <a:lstStyle/>
          <a:p>
            <a:fld id="{C263D6C4-4840-40CC-AC84-17E24B3B7BDE}" type="slidenum">
              <a:rPr lang="en-US" noProof="0" smtClean="0"/>
              <a:pPr/>
              <a:t>7</a:t>
            </a:fld>
            <a:endParaRPr lang="en-US" noProof="0" dirty="0"/>
          </a:p>
        </p:txBody>
      </p:sp>
      <p:sp>
        <p:nvSpPr>
          <p:cNvPr id="4" name="Text Placeholder 3">
            <a:extLst>
              <a:ext uri="{FF2B5EF4-FFF2-40B4-BE49-F238E27FC236}">
                <a16:creationId xmlns:a16="http://schemas.microsoft.com/office/drawing/2014/main" id="{165181A3-619A-4376-81F5-DF41BDEA4277}"/>
              </a:ext>
            </a:extLst>
          </p:cNvPr>
          <p:cNvSpPr>
            <a:spLocks noGrp="1"/>
          </p:cNvSpPr>
          <p:nvPr>
            <p:ph type="body" sz="quarter" idx="13"/>
          </p:nvPr>
        </p:nvSpPr>
        <p:spPr/>
        <p:txBody>
          <a:bodyPr/>
          <a:lstStyle/>
          <a:p>
            <a:r>
              <a:rPr lang="en-GB" sz="2400" dirty="0"/>
              <a:t>Additionally, another charity is ‘The Salvation Army’. </a:t>
            </a:r>
          </a:p>
          <a:p>
            <a:r>
              <a:rPr lang="en-GB" sz="2400" dirty="0"/>
              <a:t>Unlike the last two examples ‘The Salvation Army’ is fundamentally a Christian charity that bases its actions on biblical teachings. </a:t>
            </a:r>
          </a:p>
          <a:p>
            <a:r>
              <a:rPr lang="en-GB" sz="2400" dirty="0"/>
              <a:t>Anthony Cotterill from Salvation Army stated: ‘Our faith in Jesus Christ motivates, energises and sustains everything we are and all we do.’ [5]. </a:t>
            </a:r>
          </a:p>
          <a:p>
            <a:r>
              <a:rPr lang="en-GB" sz="2400" dirty="0"/>
              <a:t>It identifies as a church as well as a charity and makes charity its own unique form of gospel. </a:t>
            </a:r>
          </a:p>
          <a:p>
            <a:endParaRPr lang="en-GB" dirty="0"/>
          </a:p>
        </p:txBody>
      </p:sp>
    </p:spTree>
    <p:extLst>
      <p:ext uri="{BB962C8B-B14F-4D97-AF65-F5344CB8AC3E}">
        <p14:creationId xmlns:p14="http://schemas.microsoft.com/office/powerpoint/2010/main" val="1660888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322E6-B58F-4166-ADDC-B142A3FD1E35}"/>
              </a:ext>
            </a:extLst>
          </p:cNvPr>
          <p:cNvSpPr>
            <a:spLocks noGrp="1"/>
          </p:cNvSpPr>
          <p:nvPr>
            <p:ph type="title"/>
          </p:nvPr>
        </p:nvSpPr>
        <p:spPr/>
        <p:txBody>
          <a:bodyPr/>
          <a:lstStyle/>
          <a:p>
            <a:r>
              <a:rPr lang="en-GB" dirty="0"/>
              <a:t>Conclusion</a:t>
            </a:r>
          </a:p>
        </p:txBody>
      </p:sp>
      <p:sp>
        <p:nvSpPr>
          <p:cNvPr id="3" name="Slide Number Placeholder 2">
            <a:extLst>
              <a:ext uri="{FF2B5EF4-FFF2-40B4-BE49-F238E27FC236}">
                <a16:creationId xmlns:a16="http://schemas.microsoft.com/office/drawing/2014/main" id="{FA21429C-4F77-4761-960C-E819BDC682DC}"/>
              </a:ext>
            </a:extLst>
          </p:cNvPr>
          <p:cNvSpPr>
            <a:spLocks noGrp="1"/>
          </p:cNvSpPr>
          <p:nvPr>
            <p:ph type="sldNum" sz="quarter" idx="12"/>
          </p:nvPr>
        </p:nvSpPr>
        <p:spPr/>
        <p:txBody>
          <a:bodyPr/>
          <a:lstStyle/>
          <a:p>
            <a:fld id="{C263D6C4-4840-40CC-AC84-17E24B3B7BDE}" type="slidenum">
              <a:rPr lang="en-US" noProof="0" smtClean="0"/>
              <a:pPr/>
              <a:t>8</a:t>
            </a:fld>
            <a:endParaRPr lang="en-US" noProof="0" dirty="0"/>
          </a:p>
        </p:txBody>
      </p:sp>
      <p:sp>
        <p:nvSpPr>
          <p:cNvPr id="4" name="Text Placeholder 3">
            <a:extLst>
              <a:ext uri="{FF2B5EF4-FFF2-40B4-BE49-F238E27FC236}">
                <a16:creationId xmlns:a16="http://schemas.microsoft.com/office/drawing/2014/main" id="{5DAAAD2D-5BF0-4800-8AFE-1F5FDF61BF73}"/>
              </a:ext>
            </a:extLst>
          </p:cNvPr>
          <p:cNvSpPr>
            <a:spLocks noGrp="1"/>
          </p:cNvSpPr>
          <p:nvPr>
            <p:ph type="body" sz="quarter" idx="13"/>
          </p:nvPr>
        </p:nvSpPr>
        <p:spPr>
          <a:xfrm>
            <a:off x="444500" y="1278145"/>
            <a:ext cx="6718300" cy="4093243"/>
          </a:xfrm>
        </p:spPr>
        <p:txBody>
          <a:bodyPr/>
          <a:lstStyle/>
          <a:p>
            <a:r>
              <a:rPr lang="en-GB" sz="2400" dirty="0"/>
              <a:t>To conclude, charity is an important part of modern day society although people's reasons for charitable actions may not be as benevolent as the actions themselves. </a:t>
            </a:r>
          </a:p>
          <a:p>
            <a:r>
              <a:rPr lang="en-GB" sz="2400" dirty="0"/>
              <a:t>Charity is very important to Christians and it is a part of many Christian teachings. </a:t>
            </a:r>
          </a:p>
          <a:p>
            <a:r>
              <a:rPr lang="en-GB" sz="2400" dirty="0"/>
              <a:t>An example of this is 2nd Corinthians which teaches Christians about the benefits of charitable actions. </a:t>
            </a:r>
          </a:p>
          <a:p>
            <a:r>
              <a:rPr lang="en-GB" sz="2400" dirty="0"/>
              <a:t>With organisations like ‘The Salvation Army’ it is evident that the fundamental belief in the benefits of charity has influenced modern society.</a:t>
            </a:r>
          </a:p>
          <a:p>
            <a:endParaRPr lang="en-GB" dirty="0"/>
          </a:p>
        </p:txBody>
      </p:sp>
    </p:spTree>
    <p:extLst>
      <p:ext uri="{BB962C8B-B14F-4D97-AF65-F5344CB8AC3E}">
        <p14:creationId xmlns:p14="http://schemas.microsoft.com/office/powerpoint/2010/main" val="2410862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78A79F32-F8D7-4B8C-A829-8A84B2DC7160}"/>
              </a:ext>
            </a:extLst>
          </p:cNvPr>
          <p:cNvSpPr>
            <a:spLocks noGrp="1"/>
          </p:cNvSpPr>
          <p:nvPr>
            <p:ph type="title"/>
          </p:nvPr>
        </p:nvSpPr>
        <p:spPr>
          <a:xfrm>
            <a:off x="444500" y="542925"/>
            <a:ext cx="11214100" cy="535531"/>
          </a:xfrm>
        </p:spPr>
        <p:txBody>
          <a:bodyPr/>
          <a:lstStyle/>
          <a:p>
            <a:r>
              <a:rPr lang="en-US" dirty="0"/>
              <a:t>References</a:t>
            </a:r>
          </a:p>
        </p:txBody>
      </p:sp>
      <p:sp>
        <p:nvSpPr>
          <p:cNvPr id="3" name="Slide Number Placeholder 2">
            <a:extLst>
              <a:ext uri="{FF2B5EF4-FFF2-40B4-BE49-F238E27FC236}">
                <a16:creationId xmlns:a16="http://schemas.microsoft.com/office/drawing/2014/main" id="{FA020210-3ACD-4F2F-9317-72FEF6332A94}"/>
              </a:ext>
            </a:extLst>
          </p:cNvPr>
          <p:cNvSpPr>
            <a:spLocks noGrp="1"/>
          </p:cNvSpPr>
          <p:nvPr>
            <p:ph type="sldNum" sz="quarter" idx="12"/>
          </p:nvPr>
        </p:nvSpPr>
        <p:spPr>
          <a:xfrm>
            <a:off x="11252200" y="6315075"/>
            <a:ext cx="406400" cy="365125"/>
          </a:xfrm>
        </p:spPr>
        <p:txBody>
          <a:bodyPr anchor="ctr">
            <a:normAutofit/>
          </a:bodyPr>
          <a:lstStyle/>
          <a:p>
            <a:pPr>
              <a:spcAft>
                <a:spcPts val="600"/>
              </a:spcAft>
            </a:pPr>
            <a:fld id="{C263D6C4-4840-40CC-AC84-17E24B3B7BDE}" type="slidenum">
              <a:rPr lang="en-US" noProof="0" smtClean="0"/>
              <a:pPr>
                <a:spcAft>
                  <a:spcPts val="600"/>
                </a:spcAft>
              </a:pPr>
              <a:t>9</a:t>
            </a:fld>
            <a:endParaRPr lang="en-US" noProof="0"/>
          </a:p>
        </p:txBody>
      </p:sp>
      <p:sp>
        <p:nvSpPr>
          <p:cNvPr id="10" name="Content Placeholder 3">
            <a:extLst>
              <a:ext uri="{FF2B5EF4-FFF2-40B4-BE49-F238E27FC236}">
                <a16:creationId xmlns:a16="http://schemas.microsoft.com/office/drawing/2014/main" id="{C0F452A6-562B-4A85-8414-3A88898894EC}"/>
              </a:ext>
            </a:extLst>
          </p:cNvPr>
          <p:cNvSpPr>
            <a:spLocks noGrp="1"/>
          </p:cNvSpPr>
          <p:nvPr>
            <p:ph idx="1"/>
          </p:nvPr>
        </p:nvSpPr>
        <p:spPr>
          <a:xfrm>
            <a:off x="443365" y="1825625"/>
            <a:ext cx="11215235" cy="4351338"/>
          </a:xfrm>
        </p:spPr>
        <p:txBody>
          <a:bodyPr>
            <a:normAutofit lnSpcReduction="10000"/>
          </a:bodyPr>
          <a:lstStyle/>
          <a:p>
            <a:r>
              <a:rPr lang="en-GB" dirty="0"/>
              <a:t>[1] Van Molle, Leen: Charity and Social Welfare: The Dynamics of Religious Reform in Northern Europe, (Leuven University Press, 2017) </a:t>
            </a:r>
          </a:p>
          <a:p>
            <a:r>
              <a:rPr lang="en-GB" dirty="0"/>
              <a:t>[2] Anderson, Gary A, Charity: The Place of the Poor in the Biblical Tradition. (Yale University Press, 2013)</a:t>
            </a:r>
          </a:p>
          <a:p>
            <a:r>
              <a:rPr lang="en-GB" dirty="0"/>
              <a:t>[3] Jackson, Timothy P: The Priority of Love: Christian Charity and Social Justice. (Princeton University Press, 2003)</a:t>
            </a:r>
          </a:p>
          <a:p>
            <a:r>
              <a:rPr lang="en-GB" dirty="0"/>
              <a:t>[4] The Holy Bible Containing the Old and New Testaments, New Revised Standard Version (1989)</a:t>
            </a:r>
          </a:p>
          <a:p>
            <a:r>
              <a:rPr lang="en-GB" dirty="0"/>
              <a:t>[5] The Salvation Army, Our Faith [accessed 20 November 2021] </a:t>
            </a:r>
          </a:p>
          <a:p>
            <a:pPr marL="0" indent="0">
              <a:buNone/>
            </a:pPr>
            <a:endParaRPr lang="en-US" dirty="0"/>
          </a:p>
        </p:txBody>
      </p:sp>
    </p:spTree>
    <p:extLst>
      <p:ext uri="{BB962C8B-B14F-4D97-AF65-F5344CB8AC3E}">
        <p14:creationId xmlns:p14="http://schemas.microsoft.com/office/powerpoint/2010/main" val="4045996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a:xfrm>
            <a:off x="4963886" y="0"/>
            <a:ext cx="7228114" cy="6858000"/>
          </a:xfrm>
        </p:spPr>
        <p:txBody>
          <a:bodyPr/>
          <a:lstStyle/>
          <a:p>
            <a:r>
              <a:rPr lang="en-US" sz="8000" dirty="0"/>
              <a:t>Thank you for listening.</a:t>
            </a:r>
            <a:endParaRPr lang="en-GB" sz="8000" dirty="0"/>
          </a:p>
        </p:txBody>
      </p:sp>
    </p:spTree>
    <p:extLst>
      <p:ext uri="{BB962C8B-B14F-4D97-AF65-F5344CB8AC3E}">
        <p14:creationId xmlns:p14="http://schemas.microsoft.com/office/powerpoint/2010/main" val="429771863"/>
      </p:ext>
    </p:extLst>
  </p:cSld>
  <p:clrMapOvr>
    <a:masterClrMapping/>
  </p:clrMapOvr>
  <p:transition spd="slow">
    <p:wipe/>
  </p:transition>
</p:sld>
</file>

<file path=ppt/theme/theme1.xml><?xml version="1.0" encoding="utf-8"?>
<a:theme xmlns:a="http://schemas.openxmlformats.org/drawingml/2006/main" name="Office Theme">
  <a:themeElements>
    <a:clrScheme name="Custom 12">
      <a:dk1>
        <a:srgbClr val="000000"/>
      </a:dk1>
      <a:lt1>
        <a:srgbClr val="FFFFFF"/>
      </a:lt1>
      <a:dk2>
        <a:srgbClr val="6D6E71"/>
      </a:dk2>
      <a:lt2>
        <a:srgbClr val="58595B"/>
      </a:lt2>
      <a:accent1>
        <a:srgbClr val="0065A4"/>
      </a:accent1>
      <a:accent2>
        <a:srgbClr val="47C3D3"/>
      </a:accent2>
      <a:accent3>
        <a:srgbClr val="8F2D63"/>
      </a:accent3>
      <a:accent4>
        <a:srgbClr val="1A6871"/>
      </a:accent4>
      <a:accent5>
        <a:srgbClr val="0C4360"/>
      </a:accent5>
      <a:accent6>
        <a:srgbClr val="F47735"/>
      </a:accent6>
      <a:hlink>
        <a:srgbClr val="00559A"/>
      </a:hlink>
      <a:folHlink>
        <a:srgbClr val="595851"/>
      </a:folHlink>
    </a:clrScheme>
    <a:fontScheme name="Custom 3">
      <a:majorFont>
        <a:latin typeface="Trebuchet MS"/>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66687569_Modern blue presentation_AAS_v5" id="{C7B59113-CD15-4341-96CA-86E715D5BE98}" vid="{5A8FDAEB-3DF3-4B3C-A708-49813F8D6F8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757914-1161-4661-9696-421FD6935CDD}">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4C103400-4A22-4E35-B588-4C4D426389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B26E0C9-B2AA-42E6-97B6-E1B7D9EAF1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Modern blue presentation</Template>
  <TotalTime>292</TotalTime>
  <Words>781</Words>
  <Application>Microsoft Office PowerPoint</Application>
  <PresentationFormat>Widescreen</PresentationFormat>
  <Paragraphs>51</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Trade Gothic LT Pro</vt:lpstr>
      <vt:lpstr>Trebuchet MS</vt:lpstr>
      <vt:lpstr>Office Theme</vt:lpstr>
      <vt:lpstr>Charity in Christianity</vt:lpstr>
      <vt:lpstr>What is Charity?</vt:lpstr>
      <vt:lpstr>Charity in the Bible</vt:lpstr>
      <vt:lpstr>Charity in the Bible</vt:lpstr>
      <vt:lpstr>Charity in the Bible</vt:lpstr>
      <vt:lpstr>Modern Day Charities and Christian Influence</vt:lpstr>
      <vt:lpstr>Modern Day Charities and Christian Influence</vt:lpstr>
      <vt:lpstr>Conclusion</vt:lpstr>
      <vt:lpstr>References</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Charity in Christianity</dc:title>
  <dc:creator>Pastor</dc:creator>
  <cp:lastModifiedBy>Pastor</cp:lastModifiedBy>
  <cp:revision>1</cp:revision>
  <dcterms:created xsi:type="dcterms:W3CDTF">2021-11-13T16:27:33Z</dcterms:created>
  <dcterms:modified xsi:type="dcterms:W3CDTF">2021-11-21T15:24:32Z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