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66" r:id="rId1"/>
  </p:sldMasterIdLst>
  <p:sldIdLst>
    <p:sldId id="257" r:id="rId2"/>
    <p:sldId id="258" r:id="rId3"/>
    <p:sldId id="267" r:id="rId4"/>
    <p:sldId id="259" r:id="rId5"/>
    <p:sldId id="260" r:id="rId6"/>
    <p:sldId id="261" r:id="rId7"/>
    <p:sldId id="262" r:id="rId8"/>
    <p:sldId id="263" r:id="rId9"/>
    <p:sldId id="266" r:id="rId10"/>
    <p:sldId id="268" r:id="rId11"/>
    <p:sldId id="264" r:id="rId12"/>
    <p:sldId id="265" r:id="rId13"/>
    <p:sldId id="270" r:id="rId14"/>
    <p:sldId id="271" r:id="rId15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F5B3"/>
    <a:srgbClr val="9FF558"/>
    <a:srgbClr val="E8B8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3AFE13-3086-E273-F00A-30D0EEBDFF98}" v="442" dt="2022-03-25T17:56:19.190"/>
    <p1510:client id="{6B2540D8-80F0-F27E-46F6-4D620F842B67}" v="148" dt="2022-03-26T13:26:48.699"/>
    <p1510:client id="{A71E1AFE-93B5-65AE-0613-86D96BB5285E}" v="1097" dt="2022-03-25T23:35:22.398"/>
    <p1510:client id="{CBC98EDB-BBE6-FB5B-486F-0427BD270B6F}" v="145" dt="2022-03-26T11:57:23.396"/>
    <p1510:client id="{F311C6A8-F554-4FF9-BBEF-AC7B75F609F6}" v="2" dt="2022-03-25T13:23:54.0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Dumitru (2108821)" userId="S::2108821@student.uwtsd.ac.uk::3034b949-9384-4812-b6d7-8e5a3a953983" providerId="AD" clId="Web-{553AFE13-3086-E273-F00A-30D0EEBDFF98}"/>
    <pc:docChg chg="mod addSld delSld modSld addMainMaster delMainMaster modMainMaster setSldSz">
      <pc:chgData name="Cristian Dumitru (2108821)" userId="S::2108821@student.uwtsd.ac.uk::3034b949-9384-4812-b6d7-8e5a3a953983" providerId="AD" clId="Web-{553AFE13-3086-E273-F00A-30D0EEBDFF98}" dt="2022-03-25T17:56:17.283" v="375" actId="20577"/>
      <pc:docMkLst>
        <pc:docMk/>
      </pc:docMkLst>
      <pc:sldChg chg="del">
        <pc:chgData name="Cristian Dumitru (2108821)" userId="S::2108821@student.uwtsd.ac.uk::3034b949-9384-4812-b6d7-8e5a3a953983" providerId="AD" clId="Web-{553AFE13-3086-E273-F00A-30D0EEBDFF98}" dt="2022-03-25T13:26:37.036" v="1"/>
        <pc:sldMkLst>
          <pc:docMk/>
          <pc:sldMk cId="2499791184" sldId="256"/>
        </pc:sldMkLst>
      </pc:sldChg>
      <pc:sldChg chg="addSp delSp modSp new mod modClrScheme chgLayout">
        <pc:chgData name="Cristian Dumitru (2108821)" userId="S::2108821@student.uwtsd.ac.uk::3034b949-9384-4812-b6d7-8e5a3a953983" providerId="AD" clId="Web-{553AFE13-3086-E273-F00A-30D0EEBDFF98}" dt="2022-03-25T17:12:25.410" v="299" actId="20577"/>
        <pc:sldMkLst>
          <pc:docMk/>
          <pc:sldMk cId="1960664878" sldId="257"/>
        </pc:sldMkLst>
        <pc:spChg chg="del mod ord">
          <ac:chgData name="Cristian Dumitru (2108821)" userId="S::2108821@student.uwtsd.ac.uk::3034b949-9384-4812-b6d7-8e5a3a953983" providerId="AD" clId="Web-{553AFE13-3086-E273-F00A-30D0EEBDFF98}" dt="2022-03-25T17:11:28.360" v="288"/>
          <ac:spMkLst>
            <pc:docMk/>
            <pc:sldMk cId="1960664878" sldId="257"/>
            <ac:spMk id="2" creationId="{4D78B3D5-FE21-B1B1-036C-F5A04FBBC5C6}"/>
          </ac:spMkLst>
        </pc:spChg>
        <pc:spChg chg="mod ord">
          <ac:chgData name="Cristian Dumitru (2108821)" userId="S::2108821@student.uwtsd.ac.uk::3034b949-9384-4812-b6d7-8e5a3a953983" providerId="AD" clId="Web-{553AFE13-3086-E273-F00A-30D0EEBDFF98}" dt="2022-03-25T17:09:22.649" v="285" actId="20577"/>
          <ac:spMkLst>
            <pc:docMk/>
            <pc:sldMk cId="1960664878" sldId="257"/>
            <ac:spMk id="3" creationId="{32ED461A-AE0F-A7C2-C0A8-FAD92EED6672}"/>
          </ac:spMkLst>
        </pc:spChg>
        <pc:spChg chg="mod ord">
          <ac:chgData name="Cristian Dumitru (2108821)" userId="S::2108821@student.uwtsd.ac.uk::3034b949-9384-4812-b6d7-8e5a3a953983" providerId="AD" clId="Web-{553AFE13-3086-E273-F00A-30D0EEBDFF98}" dt="2022-03-25T17:09:46.384" v="286" actId="20577"/>
          <ac:spMkLst>
            <pc:docMk/>
            <pc:sldMk cId="1960664878" sldId="257"/>
            <ac:spMk id="4" creationId="{BB3B6C2C-4BF2-BAD6-6C40-47E5C951BE1E}"/>
          </ac:spMkLst>
        </pc:spChg>
        <pc:spChg chg="add mod">
          <ac:chgData name="Cristian Dumitru (2108821)" userId="S::2108821@student.uwtsd.ac.uk::3034b949-9384-4812-b6d7-8e5a3a953983" providerId="AD" clId="Web-{553AFE13-3086-E273-F00A-30D0EEBDFF98}" dt="2022-03-25T17:12:25.410" v="299" actId="20577"/>
          <ac:spMkLst>
            <pc:docMk/>
            <pc:sldMk cId="1960664878" sldId="257"/>
            <ac:spMk id="5" creationId="{A45DBE2B-3148-B1F1-B912-B409FA58C6F7}"/>
          </ac:spMkLst>
        </pc:spChg>
      </pc:sldChg>
      <pc:sldChg chg="new del">
        <pc:chgData name="Cristian Dumitru (2108821)" userId="S::2108821@student.uwtsd.ac.uk::3034b949-9384-4812-b6d7-8e5a3a953983" providerId="AD" clId="Web-{553AFE13-3086-E273-F00A-30D0EEBDFF98}" dt="2022-03-25T16:40:34.438" v="221"/>
        <pc:sldMkLst>
          <pc:docMk/>
          <pc:sldMk cId="1360726445" sldId="258"/>
        </pc:sldMkLst>
      </pc:sldChg>
      <pc:sldChg chg="new del">
        <pc:chgData name="Cristian Dumitru (2108821)" userId="S::2108821@student.uwtsd.ac.uk::3034b949-9384-4812-b6d7-8e5a3a953983" providerId="AD" clId="Web-{553AFE13-3086-E273-F00A-30D0EEBDFF98}" dt="2022-03-25T16:18:16.289" v="181"/>
        <pc:sldMkLst>
          <pc:docMk/>
          <pc:sldMk cId="1622699229" sldId="258"/>
        </pc:sldMkLst>
      </pc:sldChg>
      <pc:sldChg chg="addSp delSp modSp new del">
        <pc:chgData name="Cristian Dumitru (2108821)" userId="S::2108821@student.uwtsd.ac.uk::3034b949-9384-4812-b6d7-8e5a3a953983" providerId="AD" clId="Web-{553AFE13-3086-E273-F00A-30D0EEBDFF98}" dt="2022-03-25T16:40:28.438" v="219"/>
        <pc:sldMkLst>
          <pc:docMk/>
          <pc:sldMk cId="3197315880" sldId="258"/>
        </pc:sldMkLst>
        <pc:spChg chg="mod">
          <ac:chgData name="Cristian Dumitru (2108821)" userId="S::2108821@student.uwtsd.ac.uk::3034b949-9384-4812-b6d7-8e5a3a953983" providerId="AD" clId="Web-{553AFE13-3086-E273-F00A-30D0EEBDFF98}" dt="2022-03-25T16:40:19.406" v="218" actId="20577"/>
          <ac:spMkLst>
            <pc:docMk/>
            <pc:sldMk cId="3197315880" sldId="258"/>
            <ac:spMk id="2" creationId="{2119C068-A2D3-A4DD-7449-C6DDC195DA0E}"/>
          </ac:spMkLst>
        </pc:spChg>
        <pc:spChg chg="del">
          <ac:chgData name="Cristian Dumitru (2108821)" userId="S::2108821@student.uwtsd.ac.uk::3034b949-9384-4812-b6d7-8e5a3a953983" providerId="AD" clId="Web-{553AFE13-3086-E273-F00A-30D0EEBDFF98}" dt="2022-03-25T16:24:04.542" v="189"/>
          <ac:spMkLst>
            <pc:docMk/>
            <pc:sldMk cId="3197315880" sldId="258"/>
            <ac:spMk id="4" creationId="{CBB66F2F-7901-BD92-62CE-8BD951457EC7}"/>
          </ac:spMkLst>
        </pc:spChg>
        <pc:spChg chg="add del mod">
          <ac:chgData name="Cristian Dumitru (2108821)" userId="S::2108821@student.uwtsd.ac.uk::3034b949-9384-4812-b6d7-8e5a3a953983" providerId="AD" clId="Web-{553AFE13-3086-E273-F00A-30D0EEBDFF98}" dt="2022-03-25T16:38:46.964" v="197"/>
          <ac:spMkLst>
            <pc:docMk/>
            <pc:sldMk cId="3197315880" sldId="258"/>
            <ac:spMk id="7" creationId="{261A5E65-DEF9-9B01-5A23-33DBBEF6A7BD}"/>
          </ac:spMkLst>
        </pc:spChg>
        <pc:picChg chg="add del mod ord">
          <ac:chgData name="Cristian Dumitru (2108821)" userId="S::2108821@student.uwtsd.ac.uk::3034b949-9384-4812-b6d7-8e5a3a953983" providerId="AD" clId="Web-{553AFE13-3086-E273-F00A-30D0EEBDFF98}" dt="2022-03-25T16:38:36.807" v="196"/>
          <ac:picMkLst>
            <pc:docMk/>
            <pc:sldMk cId="3197315880" sldId="258"/>
            <ac:picMk id="5" creationId="{0B15198B-BEC3-E1EB-714B-8CA0C39A5C42}"/>
          </ac:picMkLst>
        </pc:picChg>
        <pc:picChg chg="add mod ord">
          <ac:chgData name="Cristian Dumitru (2108821)" userId="S::2108821@student.uwtsd.ac.uk::3034b949-9384-4812-b6d7-8e5a3a953983" providerId="AD" clId="Web-{553AFE13-3086-E273-F00A-30D0EEBDFF98}" dt="2022-03-25T16:38:57.667" v="202" actId="1076"/>
          <ac:picMkLst>
            <pc:docMk/>
            <pc:sldMk cId="3197315880" sldId="258"/>
            <ac:picMk id="8" creationId="{B50900A0-4E63-5614-68CB-A82439DEE57D}"/>
          </ac:picMkLst>
        </pc:picChg>
      </pc:sldChg>
      <pc:sldChg chg="modSp new del">
        <pc:chgData name="Cristian Dumitru (2108821)" userId="S::2108821@student.uwtsd.ac.uk::3034b949-9384-4812-b6d7-8e5a3a953983" providerId="AD" clId="Web-{553AFE13-3086-E273-F00A-30D0EEBDFF98}" dt="2022-03-25T16:41:02.361" v="230"/>
        <pc:sldMkLst>
          <pc:docMk/>
          <pc:sldMk cId="3362412148" sldId="258"/>
        </pc:sldMkLst>
        <pc:spChg chg="mod">
          <ac:chgData name="Cristian Dumitru (2108821)" userId="S::2108821@student.uwtsd.ac.uk::3034b949-9384-4812-b6d7-8e5a3a953983" providerId="AD" clId="Web-{553AFE13-3086-E273-F00A-30D0EEBDFF98}" dt="2022-03-25T16:40:55.345" v="229" actId="20577"/>
          <ac:spMkLst>
            <pc:docMk/>
            <pc:sldMk cId="3362412148" sldId="258"/>
            <ac:spMk id="2" creationId="{822E3807-2BA3-81B3-0EE4-8A554AB1D7F6}"/>
          </ac:spMkLst>
        </pc:spChg>
      </pc:sldChg>
      <pc:sldChg chg="addSp delSp modSp new">
        <pc:chgData name="Cristian Dumitru (2108821)" userId="S::2108821@student.uwtsd.ac.uk::3034b949-9384-4812-b6d7-8e5a3a953983" providerId="AD" clId="Web-{553AFE13-3086-E273-F00A-30D0EEBDFF98}" dt="2022-03-25T17:48:32.769" v="352" actId="14100"/>
        <pc:sldMkLst>
          <pc:docMk/>
          <pc:sldMk cId="3921852118" sldId="258"/>
        </pc:sldMkLst>
        <pc:spChg chg="add mod">
          <ac:chgData name="Cristian Dumitru (2108821)" userId="S::2108821@student.uwtsd.ac.uk::3034b949-9384-4812-b6d7-8e5a3a953983" providerId="AD" clId="Web-{553AFE13-3086-E273-F00A-30D0EEBDFF98}" dt="2022-03-25T17:12:58.381" v="303"/>
          <ac:spMkLst>
            <pc:docMk/>
            <pc:sldMk cId="3921852118" sldId="258"/>
            <ac:spMk id="2" creationId="{BBC1BC2D-B749-BF47-F0B9-3D93E1E28674}"/>
          </ac:spMkLst>
        </pc:spChg>
        <pc:spChg chg="add mod">
          <ac:chgData name="Cristian Dumitru (2108821)" userId="S::2108821@student.uwtsd.ac.uk::3034b949-9384-4812-b6d7-8e5a3a953983" providerId="AD" clId="Web-{553AFE13-3086-E273-F00A-30D0EEBDFF98}" dt="2022-03-25T16:43:14.540" v="255" actId="1076"/>
          <ac:spMkLst>
            <pc:docMk/>
            <pc:sldMk cId="3921852118" sldId="258"/>
            <ac:spMk id="3" creationId="{6E5DFA44-7281-A755-EA43-9EF92C769E73}"/>
          </ac:spMkLst>
        </pc:spChg>
        <pc:spChg chg="add mod">
          <ac:chgData name="Cristian Dumitru (2108821)" userId="S::2108821@student.uwtsd.ac.uk::3034b949-9384-4812-b6d7-8e5a3a953983" providerId="AD" clId="Web-{553AFE13-3086-E273-F00A-30D0EEBDFF98}" dt="2022-03-25T17:48:02.642" v="348" actId="14100"/>
          <ac:spMkLst>
            <pc:docMk/>
            <pc:sldMk cId="3921852118" sldId="258"/>
            <ac:spMk id="5" creationId="{8F10A081-E92F-FB03-885F-37539FC149C8}"/>
          </ac:spMkLst>
        </pc:spChg>
        <pc:spChg chg="add mod">
          <ac:chgData name="Cristian Dumitru (2108821)" userId="S::2108821@student.uwtsd.ac.uk::3034b949-9384-4812-b6d7-8e5a3a953983" providerId="AD" clId="Web-{553AFE13-3086-E273-F00A-30D0EEBDFF98}" dt="2022-03-25T17:48:23.065" v="351" actId="14100"/>
          <ac:spMkLst>
            <pc:docMk/>
            <pc:sldMk cId="3921852118" sldId="258"/>
            <ac:spMk id="6" creationId="{4323FDAB-72CA-5145-1371-ADC4C03530C7}"/>
          </ac:spMkLst>
        </pc:spChg>
        <pc:picChg chg="add del mod">
          <ac:chgData name="Cristian Dumitru (2108821)" userId="S::2108821@student.uwtsd.ac.uk::3034b949-9384-4812-b6d7-8e5a3a953983" providerId="AD" clId="Web-{553AFE13-3086-E273-F00A-30D0EEBDFF98}" dt="2022-03-25T17:46:15.026" v="329"/>
          <ac:picMkLst>
            <pc:docMk/>
            <pc:sldMk cId="3921852118" sldId="258"/>
            <ac:picMk id="4" creationId="{839D6B0E-2C4D-FE66-09FC-A7EE35F7F944}"/>
          </ac:picMkLst>
        </pc:picChg>
        <pc:picChg chg="add mod">
          <ac:chgData name="Cristian Dumitru (2108821)" userId="S::2108821@student.uwtsd.ac.uk::3034b949-9384-4812-b6d7-8e5a3a953983" providerId="AD" clId="Web-{553AFE13-3086-E273-F00A-30D0EEBDFF98}" dt="2022-03-25T17:48:32.769" v="352" actId="14100"/>
          <ac:picMkLst>
            <pc:docMk/>
            <pc:sldMk cId="3921852118" sldId="258"/>
            <ac:picMk id="7" creationId="{3525DF97-12CA-1521-38AB-9E722A2F6634}"/>
          </ac:picMkLst>
        </pc:picChg>
      </pc:sldChg>
      <pc:sldChg chg="addSp modSp new">
        <pc:chgData name="Cristian Dumitru (2108821)" userId="S::2108821@student.uwtsd.ac.uk::3034b949-9384-4812-b6d7-8e5a3a953983" providerId="AD" clId="Web-{553AFE13-3086-E273-F00A-30D0EEBDFF98}" dt="2022-03-25T17:56:17.283" v="375" actId="20577"/>
        <pc:sldMkLst>
          <pc:docMk/>
          <pc:sldMk cId="454728062" sldId="259"/>
        </pc:sldMkLst>
        <pc:spChg chg="add mod">
          <ac:chgData name="Cristian Dumitru (2108821)" userId="S::2108821@student.uwtsd.ac.uk::3034b949-9384-4812-b6d7-8e5a3a953983" providerId="AD" clId="Web-{553AFE13-3086-E273-F00A-30D0EEBDFF98}" dt="2022-03-25T17:56:17.283" v="375" actId="20577"/>
          <ac:spMkLst>
            <pc:docMk/>
            <pc:sldMk cId="454728062" sldId="259"/>
            <ac:spMk id="2" creationId="{B7C187D1-1AC2-75E1-2FC9-44FACED86785}"/>
          </ac:spMkLst>
        </pc:spChg>
      </pc:sldChg>
      <pc:sldMasterChg chg="del delSldLayout">
        <pc:chgData name="Cristian Dumitru (2108821)" userId="S::2108821@student.uwtsd.ac.uk::3034b949-9384-4812-b6d7-8e5a3a953983" providerId="AD" clId="Web-{553AFE13-3086-E273-F00A-30D0EEBDFF98}" dt="2022-03-25T13:28:02.335" v="9"/>
        <pc:sldMasterMkLst>
          <pc:docMk/>
          <pc:sldMasterMk cId="878019396" sldId="2147483678"/>
        </pc:sldMasterMkLst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799980795" sldId="2147483679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421313223" sldId="2147483680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513531986" sldId="2147483681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1538904087" sldId="2147483682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4271213739" sldId="2147483683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60090450" sldId="2147483684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3859256528" sldId="2147483685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781473770" sldId="2147483686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1175958155" sldId="2147483687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3367406923" sldId="2147483688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256116375" sldId="2147483689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371941376" sldId="2147483690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432819990" sldId="2147483691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181383139" sldId="2147483692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1936518387" sldId="2147483693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3860627757" sldId="2147483694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1318618959" sldId="214748369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28:07.788" v="10"/>
        <pc:sldMasterMkLst>
          <pc:docMk/>
          <pc:sldMasterMk cId="2294043531" sldId="214748369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1505736610" sldId="214748369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813644103" sldId="214748369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556955383" sldId="214748369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4210954507" sldId="214748370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052864658" sldId="214748370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4076020744" sldId="214748370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771095193" sldId="214748370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1739541474" sldId="214748370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3831206371" sldId="21474837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1743419039" sldId="21474837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030421170" sldId="214748370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28:13.320" v="11"/>
        <pc:sldMasterMkLst>
          <pc:docMk/>
          <pc:sldMasterMk cId="3538801457" sldId="214748370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2145373582" sldId="21474837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3951066320" sldId="21474837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1027010867" sldId="214748371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3592096452" sldId="214748371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4261669439" sldId="21474837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3605613054" sldId="21474837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1038097671" sldId="214748371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2581660073" sldId="214748371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1077322384" sldId="21474837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3465612535" sldId="21474837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1601574203" sldId="214748371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05.766" v="84"/>
        <pc:sldMasterMkLst>
          <pc:docMk/>
          <pc:sldMasterMk cId="2501439822" sldId="214748372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1666548700" sldId="21474837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4081357631" sldId="21474837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464224377" sldId="21474837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4128300782" sldId="21474837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3677862080" sldId="21474837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981430474" sldId="21474837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2043031315" sldId="214748372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1601398125" sldId="214748372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2018484521" sldId="214748372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4016854655" sldId="214748373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2444414925" sldId="214748373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16.548" v="85"/>
        <pc:sldMasterMkLst>
          <pc:docMk/>
          <pc:sldMasterMk cId="3381335321" sldId="214748373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909513438" sldId="214748373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1433774766" sldId="214748373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489816874" sldId="21474837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4272448596" sldId="21474837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956051978" sldId="214748373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568945876" sldId="214748373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654053189" sldId="214748373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369264349" sldId="214748374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200270990" sldId="21474837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265562724" sldId="21474837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154559536" sldId="21474837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680213378" sldId="21474837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456275188" sldId="21474837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1639120072" sldId="21474837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853537597" sldId="214748374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4201464815" sldId="214748374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024410795" sldId="214748374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21.923" v="86"/>
        <pc:sldMasterMkLst>
          <pc:docMk/>
          <pc:sldMasterMk cId="3916448313" sldId="214748375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753998282" sldId="214748375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1715711942" sldId="214748375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146841114" sldId="214748375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223473898" sldId="214748375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1479316867" sldId="214748375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017000663" sldId="214748375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4066795140" sldId="214748375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736882608" sldId="214748375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2107924042" sldId="214748375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1737869895" sldId="214748376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48462638" sldId="214748376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32.001" v="87"/>
        <pc:sldMasterMkLst>
          <pc:docMk/>
          <pc:sldMasterMk cId="3692584671" sldId="214748376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4044584161" sldId="214748376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3055215079" sldId="214748376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1745953717" sldId="214748376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1223034047" sldId="214748376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1878836353" sldId="214748376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3207535881" sldId="214748376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2427780327" sldId="214748376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2534516223" sldId="214748377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465094898" sldId="214748377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1480757870" sldId="214748377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3789271657" sldId="2147483773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37.189" v="88"/>
        <pc:sldMasterMkLst>
          <pc:docMk/>
          <pc:sldMasterMk cId="1229956933" sldId="2147483774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2185170971" sldId="214748377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3192468227" sldId="214748377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2158108040" sldId="214748377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4183997440" sldId="214748377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496644812" sldId="214748377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1023394749" sldId="214748378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124210267" sldId="214748378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4032959611" sldId="214748378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340204439" sldId="214748378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667337536" sldId="214748378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3735736533" sldId="214748378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48.627" v="89"/>
        <pc:sldMasterMkLst>
          <pc:docMk/>
          <pc:sldMasterMk cId="3921758277" sldId="214748378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1486499841" sldId="214748378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1569235845" sldId="214748378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1256737741" sldId="214748378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426683636" sldId="214748379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983646601" sldId="214748379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493607180" sldId="214748379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295749238" sldId="214748379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261437114" sldId="214748379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1783523144" sldId="214748379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991244696" sldId="214748379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71514071" sldId="214748379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6:43.003" v="91"/>
        <pc:sldMasterMkLst>
          <pc:docMk/>
          <pc:sldMasterMk cId="4279743329" sldId="214748379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759968223" sldId="214748379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086287552" sldId="214748380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4095031164" sldId="214748380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997771415" sldId="214748380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1793995478" sldId="214748380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369272127" sldId="214748380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471152781" sldId="21474838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00499684" sldId="21474838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3605710953" sldId="214748380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3855037239" sldId="214748380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117013945" sldId="21474838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4166095821" sldId="21474838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1548874456" sldId="214748381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386861445" sldId="214748381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831843761" sldId="21474838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025599934" sldId="21474838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4069233570" sldId="214748381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2:42.948" v="147"/>
        <pc:sldMasterMkLst>
          <pc:docMk/>
          <pc:sldMasterMk cId="1418920417" sldId="214748381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750664459" sldId="21474838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0907348" sldId="21474838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81273486" sldId="214748381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3031557199" sldId="214748382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211380029" sldId="21474838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528725928" sldId="21474838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855497349" sldId="21474838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586436802" sldId="21474838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583053715" sldId="21474838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4222830576" sldId="21474838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514660058" sldId="214748382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849640531" sldId="214748382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3961770635" sldId="214748382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3399468964" sldId="214748383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960372567" sldId="214748383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4247761247" sldId="214748383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395625225" sldId="2147483833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2:46.370" v="148"/>
        <pc:sldMasterMkLst>
          <pc:docMk/>
          <pc:sldMasterMk cId="1570238893" sldId="2147483834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323106997" sldId="21474838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2078395821" sldId="21474838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092117395" sldId="214748383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2465305924" sldId="214748383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133165973" sldId="214748383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1760453322" sldId="214748384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108792600" sldId="21474838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3704586178" sldId="21474838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563758535" sldId="21474838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3850031689" sldId="21474838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3628335525" sldId="21474838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2588025756" sldId="21474838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131773052" sldId="214748384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653826352" sldId="214748384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1814469021" sldId="214748384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137130102" sldId="2147483850"/>
          </pc:sldLayoutMkLst>
        </pc:sldLayoutChg>
      </pc:sldMasterChg>
      <pc:sldMasterChg chg="modSp add del addSldLayout delSldLayout modSldLayout">
        <pc:chgData name="Cristian Dumitru (2108821)" userId="S::2108821@student.uwtsd.ac.uk::3034b949-9384-4812-b6d7-8e5a3a953983" providerId="AD" clId="Web-{553AFE13-3086-E273-F00A-30D0EEBDFF98}" dt="2022-03-25T13:43:18.824" v="150"/>
        <pc:sldMasterMkLst>
          <pc:docMk/>
          <pc:sldMasterMk cId="3310988663" sldId="2147483851"/>
        </pc:sldMasterMkLst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2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3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4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5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6" creationId="{00000000-0000-0000-0000-000000000000}"/>
          </ac:spMkLst>
        </pc:spChg>
        <pc:grpChg chg="mod">
          <ac:chgData name="Cristian Dumitru (2108821)" userId="S::2108821@student.uwtsd.ac.uk::3034b949-9384-4812-b6d7-8e5a3a953983" providerId="AD" clId="Web-{553AFE13-3086-E273-F00A-30D0EEBDFF98}" dt="2022-03-25T13:43:18.715" v="149"/>
          <ac:grpSpMkLst>
            <pc:docMk/>
            <pc:sldMasterMk cId="3310988663" sldId="2147483851"/>
            <ac:grpSpMk id="8" creationId="{00000000-0000-0000-0000-000000000000}"/>
          </ac:grpSpMkLst>
        </pc:grp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1258073662" sldId="2147483852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258073662" sldId="2147483852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258073662" sldId="2147483852"/>
              <ac:spMk id="3" creationId="{00000000-0000-0000-0000-000000000000}"/>
            </ac:spMkLst>
          </pc:spChg>
          <pc:grpChg chg="mod">
            <ac:chgData name="Cristian Dumitru (2108821)" userId="S::2108821@student.uwtsd.ac.uk::3034b949-9384-4812-b6d7-8e5a3a953983" providerId="AD" clId="Web-{553AFE13-3086-E273-F00A-30D0EEBDFF98}" dt="2022-03-25T13:43:18.715" v="149"/>
            <ac:grpSpMkLst>
              <pc:docMk/>
              <pc:sldMasterMk cId="3310988663" sldId="2147483851"/>
              <pc:sldLayoutMk cId="1258073662" sldId="2147483852"/>
              <ac:grpSpMk id="8" creationId="{00000000-0000-0000-0000-000000000000}"/>
            </ac:grpSpMkLst>
          </pc:gr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466714395" sldId="2147483853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66714395" sldId="2147483853"/>
              <ac:spMk id="2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457586622" sldId="2147483854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57586622" sldId="2147483854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57586622" sldId="2147483854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1701979333" sldId="2147483855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701979333" sldId="2147483855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701979333" sldId="2147483855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1902701568" sldId="2147483856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902701568" sldId="2147483856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902701568" sldId="2147483856"/>
              <ac:spMk id="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902701568" sldId="2147483856"/>
              <ac:spMk id="5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902701568" sldId="2147483856"/>
              <ac:spMk id="6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1601276749" sldId="2147483857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601276749" sldId="2147483857"/>
              <ac:spMk id="2" creationId="{00000000-0000-0000-0000-000000000000}"/>
            </ac:spMkLst>
          </pc:spChg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915393678" sldId="2147483858"/>
          </pc:sldLayoutMkLst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3126956241" sldId="2147483859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126956241" sldId="2147483859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126956241" sldId="2147483859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126956241" sldId="2147483859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065259207" sldId="2147483860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065259207" sldId="2147483860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065259207" sldId="2147483860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065259207" sldId="2147483860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283791340" sldId="2147483861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283791340" sldId="2147483861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283791340" sldId="2147483861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835587702" sldId="2147483862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20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2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2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4171987965" sldId="2147483863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171987965" sldId="2147483863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171987965" sldId="2147483863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3747801461" sldId="2147483864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2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2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25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848091156" sldId="2147483865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848091156" sldId="2147483865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848091156" sldId="2147483865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848091156" sldId="2147483865"/>
              <ac:spMk id="23" creationId="{00000000-0000-0000-0000-000000000000}"/>
            </ac:spMkLst>
          </pc:spChg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657161181" sldId="2147483866"/>
          </pc:sldLayoutMkLst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677493290" sldId="2147483867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677493290" sldId="2147483867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677493290" sldId="2147483867"/>
              <ac:spMk id="3" creationId="{00000000-0000-0000-0000-000000000000}"/>
            </ac:spMkLst>
          </pc:spChg>
        </pc:sldLayoutChg>
      </pc:sldMasterChg>
      <pc:sldMasterChg chg="modSp add del addSldLayout delSldLayout modSldLayout">
        <pc:chgData name="Cristian Dumitru (2108821)" userId="S::2108821@student.uwtsd.ac.uk::3034b949-9384-4812-b6d7-8e5a3a953983" providerId="AD" clId="Web-{553AFE13-3086-E273-F00A-30D0EEBDFF98}" dt="2022-03-25T13:43:23.246" v="152"/>
        <pc:sldMasterMkLst>
          <pc:docMk/>
          <pc:sldMasterMk cId="23761574" sldId="2147483868"/>
        </pc:sldMasterMkLst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2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3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4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5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6" creationId="{00000000-0000-0000-0000-000000000000}"/>
          </ac:spMkLst>
        </pc:spChg>
        <pc:grpChg chg="mod">
          <ac:chgData name="Cristian Dumitru (2108821)" userId="S::2108821@student.uwtsd.ac.uk::3034b949-9384-4812-b6d7-8e5a3a953983" providerId="AD" clId="Web-{553AFE13-3086-E273-F00A-30D0EEBDFF98}" dt="2022-03-25T13:43:23.137" v="151"/>
          <ac:grpSpMkLst>
            <pc:docMk/>
            <pc:sldMasterMk cId="23761574" sldId="2147483868"/>
            <ac:grpSpMk id="17" creationId="{00000000-0000-0000-0000-000000000000}"/>
          </ac:grpSpMkLst>
        </pc:grp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3719400500" sldId="2147483869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719400500" sldId="2147483869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719400500" sldId="2147483869"/>
              <ac:spMk id="3" creationId="{00000000-0000-0000-0000-000000000000}"/>
            </ac:spMkLst>
          </pc:spChg>
          <pc:grpChg chg="mod">
            <ac:chgData name="Cristian Dumitru (2108821)" userId="S::2108821@student.uwtsd.ac.uk::3034b949-9384-4812-b6d7-8e5a3a953983" providerId="AD" clId="Web-{553AFE13-3086-E273-F00A-30D0EEBDFF98}" dt="2022-03-25T13:43:23.137" v="151"/>
            <ac:grpSpMkLst>
              <pc:docMk/>
              <pc:sldMasterMk cId="23761574" sldId="2147483868"/>
              <pc:sldLayoutMk cId="3719400500" sldId="2147483869"/>
              <ac:grpSpMk id="7" creationId="{00000000-0000-0000-0000-000000000000}"/>
            </ac:grpSpMkLst>
          </pc:gr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145319649" sldId="2147483870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45319649" sldId="2147483870"/>
              <ac:spMk id="2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927252582" sldId="2147483871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927252582" sldId="2147483871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927252582" sldId="2147483871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4276746427" sldId="2147483872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4276746427" sldId="2147483872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4276746427" sldId="2147483872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4276746427" sldId="2147483872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251359617" sldId="2147483873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5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6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377422387" sldId="2147483874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377422387" sldId="2147483874"/>
              <ac:spMk id="2" creationId="{00000000-0000-0000-0000-000000000000}"/>
            </ac:spMkLst>
          </pc:spChg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3300556251" sldId="2147483875"/>
          </pc:sldLayoutMkLst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22597353" sldId="2147483876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2597353" sldId="2147483876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2597353" sldId="2147483876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2597353" sldId="2147483876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3013171153" sldId="2147483877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013171153" sldId="2147483877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013171153" sldId="2147483877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013171153" sldId="2147483877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081440344" sldId="2147483878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081440344" sldId="2147483878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081440344" sldId="2147483878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187674264" sldId="2147483879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2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2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25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64224390" sldId="2147483880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64224390" sldId="2147483880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64224390" sldId="2147483880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1763314639" sldId="2147483881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2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2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25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3131053233" sldId="2147483882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131053233" sldId="2147483882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131053233" sldId="2147483882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131053233" sldId="2147483882"/>
              <ac:spMk id="23" creationId="{00000000-0000-0000-0000-000000000000}"/>
            </ac:spMkLst>
          </pc:spChg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548830604" sldId="2147483883"/>
          </pc:sldLayoutMkLst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1530257246" sldId="2147483884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530257246" sldId="2147483884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530257246" sldId="2147483884"/>
              <ac:spMk id="3" creationId="{00000000-0000-0000-0000-000000000000}"/>
            </ac:spMkLst>
          </pc:spChg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04.419" v="153"/>
        <pc:sldMasterMkLst>
          <pc:docMk/>
          <pc:sldMasterMk cId="1611986402" sldId="2147483885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689079913" sldId="214748388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2294330984" sldId="214748388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3858217169" sldId="214748388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1215452148" sldId="214748388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1521866237" sldId="214748389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4007282219" sldId="214748389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1695109769" sldId="214748389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912147596" sldId="214748389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1004323673" sldId="214748389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4157441377" sldId="214748389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3775906601" sldId="214748389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679901081" sldId="214748389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2501871242" sldId="214748389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3547396986" sldId="214748389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647259493" sldId="214748390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2926773761" sldId="214748390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12.841" v="154"/>
        <pc:sldMasterMkLst>
          <pc:docMk/>
          <pc:sldMasterMk cId="1433113853" sldId="214748390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952792887" sldId="214748390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551208560" sldId="214748390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4127014602" sldId="21474839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2622596292" sldId="21474839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3205475995" sldId="214748390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2689896279" sldId="214748390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2130286097" sldId="21474839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4252187594" sldId="21474839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2427807137" sldId="214748391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633359285" sldId="214748391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364726495" sldId="21474839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3756322502" sldId="21474839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330407606" sldId="214748391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302305642" sldId="214748391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3329392828" sldId="21474839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700670692" sldId="21474839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599303919" sldId="214748391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20.700" v="155"/>
        <pc:sldMasterMkLst>
          <pc:docMk/>
          <pc:sldMasterMk cId="3850908489" sldId="214748392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893741823" sldId="21474839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2053168602" sldId="21474839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1588617521" sldId="21474839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144787177" sldId="21474839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1980886128" sldId="21474839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579893692" sldId="21474839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268916328" sldId="214748392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2220930701" sldId="214748392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149812630" sldId="214748392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684923017" sldId="214748393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4142957811" sldId="214748393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699064046" sldId="214748393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2607851264" sldId="214748393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152959815" sldId="214748393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1117473083" sldId="21474839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576562478" sldId="21474839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791669861" sldId="214748393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29.154" v="156"/>
        <pc:sldMasterMkLst>
          <pc:docMk/>
          <pc:sldMasterMk cId="3688840097" sldId="214748393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7424233" sldId="214748393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2059299998" sldId="214748394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2498896232" sldId="21474839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960866019" sldId="21474839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1989880482" sldId="21474839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1052611617" sldId="21474839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3798257494" sldId="21474839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2662572484" sldId="21474839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2848344927" sldId="214748394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3830616250" sldId="214748394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3259595954" sldId="214748394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36.045" v="157"/>
        <pc:sldMasterMkLst>
          <pc:docMk/>
          <pc:sldMasterMk cId="338480697" sldId="214748395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1724050255" sldId="214748395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2618302358" sldId="214748395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396914895" sldId="214748395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680360778" sldId="214748395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1054593394" sldId="214748395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1269648199" sldId="214748395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32547272" sldId="214748395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141488618" sldId="214748395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598101281" sldId="214748395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790072188" sldId="214748396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54868784" sldId="214748396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048145634" sldId="214748396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4201919563" sldId="214748396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25653123" sldId="214748396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2105452049" sldId="214748396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878557813" sldId="214748396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686229454" sldId="214748396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39.341" v="158"/>
        <pc:sldMasterMkLst>
          <pc:docMk/>
          <pc:sldMasterMk cId="3288083385" sldId="214748396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667104412" sldId="214748396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870602964" sldId="214748397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197082620" sldId="214748397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2890934101" sldId="214748397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203965968" sldId="214748397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348238050" sldId="214748397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2519656853" sldId="214748397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134808" sldId="214748397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4004663031" sldId="214748397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807836112" sldId="214748397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2774384699" sldId="214748397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055984580" sldId="214748398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073272572" sldId="214748398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132156539" sldId="214748398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973887604" sldId="214748398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2451250395" sldId="214748398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89138092" sldId="214748398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57.373" v="159"/>
        <pc:sldMasterMkLst>
          <pc:docMk/>
          <pc:sldMasterMk cId="3124239606" sldId="214748398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853749507" sldId="214748398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1827794551" sldId="214748398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644184721" sldId="214748398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0116699" sldId="214748399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2557334636" sldId="214748399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385752497" sldId="214748399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344571401" sldId="214748399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1310404664" sldId="214748399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2240036371" sldId="214748399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121568325" sldId="214748399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2311501880" sldId="214748399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890622377" sldId="214748399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473369241" sldId="214748399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4176679103" sldId="214748400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4199811716" sldId="214748400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532732091" sldId="214748400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291029152" sldId="2147484003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01.920" v="160"/>
        <pc:sldMasterMkLst>
          <pc:docMk/>
          <pc:sldMasterMk cId="1877708687" sldId="2147484004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1780151056" sldId="21474840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42960607" sldId="21474840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077868459" sldId="214748400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114164073" sldId="214748400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1113660390" sldId="21474840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001298294" sldId="21474840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921290171" sldId="214748401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1974101446" sldId="214748401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525092907" sldId="21474840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1528872559" sldId="21474840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00329139" sldId="214748401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08.233" v="161"/>
        <pc:sldMasterMkLst>
          <pc:docMk/>
          <pc:sldMasterMk cId="3650414634" sldId="214748401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403377276" sldId="21474840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1143056550" sldId="21474840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2061673354" sldId="214748401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1414165537" sldId="214748402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4269906377" sldId="21474840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497506943" sldId="21474840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2085542070" sldId="21474840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589072552" sldId="21474840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630034982" sldId="21474840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946553387" sldId="21474840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235406426" sldId="214748402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12.217" v="162"/>
        <pc:sldMasterMkLst>
          <pc:docMk/>
          <pc:sldMasterMk cId="4054430835" sldId="214748402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4168810110" sldId="214748402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523064633" sldId="214748403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2655245410" sldId="214748403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1849487813" sldId="214748403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4139856382" sldId="214748403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3381332266" sldId="214748403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1728211134" sldId="21474840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81490883" sldId="21474840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2289881630" sldId="214748403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4055941165" sldId="214748403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2760435996" sldId="214748403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29.973" v="163"/>
        <pc:sldMasterMkLst>
          <pc:docMk/>
          <pc:sldMasterMk cId="2968650107" sldId="214748404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2160626643" sldId="21474840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3909719626" sldId="21474840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989352355" sldId="21474840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2850951052" sldId="21474840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3422994481" sldId="21474840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162495270" sldId="21474840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2067704784" sldId="214748404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1432051306" sldId="214748404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560522055" sldId="214748404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507245810" sldId="214748405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455702723" sldId="214748405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34.317" v="164"/>
        <pc:sldMasterMkLst>
          <pc:docMk/>
          <pc:sldMasterMk cId="1225322927" sldId="214748405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123672475" sldId="214748405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2507186970" sldId="214748405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3051568425" sldId="214748405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4268417224" sldId="214748405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099467440" sldId="214748405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698866551" sldId="214748405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493617308" sldId="214748405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3588028287" sldId="214748406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4270788055" sldId="214748406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836670363" sldId="214748406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932323915" sldId="2147484063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38.020" v="165"/>
        <pc:sldMasterMkLst>
          <pc:docMk/>
          <pc:sldMasterMk cId="3382181713" sldId="2147484064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2113277980" sldId="214748406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625362060" sldId="214748406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3715916426" sldId="214748406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3227194933" sldId="214748406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191865339" sldId="214748406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1762877898" sldId="214748407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781216428" sldId="214748407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472244952" sldId="214748407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337852034" sldId="214748407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638492098" sldId="214748407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4222583803" sldId="214748407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41.411" v="166"/>
        <pc:sldMasterMkLst>
          <pc:docMk/>
          <pc:sldMasterMk cId="2075800221" sldId="214748407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1327020854" sldId="214748407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2771198262" sldId="214748407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511625161" sldId="214748407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129461853" sldId="214748408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4221397448" sldId="214748408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1203929370" sldId="214748408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443874799" sldId="214748408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46599198" sldId="214748408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1738179562" sldId="214748408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2552720542" sldId="214748408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12461416" sldId="214748408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44.364" v="167"/>
        <pc:sldMasterMkLst>
          <pc:docMk/>
          <pc:sldMasterMk cId="566743869" sldId="214748408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1285999222" sldId="214748408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2042861146" sldId="214748409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3775982191" sldId="214748409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240005058" sldId="214748409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3426313030" sldId="214748409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1803036491" sldId="214748409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38974870" sldId="214748409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462120814" sldId="214748409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1521925946" sldId="214748409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2329141919" sldId="214748409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820256089" sldId="214748409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52.474" v="168"/>
        <pc:sldMasterMkLst>
          <pc:docMk/>
          <pc:sldMasterMk cId="710204681" sldId="214748410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328183230" sldId="214748410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4137242320" sldId="214748410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4206469351" sldId="214748410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42262529" sldId="214748410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690287759" sldId="21474841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00186219" sldId="21474841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1771150518" sldId="214748410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1485179307" sldId="214748410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230987510" sldId="21474841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1772622859" sldId="21474841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3416610782" sldId="214748411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6:02.240" v="169"/>
        <pc:sldMasterMkLst>
          <pc:docMk/>
          <pc:sldMasterMk cId="2564066750" sldId="214748411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506464351" sldId="21474841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885633572" sldId="21474841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1598730036" sldId="214748411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1209452140" sldId="214748411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105668613" sldId="21474841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439742169" sldId="21474841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29910653" sldId="214748411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3575724207" sldId="214748412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3880161786" sldId="21474841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415478677" sldId="21474841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16391187" sldId="21474841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435156259" sldId="21474841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640887107" sldId="21474841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4198909727" sldId="21474841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3907436360" sldId="214748412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1785197077" sldId="214748412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503622259" sldId="214748412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6:05.225" v="170"/>
        <pc:sldMasterMkLst>
          <pc:docMk/>
          <pc:sldMasterMk cId="51639288" sldId="214748413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018356004" sldId="214748413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632097771" sldId="214748413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27445198" sldId="214748413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952704999" sldId="214748413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293394674" sldId="21474841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393679116" sldId="21474841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090107699" sldId="214748413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297193917" sldId="214748413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2058624" sldId="214748413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830533895" sldId="214748414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229098007" sldId="21474841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5971777" sldId="21474841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152217466" sldId="21474841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221131408" sldId="21474841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608458193" sldId="21474841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328810768" sldId="21474841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955746179" sldId="214748414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6:08.803" v="171"/>
        <pc:sldMasterMkLst>
          <pc:docMk/>
          <pc:sldMasterMk cId="84570722" sldId="214748414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2922884342" sldId="214748414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009272030" sldId="214748415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430380042" sldId="214748415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402573830" sldId="214748415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278169000" sldId="214748415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3286024919" sldId="214748415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3563980872" sldId="214748415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2148732036" sldId="214748415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936021518" sldId="214748415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343483197" sldId="214748415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700498636" sldId="214748415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329660772" sldId="214748416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2406049031" sldId="214748416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521973930" sldId="214748416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3400828017" sldId="214748416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085118648" sldId="214748416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421536075" sldId="2147484165"/>
          </pc:sldLayoutMkLst>
        </pc:sldLayoutChg>
      </pc:sldMasterChg>
      <pc:sldMasterChg chg="add addSldLayout modSldLayout">
        <pc:chgData name="Cristian Dumitru (2108821)" userId="S::2108821@student.uwtsd.ac.uk::3034b949-9384-4812-b6d7-8e5a3a953983" providerId="AD" clId="Web-{553AFE13-3086-E273-F00A-30D0EEBDFF98}" dt="2022-03-25T13:46:08.803" v="171"/>
        <pc:sldMasterMkLst>
          <pc:docMk/>
          <pc:sldMasterMk cId="782401093" sldId="2147484166"/>
        </pc:sldMasterMkLst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771785326" sldId="2147484167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218649606" sldId="2147484168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966562957" sldId="2147484169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4025637071" sldId="2147484170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602500485" sldId="2147484171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474947697" sldId="2147484172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60063104" sldId="2147484173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465995950" sldId="2147484174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2545235491" sldId="2147484175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417583755" sldId="2147484176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2822117513" sldId="2147484177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014245579" sldId="2147484178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707679161" sldId="2147484179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931219666" sldId="2147484180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839208828" sldId="2147484181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673411829" sldId="2147484182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835452163" sldId="2147484183"/>
          </pc:sldLayoutMkLst>
        </pc:sldLayoutChg>
      </pc:sldMasterChg>
    </pc:docChg>
  </pc:docChgLst>
  <pc:docChgLst>
    <pc:chgData name="Cristian Dumitru (2108821)" userId="S::2108821@student.uwtsd.ac.uk::3034b949-9384-4812-b6d7-8e5a3a953983" providerId="AD" clId="Web-{6B2540D8-80F0-F27E-46F6-4D620F842B67}"/>
    <pc:docChg chg="addSld delSld modSld">
      <pc:chgData name="Cristian Dumitru (2108821)" userId="S::2108821@student.uwtsd.ac.uk::3034b949-9384-4812-b6d7-8e5a3a953983" providerId="AD" clId="Web-{6B2540D8-80F0-F27E-46F6-4D620F842B67}" dt="2022-03-26T13:25:28.697" v="94"/>
      <pc:docMkLst>
        <pc:docMk/>
      </pc:docMkLst>
      <pc:sldChg chg="modSp">
        <pc:chgData name="Cristian Dumitru (2108821)" userId="S::2108821@student.uwtsd.ac.uk::3034b949-9384-4812-b6d7-8e5a3a953983" providerId="AD" clId="Web-{6B2540D8-80F0-F27E-46F6-4D620F842B67}" dt="2022-03-26T12:26:23.021" v="16" actId="20577"/>
        <pc:sldMkLst>
          <pc:docMk/>
          <pc:sldMk cId="454728062" sldId="259"/>
        </pc:sldMkLst>
        <pc:spChg chg="mod">
          <ac:chgData name="Cristian Dumitru (2108821)" userId="S::2108821@student.uwtsd.ac.uk::3034b949-9384-4812-b6d7-8e5a3a953983" providerId="AD" clId="Web-{6B2540D8-80F0-F27E-46F6-4D620F842B67}" dt="2022-03-26T12:26:23.021" v="16" actId="20577"/>
          <ac:spMkLst>
            <pc:docMk/>
            <pc:sldMk cId="454728062" sldId="259"/>
            <ac:spMk id="2" creationId="{B7C187D1-1AC2-75E1-2FC9-44FACED86785}"/>
          </ac:spMkLst>
        </pc:spChg>
        <pc:spChg chg="mod">
          <ac:chgData name="Cristian Dumitru (2108821)" userId="S::2108821@student.uwtsd.ac.uk::3034b949-9384-4812-b6d7-8e5a3a953983" providerId="AD" clId="Web-{6B2540D8-80F0-F27E-46F6-4D620F842B67}" dt="2022-03-26T12:21:42.963" v="13" actId="20577"/>
          <ac:spMkLst>
            <pc:docMk/>
            <pc:sldMk cId="454728062" sldId="259"/>
            <ac:spMk id="118" creationId="{FA6AC183-38EF-0BDC-7085-18277073C2FB}"/>
          </ac:spMkLst>
        </pc:spChg>
      </pc:sldChg>
      <pc:sldChg chg="modSp">
        <pc:chgData name="Cristian Dumitru (2108821)" userId="S::2108821@student.uwtsd.ac.uk::3034b949-9384-4812-b6d7-8e5a3a953983" providerId="AD" clId="Web-{6B2540D8-80F0-F27E-46F6-4D620F842B67}" dt="2022-03-26T12:39:16" v="26" actId="20577"/>
        <pc:sldMkLst>
          <pc:docMk/>
          <pc:sldMk cId="3759713484" sldId="260"/>
        </pc:sldMkLst>
        <pc:spChg chg="mod">
          <ac:chgData name="Cristian Dumitru (2108821)" userId="S::2108821@student.uwtsd.ac.uk::3034b949-9384-4812-b6d7-8e5a3a953983" providerId="AD" clId="Web-{6B2540D8-80F0-F27E-46F6-4D620F842B67}" dt="2022-03-26T12:39:16" v="26" actId="20577"/>
          <ac:spMkLst>
            <pc:docMk/>
            <pc:sldMk cId="3759713484" sldId="260"/>
            <ac:spMk id="3" creationId="{0B49D845-58B4-EE42-559A-127D33B46D83}"/>
          </ac:spMkLst>
        </pc:spChg>
      </pc:sldChg>
      <pc:sldChg chg="modSp">
        <pc:chgData name="Cristian Dumitru (2108821)" userId="S::2108821@student.uwtsd.ac.uk::3034b949-9384-4812-b6d7-8e5a3a953983" providerId="AD" clId="Web-{6B2540D8-80F0-F27E-46F6-4D620F842B67}" dt="2022-03-26T12:50:57.559" v="33" actId="20577"/>
        <pc:sldMkLst>
          <pc:docMk/>
          <pc:sldMk cId="3375333562" sldId="262"/>
        </pc:sldMkLst>
        <pc:spChg chg="mod">
          <ac:chgData name="Cristian Dumitru (2108821)" userId="S::2108821@student.uwtsd.ac.uk::3034b949-9384-4812-b6d7-8e5a3a953983" providerId="AD" clId="Web-{6B2540D8-80F0-F27E-46F6-4D620F842B67}" dt="2022-03-26T12:46:00.455" v="30" actId="20577"/>
          <ac:spMkLst>
            <pc:docMk/>
            <pc:sldMk cId="3375333562" sldId="262"/>
            <ac:spMk id="2" creationId="{7B1B99F5-1F99-EE5B-492D-D725FC0DEE28}"/>
          </ac:spMkLst>
        </pc:spChg>
        <pc:spChg chg="mod">
          <ac:chgData name="Cristian Dumitru (2108821)" userId="S::2108821@student.uwtsd.ac.uk::3034b949-9384-4812-b6d7-8e5a3a953983" providerId="AD" clId="Web-{6B2540D8-80F0-F27E-46F6-4D620F842B67}" dt="2022-03-26T12:50:57.559" v="33" actId="20577"/>
          <ac:spMkLst>
            <pc:docMk/>
            <pc:sldMk cId="3375333562" sldId="262"/>
            <ac:spMk id="3" creationId="{A88BFD5C-6B45-66FA-4DFB-633AA8E137EB}"/>
          </ac:spMkLst>
        </pc:spChg>
      </pc:sldChg>
      <pc:sldChg chg="modSp">
        <pc:chgData name="Cristian Dumitru (2108821)" userId="S::2108821@student.uwtsd.ac.uk::3034b949-9384-4812-b6d7-8e5a3a953983" providerId="AD" clId="Web-{6B2540D8-80F0-F27E-46F6-4D620F842B67}" dt="2022-03-26T13:00:16.481" v="40" actId="20577"/>
        <pc:sldMkLst>
          <pc:docMk/>
          <pc:sldMk cId="3948683229" sldId="263"/>
        </pc:sldMkLst>
        <pc:spChg chg="mod">
          <ac:chgData name="Cristian Dumitru (2108821)" userId="S::2108821@student.uwtsd.ac.uk::3034b949-9384-4812-b6d7-8e5a3a953983" providerId="AD" clId="Web-{6B2540D8-80F0-F27E-46F6-4D620F842B67}" dt="2022-03-26T12:54:58.785" v="37" actId="20577"/>
          <ac:spMkLst>
            <pc:docMk/>
            <pc:sldMk cId="3948683229" sldId="263"/>
            <ac:spMk id="2" creationId="{839DD94B-DB78-509A-3A67-C8EFC743FAD1}"/>
          </ac:spMkLst>
        </pc:spChg>
        <pc:spChg chg="mod">
          <ac:chgData name="Cristian Dumitru (2108821)" userId="S::2108821@student.uwtsd.ac.uk::3034b949-9384-4812-b6d7-8e5a3a953983" providerId="AD" clId="Web-{6B2540D8-80F0-F27E-46F6-4D620F842B67}" dt="2022-03-26T13:00:16.481" v="40" actId="20577"/>
          <ac:spMkLst>
            <pc:docMk/>
            <pc:sldMk cId="3948683229" sldId="263"/>
            <ac:spMk id="3" creationId="{08B31C99-C3EF-654D-F7D2-89B491876447}"/>
          </ac:spMkLst>
        </pc:spChg>
      </pc:sldChg>
      <pc:sldChg chg="modSp">
        <pc:chgData name="Cristian Dumitru (2108821)" userId="S::2108821@student.uwtsd.ac.uk::3034b949-9384-4812-b6d7-8e5a3a953983" providerId="AD" clId="Web-{6B2540D8-80F0-F27E-46F6-4D620F842B67}" dt="2022-03-26T13:16:32.534" v="52" actId="20577"/>
        <pc:sldMkLst>
          <pc:docMk/>
          <pc:sldMk cId="3447650557" sldId="268"/>
        </pc:sldMkLst>
        <pc:spChg chg="mod">
          <ac:chgData name="Cristian Dumitru (2108821)" userId="S::2108821@student.uwtsd.ac.uk::3034b949-9384-4812-b6d7-8e5a3a953983" providerId="AD" clId="Web-{6B2540D8-80F0-F27E-46F6-4D620F842B67}" dt="2022-03-26T13:16:32.534" v="52" actId="20577"/>
          <ac:spMkLst>
            <pc:docMk/>
            <pc:sldMk cId="3447650557" sldId="268"/>
            <ac:spMk id="2" creationId="{EC3B540F-4271-9A1A-3A96-790A3302900B}"/>
          </ac:spMkLst>
        </pc:spChg>
      </pc:sldChg>
      <pc:sldChg chg="new del">
        <pc:chgData name="Cristian Dumitru (2108821)" userId="S::2108821@student.uwtsd.ac.uk::3034b949-9384-4812-b6d7-8e5a3a953983" providerId="AD" clId="Web-{6B2540D8-80F0-F27E-46F6-4D620F842B67}" dt="2022-03-26T13:18:29.335" v="53"/>
        <pc:sldMkLst>
          <pc:docMk/>
          <pc:sldMk cId="1432978486" sldId="269"/>
        </pc:sldMkLst>
      </pc:sldChg>
      <pc:sldChg chg="modSp add">
        <pc:chgData name="Cristian Dumitru (2108821)" userId="S::2108821@student.uwtsd.ac.uk::3034b949-9384-4812-b6d7-8e5a3a953983" providerId="AD" clId="Web-{6B2540D8-80F0-F27E-46F6-4D620F842B67}" dt="2022-03-26T13:25:28.697" v="94"/>
        <pc:sldMkLst>
          <pc:docMk/>
          <pc:sldMk cId="1357678368" sldId="270"/>
        </pc:sldMkLst>
        <pc:graphicFrameChg chg="mod modGraphic">
          <ac:chgData name="Cristian Dumitru (2108821)" userId="S::2108821@student.uwtsd.ac.uk::3034b949-9384-4812-b6d7-8e5a3a953983" providerId="AD" clId="Web-{6B2540D8-80F0-F27E-46F6-4D620F842B67}" dt="2022-03-26T13:25:28.697" v="94"/>
          <ac:graphicFrameMkLst>
            <pc:docMk/>
            <pc:sldMk cId="1357678368" sldId="270"/>
            <ac:graphicFrameMk id="4" creationId="{45286591-9DEE-40D6-861B-569E5A9D47E2}"/>
          </ac:graphicFrameMkLst>
        </pc:graphicFrameChg>
      </pc:sldChg>
      <pc:sldChg chg="addSp modSp new">
        <pc:chgData name="Cristian Dumitru (2108821)" userId="S::2108821@student.uwtsd.ac.uk::3034b949-9384-4812-b6d7-8e5a3a953983" providerId="AD" clId="Web-{6B2540D8-80F0-F27E-46F6-4D620F842B67}" dt="2022-03-26T13:20:23.480" v="72" actId="1076"/>
        <pc:sldMkLst>
          <pc:docMk/>
          <pc:sldMk cId="2183625270" sldId="271"/>
        </pc:sldMkLst>
        <pc:spChg chg="add mod">
          <ac:chgData name="Cristian Dumitru (2108821)" userId="S::2108821@student.uwtsd.ac.uk::3034b949-9384-4812-b6d7-8e5a3a953983" providerId="AD" clId="Web-{6B2540D8-80F0-F27E-46F6-4D620F842B67}" dt="2022-03-26T13:20:23.480" v="72" actId="1076"/>
          <ac:spMkLst>
            <pc:docMk/>
            <pc:sldMk cId="2183625270" sldId="271"/>
            <ac:spMk id="2" creationId="{F7148A62-3C60-10F4-9DDF-9ACF120E2829}"/>
          </ac:spMkLst>
        </pc:spChg>
      </pc:sldChg>
    </pc:docChg>
  </pc:docChgLst>
  <pc:docChgLst>
    <pc:chgData name="Cristian Dumitru (2108821)" userId="S::2108821@student.uwtsd.ac.uk::3034b949-9384-4812-b6d7-8e5a3a953983" providerId="AD" clId="Web-{A71E1AFE-93B5-65AE-0613-86D96BB5285E}"/>
    <pc:docChg chg="addSld modSld">
      <pc:chgData name="Cristian Dumitru (2108821)" userId="S::2108821@student.uwtsd.ac.uk::3034b949-9384-4812-b6d7-8e5a3a953983" providerId="AD" clId="Web-{A71E1AFE-93B5-65AE-0613-86D96BB5285E}" dt="2022-03-25T23:35:22.398" v="788"/>
      <pc:docMkLst>
        <pc:docMk/>
      </pc:docMkLst>
      <pc:sldChg chg="modSp">
        <pc:chgData name="Cristian Dumitru (2108821)" userId="S::2108821@student.uwtsd.ac.uk::3034b949-9384-4812-b6d7-8e5a3a953983" providerId="AD" clId="Web-{A71E1AFE-93B5-65AE-0613-86D96BB5285E}" dt="2022-03-25T21:59:41.218" v="480" actId="20577"/>
        <pc:sldMkLst>
          <pc:docMk/>
          <pc:sldMk cId="1960664878" sldId="257"/>
        </pc:sldMkLst>
        <pc:spChg chg="mod">
          <ac:chgData name="Cristian Dumitru (2108821)" userId="S::2108821@student.uwtsd.ac.uk::3034b949-9384-4812-b6d7-8e5a3a953983" providerId="AD" clId="Web-{A71E1AFE-93B5-65AE-0613-86D96BB5285E}" dt="2022-03-25T21:59:41.218" v="480" actId="20577"/>
          <ac:spMkLst>
            <pc:docMk/>
            <pc:sldMk cId="1960664878" sldId="257"/>
            <ac:spMk id="5" creationId="{A45DBE2B-3148-B1F1-B912-B409FA58C6F7}"/>
          </ac:spMkLst>
        </pc:spChg>
      </pc:sldChg>
      <pc:sldChg chg="modSp">
        <pc:chgData name="Cristian Dumitru (2108821)" userId="S::2108821@student.uwtsd.ac.uk::3034b949-9384-4812-b6d7-8e5a3a953983" providerId="AD" clId="Web-{A71E1AFE-93B5-65AE-0613-86D96BB5285E}" dt="2022-03-25T22:02:06.331" v="504" actId="14100"/>
        <pc:sldMkLst>
          <pc:docMk/>
          <pc:sldMk cId="3921852118" sldId="258"/>
        </pc:sldMkLst>
        <pc:spChg chg="mod">
          <ac:chgData name="Cristian Dumitru (2108821)" userId="S::2108821@student.uwtsd.ac.uk::3034b949-9384-4812-b6d7-8e5a3a953983" providerId="AD" clId="Web-{A71E1AFE-93B5-65AE-0613-86D96BB5285E}" dt="2022-03-25T22:00:07.046" v="491" actId="20577"/>
          <ac:spMkLst>
            <pc:docMk/>
            <pc:sldMk cId="3921852118" sldId="258"/>
            <ac:spMk id="2" creationId="{BBC1BC2D-B749-BF47-F0B9-3D93E1E28674}"/>
          </ac:spMkLst>
        </pc:spChg>
        <pc:spChg chg="mod">
          <ac:chgData name="Cristian Dumitru (2108821)" userId="S::2108821@student.uwtsd.ac.uk::3034b949-9384-4812-b6d7-8e5a3a953983" providerId="AD" clId="Web-{A71E1AFE-93B5-65AE-0613-86D96BB5285E}" dt="2022-03-25T22:02:06.331" v="504" actId="14100"/>
          <ac:spMkLst>
            <pc:docMk/>
            <pc:sldMk cId="3921852118" sldId="258"/>
            <ac:spMk id="5" creationId="{8F10A081-E92F-FB03-885F-37539FC149C8}"/>
          </ac:spMkLst>
        </pc:spChg>
        <pc:spChg chg="mod">
          <ac:chgData name="Cristian Dumitru (2108821)" userId="S::2108821@student.uwtsd.ac.uk::3034b949-9384-4812-b6d7-8e5a3a953983" providerId="AD" clId="Web-{A71E1AFE-93B5-65AE-0613-86D96BB5285E}" dt="2022-03-25T22:01:03.486" v="496" actId="20577"/>
          <ac:spMkLst>
            <pc:docMk/>
            <pc:sldMk cId="3921852118" sldId="258"/>
            <ac:spMk id="6" creationId="{4323FDAB-72CA-5145-1371-ADC4C03530C7}"/>
          </ac:spMkLst>
        </pc:spChg>
      </pc:sldChg>
      <pc:sldChg chg="addSp delSp modSp">
        <pc:chgData name="Cristian Dumitru (2108821)" userId="S::2108821@student.uwtsd.ac.uk::3034b949-9384-4812-b6d7-8e5a3a953983" providerId="AD" clId="Web-{A71E1AFE-93B5-65AE-0613-86D96BB5285E}" dt="2022-03-25T21:58:49.757" v="479" actId="20577"/>
        <pc:sldMkLst>
          <pc:docMk/>
          <pc:sldMk cId="454728062" sldId="259"/>
        </pc:sldMkLst>
        <pc:spChg chg="mod">
          <ac:chgData name="Cristian Dumitru (2108821)" userId="S::2108821@student.uwtsd.ac.uk::3034b949-9384-4812-b6d7-8e5a3a953983" providerId="AD" clId="Web-{A71E1AFE-93B5-65AE-0613-86D96BB5285E}" dt="2022-03-25T21:58:49.757" v="479" actId="20577"/>
          <ac:spMkLst>
            <pc:docMk/>
            <pc:sldMk cId="454728062" sldId="259"/>
            <ac:spMk id="2" creationId="{B7C187D1-1AC2-75E1-2FC9-44FACED86785}"/>
          </ac:spMkLst>
        </pc:spChg>
        <pc:spChg chg="add del mod">
          <ac:chgData name="Cristian Dumitru (2108821)" userId="S::2108821@student.uwtsd.ac.uk::3034b949-9384-4812-b6d7-8e5a3a953983" providerId="AD" clId="Web-{A71E1AFE-93B5-65AE-0613-86D96BB5285E}" dt="2022-03-25T18:44:22.141" v="13"/>
          <ac:spMkLst>
            <pc:docMk/>
            <pc:sldMk cId="454728062" sldId="259"/>
            <ac:spMk id="80" creationId="{8C4694AC-3503-C215-61DD-DF7E153B8FA1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89" creationId="{A49E6AA0-7569-95B5-3B37-5A6A50215E86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90" creationId="{D72D04F0-7321-281E-29BE-5F7839319D3E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91" creationId="{D3FCE8A7-532C-416D-C4AF-12E678A271F9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92" creationId="{18614390-D510-095C-3267-9A293D1D1185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36:03.430" v="214"/>
          <ac:spMkLst>
            <pc:docMk/>
            <pc:sldMk cId="454728062" sldId="259"/>
            <ac:spMk id="93" creationId="{1461C070-972E-4FD4-B058-0B31AEBE17DE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94" creationId="{C95EC4FC-9809-0F33-8A6E-EC68C2E52B00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29:21.689" v="169"/>
          <ac:spMkLst>
            <pc:docMk/>
            <pc:sldMk cId="454728062" sldId="259"/>
            <ac:spMk id="97" creationId="{696F2C21-559B-8763-1479-181E992F43B9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4:42.241" v="205" actId="1076"/>
          <ac:spMkLst>
            <pc:docMk/>
            <pc:sldMk cId="454728062" sldId="259"/>
            <ac:spMk id="98" creationId="{DC465200-7309-E2ED-4DF4-9378155BCF8C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2:59.146" v="195" actId="1076"/>
          <ac:spMkLst>
            <pc:docMk/>
            <pc:sldMk cId="454728062" sldId="259"/>
            <ac:spMk id="99" creationId="{143490BC-F884-7C09-6932-13FA3365C12C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2:24.395" v="191" actId="1076"/>
          <ac:spMkLst>
            <pc:docMk/>
            <pc:sldMk cId="454728062" sldId="259"/>
            <ac:spMk id="100" creationId="{CEDE956B-5D6C-A3D4-7C38-979CD7C0D23D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6:03.383" v="213"/>
          <ac:spMkLst>
            <pc:docMk/>
            <pc:sldMk cId="454728062" sldId="259"/>
            <ac:spMk id="101" creationId="{F9540394-FB07-32F8-18AC-981488E06EFC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5:20.351" v="208" actId="1076"/>
          <ac:spMkLst>
            <pc:docMk/>
            <pc:sldMk cId="454728062" sldId="259"/>
            <ac:spMk id="102" creationId="{FE9090B8-CE10-AAFA-22B9-FE6E11D3650E}"/>
          </ac:spMkLst>
        </pc:spChg>
        <pc:spChg chg="add del mod">
          <ac:chgData name="Cristian Dumitru (2108821)" userId="S::2108821@student.uwtsd.ac.uk::3034b949-9384-4812-b6d7-8e5a3a953983" providerId="AD" clId="Web-{A71E1AFE-93B5-65AE-0613-86D96BB5285E}" dt="2022-03-25T18:55:06.733" v="84"/>
          <ac:spMkLst>
            <pc:docMk/>
            <pc:sldMk cId="454728062" sldId="259"/>
            <ac:spMk id="103" creationId="{F435A39B-E7F1-EF29-206F-A9446B586743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19:36:41.274" v="217" actId="1076"/>
          <ac:spMkLst>
            <pc:docMk/>
            <pc:sldMk cId="454728062" sldId="259"/>
            <ac:spMk id="118" creationId="{FA6AC183-38EF-0BDC-7085-18277073C2FB}"/>
          </ac:spMkLst>
        </pc:spChg>
        <pc:grpChg chg="add del mod topLvl">
          <ac:chgData name="Cristian Dumitru (2108821)" userId="S::2108821@student.uwtsd.ac.uk::3034b949-9384-4812-b6d7-8e5a3a953983" providerId="AD" clId="Web-{A71E1AFE-93B5-65AE-0613-86D96BB5285E}" dt="2022-03-25T19:29:57.096" v="172"/>
          <ac:grpSpMkLst>
            <pc:docMk/>
            <pc:sldMk cId="454728062" sldId="259"/>
            <ac:grpSpMk id="95" creationId="{F8345643-7318-47F3-75A0-948C43BFB501}"/>
          </ac:grpSpMkLst>
        </pc:grpChg>
        <pc:grpChg chg="add del mod">
          <ac:chgData name="Cristian Dumitru (2108821)" userId="S::2108821@student.uwtsd.ac.uk::3034b949-9384-4812-b6d7-8e5a3a953983" providerId="AD" clId="Web-{A71E1AFE-93B5-65AE-0613-86D96BB5285E}" dt="2022-03-25T19:29:21.689" v="169"/>
          <ac:grpSpMkLst>
            <pc:docMk/>
            <pc:sldMk cId="454728062" sldId="259"/>
            <ac:grpSpMk id="96" creationId="{AEF12823-2A84-9567-6A05-FD7139A3E321}"/>
          </ac:grpSpMkLst>
        </pc:grpChg>
        <pc:grpChg chg="add del">
          <ac:chgData name="Cristian Dumitru (2108821)" userId="S::2108821@student.uwtsd.ac.uk::3034b949-9384-4812-b6d7-8e5a3a953983" providerId="AD" clId="Web-{A71E1AFE-93B5-65AE-0613-86D96BB5285E}" dt="2022-03-25T18:53:29.650" v="69"/>
          <ac:grpSpMkLst>
            <pc:docMk/>
            <pc:sldMk cId="454728062" sldId="259"/>
            <ac:grpSpMk id="104" creationId="{C9250AA3-5200-864D-7A2C-10F1ABDCE2AD}"/>
          </ac:grpSpMkLst>
        </pc:grpChg>
        <pc:grpChg chg="add del">
          <ac:chgData name="Cristian Dumitru (2108821)" userId="S::2108821@student.uwtsd.ac.uk::3034b949-9384-4812-b6d7-8e5a3a953983" providerId="AD" clId="Web-{A71E1AFE-93B5-65AE-0613-86D96BB5285E}" dt="2022-03-25T18:53:37.494" v="71"/>
          <ac:grpSpMkLst>
            <pc:docMk/>
            <pc:sldMk cId="454728062" sldId="259"/>
            <ac:grpSpMk id="111" creationId="{A44C525B-CFEB-33B2-5CDC-3DFEBB38BC63}"/>
          </ac:grpSpMkLst>
        </pc:grpChg>
        <pc:grpChg chg="add del mod">
          <ac:chgData name="Cristian Dumitru (2108821)" userId="S::2108821@student.uwtsd.ac.uk::3034b949-9384-4812-b6d7-8e5a3a953983" providerId="AD" clId="Web-{A71E1AFE-93B5-65AE-0613-86D96BB5285E}" dt="2022-03-25T19:29:40.861" v="170"/>
          <ac:grpSpMkLst>
            <pc:docMk/>
            <pc:sldMk cId="454728062" sldId="259"/>
            <ac:grpSpMk id="125" creationId="{4653446F-6B3F-C0FA-731B-92D68BA44366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35:12.757" v="207" actId="1076"/>
          <ac:grpSpMkLst>
            <pc:docMk/>
            <pc:sldMk cId="454728062" sldId="259"/>
            <ac:grpSpMk id="128" creationId="{885AFEE0-3F01-8229-C856-5C9BAACC89F0}"/>
          </ac:grpSpMkLst>
        </pc:grpChg>
        <pc:grpChg chg="add">
          <ac:chgData name="Cristian Dumitru (2108821)" userId="S::2108821@student.uwtsd.ac.uk::3034b949-9384-4812-b6d7-8e5a3a953983" providerId="AD" clId="Web-{A71E1AFE-93B5-65AE-0613-86D96BB5285E}" dt="2022-03-25T19:31:22.113" v="185"/>
          <ac:grpSpMkLst>
            <pc:docMk/>
            <pc:sldMk cId="454728062" sldId="259"/>
            <ac:grpSpMk id="129" creationId="{EE10D81A-8360-78EF-7A75-35B4BCFCC98A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45.702" v="235" actId="1076"/>
          <ac:grpSpMkLst>
            <pc:docMk/>
            <pc:sldMk cId="454728062" sldId="259"/>
            <ac:grpSpMk id="130" creationId="{5721B79C-B4BC-F144-BBE8-4964C37EAEE0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39.359" v="234" actId="1076"/>
          <ac:grpSpMkLst>
            <pc:docMk/>
            <pc:sldMk cId="454728062" sldId="259"/>
            <ac:grpSpMk id="131" creationId="{3C6F5BCD-144D-7F68-3EAE-FE01A415260B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10.171" v="231" actId="1076"/>
          <ac:grpSpMkLst>
            <pc:docMk/>
            <pc:sldMk cId="454728062" sldId="259"/>
            <ac:grpSpMk id="132" creationId="{F3AD9639-4568-53D2-8BFF-3CB6A0C16860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1:59.983" v="230" actId="1076"/>
          <ac:grpSpMkLst>
            <pc:docMk/>
            <pc:sldMk cId="454728062" sldId="259"/>
            <ac:grpSpMk id="133" creationId="{C513AD0C-3227-4F2D-CC7E-165DB7A061F1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27.562" v="232" actId="1076"/>
          <ac:grpSpMkLst>
            <pc:docMk/>
            <pc:sldMk cId="454728062" sldId="259"/>
            <ac:grpSpMk id="134" creationId="{BC83786A-AFFE-F75B-67DF-B23068B15474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32.358" v="233" actId="1076"/>
          <ac:grpSpMkLst>
            <pc:docMk/>
            <pc:sldMk cId="454728062" sldId="259"/>
            <ac:grpSpMk id="135" creationId="{24C56EA5-B426-8DF2-4D6F-616644A463E3}"/>
          </ac:grpSpMkLst>
        </pc:grpChg>
        <pc:graphicFrameChg chg="add del mod modGraphic">
          <ac:chgData name="Cristian Dumitru (2108821)" userId="S::2108821@student.uwtsd.ac.uk::3034b949-9384-4812-b6d7-8e5a3a953983" providerId="AD" clId="Web-{A71E1AFE-93B5-65AE-0613-86D96BB5285E}" dt="2022-03-25T18:35:31.162" v="2"/>
          <ac:graphicFrameMkLst>
            <pc:docMk/>
            <pc:sldMk cId="454728062" sldId="259"/>
            <ac:graphicFrameMk id="3" creationId="{97442798-19AE-A3DA-6828-806E28FF9CA9}"/>
          </ac:graphicFrameMkLst>
        </pc:graphicFrameChg>
        <pc:graphicFrameChg chg="add del mod modGraphic">
          <ac:chgData name="Cristian Dumitru (2108821)" userId="S::2108821@student.uwtsd.ac.uk::3034b949-9384-4812-b6d7-8e5a3a953983" providerId="AD" clId="Web-{A71E1AFE-93B5-65AE-0613-86D96BB5285E}" dt="2022-03-25T18:42:22.357" v="7"/>
          <ac:graphicFrameMkLst>
            <pc:docMk/>
            <pc:sldMk cId="454728062" sldId="259"/>
            <ac:graphicFrameMk id="55" creationId="{C7730C90-9061-FABF-5CE0-7EF808B509BD}"/>
          </ac:graphicFrameMkLst>
        </pc:graphicFrameChg>
        <pc:graphicFrameChg chg="add del mod modGraphic">
          <ac:chgData name="Cristian Dumitru (2108821)" userId="S::2108821@student.uwtsd.ac.uk::3034b949-9384-4812-b6d7-8e5a3a953983" providerId="AD" clId="Web-{A71E1AFE-93B5-65AE-0613-86D96BB5285E}" dt="2022-03-25T18:43:28.405" v="9"/>
          <ac:graphicFrameMkLst>
            <pc:docMk/>
            <pc:sldMk cId="454728062" sldId="259"/>
            <ac:graphicFrameMk id="65" creationId="{F960A955-1DA3-E3AD-26A2-370A99BB3DE2}"/>
          </ac:graphicFrameMkLst>
        </pc:graphicFrameChg>
        <pc:graphicFrameChg chg="add del mod modGraphic">
          <ac:chgData name="Cristian Dumitru (2108821)" userId="S::2108821@student.uwtsd.ac.uk::3034b949-9384-4812-b6d7-8e5a3a953983" providerId="AD" clId="Web-{A71E1AFE-93B5-65AE-0613-86D96BB5285E}" dt="2022-03-25T18:44:52.673" v="15"/>
          <ac:graphicFrameMkLst>
            <pc:docMk/>
            <pc:sldMk cId="454728062" sldId="259"/>
            <ac:graphicFrameMk id="81" creationId="{793CBE7F-8E3D-A78C-0530-C08F4A2B9AB8}"/>
          </ac:graphicFrameMkLst>
        </pc:graphicFrameChg>
        <pc:picChg chg="add del mod">
          <ac:chgData name="Cristian Dumitru (2108821)" userId="S::2108821@student.uwtsd.ac.uk::3034b949-9384-4812-b6d7-8e5a3a953983" providerId="AD" clId="Web-{A71E1AFE-93B5-65AE-0613-86D96BB5285E}" dt="2022-03-25T18:37:37.868" v="5"/>
          <ac:picMkLst>
            <pc:docMk/>
            <pc:sldMk cId="454728062" sldId="259"/>
            <ac:picMk id="54" creationId="{B8F1CA53-F4C1-69B2-E99C-B30ACF878017}"/>
          </ac:picMkLst>
        </pc:picChg>
        <pc:picChg chg="add del mod">
          <ac:chgData name="Cristian Dumitru (2108821)" userId="S::2108821@student.uwtsd.ac.uk::3034b949-9384-4812-b6d7-8e5a3a953983" providerId="AD" clId="Web-{A71E1AFE-93B5-65AE-0613-86D96BB5285E}" dt="2022-03-25T19:30:11.502" v="174"/>
          <ac:picMkLst>
            <pc:docMk/>
            <pc:sldMk cId="454728062" sldId="259"/>
            <ac:picMk id="119" creationId="{0A6B7A43-01DC-C2AD-6D2A-9828C096FB53}"/>
          </ac:picMkLst>
        </pc:picChg>
        <pc:picChg chg="add mod topLvl">
          <ac:chgData name="Cristian Dumitru (2108821)" userId="S::2108821@student.uwtsd.ac.uk::3034b949-9384-4812-b6d7-8e5a3a953983" providerId="AD" clId="Web-{A71E1AFE-93B5-65AE-0613-86D96BB5285E}" dt="2022-03-25T19:29:40.861" v="170"/>
          <ac:picMkLst>
            <pc:docMk/>
            <pc:sldMk cId="454728062" sldId="259"/>
            <ac:picMk id="120" creationId="{1F9FEBDD-83CC-2130-0244-5F4CEECDDDD4}"/>
          </ac:picMkLst>
        </pc:picChg>
        <pc:picChg chg="add mod topLvl">
          <ac:chgData name="Cristian Dumitru (2108821)" userId="S::2108821@student.uwtsd.ac.uk::3034b949-9384-4812-b6d7-8e5a3a953983" providerId="AD" clId="Web-{A71E1AFE-93B5-65AE-0613-86D96BB5285E}" dt="2022-03-25T19:29:40.861" v="170"/>
          <ac:picMkLst>
            <pc:docMk/>
            <pc:sldMk cId="454728062" sldId="259"/>
            <ac:picMk id="121" creationId="{3DBD099A-57D0-4A7A-03E3-08490EC0CDEF}"/>
          </ac:picMkLst>
        </pc:picChg>
        <pc:picChg chg="add del mod">
          <ac:chgData name="Cristian Dumitru (2108821)" userId="S::2108821@student.uwtsd.ac.uk::3034b949-9384-4812-b6d7-8e5a3a953983" providerId="AD" clId="Web-{A71E1AFE-93B5-65AE-0613-86D96BB5285E}" dt="2022-03-25T19:30:35.690" v="180"/>
          <ac:picMkLst>
            <pc:docMk/>
            <pc:sldMk cId="454728062" sldId="259"/>
            <ac:picMk id="122" creationId="{9367CBEA-7B5B-7C80-EFFC-D35D07F96F41}"/>
          </ac:picMkLst>
        </pc:picChg>
        <pc:picChg chg="add mod topLvl">
          <ac:chgData name="Cristian Dumitru (2108821)" userId="S::2108821@student.uwtsd.ac.uk::3034b949-9384-4812-b6d7-8e5a3a953983" providerId="AD" clId="Web-{A71E1AFE-93B5-65AE-0613-86D96BB5285E}" dt="2022-03-25T19:29:40.861" v="170"/>
          <ac:picMkLst>
            <pc:docMk/>
            <pc:sldMk cId="454728062" sldId="259"/>
            <ac:picMk id="123" creationId="{7B59BFC1-AF82-2614-438F-CA983CCB88F2}"/>
          </ac:picMkLst>
        </pc:picChg>
        <pc:picChg chg="add mod topLvl">
          <ac:chgData name="Cristian Dumitru (2108821)" userId="S::2108821@student.uwtsd.ac.uk::3034b949-9384-4812-b6d7-8e5a3a953983" providerId="AD" clId="Web-{A71E1AFE-93B5-65AE-0613-86D96BB5285E}" dt="2022-03-25T19:29:40.861" v="170"/>
          <ac:picMkLst>
            <pc:docMk/>
            <pc:sldMk cId="454728062" sldId="259"/>
            <ac:picMk id="124" creationId="{B5198F27-762E-DC60-C265-C64694B40DDA}"/>
          </ac:picMkLst>
        </pc:picChg>
        <pc:picChg chg="add mod">
          <ac:chgData name="Cristian Dumitru (2108821)" userId="S::2108821@student.uwtsd.ac.uk::3034b949-9384-4812-b6d7-8e5a3a953983" providerId="AD" clId="Web-{A71E1AFE-93B5-65AE-0613-86D96BB5285E}" dt="2022-03-25T19:30:26.049" v="178" actId="1076"/>
          <ac:picMkLst>
            <pc:docMk/>
            <pc:sldMk cId="454728062" sldId="259"/>
            <ac:picMk id="126" creationId="{D5F018DA-6735-4503-BB41-B735832BDA8C}"/>
          </ac:picMkLst>
        </pc:picChg>
        <pc:picChg chg="add mod">
          <ac:chgData name="Cristian Dumitru (2108821)" userId="S::2108821@student.uwtsd.ac.uk::3034b949-9384-4812-b6d7-8e5a3a953983" providerId="AD" clId="Web-{A71E1AFE-93B5-65AE-0613-86D96BB5285E}" dt="2022-03-25T19:30:42.909" v="182" actId="1076"/>
          <ac:picMkLst>
            <pc:docMk/>
            <pc:sldMk cId="454728062" sldId="259"/>
            <ac:picMk id="127" creationId="{5D7F30FD-A293-BC1F-8777-B72E218B6718}"/>
          </ac:picMkLst>
        </pc:picChg>
      </pc:sldChg>
      <pc:sldChg chg="addSp delSp modSp new">
        <pc:chgData name="Cristian Dumitru (2108821)" userId="S::2108821@student.uwtsd.ac.uk::3034b949-9384-4812-b6d7-8e5a3a953983" providerId="AD" clId="Web-{A71E1AFE-93B5-65AE-0613-86D96BB5285E}" dt="2022-03-25T21:58:06.459" v="468" actId="20577"/>
        <pc:sldMkLst>
          <pc:docMk/>
          <pc:sldMk cId="3759713484" sldId="260"/>
        </pc:sldMkLst>
        <pc:spChg chg="add mod">
          <ac:chgData name="Cristian Dumitru (2108821)" userId="S::2108821@student.uwtsd.ac.uk::3034b949-9384-4812-b6d7-8e5a3a953983" providerId="AD" clId="Web-{A71E1AFE-93B5-65AE-0613-86D96BB5285E}" dt="2022-03-25T21:58:06.459" v="468" actId="20577"/>
          <ac:spMkLst>
            <pc:docMk/>
            <pc:sldMk cId="3759713484" sldId="260"/>
            <ac:spMk id="2" creationId="{EB33DCC0-0551-9928-0E89-3021E7943A1E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0:18:29.802" v="288" actId="14100"/>
          <ac:spMkLst>
            <pc:docMk/>
            <pc:sldMk cId="3759713484" sldId="260"/>
            <ac:spMk id="3" creationId="{0B49D845-58B4-EE42-559A-127D33B46D83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19:59:49.064" v="269" actId="20577"/>
          <ac:spMkLst>
            <pc:docMk/>
            <pc:sldMk cId="3759713484" sldId="260"/>
            <ac:spMk id="4" creationId="{4C0399A7-10C5-FDB7-FAF1-94F2564C77A6}"/>
          </ac:spMkLst>
        </pc:spChg>
        <pc:picChg chg="add del mod">
          <ac:chgData name="Cristian Dumitru (2108821)" userId="S::2108821@student.uwtsd.ac.uk::3034b949-9384-4812-b6d7-8e5a3a953983" providerId="AD" clId="Web-{A71E1AFE-93B5-65AE-0613-86D96BB5285E}" dt="2022-03-25T20:17:23.285" v="286"/>
          <ac:picMkLst>
            <pc:docMk/>
            <pc:sldMk cId="3759713484" sldId="260"/>
            <ac:picMk id="5" creationId="{8BDB8F4B-3D43-A7F3-C094-EE44F7DA253B}"/>
          </ac:picMkLst>
        </pc:picChg>
        <pc:picChg chg="add mod">
          <ac:chgData name="Cristian Dumitru (2108821)" userId="S::2108821@student.uwtsd.ac.uk::3034b949-9384-4812-b6d7-8e5a3a953983" providerId="AD" clId="Web-{A71E1AFE-93B5-65AE-0613-86D96BB5285E}" dt="2022-03-25T20:20:51.664" v="296"/>
          <ac:picMkLst>
            <pc:docMk/>
            <pc:sldMk cId="3759713484" sldId="260"/>
            <ac:picMk id="6" creationId="{D46916F8-4CF1-6F7F-E93F-70E90C13324C}"/>
          </ac:picMkLst>
        </pc:pic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01:41.440" v="503" actId="20577"/>
        <pc:sldMkLst>
          <pc:docMk/>
          <pc:sldMk cId="238358632" sldId="261"/>
        </pc:sldMkLst>
        <pc:spChg chg="add mod">
          <ac:chgData name="Cristian Dumitru (2108821)" userId="S::2108821@student.uwtsd.ac.uk::3034b949-9384-4812-b6d7-8e5a3a953983" providerId="AD" clId="Web-{A71E1AFE-93B5-65AE-0613-86D96BB5285E}" dt="2022-03-25T20:21:23.242" v="298" actId="20577"/>
          <ac:spMkLst>
            <pc:docMk/>
            <pc:sldMk cId="238358632" sldId="261"/>
            <ac:spMk id="2" creationId="{C12407AC-A822-DF35-7CB1-4847C1CD759E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01:41.440" v="503" actId="20577"/>
          <ac:spMkLst>
            <pc:docMk/>
            <pc:sldMk cId="238358632" sldId="261"/>
            <ac:spMk id="4" creationId="{813FDE72-A49A-1556-75A0-8E3772BE07D3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0:27:24.686" v="343" actId="1076"/>
          <ac:spMkLst>
            <pc:docMk/>
            <pc:sldMk cId="238358632" sldId="261"/>
            <ac:spMk id="5" creationId="{1BB8C6B0-90F8-3591-C2C4-7392B4F79DFA}"/>
          </ac:spMkLst>
        </pc:spChg>
        <pc:picChg chg="add mod">
          <ac:chgData name="Cristian Dumitru (2108821)" userId="S::2108821@student.uwtsd.ac.uk::3034b949-9384-4812-b6d7-8e5a3a953983" providerId="AD" clId="Web-{A71E1AFE-93B5-65AE-0613-86D96BB5285E}" dt="2022-03-25T20:25:48.247" v="324" actId="14100"/>
          <ac:picMkLst>
            <pc:docMk/>
            <pc:sldMk cId="238358632" sldId="261"/>
            <ac:picMk id="3" creationId="{E3723D5E-B50D-919D-A146-50CD3316EA9C}"/>
          </ac:picMkLst>
        </pc:pic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02:52.239" v="508" actId="20577"/>
        <pc:sldMkLst>
          <pc:docMk/>
          <pc:sldMk cId="3375333562" sldId="262"/>
        </pc:sldMkLst>
        <pc:spChg chg="add mod">
          <ac:chgData name="Cristian Dumitru (2108821)" userId="S::2108821@student.uwtsd.ac.uk::3034b949-9384-4812-b6d7-8e5a3a953983" providerId="AD" clId="Web-{A71E1AFE-93B5-65AE-0613-86D96BB5285E}" dt="2022-03-25T20:38:58.235" v="385" actId="20577"/>
          <ac:spMkLst>
            <pc:docMk/>
            <pc:sldMk cId="3375333562" sldId="262"/>
            <ac:spMk id="2" creationId="{7B1B99F5-1F99-EE5B-492D-D725FC0DEE28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02:52.239" v="508" actId="20577"/>
          <ac:spMkLst>
            <pc:docMk/>
            <pc:sldMk cId="3375333562" sldId="262"/>
            <ac:spMk id="3" creationId="{A88BFD5C-6B45-66FA-4DFB-633AA8E137EB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1:34:58.153" v="430" actId="1076"/>
          <ac:spMkLst>
            <pc:docMk/>
            <pc:sldMk cId="3375333562" sldId="262"/>
            <ac:spMk id="4" creationId="{B1F549A0-5A26-FE3B-DC54-E2697CBCFF9C}"/>
          </ac:spMkLst>
        </pc:spChg>
        <pc:picChg chg="add mod">
          <ac:chgData name="Cristian Dumitru (2108821)" userId="S::2108821@student.uwtsd.ac.uk::3034b949-9384-4812-b6d7-8e5a3a953983" providerId="AD" clId="Web-{A71E1AFE-93B5-65AE-0613-86D96BB5285E}" dt="2022-03-25T21:37:09.423" v="435"/>
          <ac:picMkLst>
            <pc:docMk/>
            <pc:sldMk cId="3375333562" sldId="262"/>
            <ac:picMk id="5" creationId="{A9470196-8EEF-AA01-4974-2A29D0D7136D}"/>
          </ac:picMkLst>
        </pc:pic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23:42.247" v="583" actId="20577"/>
        <pc:sldMkLst>
          <pc:docMk/>
          <pc:sldMk cId="3948683229" sldId="263"/>
        </pc:sldMkLst>
        <pc:spChg chg="add mod">
          <ac:chgData name="Cristian Dumitru (2108821)" userId="S::2108821@student.uwtsd.ac.uk::3034b949-9384-4812-b6d7-8e5a3a953983" providerId="AD" clId="Web-{A71E1AFE-93B5-65AE-0613-86D96BB5285E}" dt="2022-03-25T22:03:50.287" v="514" actId="20577"/>
          <ac:spMkLst>
            <pc:docMk/>
            <pc:sldMk cId="3948683229" sldId="263"/>
            <ac:spMk id="2" creationId="{839DD94B-DB78-509A-3A67-C8EFC743FAD1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23:42.247" v="583" actId="20577"/>
          <ac:spMkLst>
            <pc:docMk/>
            <pc:sldMk cId="3948683229" sldId="263"/>
            <ac:spMk id="3" creationId="{08B31C99-C3EF-654D-F7D2-89B491876447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19:07.530" v="560" actId="20577"/>
          <ac:spMkLst>
            <pc:docMk/>
            <pc:sldMk cId="3948683229" sldId="263"/>
            <ac:spMk id="4" creationId="{58D69E91-98AF-2D9B-E5CD-2B47E6BDF253}"/>
          </ac:spMkLst>
        </pc:spChg>
        <pc:picChg chg="add mod">
          <ac:chgData name="Cristian Dumitru (2108821)" userId="S::2108821@student.uwtsd.ac.uk::3034b949-9384-4812-b6d7-8e5a3a953983" providerId="AD" clId="Web-{A71E1AFE-93B5-65AE-0613-86D96BB5285E}" dt="2022-03-25T22:20:00.187" v="566"/>
          <ac:picMkLst>
            <pc:docMk/>
            <pc:sldMk cId="3948683229" sldId="263"/>
            <ac:picMk id="5" creationId="{16C5E8FE-1598-C942-B60E-699C5FFA4F68}"/>
          </ac:picMkLst>
        </pc:pic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45:42.474" v="622" actId="20577"/>
        <pc:sldMkLst>
          <pc:docMk/>
          <pc:sldMk cId="3166236720" sldId="264"/>
        </pc:sldMkLst>
        <pc:spChg chg="add mod">
          <ac:chgData name="Cristian Dumitru (2108821)" userId="S::2108821@student.uwtsd.ac.uk::3034b949-9384-4812-b6d7-8e5a3a953983" providerId="AD" clId="Web-{A71E1AFE-93B5-65AE-0613-86D96BB5285E}" dt="2022-03-25T22:42:33.705" v="600"/>
          <ac:spMkLst>
            <pc:docMk/>
            <pc:sldMk cId="3166236720" sldId="264"/>
            <ac:spMk id="2" creationId="{66CDCBB3-68C1-5676-F49A-B2F061DB9D1D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45:42.474" v="622" actId="20577"/>
          <ac:spMkLst>
            <pc:docMk/>
            <pc:sldMk cId="3166236720" sldId="264"/>
            <ac:spMk id="3" creationId="{19D8F9B1-29D1-A799-3D2B-A048FB04DA7B}"/>
          </ac:spMkLst>
        </pc:sp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47:21.449" v="636" actId="20577"/>
        <pc:sldMkLst>
          <pc:docMk/>
          <pc:sldMk cId="354691469" sldId="265"/>
        </pc:sldMkLst>
        <pc:spChg chg="add mod">
          <ac:chgData name="Cristian Dumitru (2108821)" userId="S::2108821@student.uwtsd.ac.uk::3034b949-9384-4812-b6d7-8e5a3a953983" providerId="AD" clId="Web-{A71E1AFE-93B5-65AE-0613-86D96BB5285E}" dt="2022-03-25T22:47:21.449" v="636" actId="20577"/>
          <ac:spMkLst>
            <pc:docMk/>
            <pc:sldMk cId="354691469" sldId="265"/>
            <ac:spMk id="2" creationId="{41C74F21-C662-1AC3-EB37-5504F6904F02}"/>
          </ac:spMkLst>
        </pc:spChg>
      </pc:sldChg>
      <pc:sldChg chg="addSp modSp new">
        <pc:chgData name="Cristian Dumitru (2108821)" userId="S::2108821@student.uwtsd.ac.uk::3034b949-9384-4812-b6d7-8e5a3a953983" providerId="AD" clId="Web-{A71E1AFE-93B5-65AE-0613-86D96BB5285E}" dt="2022-03-25T23:31:39.550" v="771" actId="1076"/>
        <pc:sldMkLst>
          <pc:docMk/>
          <pc:sldMk cId="225836927" sldId="266"/>
        </pc:sldMkLst>
        <pc:spChg chg="add mod">
          <ac:chgData name="Cristian Dumitru (2108821)" userId="S::2108821@student.uwtsd.ac.uk::3034b949-9384-4812-b6d7-8e5a3a953983" providerId="AD" clId="Web-{A71E1AFE-93B5-65AE-0613-86D96BB5285E}" dt="2022-03-25T23:31:14.878" v="769" actId="14100"/>
          <ac:spMkLst>
            <pc:docMk/>
            <pc:sldMk cId="225836927" sldId="266"/>
            <ac:spMk id="2" creationId="{CEFA1827-C254-0D7F-82EE-542F9CDBE51B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3:31:33.660" v="770" actId="1076"/>
          <ac:spMkLst>
            <pc:docMk/>
            <pc:sldMk cId="225836927" sldId="266"/>
            <ac:spMk id="3" creationId="{53EE11AA-C62C-17D5-AB1A-0EC6CC66FB34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3:31:39.550" v="771" actId="1076"/>
          <ac:spMkLst>
            <pc:docMk/>
            <pc:sldMk cId="225836927" sldId="266"/>
            <ac:spMk id="4" creationId="{0946330A-B6DC-BFEF-7460-40083899DB07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3:30:52.315" v="765" actId="1076"/>
          <ac:spMkLst>
            <pc:docMk/>
            <pc:sldMk cId="225836927" sldId="266"/>
            <ac:spMk id="5" creationId="{E7571BC7-AAC5-E1FE-DC28-273570F0E5A4}"/>
          </ac:spMkLst>
        </pc:spChg>
      </pc:sldChg>
      <pc:sldChg chg="addSp modSp new">
        <pc:chgData name="Cristian Dumitru (2108821)" userId="S::2108821@student.uwtsd.ac.uk::3034b949-9384-4812-b6d7-8e5a3a953983" providerId="AD" clId="Web-{A71E1AFE-93B5-65AE-0613-86D96BB5285E}" dt="2022-03-25T23:35:22.398" v="788"/>
        <pc:sldMkLst>
          <pc:docMk/>
          <pc:sldMk cId="3053401708" sldId="267"/>
        </pc:sldMkLst>
        <pc:spChg chg="add mod">
          <ac:chgData name="Cristian Dumitru (2108821)" userId="S::2108821@student.uwtsd.ac.uk::3034b949-9384-4812-b6d7-8e5a3a953983" providerId="AD" clId="Web-{A71E1AFE-93B5-65AE-0613-86D96BB5285E}" dt="2022-03-25T23:35:22.398" v="788"/>
          <ac:spMkLst>
            <pc:docMk/>
            <pc:sldMk cId="3053401708" sldId="267"/>
            <ac:spMk id="2" creationId="{2461BA64-F3C4-0A99-1E53-6792EDC67CE3}"/>
          </ac:spMkLst>
        </pc:spChg>
      </pc:sldChg>
    </pc:docChg>
  </pc:docChgLst>
  <pc:docChgLst>
    <pc:chgData name="Cristian Dumitru (2108821)" userId="S::2108821@student.uwtsd.ac.uk::3034b949-9384-4812-b6d7-8e5a3a953983" providerId="AD" clId="Web-{F311C6A8-F554-4FF9-BBEF-AC7B75F609F6}"/>
    <pc:docChg chg="modSld addMainMaster delMainMaster">
      <pc:chgData name="Cristian Dumitru (2108821)" userId="S::2108821@student.uwtsd.ac.uk::3034b949-9384-4812-b6d7-8e5a3a953983" providerId="AD" clId="Web-{F311C6A8-F554-4FF9-BBEF-AC7B75F609F6}" dt="2022-03-25T13:23:54.020" v="1"/>
      <pc:docMkLst>
        <pc:docMk/>
      </pc:docMkLst>
      <pc:sldChg chg="modSp mod modClrScheme chgLayout">
        <pc:chgData name="Cristian Dumitru (2108821)" userId="S::2108821@student.uwtsd.ac.uk::3034b949-9384-4812-b6d7-8e5a3a953983" providerId="AD" clId="Web-{F311C6A8-F554-4FF9-BBEF-AC7B75F609F6}" dt="2022-03-25T13:23:54.020" v="1"/>
        <pc:sldMkLst>
          <pc:docMk/>
          <pc:sldMk cId="2499791184" sldId="256"/>
        </pc:sldMkLst>
        <pc:spChg chg="mod ord">
          <ac:chgData name="Cristian Dumitru (2108821)" userId="S::2108821@student.uwtsd.ac.uk::3034b949-9384-4812-b6d7-8e5a3a953983" providerId="AD" clId="Web-{F311C6A8-F554-4FF9-BBEF-AC7B75F609F6}" dt="2022-03-25T13:23:54.020" v="1"/>
          <ac:spMkLst>
            <pc:docMk/>
            <pc:sldMk cId="2499791184" sldId="256"/>
            <ac:spMk id="2" creationId="{00000000-0000-0000-0000-000000000000}"/>
          </ac:spMkLst>
        </pc:spChg>
        <pc:spChg chg="mod ord">
          <ac:chgData name="Cristian Dumitru (2108821)" userId="S::2108821@student.uwtsd.ac.uk::3034b949-9384-4812-b6d7-8e5a3a953983" providerId="AD" clId="Web-{F311C6A8-F554-4FF9-BBEF-AC7B75F609F6}" dt="2022-03-25T13:23:54.020" v="1"/>
          <ac:spMkLst>
            <pc:docMk/>
            <pc:sldMk cId="2499791184" sldId="256"/>
            <ac:spMk id="3" creationId="{00000000-0000-0000-0000-000000000000}"/>
          </ac:spMkLst>
        </pc:spChg>
      </pc:sldChg>
      <pc:sldMasterChg chg="del delSldLayout">
        <pc:chgData name="Cristian Dumitru (2108821)" userId="S::2108821@student.uwtsd.ac.uk::3034b949-9384-4812-b6d7-8e5a3a953983" providerId="AD" clId="Web-{F311C6A8-F554-4FF9-BBEF-AC7B75F609F6}" dt="2022-03-25T13:23:45.848" v="0"/>
        <pc:sldMasterMkLst>
          <pc:docMk/>
          <pc:sldMasterMk cId="2934950202" sldId="2147483648"/>
        </pc:sldMasterMkLst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106736027" sldId="2147483649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2792769509" sldId="2147483650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2703149142" sldId="2147483651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4139618703" sldId="2147483652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3652911608" sldId="2147483653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3836998024" sldId="2147483654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1895968748" sldId="2147483655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2243803359" sldId="2147483656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1525016920" sldId="2147483657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881899748" sldId="2147483658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3668357131" sldId="214748365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F311C6A8-F554-4FF9-BBEF-AC7B75F609F6}" dt="2022-03-25T13:23:54.020" v="1"/>
        <pc:sldMasterMkLst>
          <pc:docMk/>
          <pc:sldMasterMk cId="531834556" sldId="2147483660"/>
        </pc:sldMasterMkLst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370234356" sldId="2147483661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598100951" sldId="2147483662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86541253" sldId="2147483663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4113846633" sldId="2147483664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156798729" sldId="2147483665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94997978" sldId="2147483666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490926240" sldId="2147483667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25901291" sldId="2147483668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131031159" sldId="2147483669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110399032" sldId="2147483670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270268958" sldId="2147483671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621620205" sldId="2147483672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592709606" sldId="2147483673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894966409" sldId="2147483674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651193581" sldId="2147483675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583061692" sldId="2147483676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544725851" sldId="2147483677"/>
          </pc:sldLayoutMkLst>
        </pc:sldLayoutChg>
      </pc:sldMasterChg>
      <pc:sldMasterChg chg="add addSldLayout modSldLayout">
        <pc:chgData name="Cristian Dumitru (2108821)" userId="S::2108821@student.uwtsd.ac.uk::3034b949-9384-4812-b6d7-8e5a3a953983" providerId="AD" clId="Web-{F311C6A8-F554-4FF9-BBEF-AC7B75F609F6}" dt="2022-03-25T13:23:54.020" v="1"/>
        <pc:sldMasterMkLst>
          <pc:docMk/>
          <pc:sldMasterMk cId="878019396" sldId="2147483678"/>
        </pc:sldMasterMkLst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799980795" sldId="2147483679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421313223" sldId="2147483680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513531986" sldId="2147483681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1538904087" sldId="2147483682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4271213739" sldId="2147483683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60090450" sldId="2147483684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3859256528" sldId="2147483685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781473770" sldId="2147483686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1175958155" sldId="2147483687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3367406923" sldId="2147483688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256116375" sldId="2147483689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371941376" sldId="2147483690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432819990" sldId="2147483691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181383139" sldId="2147483692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1936518387" sldId="2147483693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3860627757" sldId="2147483694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1318618959" sldId="2147483695"/>
          </pc:sldLayoutMkLst>
        </pc:sldLayoutChg>
      </pc:sldMasterChg>
    </pc:docChg>
  </pc:docChgLst>
  <pc:docChgLst>
    <pc:chgData name="Cristian Dumitru (2108821)" userId="S::2108821@student.uwtsd.ac.uk::3034b949-9384-4812-b6d7-8e5a3a953983" providerId="AD" clId="Web-{CBC98EDB-BBE6-FB5B-486F-0427BD270B6F}"/>
    <pc:docChg chg="addSld modSld">
      <pc:chgData name="Cristian Dumitru (2108821)" userId="S::2108821@student.uwtsd.ac.uk::3034b949-9384-4812-b6d7-8e5a3a953983" providerId="AD" clId="Web-{CBC98EDB-BBE6-FB5B-486F-0427BD270B6F}" dt="2022-03-26T11:57:23.396" v="94" actId="14100"/>
      <pc:docMkLst>
        <pc:docMk/>
      </pc:docMkLst>
      <pc:sldChg chg="modSp">
        <pc:chgData name="Cristian Dumitru (2108821)" userId="S::2108821@student.uwtsd.ac.uk::3034b949-9384-4812-b6d7-8e5a3a953983" providerId="AD" clId="Web-{CBC98EDB-BBE6-FB5B-486F-0427BD270B6F}" dt="2022-03-26T11:57:23.396" v="94" actId="14100"/>
        <pc:sldMkLst>
          <pc:docMk/>
          <pc:sldMk cId="1960664878" sldId="257"/>
        </pc:sldMkLst>
        <pc:spChg chg="mod">
          <ac:chgData name="Cristian Dumitru (2108821)" userId="S::2108821@student.uwtsd.ac.uk::3034b949-9384-4812-b6d7-8e5a3a953983" providerId="AD" clId="Web-{CBC98EDB-BBE6-FB5B-486F-0427BD270B6F}" dt="2022-03-26T11:57:17.380" v="93" actId="14100"/>
          <ac:spMkLst>
            <pc:docMk/>
            <pc:sldMk cId="1960664878" sldId="257"/>
            <ac:spMk id="3" creationId="{32ED461A-AE0F-A7C2-C0A8-FAD92EED6672}"/>
          </ac:spMkLst>
        </pc:spChg>
        <pc:spChg chg="mod">
          <ac:chgData name="Cristian Dumitru (2108821)" userId="S::2108821@student.uwtsd.ac.uk::3034b949-9384-4812-b6d7-8e5a3a953983" providerId="AD" clId="Web-{CBC98EDB-BBE6-FB5B-486F-0427BD270B6F}" dt="2022-03-26T11:57:23.396" v="94" actId="14100"/>
          <ac:spMkLst>
            <pc:docMk/>
            <pc:sldMk cId="1960664878" sldId="257"/>
            <ac:spMk id="4" creationId="{BB3B6C2C-4BF2-BAD6-6C40-47E5C951BE1E}"/>
          </ac:spMkLst>
        </pc:spChg>
      </pc:sldChg>
      <pc:sldChg chg="modSp">
        <pc:chgData name="Cristian Dumitru (2108821)" userId="S::2108821@student.uwtsd.ac.uk::3034b949-9384-4812-b6d7-8e5a3a953983" providerId="AD" clId="Web-{CBC98EDB-BBE6-FB5B-486F-0427BD270B6F}" dt="2022-03-26T11:11:06.171" v="4" actId="20577"/>
        <pc:sldMkLst>
          <pc:docMk/>
          <pc:sldMk cId="3921852118" sldId="258"/>
        </pc:sldMkLst>
        <pc:spChg chg="mod">
          <ac:chgData name="Cristian Dumitru (2108821)" userId="S::2108821@student.uwtsd.ac.uk::3034b949-9384-4812-b6d7-8e5a3a953983" providerId="AD" clId="Web-{CBC98EDB-BBE6-FB5B-486F-0427BD270B6F}" dt="2022-03-26T11:11:06.171" v="4" actId="20577"/>
          <ac:spMkLst>
            <pc:docMk/>
            <pc:sldMk cId="3921852118" sldId="258"/>
            <ac:spMk id="6" creationId="{4323FDAB-72CA-5145-1371-ADC4C03530C7}"/>
          </ac:spMkLst>
        </pc:spChg>
      </pc:sldChg>
      <pc:sldChg chg="addSp modSp">
        <pc:chgData name="Cristian Dumitru (2108821)" userId="S::2108821@student.uwtsd.ac.uk::3034b949-9384-4812-b6d7-8e5a3a953983" providerId="AD" clId="Web-{CBC98EDB-BBE6-FB5B-486F-0427BD270B6F}" dt="2022-03-26T11:38:49.701" v="44"/>
        <pc:sldMkLst>
          <pc:docMk/>
          <pc:sldMk cId="3053401708" sldId="267"/>
        </pc:sldMkLst>
        <pc:spChg chg="add mod">
          <ac:chgData name="Cristian Dumitru (2108821)" userId="S::2108821@student.uwtsd.ac.uk::3034b949-9384-4812-b6d7-8e5a3a953983" providerId="AD" clId="Web-{CBC98EDB-BBE6-FB5B-486F-0427BD270B6F}" dt="2022-03-26T11:37:09.144" v="32" actId="20577"/>
          <ac:spMkLst>
            <pc:docMk/>
            <pc:sldMk cId="3053401708" sldId="267"/>
            <ac:spMk id="3" creationId="{24B2964E-C394-2311-49B5-C5FB9D0B4986}"/>
          </ac:spMkLst>
        </pc:spChg>
        <pc:spChg chg="add mod">
          <ac:chgData name="Cristian Dumitru (2108821)" userId="S::2108821@student.uwtsd.ac.uk::3034b949-9384-4812-b6d7-8e5a3a953983" providerId="AD" clId="Web-{CBC98EDB-BBE6-FB5B-486F-0427BD270B6F}" dt="2022-03-26T11:37:26.457" v="38" actId="20577"/>
          <ac:spMkLst>
            <pc:docMk/>
            <pc:sldMk cId="3053401708" sldId="267"/>
            <ac:spMk id="4" creationId="{0CF2FD24-5F3C-B31B-C4B9-78BBC03B2547}"/>
          </ac:spMkLst>
        </pc:spChg>
        <pc:picChg chg="add mod">
          <ac:chgData name="Cristian Dumitru (2108821)" userId="S::2108821@student.uwtsd.ac.uk::3034b949-9384-4812-b6d7-8e5a3a953983" providerId="AD" clId="Web-{CBC98EDB-BBE6-FB5B-486F-0427BD270B6F}" dt="2022-03-26T11:38:49.701" v="44"/>
          <ac:picMkLst>
            <pc:docMk/>
            <pc:sldMk cId="3053401708" sldId="267"/>
            <ac:picMk id="5" creationId="{0807E292-8904-0D80-0030-1A3E4A75DA17}"/>
          </ac:picMkLst>
        </pc:picChg>
      </pc:sldChg>
      <pc:sldChg chg="addSp modSp new">
        <pc:chgData name="Cristian Dumitru (2108821)" userId="S::2108821@student.uwtsd.ac.uk::3034b949-9384-4812-b6d7-8e5a3a953983" providerId="AD" clId="Web-{CBC98EDB-BBE6-FB5B-486F-0427BD270B6F}" dt="2022-03-26T11:55:52.781" v="90" actId="20577"/>
        <pc:sldMkLst>
          <pc:docMk/>
          <pc:sldMk cId="3447650557" sldId="268"/>
        </pc:sldMkLst>
        <pc:spChg chg="add mod">
          <ac:chgData name="Cristian Dumitru (2108821)" userId="S::2108821@student.uwtsd.ac.uk::3034b949-9384-4812-b6d7-8e5a3a953983" providerId="AD" clId="Web-{CBC98EDB-BBE6-FB5B-486F-0427BD270B6F}" dt="2022-03-26T11:55:52.781" v="90" actId="20577"/>
          <ac:spMkLst>
            <pc:docMk/>
            <pc:sldMk cId="3447650557" sldId="268"/>
            <ac:spMk id="2" creationId="{EC3B540F-4271-9A1A-3A96-790A3302900B}"/>
          </ac:spMkLst>
        </pc:spChg>
        <pc:spChg chg="add mod">
          <ac:chgData name="Cristian Dumitru (2108821)" userId="S::2108821@student.uwtsd.ac.uk::3034b949-9384-4812-b6d7-8e5a3a953983" providerId="AD" clId="Web-{CBC98EDB-BBE6-FB5B-486F-0427BD270B6F}" dt="2022-03-26T11:54:35.213" v="73"/>
          <ac:spMkLst>
            <pc:docMk/>
            <pc:sldMk cId="3447650557" sldId="268"/>
            <ac:spMk id="3" creationId="{FB2215E0-64B5-636C-8991-8E07774898C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7853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649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562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637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500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947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63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995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235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583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117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42455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6791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2196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2088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73411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452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4010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67" r:id="rId1"/>
    <p:sldLayoutId id="2147484168" r:id="rId2"/>
    <p:sldLayoutId id="2147484169" r:id="rId3"/>
    <p:sldLayoutId id="2147484170" r:id="rId4"/>
    <p:sldLayoutId id="2147484171" r:id="rId5"/>
    <p:sldLayoutId id="2147484172" r:id="rId6"/>
    <p:sldLayoutId id="2147484173" r:id="rId7"/>
    <p:sldLayoutId id="2147484174" r:id="rId8"/>
    <p:sldLayoutId id="2147484175" r:id="rId9"/>
    <p:sldLayoutId id="2147484176" r:id="rId10"/>
    <p:sldLayoutId id="2147484177" r:id="rId11"/>
    <p:sldLayoutId id="2147484178" r:id="rId12"/>
    <p:sldLayoutId id="2147484179" r:id="rId13"/>
    <p:sldLayoutId id="2147484180" r:id="rId14"/>
    <p:sldLayoutId id="2147484181" r:id="rId15"/>
    <p:sldLayoutId id="2147484182" r:id="rId16"/>
    <p:sldLayoutId id="214748418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sv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lpad.com/blog/communication-channels/" TargetMode="External"/><Relationship Id="rId2" Type="http://schemas.openxmlformats.org/officeDocument/2006/relationships/hyperlink" Target="https://slack.com/intl/en-gb/blog/collaboration/pick-communication-channels-at-work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blog.smarp.com/communication-barriers" TargetMode="External"/><Relationship Id="rId4" Type="http://schemas.openxmlformats.org/officeDocument/2006/relationships/hyperlink" Target="https://www.itslimited.com/blog/news/the-importance-of-effective-communication-in-business/#:~:text=Strong%20communication%2C%20particularly%20from%20managers,likelihood%20of%20confusion%20amongst%20employee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communication-benefits" TargetMode="External"/><Relationship Id="rId2" Type="http://schemas.openxmlformats.org/officeDocument/2006/relationships/hyperlink" Target="https://www.parallelprojecttraining.com/blog/describe-five-barriers-communications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gettalkative.com/info/communication-channels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2ED461A-AE0F-A7C2-C0A8-FAD92EED66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1065" y="2832700"/>
            <a:ext cx="4846790" cy="3263503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213995" indent="-213995">
              <a:buFont typeface="Arial" charset="2"/>
              <a:buChar char="•"/>
            </a:pPr>
            <a:r>
              <a:rPr lang="ro-RO" sz="2400" dirty="0" err="1">
                <a:latin typeface="Arial"/>
                <a:cs typeface="Arial"/>
              </a:rPr>
              <a:t>Name</a:t>
            </a:r>
            <a:r>
              <a:rPr lang="ro-RO" sz="2400" dirty="0">
                <a:latin typeface="Arial"/>
                <a:cs typeface="Arial"/>
              </a:rPr>
              <a:t> - Cristian Dumitru</a:t>
            </a:r>
            <a:endParaRPr lang="ro-RO" sz="2400">
              <a:cs typeface="Calibri"/>
            </a:endParaRPr>
          </a:p>
          <a:p>
            <a:endParaRPr lang="ro-RO" sz="2400" dirty="0">
              <a:latin typeface="Arial"/>
              <a:cs typeface="Arial"/>
            </a:endParaRPr>
          </a:p>
          <a:p>
            <a:pPr marL="213995" indent="-213995">
              <a:buFont typeface="Arial" charset="2"/>
              <a:buChar char="•"/>
            </a:pPr>
            <a:r>
              <a:rPr lang="ro-RO" sz="2400" dirty="0">
                <a:latin typeface="Arial"/>
                <a:cs typeface="Arial"/>
              </a:rPr>
              <a:t>Student </a:t>
            </a:r>
            <a:r>
              <a:rPr lang="ro-RO" sz="2400" dirty="0" err="1">
                <a:latin typeface="Arial"/>
                <a:cs typeface="Arial"/>
              </a:rPr>
              <a:t>Id</a:t>
            </a:r>
            <a:r>
              <a:rPr lang="ro-RO" sz="2400" dirty="0">
                <a:latin typeface="Arial"/>
                <a:cs typeface="Arial"/>
              </a:rPr>
              <a:t> – 2108821</a:t>
            </a:r>
          </a:p>
          <a:p>
            <a:endParaRPr lang="ro-RO" sz="2400" dirty="0">
              <a:latin typeface="Arial"/>
              <a:cs typeface="Arial"/>
            </a:endParaRPr>
          </a:p>
          <a:p>
            <a:pPr marL="213995" indent="-213995">
              <a:buFont typeface="Arial" charset="2"/>
              <a:buChar char="•"/>
            </a:pPr>
            <a:r>
              <a:rPr lang="ro-RO" sz="2400" dirty="0">
                <a:latin typeface="Arial"/>
                <a:cs typeface="Arial"/>
              </a:rPr>
              <a:t>Module code – BMSW 4002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BB3B6C2C-4BF2-BAD6-6C40-47E5C951BE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89587" y="2832700"/>
            <a:ext cx="4225901" cy="3263503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213995" indent="-213995">
              <a:buFont typeface="Arial" charset="2"/>
              <a:buChar char="•"/>
            </a:pPr>
            <a:r>
              <a:rPr lang="ro-RO" sz="2400" dirty="0" err="1">
                <a:latin typeface="Arial"/>
                <a:cs typeface="Arial"/>
              </a:rPr>
              <a:t>Name</a:t>
            </a:r>
            <a:r>
              <a:rPr lang="ro-RO" sz="2400" dirty="0">
                <a:latin typeface="Arial"/>
                <a:cs typeface="Arial"/>
              </a:rPr>
              <a:t> – Izabela </a:t>
            </a:r>
            <a:r>
              <a:rPr lang="ro-RO" sz="2400" dirty="0" err="1">
                <a:latin typeface="Arial"/>
                <a:cs typeface="Arial"/>
              </a:rPr>
              <a:t>Galeru</a:t>
            </a:r>
            <a:endParaRPr lang="ro-RO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ro-RO" sz="2400" dirty="0">
              <a:latin typeface="Arial"/>
              <a:cs typeface="Arial"/>
            </a:endParaRPr>
          </a:p>
          <a:p>
            <a:pPr marL="213995" indent="-213995">
              <a:buFont typeface="Arial" charset="2"/>
              <a:buChar char="•"/>
            </a:pPr>
            <a:r>
              <a:rPr lang="ro-RO" sz="2400" dirty="0">
                <a:latin typeface="Arial"/>
                <a:cs typeface="Arial"/>
              </a:rPr>
              <a:t>Student </a:t>
            </a:r>
            <a:r>
              <a:rPr lang="ro-RO" sz="2400" dirty="0" err="1">
                <a:latin typeface="Arial"/>
                <a:cs typeface="Arial"/>
              </a:rPr>
              <a:t>Id</a:t>
            </a:r>
            <a:r>
              <a:rPr lang="ro-RO" sz="2400" dirty="0">
                <a:latin typeface="Arial"/>
                <a:cs typeface="Arial"/>
              </a:rPr>
              <a:t> - </a:t>
            </a:r>
            <a:r>
              <a:rPr lang="ro-RO" sz="2400" dirty="0">
                <a:latin typeface="Arial"/>
                <a:ea typeface="+mj-lt"/>
                <a:cs typeface="+mj-lt"/>
              </a:rPr>
              <a:t>2107607</a:t>
            </a:r>
          </a:p>
          <a:p>
            <a:pPr marL="0" indent="0">
              <a:buNone/>
            </a:pPr>
            <a:endParaRPr lang="ro-RO" sz="2400" dirty="0">
              <a:latin typeface="Arial"/>
              <a:cs typeface="Arial"/>
            </a:endParaRPr>
          </a:p>
          <a:p>
            <a:pPr marL="213995" indent="-213995">
              <a:buFont typeface="Arial" charset="2"/>
              <a:buChar char="•"/>
            </a:pPr>
            <a:r>
              <a:rPr lang="ro-RO" sz="2400" dirty="0">
                <a:latin typeface="Arial"/>
                <a:cs typeface="Arial"/>
              </a:rPr>
              <a:t>Module code – BMSW 4002</a:t>
            </a: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A45DBE2B-3148-B1F1-B912-B409FA58C6F7}"/>
              </a:ext>
            </a:extLst>
          </p:cNvPr>
          <p:cNvSpPr txBox="1"/>
          <p:nvPr/>
        </p:nvSpPr>
        <p:spPr>
          <a:xfrm>
            <a:off x="1388854" y="655608"/>
            <a:ext cx="850851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o-RO" sz="2800" b="1" dirty="0" err="1">
                <a:latin typeface="Arial"/>
                <a:ea typeface="+mn-lt"/>
                <a:cs typeface="+mn-lt"/>
              </a:rPr>
              <a:t>Strategies</a:t>
            </a:r>
            <a:r>
              <a:rPr lang="ro-RO" sz="2800" b="1" dirty="0">
                <a:latin typeface="Arial"/>
                <a:ea typeface="+mn-lt"/>
                <a:cs typeface="+mn-lt"/>
              </a:rPr>
              <a:t> for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Effective</a:t>
            </a:r>
            <a:r>
              <a:rPr lang="ro-RO" sz="2800" b="1" dirty="0">
                <a:latin typeface="Arial"/>
                <a:ea typeface="+mn-lt"/>
                <a:cs typeface="+mn-lt"/>
              </a:rPr>
              <a:t>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Communication</a:t>
            </a:r>
            <a:r>
              <a:rPr lang="ro-RO" sz="2800" b="1" dirty="0">
                <a:latin typeface="Arial"/>
                <a:ea typeface="+mn-lt"/>
                <a:cs typeface="+mn-lt"/>
              </a:rPr>
              <a:t> in a Business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Setting</a:t>
            </a:r>
            <a:endParaRPr lang="ro-RO" sz="2800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60664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BBC1BC2D-B749-BF47-F0B9-3D93E1E28674}"/>
              </a:ext>
            </a:extLst>
          </p:cNvPr>
          <p:cNvSpPr txBox="1"/>
          <p:nvPr/>
        </p:nvSpPr>
        <p:spPr>
          <a:xfrm>
            <a:off x="4293079" y="483079"/>
            <a:ext cx="436784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o-RO" sz="2800" b="1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800" b="1" dirty="0">
                <a:latin typeface="Arial"/>
                <a:ea typeface="+mn-lt"/>
                <a:cs typeface="+mn-lt"/>
              </a:rPr>
              <a:t> Technology</a:t>
            </a: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6E5DFA44-7281-A755-EA43-9EF92C769E73}"/>
              </a:ext>
            </a:extLst>
          </p:cNvPr>
          <p:cNvSpPr txBox="1"/>
          <p:nvPr/>
        </p:nvSpPr>
        <p:spPr>
          <a:xfrm>
            <a:off x="7483954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 dirty="0">
              <a:cs typeface="Calibri"/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8F10A081-E92F-FB03-885F-37539FC149C8}"/>
              </a:ext>
            </a:extLst>
          </p:cNvPr>
          <p:cNvSpPr txBox="1"/>
          <p:nvPr/>
        </p:nvSpPr>
        <p:spPr>
          <a:xfrm>
            <a:off x="188765" y="1341438"/>
            <a:ext cx="578676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ro-RO" sz="2400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400" dirty="0">
                <a:latin typeface="Arial"/>
                <a:ea typeface="+mn-lt"/>
                <a:cs typeface="+mn-lt"/>
              </a:rPr>
              <a:t> Technology (UK) Ltd </a:t>
            </a:r>
            <a:r>
              <a:rPr lang="ro-RO" sz="2400" dirty="0" err="1">
                <a:latin typeface="Arial"/>
                <a:ea typeface="+mn-lt"/>
                <a:cs typeface="+mn-lt"/>
              </a:rPr>
              <a:t>is</a:t>
            </a:r>
            <a:r>
              <a:rPr lang="ro-RO" sz="2400" dirty="0">
                <a:latin typeface="Arial"/>
                <a:ea typeface="+mn-lt"/>
                <a:cs typeface="+mn-lt"/>
              </a:rPr>
              <a:t> an active company </a:t>
            </a:r>
            <a:r>
              <a:rPr lang="ro-RO" sz="2400" dirty="0" err="1">
                <a:latin typeface="Arial"/>
                <a:ea typeface="+mn-lt"/>
                <a:cs typeface="+mn-lt"/>
              </a:rPr>
              <a:t>incorporated</a:t>
            </a:r>
            <a:r>
              <a:rPr lang="ro-RO" sz="2400" dirty="0">
                <a:latin typeface="Arial"/>
                <a:ea typeface="+mn-lt"/>
                <a:cs typeface="+mn-lt"/>
              </a:rPr>
              <a:t> on 14 </a:t>
            </a:r>
            <a:r>
              <a:rPr lang="ro-RO" sz="2400" dirty="0" err="1">
                <a:latin typeface="Arial"/>
                <a:ea typeface="+mn-lt"/>
                <a:cs typeface="+mn-lt"/>
              </a:rPr>
              <a:t>October</a:t>
            </a:r>
            <a:r>
              <a:rPr lang="ro-RO" sz="2400" dirty="0">
                <a:latin typeface="Arial"/>
                <a:ea typeface="+mn-lt"/>
                <a:cs typeface="+mn-lt"/>
              </a:rPr>
              <a:t> 1983 </a:t>
            </a:r>
            <a:r>
              <a:rPr lang="ro-RO" sz="2400" dirty="0" err="1">
                <a:latin typeface="Arial"/>
                <a:ea typeface="+mn-lt"/>
                <a:cs typeface="+mn-lt"/>
              </a:rPr>
              <a:t>with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the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registered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office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located</a:t>
            </a:r>
            <a:r>
              <a:rPr lang="ro-RO" sz="2400" dirty="0">
                <a:latin typeface="Arial"/>
                <a:ea typeface="+mn-lt"/>
                <a:cs typeface="+mn-lt"/>
              </a:rPr>
              <a:t> in </a:t>
            </a:r>
            <a:r>
              <a:rPr lang="ro-RO" sz="2400" dirty="0" err="1">
                <a:latin typeface="Arial"/>
                <a:ea typeface="+mn-lt"/>
                <a:cs typeface="+mn-lt"/>
              </a:rPr>
              <a:t>Hinckley</a:t>
            </a:r>
            <a:r>
              <a:rPr lang="ro-RO" sz="2400" dirty="0">
                <a:latin typeface="Arial"/>
                <a:ea typeface="+mn-lt"/>
                <a:cs typeface="+mn-lt"/>
              </a:rPr>
              <a:t>, </a:t>
            </a:r>
            <a:r>
              <a:rPr lang="ro-RO" sz="2400" dirty="0" err="1">
                <a:latin typeface="Arial"/>
                <a:ea typeface="+mn-lt"/>
                <a:cs typeface="+mn-lt"/>
              </a:rPr>
              <a:t>Leicestershire</a:t>
            </a:r>
            <a:r>
              <a:rPr lang="ro-RO" sz="2400" dirty="0">
                <a:latin typeface="Arial"/>
                <a:ea typeface="+mn-lt"/>
                <a:cs typeface="+mn-lt"/>
              </a:rPr>
              <a:t>. </a:t>
            </a:r>
            <a:r>
              <a:rPr lang="ro-RO" sz="2400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400" dirty="0">
                <a:latin typeface="Arial"/>
                <a:ea typeface="+mn-lt"/>
                <a:cs typeface="+mn-lt"/>
              </a:rPr>
              <a:t> Technology (UK) Ltd </a:t>
            </a:r>
            <a:r>
              <a:rPr lang="ro-RO" sz="2400" dirty="0" err="1">
                <a:latin typeface="Arial"/>
                <a:ea typeface="+mn-lt"/>
                <a:cs typeface="+mn-lt"/>
              </a:rPr>
              <a:t>has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been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running</a:t>
            </a:r>
            <a:r>
              <a:rPr lang="ro-RO" sz="2400" dirty="0">
                <a:latin typeface="Arial"/>
                <a:ea typeface="+mn-lt"/>
                <a:cs typeface="+mn-lt"/>
              </a:rPr>
              <a:t> for 38 </a:t>
            </a:r>
            <a:r>
              <a:rPr lang="ro-RO" sz="2400" dirty="0" err="1">
                <a:latin typeface="Arial"/>
                <a:ea typeface="+mn-lt"/>
                <a:cs typeface="+mn-lt"/>
              </a:rPr>
              <a:t>years</a:t>
            </a:r>
            <a:r>
              <a:rPr lang="ro-RO" sz="2400" dirty="0">
                <a:latin typeface="Arial"/>
                <a:ea typeface="+mn-lt"/>
                <a:cs typeface="+mn-lt"/>
              </a:rPr>
              <a:t>. </a:t>
            </a:r>
            <a:endParaRPr lang="ro-RO" sz="2400">
              <a:latin typeface="Arial"/>
              <a:cs typeface="Arial"/>
            </a:endParaRPr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4323FDAB-72CA-5145-1371-ADC4C03530C7}"/>
              </a:ext>
            </a:extLst>
          </p:cNvPr>
          <p:cNvSpPr txBox="1"/>
          <p:nvPr/>
        </p:nvSpPr>
        <p:spPr>
          <a:xfrm>
            <a:off x="199969" y="4023105"/>
            <a:ext cx="5762445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ro-RO" sz="2400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is</a:t>
            </a:r>
            <a:r>
              <a:rPr lang="ro-RO" sz="2400" dirty="0">
                <a:latin typeface="Arial"/>
                <a:ea typeface="+mn-lt"/>
                <a:cs typeface="+mn-lt"/>
              </a:rPr>
              <a:t> an expert in </a:t>
            </a:r>
            <a:r>
              <a:rPr lang="ro-RO" sz="2400" dirty="0" err="1">
                <a:latin typeface="Arial"/>
                <a:ea typeface="+mn-lt"/>
                <a:cs typeface="+mn-lt"/>
              </a:rPr>
              <a:t>providing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solutions</a:t>
            </a:r>
            <a:r>
              <a:rPr lang="ro-RO" sz="2400" dirty="0">
                <a:latin typeface="Arial"/>
                <a:ea typeface="+mn-lt"/>
                <a:cs typeface="+mn-lt"/>
              </a:rPr>
              <a:t> for </a:t>
            </a:r>
            <a:r>
              <a:rPr lang="ro-RO" sz="2400" dirty="0" err="1">
                <a:latin typeface="Arial"/>
                <a:ea typeface="+mn-lt"/>
                <a:cs typeface="+mn-lt"/>
              </a:rPr>
              <a:t>the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automotive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industry</a:t>
            </a:r>
            <a:r>
              <a:rPr lang="ro-RO" sz="2400" dirty="0">
                <a:latin typeface="Arial"/>
                <a:ea typeface="+mn-lt"/>
                <a:cs typeface="+mn-lt"/>
              </a:rPr>
              <a:t>, </a:t>
            </a:r>
            <a:r>
              <a:rPr lang="ro-RO" sz="2400" dirty="0" err="1">
                <a:latin typeface="Arial"/>
                <a:ea typeface="+mn-lt"/>
                <a:cs typeface="+mn-lt"/>
              </a:rPr>
              <a:t>technology</a:t>
            </a:r>
            <a:r>
              <a:rPr lang="ro-RO" sz="2400" dirty="0">
                <a:latin typeface="Arial"/>
                <a:ea typeface="+mn-lt"/>
                <a:cs typeface="+mn-lt"/>
              </a:rPr>
              <a:t>, </a:t>
            </a:r>
            <a:r>
              <a:rPr lang="ro-RO" sz="2400" dirty="0" err="1">
                <a:latin typeface="Arial"/>
                <a:ea typeface="+mn-lt"/>
                <a:cs typeface="+mn-lt"/>
              </a:rPr>
              <a:t>household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products</a:t>
            </a:r>
            <a:r>
              <a:rPr lang="ro-RO" sz="2400" dirty="0">
                <a:latin typeface="Arial"/>
                <a:ea typeface="+mn-lt"/>
                <a:cs typeface="+mn-lt"/>
              </a:rPr>
              <a:t>, industrial </a:t>
            </a:r>
            <a:r>
              <a:rPr lang="ro-RO" sz="2400" dirty="0" err="1">
                <a:latin typeface="Arial"/>
                <a:ea typeface="+mn-lt"/>
                <a:cs typeface="+mn-lt"/>
              </a:rPr>
              <a:t>products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and</a:t>
            </a:r>
            <a:r>
              <a:rPr lang="ro-RO" sz="2400" dirty="0">
                <a:latin typeface="Arial"/>
                <a:ea typeface="+mn-lt"/>
                <a:cs typeface="+mn-lt"/>
              </a:rPr>
              <a:t> medical </a:t>
            </a:r>
            <a:r>
              <a:rPr lang="ro-RO" sz="2400" dirty="0" err="1">
                <a:latin typeface="Arial"/>
                <a:ea typeface="+mn-lt"/>
                <a:cs typeface="+mn-lt"/>
              </a:rPr>
              <a:t>technology</a:t>
            </a:r>
            <a:r>
              <a:rPr lang="ro-RO" sz="2400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ea typeface="+mn-lt"/>
              <a:cs typeface="+mn-lt"/>
            </a:endParaRPr>
          </a:p>
        </p:txBody>
      </p:sp>
      <p:pic>
        <p:nvPicPr>
          <p:cNvPr id="7" name="Imagine 7" descr="O imagine care conține text, interior, scenă, bibliotecă&#10;&#10;Descriere generată automat">
            <a:extLst>
              <a:ext uri="{FF2B5EF4-FFF2-40B4-BE49-F238E27FC236}">
                <a16:creationId xmlns:a16="http://schemas.microsoft.com/office/drawing/2014/main" id="{3525DF97-12CA-1521-38AB-9E722A2F66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5270" y="1824227"/>
            <a:ext cx="5733688" cy="394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852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61BA64-F3C4-0A99-1E53-6792EDC67CE3}"/>
              </a:ext>
            </a:extLst>
          </p:cNvPr>
          <p:cNvSpPr txBox="1"/>
          <p:nvPr/>
        </p:nvSpPr>
        <p:spPr>
          <a:xfrm>
            <a:off x="1826919" y="594548"/>
            <a:ext cx="792668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ea typeface="+mn-lt"/>
                <a:cs typeface="+mn-lt"/>
              </a:rPr>
              <a:t>The aim of Syncreon technology</a:t>
            </a:r>
            <a:endParaRPr lang="en-US" sz="2800" b="1">
              <a:latin typeface="Arial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B2964E-C394-2311-49B5-C5FB9D0B4986}"/>
              </a:ext>
            </a:extLst>
          </p:cNvPr>
          <p:cNvSpPr txBox="1"/>
          <p:nvPr/>
        </p:nvSpPr>
        <p:spPr>
          <a:xfrm>
            <a:off x="453437" y="1638770"/>
            <a:ext cx="8133643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Order picking and delivery as fast and secure as possible.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It offers a very good quality of products.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Solving problems of employees as well as customers who want to order a certain thing and are not sure about the quality of the products, through a very good communication that shows that they have a very good management.</a:t>
            </a:r>
            <a:endParaRPr lang="en-GB" sz="2400">
              <a:latin typeface="Arial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F2FD24-5F3C-B31B-C4B9-78BBC03B2547}"/>
              </a:ext>
            </a:extLst>
          </p:cNvPr>
          <p:cNvSpPr txBox="1"/>
          <p:nvPr/>
        </p:nvSpPr>
        <p:spPr>
          <a:xfrm>
            <a:off x="9044164" y="32397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5" name="Graphic 5" descr="Bar graph with upward trend with solid fill">
            <a:extLst>
              <a:ext uri="{FF2B5EF4-FFF2-40B4-BE49-F238E27FC236}">
                <a16:creationId xmlns:a16="http://schemas.microsoft.com/office/drawing/2014/main" id="{0807E292-8904-0D80-0030-1A3E4A75DA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56504" y="1118542"/>
            <a:ext cx="4357511" cy="4884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401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B7C187D1-1AC2-75E1-2FC9-44FACED86785}"/>
              </a:ext>
            </a:extLst>
          </p:cNvPr>
          <p:cNvSpPr txBox="1"/>
          <p:nvPr/>
        </p:nvSpPr>
        <p:spPr>
          <a:xfrm>
            <a:off x="1671609" y="475802"/>
            <a:ext cx="897835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o-RO" sz="2800" b="1" dirty="0">
                <a:ea typeface="+mn-lt"/>
                <a:cs typeface="+mn-lt"/>
              </a:rPr>
              <a:t> 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What</a:t>
            </a:r>
            <a:r>
              <a:rPr lang="ro-RO" sz="2800" b="1" dirty="0">
                <a:latin typeface="Arial"/>
                <a:ea typeface="+mn-lt"/>
                <a:cs typeface="+mn-lt"/>
              </a:rPr>
              <a:t> are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the</a:t>
            </a:r>
            <a:r>
              <a:rPr lang="ro-RO" sz="2800" b="1" dirty="0">
                <a:latin typeface="Arial"/>
                <a:ea typeface="+mn-lt"/>
                <a:cs typeface="+mn-lt"/>
              </a:rPr>
              <a:t>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benefits</a:t>
            </a:r>
            <a:r>
              <a:rPr lang="ro-RO" sz="2800" b="1" dirty="0">
                <a:latin typeface="Arial"/>
                <a:ea typeface="+mn-lt"/>
                <a:cs typeface="+mn-lt"/>
              </a:rPr>
              <a:t> of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effective</a:t>
            </a:r>
            <a:r>
              <a:rPr lang="ro-RO" sz="2800" b="1" dirty="0">
                <a:latin typeface="Arial"/>
                <a:ea typeface="+mn-lt"/>
                <a:cs typeface="+mn-lt"/>
              </a:rPr>
              <a:t>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information</a:t>
            </a:r>
            <a:r>
              <a:rPr lang="ro-RO" sz="2800" b="1" dirty="0">
                <a:latin typeface="Arial"/>
                <a:ea typeface="+mn-lt"/>
                <a:cs typeface="+mn-lt"/>
              </a:rPr>
              <a:t> for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how</a:t>
            </a:r>
            <a:r>
              <a:rPr lang="ro-RO" sz="2800" b="1" dirty="0">
                <a:latin typeface="Arial"/>
                <a:ea typeface="+mn-lt"/>
                <a:cs typeface="+mn-lt"/>
              </a:rPr>
              <a:t>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800" b="1" dirty="0">
                <a:latin typeface="Arial"/>
                <a:ea typeface="+mn-lt"/>
                <a:cs typeface="+mn-lt"/>
              </a:rPr>
              <a:t> Technology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works</a:t>
            </a:r>
            <a:r>
              <a:rPr lang="ro-RO" sz="2800" b="1" dirty="0">
                <a:latin typeface="Arial"/>
                <a:ea typeface="+mn-lt"/>
                <a:cs typeface="+mn-lt"/>
              </a:rPr>
              <a:t>? </a:t>
            </a:r>
            <a:endParaRPr lang="ro-RO" sz="2800" b="1" dirty="0">
              <a:latin typeface="Arial"/>
              <a:cs typeface="Arial"/>
            </a:endParaRPr>
          </a:p>
        </p:txBody>
      </p: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BC83786A-AFFE-F75B-67DF-B23068B15474}"/>
              </a:ext>
            </a:extLst>
          </p:cNvPr>
          <p:cNvGrpSpPr/>
          <p:nvPr/>
        </p:nvGrpSpPr>
        <p:grpSpPr>
          <a:xfrm>
            <a:off x="2287523" y="3301060"/>
            <a:ext cx="1468612" cy="2701688"/>
            <a:chOff x="2165226" y="1682986"/>
            <a:chExt cx="1468612" cy="2701688"/>
          </a:xfrm>
        </p:grpSpPr>
        <p:sp>
          <p:nvSpPr>
            <p:cNvPr id="102" name="Rectangle 101">
              <a:extLst>
                <a:ext uri="{FF2B5EF4-FFF2-40B4-BE49-F238E27FC236}">
                  <a16:creationId xmlns:a16="http://schemas.microsoft.com/office/drawing/2014/main" id="{FE9090B8-CE10-AAFA-22B9-FE6E11D3650E}"/>
                </a:ext>
              </a:extLst>
            </p:cNvPr>
            <p:cNvSpPr/>
            <p:nvPr/>
          </p:nvSpPr>
          <p:spPr>
            <a:xfrm>
              <a:off x="2165227" y="2343267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Build strong employee relationship</a:t>
              </a:r>
              <a:endParaRPr lang="en-US" dirty="0">
                <a:solidFill>
                  <a:schemeClr val="bg1"/>
                </a:solidFill>
                <a:latin typeface="Arial"/>
              </a:endParaRPr>
            </a:p>
            <a:p>
              <a:pPr algn="ctr"/>
              <a:endParaRPr lang="en-GB" dirty="0">
                <a:cs typeface="Calibri"/>
              </a:endParaRPr>
            </a:p>
          </p:txBody>
        </p:sp>
        <p:sp>
          <p:nvSpPr>
            <p:cNvPr id="94" name="Rectangle 93">
              <a:extLst>
                <a:ext uri="{FF2B5EF4-FFF2-40B4-BE49-F238E27FC236}">
                  <a16:creationId xmlns:a16="http://schemas.microsoft.com/office/drawing/2014/main" id="{C95EC4FC-9809-0F33-8A6E-EC68C2E52B00}"/>
                </a:ext>
              </a:extLst>
            </p:cNvPr>
            <p:cNvSpPr/>
            <p:nvPr/>
          </p:nvSpPr>
          <p:spPr>
            <a:xfrm>
              <a:off x="2165226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u="sng"/>
            </a:p>
          </p:txBody>
        </p:sp>
        <p:pic>
          <p:nvPicPr>
            <p:cNvPr id="120" name="Graphic 120" descr="Cycle with people with solid fill">
              <a:extLst>
                <a:ext uri="{FF2B5EF4-FFF2-40B4-BE49-F238E27FC236}">
                  <a16:creationId xmlns:a16="http://schemas.microsoft.com/office/drawing/2014/main" id="{1F9FEBDD-83CC-2130-0244-5F4CEECDDDD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477911" y="1682986"/>
              <a:ext cx="914400" cy="707438"/>
            </a:xfrm>
            <a:prstGeom prst="rect">
              <a:avLst/>
            </a:prstGeom>
          </p:spPr>
        </p:pic>
      </p:grpSp>
      <p:grpSp>
        <p:nvGrpSpPr>
          <p:cNvPr id="133" name="Group 132">
            <a:extLst>
              <a:ext uri="{FF2B5EF4-FFF2-40B4-BE49-F238E27FC236}">
                <a16:creationId xmlns:a16="http://schemas.microsoft.com/office/drawing/2014/main" id="{C513AD0C-3227-4F2D-CC7E-165DB7A061F1}"/>
              </a:ext>
            </a:extLst>
          </p:cNvPr>
          <p:cNvGrpSpPr/>
          <p:nvPr/>
        </p:nvGrpSpPr>
        <p:grpSpPr>
          <a:xfrm>
            <a:off x="4362558" y="4074231"/>
            <a:ext cx="1468611" cy="2718740"/>
            <a:chOff x="3845151" y="1684749"/>
            <a:chExt cx="1468611" cy="2718740"/>
          </a:xfrm>
        </p:grpSpPr>
        <p:sp>
          <p:nvSpPr>
            <p:cNvPr id="101" name="Rectangle 100">
              <a:extLst>
                <a:ext uri="{FF2B5EF4-FFF2-40B4-BE49-F238E27FC236}">
                  <a16:creationId xmlns:a16="http://schemas.microsoft.com/office/drawing/2014/main" id="{F9540394-FB07-32F8-18AC-981488E06EFC}"/>
                </a:ext>
              </a:extLst>
            </p:cNvPr>
            <p:cNvSpPr/>
            <p:nvPr/>
          </p:nvSpPr>
          <p:spPr>
            <a:xfrm>
              <a:off x="3845151" y="2362082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just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Improved public impression</a:t>
              </a:r>
              <a:endParaRPr lang="en-US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1461C070-972E-4FD4-B058-0B31AEBE17DE}"/>
                </a:ext>
              </a:extLst>
            </p:cNvPr>
            <p:cNvSpPr/>
            <p:nvPr/>
          </p:nvSpPr>
          <p:spPr>
            <a:xfrm>
              <a:off x="3845151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just"/>
              <a:endParaRPr lang="en-GB" u="sng"/>
            </a:p>
          </p:txBody>
        </p:sp>
        <p:pic>
          <p:nvPicPr>
            <p:cNvPr id="121" name="Graphic 121" descr="Classroom with solid fill">
              <a:extLst>
                <a:ext uri="{FF2B5EF4-FFF2-40B4-BE49-F238E27FC236}">
                  <a16:creationId xmlns:a16="http://schemas.microsoft.com/office/drawing/2014/main" id="{3DBD099A-57D0-4A7A-03E3-08490EC0CDE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105393" y="1777060"/>
              <a:ext cx="914400" cy="566326"/>
            </a:xfrm>
            <a:prstGeom prst="rect">
              <a:avLst/>
            </a:prstGeom>
          </p:spPr>
        </p:pic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3C6F5BCD-144D-7F68-3EAE-FE01A415260B}"/>
              </a:ext>
            </a:extLst>
          </p:cNvPr>
          <p:cNvGrpSpPr/>
          <p:nvPr/>
        </p:nvGrpSpPr>
        <p:grpSpPr>
          <a:xfrm>
            <a:off x="8559807" y="3301060"/>
            <a:ext cx="1468612" cy="2701689"/>
            <a:chOff x="7120473" y="1673578"/>
            <a:chExt cx="1468612" cy="2701689"/>
          </a:xfrm>
        </p:grpSpPr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143490BC-F884-7C09-6932-13FA3365C12C}"/>
                </a:ext>
              </a:extLst>
            </p:cNvPr>
            <p:cNvSpPr/>
            <p:nvPr/>
          </p:nvSpPr>
          <p:spPr>
            <a:xfrm>
              <a:off x="7120474" y="2333860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Helps with decision making</a:t>
              </a:r>
              <a:endParaRPr lang="en-US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D3FCE8A7-532C-416D-C4AF-12E678A271F9}"/>
                </a:ext>
              </a:extLst>
            </p:cNvPr>
            <p:cNvSpPr/>
            <p:nvPr/>
          </p:nvSpPr>
          <p:spPr>
            <a:xfrm>
              <a:off x="7120473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u="sng"/>
            </a:p>
          </p:txBody>
        </p:sp>
        <p:pic>
          <p:nvPicPr>
            <p:cNvPr id="123" name="Graphic 123" descr="Board Of Directors with solid fill">
              <a:extLst>
                <a:ext uri="{FF2B5EF4-FFF2-40B4-BE49-F238E27FC236}">
                  <a16:creationId xmlns:a16="http://schemas.microsoft.com/office/drawing/2014/main" id="{7B59BFC1-AF82-2614-438F-CA983CCB88F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7285097" y="1673578"/>
              <a:ext cx="1093140" cy="716846"/>
            </a:xfrm>
            <a:prstGeom prst="rect">
              <a:avLst/>
            </a:prstGeom>
          </p:spPr>
        </p:pic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5721B79C-B4BC-F144-BBE8-4964C37EAEE0}"/>
              </a:ext>
            </a:extLst>
          </p:cNvPr>
          <p:cNvGrpSpPr/>
          <p:nvPr/>
        </p:nvGrpSpPr>
        <p:grpSpPr>
          <a:xfrm>
            <a:off x="10371433" y="2548468"/>
            <a:ext cx="1468611" cy="2701688"/>
            <a:chOff x="8800396" y="1673579"/>
            <a:chExt cx="1468611" cy="2701688"/>
          </a:xfrm>
        </p:grpSpPr>
        <p:sp>
          <p:nvSpPr>
            <p:cNvPr id="100" name="Rectangle 99">
              <a:extLst>
                <a:ext uri="{FF2B5EF4-FFF2-40B4-BE49-F238E27FC236}">
                  <a16:creationId xmlns:a16="http://schemas.microsoft.com/office/drawing/2014/main" id="{CEDE956B-5D6C-A3D4-7C38-979CD7C0D23D}"/>
                </a:ext>
              </a:extLst>
            </p:cNvPr>
            <p:cNvSpPr/>
            <p:nvPr/>
          </p:nvSpPr>
          <p:spPr>
            <a:xfrm>
              <a:off x="8800396" y="2333860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Improves all sectors of work</a:t>
              </a:r>
              <a:endParaRPr lang="en-US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18614390-D510-095C-3267-9A293D1D1185}"/>
                </a:ext>
              </a:extLst>
            </p:cNvPr>
            <p:cNvSpPr/>
            <p:nvPr/>
          </p:nvSpPr>
          <p:spPr>
            <a:xfrm>
              <a:off x="8800396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u="sng"/>
            </a:p>
          </p:txBody>
        </p:sp>
        <p:pic>
          <p:nvPicPr>
            <p:cNvPr id="124" name="Graphic 124" descr="Business Growth with solid fill">
              <a:extLst>
                <a:ext uri="{FF2B5EF4-FFF2-40B4-BE49-F238E27FC236}">
                  <a16:creationId xmlns:a16="http://schemas.microsoft.com/office/drawing/2014/main" id="{B5198F27-762E-DC60-C265-C64694B40DD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997245" y="1673579"/>
              <a:ext cx="1253066" cy="669806"/>
            </a:xfrm>
            <a:prstGeom prst="rect">
              <a:avLst/>
            </a:prstGeom>
          </p:spPr>
        </p:pic>
      </p:grpSp>
      <p:grpSp>
        <p:nvGrpSpPr>
          <p:cNvPr id="135" name="Group 134">
            <a:extLst>
              <a:ext uri="{FF2B5EF4-FFF2-40B4-BE49-F238E27FC236}">
                <a16:creationId xmlns:a16="http://schemas.microsoft.com/office/drawing/2014/main" id="{24C56EA5-B426-8DF2-4D6F-616644A463E3}"/>
              </a:ext>
            </a:extLst>
          </p:cNvPr>
          <p:cNvGrpSpPr/>
          <p:nvPr/>
        </p:nvGrpSpPr>
        <p:grpSpPr>
          <a:xfrm>
            <a:off x="142993" y="2548467"/>
            <a:ext cx="1528700" cy="2729911"/>
            <a:chOff x="425215" y="1673578"/>
            <a:chExt cx="1528700" cy="2729911"/>
          </a:xfrm>
        </p:grpSpPr>
        <p:grpSp>
          <p:nvGrpSpPr>
            <p:cNvPr id="128" name="Group 127">
              <a:extLst>
                <a:ext uri="{FF2B5EF4-FFF2-40B4-BE49-F238E27FC236}">
                  <a16:creationId xmlns:a16="http://schemas.microsoft.com/office/drawing/2014/main" id="{885AFEE0-3F01-8229-C856-5C9BAACC89F0}"/>
                </a:ext>
              </a:extLst>
            </p:cNvPr>
            <p:cNvGrpSpPr/>
            <p:nvPr/>
          </p:nvGrpSpPr>
          <p:grpSpPr>
            <a:xfrm>
              <a:off x="425215" y="2362082"/>
              <a:ext cx="1528700" cy="2041407"/>
              <a:chOff x="462845" y="3171119"/>
              <a:chExt cx="1528700" cy="2041407"/>
            </a:xfrm>
          </p:grpSpPr>
          <p:sp>
            <p:nvSpPr>
              <p:cNvPr id="97" name="Rectangle 96">
                <a:extLst>
                  <a:ext uri="{FF2B5EF4-FFF2-40B4-BE49-F238E27FC236}">
                    <a16:creationId xmlns:a16="http://schemas.microsoft.com/office/drawing/2014/main" id="{696F2C21-559B-8763-1479-181E992F43B9}"/>
                  </a:ext>
                </a:extLst>
              </p:cNvPr>
              <p:cNvSpPr/>
              <p:nvPr/>
            </p:nvSpPr>
            <p:spPr>
              <a:xfrm>
                <a:off x="522934" y="3171119"/>
                <a:ext cx="1468611" cy="2041407"/>
              </a:xfrm>
              <a:prstGeom prst="rect">
                <a:avLst/>
              </a:prstGeom>
              <a:solidFill>
                <a:srgbClr val="E8B89E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18" name="TextBox 117">
                <a:extLst>
                  <a:ext uri="{FF2B5EF4-FFF2-40B4-BE49-F238E27FC236}">
                    <a16:creationId xmlns:a16="http://schemas.microsoft.com/office/drawing/2014/main" id="{FA6AC183-38EF-0BDC-7085-18277073C2FB}"/>
                  </a:ext>
                </a:extLst>
              </p:cNvPr>
              <p:cNvSpPr txBox="1"/>
              <p:nvPr/>
            </p:nvSpPr>
            <p:spPr>
              <a:xfrm>
                <a:off x="462845" y="3238030"/>
                <a:ext cx="1444979" cy="1477328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dirty="0">
                    <a:solidFill>
                      <a:schemeClr val="bg1"/>
                    </a:solidFill>
                    <a:latin typeface="Arial"/>
                    <a:ea typeface="+mn-lt"/>
                    <a:cs typeface="+mn-lt"/>
                  </a:rPr>
                  <a:t>Communication is the most important skill</a:t>
                </a:r>
                <a:endParaRPr lang="en-US" dirty="0">
                  <a:solidFill>
                    <a:schemeClr val="bg1"/>
                  </a:solidFill>
                  <a:latin typeface="Arial"/>
                </a:endParaRPr>
              </a:p>
            </p:txBody>
          </p:sp>
        </p:grpSp>
        <p:grpSp>
          <p:nvGrpSpPr>
            <p:cNvPr id="129" name="Group 128">
              <a:extLst>
                <a:ext uri="{FF2B5EF4-FFF2-40B4-BE49-F238E27FC236}">
                  <a16:creationId xmlns:a16="http://schemas.microsoft.com/office/drawing/2014/main" id="{EE10D81A-8360-78EF-7A75-35B4BCFCC98A}"/>
                </a:ext>
              </a:extLst>
            </p:cNvPr>
            <p:cNvGrpSpPr/>
            <p:nvPr/>
          </p:nvGrpSpPr>
          <p:grpSpPr>
            <a:xfrm>
              <a:off x="485304" y="1673578"/>
              <a:ext cx="1468611" cy="773289"/>
              <a:chOff x="485304" y="1673578"/>
              <a:chExt cx="1468611" cy="773289"/>
            </a:xfrm>
          </p:grpSpPr>
          <p:sp>
            <p:nvSpPr>
              <p:cNvPr id="89" name="Rectangle 88">
                <a:extLst>
                  <a:ext uri="{FF2B5EF4-FFF2-40B4-BE49-F238E27FC236}">
                    <a16:creationId xmlns:a16="http://schemas.microsoft.com/office/drawing/2014/main" id="{A49E6AA0-7569-95B5-3B37-5A6A50215E86}"/>
                  </a:ext>
                </a:extLst>
              </p:cNvPr>
              <p:cNvSpPr/>
              <p:nvPr/>
            </p:nvSpPr>
            <p:spPr>
              <a:xfrm>
                <a:off x="485304" y="1684749"/>
                <a:ext cx="1468611" cy="65851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u="sng"/>
              </a:p>
            </p:txBody>
          </p:sp>
          <p:pic>
            <p:nvPicPr>
              <p:cNvPr id="126" name="Graphic 119" descr="Comment Like with solid fill">
                <a:extLst>
                  <a:ext uri="{FF2B5EF4-FFF2-40B4-BE49-F238E27FC236}">
                    <a16:creationId xmlns:a16="http://schemas.microsoft.com/office/drawing/2014/main" id="{D5F018DA-6735-4503-BB41-B735832BDA8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793986" y="1673578"/>
                <a:ext cx="914400" cy="773289"/>
              </a:xfrm>
              <a:prstGeom prst="rect">
                <a:avLst/>
              </a:prstGeom>
            </p:spPr>
          </p:pic>
        </p:grpSp>
      </p:grpSp>
      <p:grpSp>
        <p:nvGrpSpPr>
          <p:cNvPr id="132" name="Group 131">
            <a:extLst>
              <a:ext uri="{FF2B5EF4-FFF2-40B4-BE49-F238E27FC236}">
                <a16:creationId xmlns:a16="http://schemas.microsoft.com/office/drawing/2014/main" id="{F3AD9639-4568-53D2-8BFF-3CB6A0C16860}"/>
              </a:ext>
            </a:extLst>
          </p:cNvPr>
          <p:cNvGrpSpPr/>
          <p:nvPr/>
        </p:nvGrpSpPr>
        <p:grpSpPr>
          <a:xfrm>
            <a:off x="6540058" y="4074231"/>
            <a:ext cx="1468612" cy="2624666"/>
            <a:chOff x="5429984" y="1684749"/>
            <a:chExt cx="1468612" cy="2624666"/>
          </a:xfrm>
        </p:grpSpPr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DC465200-7309-E2ED-4DF4-9378155BCF8C}"/>
                </a:ext>
              </a:extLst>
            </p:cNvPr>
            <p:cNvSpPr/>
            <p:nvPr/>
          </p:nvSpPr>
          <p:spPr>
            <a:xfrm>
              <a:off x="5429985" y="2268008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Create stable relationships with customers and suppliers</a:t>
              </a:r>
              <a:endParaRPr lang="en-US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  <p:sp>
          <p:nvSpPr>
            <p:cNvPr id="90" name="Rectangle 89">
              <a:extLst>
                <a:ext uri="{FF2B5EF4-FFF2-40B4-BE49-F238E27FC236}">
                  <a16:creationId xmlns:a16="http://schemas.microsoft.com/office/drawing/2014/main" id="{D72D04F0-7321-281E-29BE-5F7839319D3E}"/>
                </a:ext>
              </a:extLst>
            </p:cNvPr>
            <p:cNvSpPr/>
            <p:nvPr/>
          </p:nvSpPr>
          <p:spPr>
            <a:xfrm>
              <a:off x="5429984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u="sng"/>
            </a:p>
          </p:txBody>
        </p:sp>
        <p:pic>
          <p:nvPicPr>
            <p:cNvPr id="127" name="Graphic 122" descr="Handshake with solid fill">
              <a:extLst>
                <a:ext uri="{FF2B5EF4-FFF2-40B4-BE49-F238E27FC236}">
                  <a16:creationId xmlns:a16="http://schemas.microsoft.com/office/drawing/2014/main" id="{5D7F30FD-A293-BC1F-8777-B72E218B671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5638800" y="1701800"/>
              <a:ext cx="914400" cy="7262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54728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33DCC0-0551-9928-0E89-3021E7943A1E}"/>
              </a:ext>
            </a:extLst>
          </p:cNvPr>
          <p:cNvSpPr txBox="1"/>
          <p:nvPr/>
        </p:nvSpPr>
        <p:spPr>
          <a:xfrm>
            <a:off x="1488252" y="406400"/>
            <a:ext cx="8651050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latin typeface="Arial"/>
                <a:ea typeface="+mn-lt"/>
                <a:cs typeface="+mn-lt"/>
              </a:rPr>
              <a:t>How should </a:t>
            </a:r>
            <a:r>
              <a:rPr lang="en-US" sz="2800" b="1" dirty="0">
                <a:latin typeface="Arial"/>
                <a:ea typeface="+mn-lt"/>
                <a:cs typeface="Calibri"/>
              </a:rPr>
              <a:t>Syncreon</a:t>
            </a:r>
            <a:r>
              <a:rPr lang="ro-RO" sz="2800" b="1" dirty="0">
                <a:latin typeface="Arial"/>
                <a:ea typeface="+mn-lt"/>
                <a:cs typeface="Arial"/>
              </a:rPr>
              <a:t> Technology </a:t>
            </a:r>
            <a:r>
              <a:rPr lang="en-US" sz="2800" b="1" dirty="0">
                <a:latin typeface="Arial"/>
                <a:ea typeface="+mn-lt"/>
                <a:cs typeface="+mn-lt"/>
              </a:rPr>
              <a:t> use the theories relating to models of communication?</a:t>
            </a:r>
            <a:endParaRPr lang="en-US" sz="2800">
              <a:latin typeface="Arial"/>
              <a:cs typeface="Calibri" panose="020F0502020204030204"/>
            </a:endParaRPr>
          </a:p>
          <a:p>
            <a:pPr algn="ctr"/>
            <a:endParaRPr lang="en-GB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49D845-58B4-EE42-559A-127D33B46D83}"/>
              </a:ext>
            </a:extLst>
          </p:cNvPr>
          <p:cNvSpPr txBox="1"/>
          <p:nvPr/>
        </p:nvSpPr>
        <p:spPr>
          <a:xfrm>
            <a:off x="519288" y="1817511"/>
            <a:ext cx="5734756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ea typeface="+mn-lt"/>
                <a:cs typeface="+mn-lt"/>
              </a:rPr>
              <a:t>Syncreon Technology would do well to adopt Wilbur Schramm's (1971) model, in which the key points of communication are feed-back and interference.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In this type of business, the reactions expressed by customers are very significant, because in this way the company can gain buyers or lose them.</a:t>
            </a:r>
            <a:endParaRPr lang="en-GB">
              <a:latin typeface="Arial"/>
              <a:ea typeface="+mn-lt"/>
              <a:cs typeface="+mn-lt"/>
            </a:endParaRPr>
          </a:p>
          <a:p>
            <a:r>
              <a:rPr lang="en-GB" sz="2400" dirty="0">
                <a:latin typeface="Arial"/>
                <a:ea typeface="+mn-lt"/>
                <a:cs typeface="+mn-lt"/>
              </a:rPr>
              <a:t>Displeasure can be due to an angry consumer making other buyers uncomfortable.</a:t>
            </a:r>
            <a:endParaRPr lang="en-GB" dirty="0">
              <a:latin typeface="Arial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0399A7-10C5-FDB7-FAF1-94F2564C77A6}"/>
              </a:ext>
            </a:extLst>
          </p:cNvPr>
          <p:cNvSpPr txBox="1"/>
          <p:nvPr/>
        </p:nvSpPr>
        <p:spPr>
          <a:xfrm>
            <a:off x="7990534" y="292934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6" name="Graphic 6" descr="Group brainstorm with solid fill">
            <a:extLst>
              <a:ext uri="{FF2B5EF4-FFF2-40B4-BE49-F238E27FC236}">
                <a16:creationId xmlns:a16="http://schemas.microsoft.com/office/drawing/2014/main" id="{D46916F8-4CF1-6F7F-E93F-70E90C1332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3393" y="1353726"/>
            <a:ext cx="4517436" cy="4460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713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2407AC-A822-DF35-7CB1-4847C1CD759E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E3723D5E-B50D-919D-A146-50CD3316E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0177" y="431871"/>
            <a:ext cx="4163571" cy="60066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3FDE72-A49A-1556-75A0-8E3772BE07D3}"/>
              </a:ext>
            </a:extLst>
          </p:cNvPr>
          <p:cNvSpPr txBox="1"/>
          <p:nvPr/>
        </p:nvSpPr>
        <p:spPr>
          <a:xfrm>
            <a:off x="257645" y="2242608"/>
            <a:ext cx="754097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Direct face-to-face interactive communication (verbal) feedback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By surveying online, they can do this because they will simply identify customer feedback for the services they have received.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Written feedback, digital questionnaires.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Social media</a:t>
            </a:r>
            <a:endParaRPr lang="en-GB" sz="2400">
              <a:latin typeface="Arial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B8C6B0-90F8-3591-C2C4-7392B4F79DFA}"/>
              </a:ext>
            </a:extLst>
          </p:cNvPr>
          <p:cNvSpPr txBox="1"/>
          <p:nvPr/>
        </p:nvSpPr>
        <p:spPr>
          <a:xfrm>
            <a:off x="2488965" y="428743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dirty="0">
                <a:latin typeface="Arial"/>
                <a:ea typeface="+mn-lt"/>
                <a:cs typeface="+mn-lt"/>
              </a:rPr>
              <a:t>Feedback</a:t>
            </a:r>
            <a:endParaRPr lang="en-US" sz="2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8358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1B99F5-1F99-EE5B-492D-D725FC0DEE28}"/>
              </a:ext>
            </a:extLst>
          </p:cNvPr>
          <p:cNvSpPr txBox="1"/>
          <p:nvPr/>
        </p:nvSpPr>
        <p:spPr>
          <a:xfrm>
            <a:off x="1111956" y="472251"/>
            <a:ext cx="10476088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latin typeface="Arial"/>
                <a:ea typeface="+mn-lt"/>
                <a:cs typeface="+mn-lt"/>
              </a:rPr>
              <a:t>Categories of obstacles hindering communication between the company and external business partners.</a:t>
            </a:r>
            <a:endParaRPr lang="en-US" b="1">
              <a:latin typeface="Arial"/>
              <a:ea typeface="+mn-lt"/>
              <a:cs typeface="+mn-lt"/>
            </a:endParaRP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8BFD5C-6B45-66FA-4DFB-633AA8E137EB}"/>
              </a:ext>
            </a:extLst>
          </p:cNvPr>
          <p:cNvSpPr txBox="1"/>
          <p:nvPr/>
        </p:nvSpPr>
        <p:spPr>
          <a:xfrm>
            <a:off x="408164" y="2383720"/>
            <a:ext cx="528320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latin typeface="Arial"/>
                <a:ea typeface="+mn-lt"/>
                <a:cs typeface="+mn-lt"/>
              </a:rPr>
              <a:t>Lack of information</a:t>
            </a:r>
            <a:r>
              <a:rPr lang="en-GB" sz="2400" dirty="0">
                <a:latin typeface="Arial"/>
                <a:ea typeface="+mn-lt"/>
                <a:cs typeface="+mn-lt"/>
              </a:rPr>
              <a:t> - Difficulties will not be found and corrected.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latin typeface="Arial"/>
                <a:ea typeface="+mn-lt"/>
                <a:cs typeface="+mn-lt"/>
              </a:rPr>
              <a:t>Insufficient listening</a:t>
            </a:r>
            <a:r>
              <a:rPr lang="en-GB" sz="2400" dirty="0">
                <a:latin typeface="Arial"/>
                <a:ea typeface="+mn-lt"/>
                <a:cs typeface="+mn-lt"/>
              </a:rPr>
              <a:t> - practice positive listening, listen more than you speak.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Arial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latin typeface="Arial"/>
                <a:ea typeface="+mn-lt"/>
                <a:cs typeface="+mn-lt"/>
              </a:rPr>
              <a:t>Language - </a:t>
            </a:r>
            <a:r>
              <a:rPr lang="en-GB" sz="2400" dirty="0">
                <a:latin typeface="Arial"/>
                <a:ea typeface="+mn-lt"/>
                <a:cs typeface="+mn-lt"/>
              </a:rPr>
              <a:t>Ensure that the language used in any campaign is fully and easily accessible to all.</a:t>
            </a:r>
            <a:endParaRPr lang="en-GB" sz="2400" b="1" dirty="0">
              <a:latin typeface="Arial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F549A0-5A26-FE3B-DC54-E2697CBCFF9C}"/>
              </a:ext>
            </a:extLst>
          </p:cNvPr>
          <p:cNvSpPr txBox="1"/>
          <p:nvPr/>
        </p:nvSpPr>
        <p:spPr>
          <a:xfrm>
            <a:off x="7484298" y="263007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5" name="Graphic 5" descr="Cell Tower with solid fill">
            <a:extLst>
              <a:ext uri="{FF2B5EF4-FFF2-40B4-BE49-F238E27FC236}">
                <a16:creationId xmlns:a16="http://schemas.microsoft.com/office/drawing/2014/main" id="{A9470196-8EEF-AA01-4974-2A29D0D713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62800" y="2181578"/>
            <a:ext cx="4047066" cy="4047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333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9DD94B-DB78-509A-3A67-C8EFC743FAD1}"/>
              </a:ext>
            </a:extLst>
          </p:cNvPr>
          <p:cNvSpPr txBox="1"/>
          <p:nvPr/>
        </p:nvSpPr>
        <p:spPr>
          <a:xfrm>
            <a:off x="1629364" y="378178"/>
            <a:ext cx="755038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ea typeface="+mn-lt"/>
                <a:cs typeface="+mn-lt"/>
              </a:rPr>
              <a:t>What type of reporting Syncreon uses</a:t>
            </a:r>
            <a:endParaRPr lang="en-US" b="1" dirty="0"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B31C99-C3EF-654D-F7D2-89B491876447}"/>
              </a:ext>
            </a:extLst>
          </p:cNvPr>
          <p:cNvSpPr txBox="1"/>
          <p:nvPr/>
        </p:nvSpPr>
        <p:spPr>
          <a:xfrm>
            <a:off x="321733" y="1535289"/>
            <a:ext cx="5687718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latin typeface="Arial"/>
                <a:ea typeface="+mn-lt"/>
                <a:cs typeface="+mn-lt"/>
              </a:rPr>
              <a:t>Electronics</a:t>
            </a:r>
            <a:r>
              <a:rPr lang="en-GB" sz="2400" dirty="0">
                <a:latin typeface="Arial"/>
                <a:ea typeface="+mn-lt"/>
                <a:cs typeface="+mn-lt"/>
              </a:rPr>
              <a:t> - virtual programming, virtual assessments, information software, virtual ads.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ea typeface="+mn-lt"/>
                <a:cs typeface="+mn-lt"/>
              </a:rPr>
              <a:t>In writing</a:t>
            </a:r>
            <a:r>
              <a:rPr lang="en-GB" sz="2400" dirty="0">
                <a:ea typeface="+mn-lt"/>
                <a:cs typeface="+mn-lt"/>
              </a:rPr>
              <a:t> -  via email and text messages (with business partners, customers and other companies). 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ea typeface="+mn-lt"/>
                <a:cs typeface="+mn-lt"/>
              </a:rPr>
              <a:t>Phone</a:t>
            </a:r>
            <a:r>
              <a:rPr lang="en-GB" sz="2400" dirty="0">
                <a:ea typeface="+mn-lt"/>
                <a:cs typeface="+mn-lt"/>
              </a:rPr>
              <a:t> - appointments, complaints and employment.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>
                <a:ea typeface="+mn-lt"/>
                <a:cs typeface="+mn-lt"/>
              </a:rPr>
              <a:t>Face to face</a:t>
            </a:r>
            <a:r>
              <a:rPr lang="en-GB" sz="2400" dirty="0">
                <a:ea typeface="+mn-lt"/>
                <a:cs typeface="+mn-lt"/>
              </a:rPr>
              <a:t> – video conferencing</a:t>
            </a:r>
            <a:endParaRPr lang="en-GB" sz="2000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D69E91-98AF-2D9B-E5CD-2B47E6BDF253}"/>
              </a:ext>
            </a:extLst>
          </p:cNvPr>
          <p:cNvSpPr txBox="1"/>
          <p:nvPr/>
        </p:nvSpPr>
        <p:spPr>
          <a:xfrm>
            <a:off x="7548386" y="32397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5" name="Graphic 5" descr="Call centre with solid fill">
            <a:extLst>
              <a:ext uri="{FF2B5EF4-FFF2-40B4-BE49-F238E27FC236}">
                <a16:creationId xmlns:a16="http://schemas.microsoft.com/office/drawing/2014/main" id="{16C5E8FE-1598-C942-B60E-699C5FFA4F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40504" y="1447801"/>
            <a:ext cx="4310473" cy="4658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683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FA1827-C254-0D7F-82EE-542F9CDBE51B}"/>
              </a:ext>
            </a:extLst>
          </p:cNvPr>
          <p:cNvSpPr txBox="1"/>
          <p:nvPr/>
        </p:nvSpPr>
        <p:spPr>
          <a:xfrm>
            <a:off x="265291" y="237067"/>
            <a:ext cx="112851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ea typeface="+mn-lt"/>
                <a:cs typeface="+mn-lt"/>
              </a:rPr>
              <a:t>Channels that can be used to facilitate communication</a:t>
            </a:r>
            <a:endParaRPr lang="en-US" sz="2800" b="1">
              <a:latin typeface="Arial"/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EE11AA-C62C-17D5-AB1A-0EC6CC66FB34}"/>
              </a:ext>
            </a:extLst>
          </p:cNvPr>
          <p:cNvSpPr txBox="1"/>
          <p:nvPr/>
        </p:nvSpPr>
        <p:spPr>
          <a:xfrm>
            <a:off x="60090" y="1104312"/>
            <a:ext cx="9422459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800" b="1" dirty="0">
                <a:solidFill>
                  <a:srgbClr val="00B050"/>
                </a:solidFill>
                <a:latin typeface="Arial"/>
                <a:cs typeface="Calibri"/>
              </a:rPr>
              <a:t>Face to Face - </a:t>
            </a:r>
            <a:r>
              <a:rPr lang="en-GB" sz="2400" dirty="0">
                <a:solidFill>
                  <a:srgbClr val="FFFFFF"/>
                </a:solidFill>
                <a:latin typeface="Arial"/>
                <a:cs typeface="Calibri"/>
              </a:rPr>
              <a:t>Face-to-face</a:t>
            </a:r>
            <a:r>
              <a:rPr lang="en-GB" sz="2400" dirty="0">
                <a:latin typeface="Arial"/>
                <a:ea typeface="+mn-lt"/>
                <a:cs typeface="+mn-lt"/>
              </a:rPr>
              <a:t> channel, meetings with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employees - these are very relevant for good communication.</a:t>
            </a:r>
            <a:endParaRPr lang="en-GB" sz="2400" dirty="0">
              <a:latin typeface="Arial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46330A-B6DC-BFEF-7460-40083899DB07}"/>
              </a:ext>
            </a:extLst>
          </p:cNvPr>
          <p:cNvSpPr txBox="1"/>
          <p:nvPr/>
        </p:nvSpPr>
        <p:spPr>
          <a:xfrm>
            <a:off x="58327" y="2146770"/>
            <a:ext cx="8905050" cy="1692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800" b="1" dirty="0">
                <a:solidFill>
                  <a:srgbClr val="9FF558"/>
                </a:solidFill>
                <a:latin typeface="Arial"/>
                <a:cs typeface="Arial"/>
              </a:rPr>
              <a:t>Video Conferencing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Videoconferencing gives you a way to see people face-to-face and get information across quickly. Plus, you can get to know the people you work with better.</a:t>
            </a:r>
            <a:r>
              <a:rPr lang="en-GB" sz="2800" dirty="0">
                <a:ea typeface="+mn-lt"/>
                <a:cs typeface="+mn-lt"/>
              </a:rPr>
              <a:t> 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571BC7-AAC5-E1FE-DC28-273570F0E5A4}"/>
              </a:ext>
            </a:extLst>
          </p:cNvPr>
          <p:cNvSpPr txBox="1"/>
          <p:nvPr/>
        </p:nvSpPr>
        <p:spPr>
          <a:xfrm>
            <a:off x="60091" y="4180535"/>
            <a:ext cx="9544755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GB" sz="2800" b="1" dirty="0">
                <a:solidFill>
                  <a:srgbClr val="E9F5B3"/>
                </a:solidFill>
                <a:latin typeface="Arial"/>
                <a:cs typeface="Calibri"/>
              </a:rPr>
              <a:t>Telephone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The telephone as a communication channel will continue to remain forever, however much other channels evolve or grow in notoriety. In fact, telephone calls have always been a great communication channel for discussing important issues with customers and providing answers promptly. </a:t>
            </a:r>
            <a:endParaRPr lang="en-GB"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5836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3B540F-4271-9A1A-3A96-790A3302900B}"/>
              </a:ext>
            </a:extLst>
          </p:cNvPr>
          <p:cNvSpPr txBox="1"/>
          <p:nvPr/>
        </p:nvSpPr>
        <p:spPr>
          <a:xfrm>
            <a:off x="161807" y="1365955"/>
            <a:ext cx="8782755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 Communication is very necessary, the ability to communicate and understand problems is the greatest ability.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Talking can support you at any stage , from personal and professional.</a:t>
            </a:r>
            <a:endParaRPr lang="en-GB" dirty="0">
              <a:latin typeface="Arial"/>
              <a:ea typeface="+mn-lt"/>
              <a:cs typeface="+mn-lt"/>
            </a:endParaRPr>
          </a:p>
          <a:p>
            <a:endParaRPr lang="en-GB" sz="2400" dirty="0">
              <a:latin typeface="Arial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 In the end, the mistakes in company can only be prevented by introducing methods that can help prevent errors in planning, replace the order, stock check, scheduling, etc.</a:t>
            </a:r>
            <a:endParaRPr lang="en-GB" sz="2400" dirty="0">
              <a:latin typeface="Arial"/>
              <a:cs typeface="Calibri"/>
            </a:endParaRPr>
          </a:p>
          <a:p>
            <a:pPr>
              <a:buFont typeface="Arial"/>
              <a:buChar char="•"/>
            </a:pPr>
            <a:endParaRPr lang="en-GB" sz="2400" dirty="0">
              <a:latin typeface="Arial"/>
              <a:cs typeface="Arial"/>
            </a:endParaRPr>
          </a:p>
          <a:p>
            <a:endParaRPr lang="en-GB" dirty="0"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2215E0-64B5-636C-8991-8E07774898CC}"/>
              </a:ext>
            </a:extLst>
          </p:cNvPr>
          <p:cNvSpPr txBox="1"/>
          <p:nvPr/>
        </p:nvSpPr>
        <p:spPr>
          <a:xfrm>
            <a:off x="50683" y="417571"/>
            <a:ext cx="12141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cs typeface="Calibri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4476505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CDCBB3-68C1-5676-F49A-B2F061DB9D1D}"/>
              </a:ext>
            </a:extLst>
          </p:cNvPr>
          <p:cNvSpPr txBox="1"/>
          <p:nvPr/>
        </p:nvSpPr>
        <p:spPr>
          <a:xfrm>
            <a:off x="4865511" y="491067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cs typeface="Arial"/>
              </a:rPr>
              <a:t>References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D8F9B1-29D1-A799-3D2B-A048FB04DA7B}"/>
              </a:ext>
            </a:extLst>
          </p:cNvPr>
          <p:cNvSpPr txBox="1"/>
          <p:nvPr/>
        </p:nvSpPr>
        <p:spPr>
          <a:xfrm>
            <a:off x="680979" y="1659348"/>
            <a:ext cx="11153421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Honey, M., 2019. </a:t>
            </a:r>
            <a:r>
              <a:rPr lang="en-GB" i="1" dirty="0">
                <a:ea typeface="+mn-lt"/>
                <a:cs typeface="+mn-lt"/>
              </a:rPr>
              <a:t>How to pick the most effective communication channels at work.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2"/>
              </a:rPr>
              <a:t>https://slack.com/intl/en-gb/blog/collaboration/pick-communication-channels-at-work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Lau, G., 2021. </a:t>
            </a:r>
            <a:r>
              <a:rPr lang="en-GB" i="1" dirty="0">
                <a:ea typeface="+mn-lt"/>
                <a:cs typeface="+mn-lt"/>
              </a:rPr>
              <a:t>Communication channels: The 7 essentials for a business.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3"/>
              </a:rPr>
              <a:t>https://www.dialpad.com/blog/communication-channels/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Limited, I., 2017. </a:t>
            </a:r>
            <a:r>
              <a:rPr lang="en-GB" i="1" dirty="0">
                <a:ea typeface="+mn-lt"/>
                <a:cs typeface="+mn-lt"/>
              </a:rPr>
              <a:t>The Importance of Effective Communication in Business.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4"/>
              </a:rPr>
              <a:t>https://www.itslimited.com/blog/news/the-importance-of-effective-communication-in-business/#:~:text=Strong%20communication%2C%20particularly%20from%20managers,likelihood%20of%20confusion%20amongst%20employees</a:t>
            </a:r>
            <a:r>
              <a:rPr lang="en-GB" u="sng" dirty="0">
                <a:ea typeface="+mn-lt"/>
                <a:cs typeface="+mn-lt"/>
              </a:rPr>
              <a:t>.</a:t>
            </a:r>
            <a:r>
              <a:rPr lang="en-GB" dirty="0">
                <a:ea typeface="+mn-lt"/>
                <a:cs typeface="+mn-lt"/>
              </a:rPr>
              <a:t> #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Martic, K., 2022. </a:t>
            </a:r>
            <a:r>
              <a:rPr lang="en-GB" i="1" dirty="0">
                <a:ea typeface="+mn-lt"/>
                <a:cs typeface="+mn-lt"/>
              </a:rPr>
              <a:t>Top 13 Communication Barriers and How to Tackle Them.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5"/>
              </a:rPr>
              <a:t>https://blog.smarp.com/communication-barriers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Michelle, S., 2020. </a:t>
            </a:r>
            <a:r>
              <a:rPr lang="en-GB" i="1" dirty="0">
                <a:ea typeface="+mn-lt"/>
                <a:cs typeface="+mn-lt"/>
              </a:rPr>
              <a:t>Communication studies blog.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</a:rPr>
              <a:t>https://michellemathiasfsp.blogspot.com/2020/12/schramms-model-of-communication.html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36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C74F21-C662-1AC3-EB37-5504F6904F02}"/>
              </a:ext>
            </a:extLst>
          </p:cNvPr>
          <p:cNvSpPr txBox="1"/>
          <p:nvPr/>
        </p:nvSpPr>
        <p:spPr>
          <a:xfrm>
            <a:off x="679215" y="829734"/>
            <a:ext cx="1067364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>
                <a:ea typeface="+mn-lt"/>
                <a:cs typeface="+mn-lt"/>
              </a:rPr>
              <a:t>Naybour</a:t>
            </a:r>
            <a:r>
              <a:rPr lang="en-GB" dirty="0">
                <a:ea typeface="+mn-lt"/>
                <a:cs typeface="+mn-lt"/>
              </a:rPr>
              <a:t>, P., 2020. </a:t>
            </a:r>
            <a:r>
              <a:rPr lang="en-GB" i="1" dirty="0">
                <a:ea typeface="+mn-lt"/>
                <a:cs typeface="+mn-lt"/>
              </a:rPr>
              <a:t>5 Barriers To Communications And How To Overcome Them.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2"/>
              </a:rPr>
              <a:t>https://www.parallelprojecttraining.com/blog/describe-five-barriers-communications/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Team, I. E., 2021. </a:t>
            </a:r>
            <a:r>
              <a:rPr lang="en-GB" i="1" dirty="0">
                <a:ea typeface="+mn-lt"/>
                <a:cs typeface="+mn-lt"/>
              </a:rPr>
              <a:t>10 Benefits of Effective Communication in the Workplace.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3"/>
              </a:rPr>
              <a:t>https://www.indeed.com/career-advice/career-development/communication-benefits</a:t>
            </a:r>
            <a:endParaRPr lang="en-GB">
              <a:ea typeface="+mn-lt"/>
              <a:cs typeface="+mn-lt"/>
            </a:endParaRPr>
          </a:p>
          <a:p>
            <a:endParaRPr lang="en-GB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Thomas, C., 2022. </a:t>
            </a:r>
            <a:r>
              <a:rPr lang="en-GB" i="1" dirty="0">
                <a:ea typeface="+mn-lt"/>
                <a:cs typeface="+mn-lt"/>
              </a:rPr>
              <a:t>The 10 Most Essential Digital Communication Channels for Business.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4"/>
              </a:rPr>
              <a:t>https://gettalkative.com/info/communication-channels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Vdovin</a:t>
            </a:r>
            <a:r>
              <a:rPr lang="en-GB" dirty="0">
                <a:ea typeface="+mn-lt"/>
                <a:cs typeface="+mn-lt"/>
              </a:rPr>
              <a:t>, A., 2021. </a:t>
            </a:r>
            <a:r>
              <a:rPr lang="en-GB" i="1" dirty="0">
                <a:ea typeface="+mn-lt"/>
                <a:cs typeface="+mn-lt"/>
              </a:rPr>
              <a:t>Why is Effective Communication So Important in Business?.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</a:rPr>
              <a:t>https://www.alert-software.com/blog/top-reasons-why-effective-communication-should-be-a-priority-in-any-business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91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4333462"/>
              </p:ext>
            </p:extLst>
          </p:nvPr>
        </p:nvGraphicFramePr>
        <p:xfrm>
          <a:off x="1166518" y="620888"/>
          <a:ext cx="10482269" cy="54589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0733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701536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90523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905236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0" i="0" u="none" strike="noStrike" noProof="0" dirty="0">
                          <a:latin typeface="Arial"/>
                        </a:rPr>
                        <a:t> Izabela </a:t>
                      </a:r>
                      <a:r>
                        <a:rPr lang="ro-RO" sz="1800" b="0" i="0" u="none" strike="noStrike" noProof="0" dirty="0" err="1">
                          <a:latin typeface="Arial"/>
                        </a:rPr>
                        <a:t>Galeru</a:t>
                      </a:r>
                      <a:r>
                        <a:rPr lang="ro-RO" sz="1800" b="0" i="0" u="none" strike="noStrike" noProof="0" dirty="0">
                          <a:latin typeface="Arial"/>
                        </a:rPr>
                        <a:t> (</a:t>
                      </a:r>
                      <a:r>
                        <a:rPr lang="ro-RO" sz="1800" b="0" i="0" u="none" strike="noStrike" noProof="0" dirty="0"/>
                        <a:t>2107607)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90523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Lack of communication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90523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None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90523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I would choose other partners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905236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 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76783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148A62-3C60-10F4-9DDF-9ACF120E2829}"/>
              </a:ext>
            </a:extLst>
          </p:cNvPr>
          <p:cNvSpPr txBox="1"/>
          <p:nvPr/>
        </p:nvSpPr>
        <p:spPr>
          <a:xfrm>
            <a:off x="1882" y="2523067"/>
            <a:ext cx="1175549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0" b="1" dirty="0">
                <a:latin typeface="Arial"/>
                <a:ea typeface="+mn-lt"/>
                <a:cs typeface="+mn-lt"/>
              </a:rPr>
              <a:t>Thank you</a:t>
            </a:r>
            <a:endParaRPr lang="en-US" sz="8000" b="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836252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Celestial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/>
  <cp:revision>834</cp:revision>
  <dcterms:created xsi:type="dcterms:W3CDTF">2022-03-25T13:22:04Z</dcterms:created>
  <dcterms:modified xsi:type="dcterms:W3CDTF">2022-03-26T13:26:59Z</dcterms:modified>
</cp:coreProperties>
</file>