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56" r:id="rId5"/>
    <p:sldId id="275" r:id="rId6"/>
    <p:sldId id="276" r:id="rId7"/>
    <p:sldId id="277" r:id="rId8"/>
    <p:sldId id="278" r:id="rId9"/>
    <p:sldId id="280" r:id="rId10"/>
    <p:sldId id="281" r:id="rId11"/>
    <p:sldId id="282" r:id="rId12"/>
    <p:sldId id="284" r:id="rId13"/>
    <p:sldId id="285" r:id="rId14"/>
    <p:sldId id="279" r:id="rId15"/>
    <p:sldId id="283" r:id="rId16"/>
    <p:sldId id="274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F496F"/>
    <a:srgbClr val="1C5F86"/>
    <a:srgbClr val="46ACD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D038479-7FA5-4C31-AD20-9ACB36B86C30}" v="44" dt="2023-02-05T16:06:43.50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14" autoAdjust="0"/>
    <p:restoredTop sz="94660"/>
  </p:normalViewPr>
  <p:slideViewPr>
    <p:cSldViewPr snapToGrid="0">
      <p:cViewPr varScale="1">
        <p:scale>
          <a:sx n="112" d="100"/>
          <a:sy n="112" d="100"/>
        </p:scale>
        <p:origin x="552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oseph Omar (1902433)" userId="3e00dc73-2393-4f1a-910e-7c78b3b88311" providerId="ADAL" clId="{ED038479-7FA5-4C31-AD20-9ACB36B86C30}"/>
    <pc:docChg chg="undo redo custSel addSld delSld modSld">
      <pc:chgData name="Joseph Omar (1902433)" userId="3e00dc73-2393-4f1a-910e-7c78b3b88311" providerId="ADAL" clId="{ED038479-7FA5-4C31-AD20-9ACB36B86C30}" dt="2023-02-08T10:08:47.257" v="1131" actId="313"/>
      <pc:docMkLst>
        <pc:docMk/>
      </pc:docMkLst>
      <pc:sldChg chg="modSp mod">
        <pc:chgData name="Joseph Omar (1902433)" userId="3e00dc73-2393-4f1a-910e-7c78b3b88311" providerId="ADAL" clId="{ED038479-7FA5-4C31-AD20-9ACB36B86C30}" dt="2023-02-08T10:08:47.257" v="1131" actId="313"/>
        <pc:sldMkLst>
          <pc:docMk/>
          <pc:sldMk cId="2312441003" sldId="256"/>
        </pc:sldMkLst>
        <pc:spChg chg="mod">
          <ac:chgData name="Joseph Omar (1902433)" userId="3e00dc73-2393-4f1a-910e-7c78b3b88311" providerId="ADAL" clId="{ED038479-7FA5-4C31-AD20-9ACB36B86C30}" dt="2023-02-08T10:08:47.257" v="1131" actId="313"/>
          <ac:spMkLst>
            <pc:docMk/>
            <pc:sldMk cId="2312441003" sldId="256"/>
            <ac:spMk id="2" creationId="{F3BC7A3B-D0C5-40D1-98F1-0D2786092623}"/>
          </ac:spMkLst>
        </pc:spChg>
      </pc:sldChg>
      <pc:sldChg chg="del">
        <pc:chgData name="Joseph Omar (1902433)" userId="3e00dc73-2393-4f1a-910e-7c78b3b88311" providerId="ADAL" clId="{ED038479-7FA5-4C31-AD20-9ACB36B86C30}" dt="2023-02-03T18:01:24.031" v="1" actId="47"/>
        <pc:sldMkLst>
          <pc:docMk/>
          <pc:sldMk cId="2020539741" sldId="258"/>
        </pc:sldMkLst>
      </pc:sldChg>
      <pc:sldChg chg="del">
        <pc:chgData name="Joseph Omar (1902433)" userId="3e00dc73-2393-4f1a-910e-7c78b3b88311" providerId="ADAL" clId="{ED038479-7FA5-4C31-AD20-9ACB36B86C30}" dt="2023-02-03T18:01:23.538" v="0" actId="47"/>
        <pc:sldMkLst>
          <pc:docMk/>
          <pc:sldMk cId="1321612950" sldId="259"/>
        </pc:sldMkLst>
      </pc:sldChg>
      <pc:sldChg chg="del">
        <pc:chgData name="Joseph Omar (1902433)" userId="3e00dc73-2393-4f1a-910e-7c78b3b88311" providerId="ADAL" clId="{ED038479-7FA5-4C31-AD20-9ACB36B86C30}" dt="2023-02-03T18:01:28.298" v="12" actId="47"/>
        <pc:sldMkLst>
          <pc:docMk/>
          <pc:sldMk cId="137730909" sldId="264"/>
        </pc:sldMkLst>
      </pc:sldChg>
      <pc:sldChg chg="del">
        <pc:chgData name="Joseph Omar (1902433)" userId="3e00dc73-2393-4f1a-910e-7c78b3b88311" providerId="ADAL" clId="{ED038479-7FA5-4C31-AD20-9ACB36B86C30}" dt="2023-02-03T18:01:26.015" v="9" actId="47"/>
        <pc:sldMkLst>
          <pc:docMk/>
          <pc:sldMk cId="1445390164" sldId="273"/>
        </pc:sldMkLst>
      </pc:sldChg>
      <pc:sldChg chg="addSp delSp modSp new mod setBg">
        <pc:chgData name="Joseph Omar (1902433)" userId="3e00dc73-2393-4f1a-910e-7c78b3b88311" providerId="ADAL" clId="{ED038479-7FA5-4C31-AD20-9ACB36B86C30}" dt="2023-02-03T18:24:53.552" v="108" actId="14100"/>
        <pc:sldMkLst>
          <pc:docMk/>
          <pc:sldMk cId="1160293316" sldId="275"/>
        </pc:sldMkLst>
        <pc:spChg chg="mod">
          <ac:chgData name="Joseph Omar (1902433)" userId="3e00dc73-2393-4f1a-910e-7c78b3b88311" providerId="ADAL" clId="{ED038479-7FA5-4C31-AD20-9ACB36B86C30}" dt="2023-02-03T18:21:54.790" v="91" actId="1076"/>
          <ac:spMkLst>
            <pc:docMk/>
            <pc:sldMk cId="1160293316" sldId="275"/>
            <ac:spMk id="2" creationId="{FE369866-10A6-7062-E00B-91ABAD72FF31}"/>
          </ac:spMkLst>
        </pc:spChg>
        <pc:spChg chg="mod">
          <ac:chgData name="Joseph Omar (1902433)" userId="3e00dc73-2393-4f1a-910e-7c78b3b88311" providerId="ADAL" clId="{ED038479-7FA5-4C31-AD20-9ACB36B86C30}" dt="2023-02-03T18:12:56.459" v="35" actId="26606"/>
          <ac:spMkLst>
            <pc:docMk/>
            <pc:sldMk cId="1160293316" sldId="275"/>
            <ac:spMk id="3" creationId="{03F4532C-8FDD-6287-6FE0-1D1010A6E38C}"/>
          </ac:spMkLst>
        </pc:spChg>
        <pc:spChg chg="add mod">
          <ac:chgData name="Joseph Omar (1902433)" userId="3e00dc73-2393-4f1a-910e-7c78b3b88311" providerId="ADAL" clId="{ED038479-7FA5-4C31-AD20-9ACB36B86C30}" dt="2023-02-03T18:21:59.575" v="92" actId="1076"/>
          <ac:spMkLst>
            <pc:docMk/>
            <pc:sldMk cId="1160293316" sldId="275"/>
            <ac:spMk id="5" creationId="{1828B49B-0025-1827-C857-BB7E5EA849FC}"/>
          </ac:spMkLst>
        </pc:spChg>
        <pc:spChg chg="add del mod">
          <ac:chgData name="Joseph Omar (1902433)" userId="3e00dc73-2393-4f1a-910e-7c78b3b88311" providerId="ADAL" clId="{ED038479-7FA5-4C31-AD20-9ACB36B86C30}" dt="2023-02-03T18:22:51.850" v="96" actId="22"/>
          <ac:spMkLst>
            <pc:docMk/>
            <pc:sldMk cId="1160293316" sldId="275"/>
            <ac:spMk id="7" creationId="{091EA06C-67EB-B169-E181-F1E0B8D1FABD}"/>
          </ac:spMkLst>
        </pc:spChg>
        <pc:spChg chg="add mod">
          <ac:chgData name="Joseph Omar (1902433)" userId="3e00dc73-2393-4f1a-910e-7c78b3b88311" providerId="ADAL" clId="{ED038479-7FA5-4C31-AD20-9ACB36B86C30}" dt="2023-02-03T18:24:53.552" v="108" actId="14100"/>
          <ac:spMkLst>
            <pc:docMk/>
            <pc:sldMk cId="1160293316" sldId="275"/>
            <ac:spMk id="9" creationId="{E679BFBB-8015-5D08-0919-38749A52E0D7}"/>
          </ac:spMkLst>
        </pc:spChg>
        <pc:spChg chg="add">
          <ac:chgData name="Joseph Omar (1902433)" userId="3e00dc73-2393-4f1a-910e-7c78b3b88311" providerId="ADAL" clId="{ED038479-7FA5-4C31-AD20-9ACB36B86C30}" dt="2023-02-03T18:12:56.459" v="35" actId="26606"/>
          <ac:spMkLst>
            <pc:docMk/>
            <pc:sldMk cId="1160293316" sldId="275"/>
            <ac:spMk id="1031" creationId="{9ACA6826-032C-4799-B079-15DB2A6CBD93}"/>
          </ac:spMkLst>
        </pc:spChg>
        <pc:grpChg chg="add">
          <ac:chgData name="Joseph Omar (1902433)" userId="3e00dc73-2393-4f1a-910e-7c78b3b88311" providerId="ADAL" clId="{ED038479-7FA5-4C31-AD20-9ACB36B86C30}" dt="2023-02-03T18:12:56.459" v="35" actId="26606"/>
          <ac:grpSpMkLst>
            <pc:docMk/>
            <pc:sldMk cId="1160293316" sldId="275"/>
            <ac:grpSpMk id="1033" creationId="{DD58A807-BD0E-4B1D-A523-2F20E7FE2695}"/>
          </ac:grpSpMkLst>
        </pc:grpChg>
        <pc:picChg chg="add mod">
          <ac:chgData name="Joseph Omar (1902433)" userId="3e00dc73-2393-4f1a-910e-7c78b3b88311" providerId="ADAL" clId="{ED038479-7FA5-4C31-AD20-9ACB36B86C30}" dt="2023-02-03T18:12:56.459" v="35" actId="26606"/>
          <ac:picMkLst>
            <pc:docMk/>
            <pc:sldMk cId="1160293316" sldId="275"/>
            <ac:picMk id="1026" creationId="{A7965567-4EC4-2EA1-8226-40ED5A1F8AA6}"/>
          </ac:picMkLst>
        </pc:picChg>
      </pc:sldChg>
      <pc:sldChg chg="del">
        <pc:chgData name="Joseph Omar (1902433)" userId="3e00dc73-2393-4f1a-910e-7c78b3b88311" providerId="ADAL" clId="{ED038479-7FA5-4C31-AD20-9ACB36B86C30}" dt="2023-02-03T18:01:24.499" v="2" actId="47"/>
        <pc:sldMkLst>
          <pc:docMk/>
          <pc:sldMk cId="2376256560" sldId="276"/>
        </pc:sldMkLst>
      </pc:sldChg>
      <pc:sldChg chg="addSp delSp modSp new mod setBg setClrOvrMap">
        <pc:chgData name="Joseph Omar (1902433)" userId="3e00dc73-2393-4f1a-910e-7c78b3b88311" providerId="ADAL" clId="{ED038479-7FA5-4C31-AD20-9ACB36B86C30}" dt="2023-02-03T18:53:55.816" v="309" actId="14100"/>
        <pc:sldMkLst>
          <pc:docMk/>
          <pc:sldMk cId="2458203441" sldId="276"/>
        </pc:sldMkLst>
        <pc:spChg chg="mod">
          <ac:chgData name="Joseph Omar (1902433)" userId="3e00dc73-2393-4f1a-910e-7c78b3b88311" providerId="ADAL" clId="{ED038479-7FA5-4C31-AD20-9ACB36B86C30}" dt="2023-02-03T18:24:19.438" v="103" actId="1076"/>
          <ac:spMkLst>
            <pc:docMk/>
            <pc:sldMk cId="2458203441" sldId="276"/>
            <ac:spMk id="2" creationId="{AF25FD97-B025-8BBB-3B14-B739E69B972E}"/>
          </ac:spMkLst>
        </pc:spChg>
        <pc:spChg chg="mod ord">
          <ac:chgData name="Joseph Omar (1902433)" userId="3e00dc73-2393-4f1a-910e-7c78b3b88311" providerId="ADAL" clId="{ED038479-7FA5-4C31-AD20-9ACB36B86C30}" dt="2023-02-03T18:20:52.752" v="84" actId="20577"/>
          <ac:spMkLst>
            <pc:docMk/>
            <pc:sldMk cId="2458203441" sldId="276"/>
            <ac:spMk id="3" creationId="{66694E8C-45E6-BEBC-81A5-0CABAE0A5FF8}"/>
          </ac:spMkLst>
        </pc:spChg>
        <pc:spChg chg="add mod">
          <ac:chgData name="Joseph Omar (1902433)" userId="3e00dc73-2393-4f1a-910e-7c78b3b88311" providerId="ADAL" clId="{ED038479-7FA5-4C31-AD20-9ACB36B86C30}" dt="2023-02-03T18:23:06.438" v="100" actId="1076"/>
          <ac:spMkLst>
            <pc:docMk/>
            <pc:sldMk cId="2458203441" sldId="276"/>
            <ac:spMk id="5" creationId="{F1D810A6-A00A-9087-3715-B08D5A669F41}"/>
          </ac:spMkLst>
        </pc:spChg>
        <pc:spChg chg="add mod">
          <ac:chgData name="Joseph Omar (1902433)" userId="3e00dc73-2393-4f1a-910e-7c78b3b88311" providerId="ADAL" clId="{ED038479-7FA5-4C31-AD20-9ACB36B86C30}" dt="2023-02-03T18:24:15.353" v="102" actId="1076"/>
          <ac:spMkLst>
            <pc:docMk/>
            <pc:sldMk cId="2458203441" sldId="276"/>
            <ac:spMk id="7" creationId="{6B8A4B77-8070-4A13-6E66-5679A8DFFFF1}"/>
          </ac:spMkLst>
        </pc:spChg>
        <pc:spChg chg="add del">
          <ac:chgData name="Joseph Omar (1902433)" userId="3e00dc73-2393-4f1a-910e-7c78b3b88311" providerId="ADAL" clId="{ED038479-7FA5-4C31-AD20-9ACB36B86C30}" dt="2023-02-03T18:18:31.642" v="75" actId="26606"/>
          <ac:spMkLst>
            <pc:docMk/>
            <pc:sldMk cId="2458203441" sldId="276"/>
            <ac:spMk id="2055" creationId="{124D9F5B-C72B-41EE-97C2-D3600B62717D}"/>
          </ac:spMkLst>
        </pc:spChg>
        <pc:grpChg chg="add del">
          <ac:chgData name="Joseph Omar (1902433)" userId="3e00dc73-2393-4f1a-910e-7c78b3b88311" providerId="ADAL" clId="{ED038479-7FA5-4C31-AD20-9ACB36B86C30}" dt="2023-02-03T18:18:31.642" v="75" actId="26606"/>
          <ac:grpSpMkLst>
            <pc:docMk/>
            <pc:sldMk cId="2458203441" sldId="276"/>
            <ac:grpSpMk id="2057" creationId="{0180A64C-1862-4B1B-8953-FA96DEE4C44F}"/>
          </ac:grpSpMkLst>
        </pc:grpChg>
        <pc:picChg chg="add del mod">
          <ac:chgData name="Joseph Omar (1902433)" userId="3e00dc73-2393-4f1a-910e-7c78b3b88311" providerId="ADAL" clId="{ED038479-7FA5-4C31-AD20-9ACB36B86C30}" dt="2023-02-03T18:52:39.765" v="305" actId="478"/>
          <ac:picMkLst>
            <pc:docMk/>
            <pc:sldMk cId="2458203441" sldId="276"/>
            <ac:picMk id="2050" creationId="{C20F3EF4-4AC9-417F-AEE7-1448042CDBA5}"/>
          </ac:picMkLst>
        </pc:picChg>
        <pc:picChg chg="add mod">
          <ac:chgData name="Joseph Omar (1902433)" userId="3e00dc73-2393-4f1a-910e-7c78b3b88311" providerId="ADAL" clId="{ED038479-7FA5-4C31-AD20-9ACB36B86C30}" dt="2023-02-03T18:53:55.816" v="309" actId="14100"/>
          <ac:picMkLst>
            <pc:docMk/>
            <pc:sldMk cId="2458203441" sldId="276"/>
            <ac:picMk id="2052" creationId="{62999F32-7431-DA55-5680-893D09FB8AD4}"/>
          </ac:picMkLst>
        </pc:picChg>
      </pc:sldChg>
      <pc:sldChg chg="addSp delSp modSp new mod">
        <pc:chgData name="Joseph Omar (1902433)" userId="3e00dc73-2393-4f1a-910e-7c78b3b88311" providerId="ADAL" clId="{ED038479-7FA5-4C31-AD20-9ACB36B86C30}" dt="2023-02-03T18:27:30.062" v="123" actId="1076"/>
        <pc:sldMkLst>
          <pc:docMk/>
          <pc:sldMk cId="197984229" sldId="277"/>
        </pc:sldMkLst>
        <pc:spChg chg="del">
          <ac:chgData name="Joseph Omar (1902433)" userId="3e00dc73-2393-4f1a-910e-7c78b3b88311" providerId="ADAL" clId="{ED038479-7FA5-4C31-AD20-9ACB36B86C30}" dt="2023-02-03T18:26:49.948" v="117" actId="478"/>
          <ac:spMkLst>
            <pc:docMk/>
            <pc:sldMk cId="197984229" sldId="277"/>
            <ac:spMk id="2" creationId="{CFE11E82-1B23-0B5A-D956-D45F3244B825}"/>
          </ac:spMkLst>
        </pc:spChg>
        <pc:spChg chg="del">
          <ac:chgData name="Joseph Omar (1902433)" userId="3e00dc73-2393-4f1a-910e-7c78b3b88311" providerId="ADAL" clId="{ED038479-7FA5-4C31-AD20-9ACB36B86C30}" dt="2023-02-03T18:25:53.774" v="109" actId="478"/>
          <ac:spMkLst>
            <pc:docMk/>
            <pc:sldMk cId="197984229" sldId="277"/>
            <ac:spMk id="3" creationId="{F4C33B20-5BE6-0E6F-1845-6CDB2102EF2A}"/>
          </ac:spMkLst>
        </pc:spChg>
        <pc:spChg chg="add mod">
          <ac:chgData name="Joseph Omar (1902433)" userId="3e00dc73-2393-4f1a-910e-7c78b3b88311" providerId="ADAL" clId="{ED038479-7FA5-4C31-AD20-9ACB36B86C30}" dt="2023-02-03T18:27:30.062" v="123" actId="1076"/>
          <ac:spMkLst>
            <pc:docMk/>
            <pc:sldMk cId="197984229" sldId="277"/>
            <ac:spMk id="9" creationId="{770B0524-4A56-A3F0-CFBC-AC1870669B23}"/>
          </ac:spMkLst>
        </pc:spChg>
        <pc:picChg chg="add del">
          <ac:chgData name="Joseph Omar (1902433)" userId="3e00dc73-2393-4f1a-910e-7c78b3b88311" providerId="ADAL" clId="{ED038479-7FA5-4C31-AD20-9ACB36B86C30}" dt="2023-02-03T18:26:02.423" v="111"/>
          <ac:picMkLst>
            <pc:docMk/>
            <pc:sldMk cId="197984229" sldId="277"/>
            <ac:picMk id="4" creationId="{AC2E893A-79EC-E7E1-619A-B39C26FAD3B5}"/>
          </ac:picMkLst>
        </pc:picChg>
        <pc:picChg chg="add del mod">
          <ac:chgData name="Joseph Omar (1902433)" userId="3e00dc73-2393-4f1a-910e-7c78b3b88311" providerId="ADAL" clId="{ED038479-7FA5-4C31-AD20-9ACB36B86C30}" dt="2023-02-03T18:26:20.633" v="114" actId="478"/>
          <ac:picMkLst>
            <pc:docMk/>
            <pc:sldMk cId="197984229" sldId="277"/>
            <ac:picMk id="5" creationId="{6EF4D112-686B-77D0-F223-2101756673DC}"/>
          </ac:picMkLst>
        </pc:picChg>
        <pc:picChg chg="add mod">
          <ac:chgData name="Joseph Omar (1902433)" userId="3e00dc73-2393-4f1a-910e-7c78b3b88311" providerId="ADAL" clId="{ED038479-7FA5-4C31-AD20-9ACB36B86C30}" dt="2023-02-03T18:26:55.785" v="119" actId="14100"/>
          <ac:picMkLst>
            <pc:docMk/>
            <pc:sldMk cId="197984229" sldId="277"/>
            <ac:picMk id="7" creationId="{77BB5941-4348-5912-68D4-0181E90144EA}"/>
          </ac:picMkLst>
        </pc:picChg>
      </pc:sldChg>
      <pc:sldChg chg="addSp delSp modSp new mod">
        <pc:chgData name="Joseph Omar (1902433)" userId="3e00dc73-2393-4f1a-910e-7c78b3b88311" providerId="ADAL" clId="{ED038479-7FA5-4C31-AD20-9ACB36B86C30}" dt="2023-02-03T18:49:15.415" v="251" actId="207"/>
        <pc:sldMkLst>
          <pc:docMk/>
          <pc:sldMk cId="3273451412" sldId="278"/>
        </pc:sldMkLst>
        <pc:spChg chg="mod ord">
          <ac:chgData name="Joseph Omar (1902433)" userId="3e00dc73-2393-4f1a-910e-7c78b3b88311" providerId="ADAL" clId="{ED038479-7FA5-4C31-AD20-9ACB36B86C30}" dt="2023-02-03T18:49:15.415" v="251" actId="207"/>
          <ac:spMkLst>
            <pc:docMk/>
            <pc:sldMk cId="3273451412" sldId="278"/>
            <ac:spMk id="2" creationId="{B9999D47-8B77-98BC-B4CC-7E8B8D5AC3D4}"/>
          </ac:spMkLst>
        </pc:spChg>
        <pc:spChg chg="del">
          <ac:chgData name="Joseph Omar (1902433)" userId="3e00dc73-2393-4f1a-910e-7c78b3b88311" providerId="ADAL" clId="{ED038479-7FA5-4C31-AD20-9ACB36B86C30}" dt="2023-02-03T18:38:32.638" v="174" actId="478"/>
          <ac:spMkLst>
            <pc:docMk/>
            <pc:sldMk cId="3273451412" sldId="278"/>
            <ac:spMk id="3" creationId="{65BA4749-F1FA-5393-B0E4-D8262CE89545}"/>
          </ac:spMkLst>
        </pc:spChg>
        <pc:picChg chg="add mod">
          <ac:chgData name="Joseph Omar (1902433)" userId="3e00dc73-2393-4f1a-910e-7c78b3b88311" providerId="ADAL" clId="{ED038479-7FA5-4C31-AD20-9ACB36B86C30}" dt="2023-02-03T18:35:40.228" v="143" actId="14100"/>
          <ac:picMkLst>
            <pc:docMk/>
            <pc:sldMk cId="3273451412" sldId="278"/>
            <ac:picMk id="4" creationId="{402345D9-19E7-FC99-4F3A-547E244D35C5}"/>
          </ac:picMkLst>
        </pc:picChg>
        <pc:picChg chg="add mod ord">
          <ac:chgData name="Joseph Omar (1902433)" userId="3e00dc73-2393-4f1a-910e-7c78b3b88311" providerId="ADAL" clId="{ED038479-7FA5-4C31-AD20-9ACB36B86C30}" dt="2023-02-03T18:38:22.261" v="171" actId="167"/>
          <ac:picMkLst>
            <pc:docMk/>
            <pc:sldMk cId="3273451412" sldId="278"/>
            <ac:picMk id="5" creationId="{501997DF-2193-E45E-678E-5280D2B16C17}"/>
          </ac:picMkLst>
        </pc:picChg>
        <pc:picChg chg="add mod ord">
          <ac:chgData name="Joseph Omar (1902433)" userId="3e00dc73-2393-4f1a-910e-7c78b3b88311" providerId="ADAL" clId="{ED038479-7FA5-4C31-AD20-9ACB36B86C30}" dt="2023-02-03T18:39:38.624" v="179" actId="167"/>
          <ac:picMkLst>
            <pc:docMk/>
            <pc:sldMk cId="3273451412" sldId="278"/>
            <ac:picMk id="6" creationId="{B6534F3A-5C04-E2A2-D857-C9D01787DDF9}"/>
          </ac:picMkLst>
        </pc:picChg>
        <pc:picChg chg="add mod ord">
          <ac:chgData name="Joseph Omar (1902433)" userId="3e00dc73-2393-4f1a-910e-7c78b3b88311" providerId="ADAL" clId="{ED038479-7FA5-4C31-AD20-9ACB36B86C30}" dt="2023-02-03T18:41:24.559" v="188" actId="1076"/>
          <ac:picMkLst>
            <pc:docMk/>
            <pc:sldMk cId="3273451412" sldId="278"/>
            <ac:picMk id="7" creationId="{A04481E6-24C7-9A52-4121-F5161DAA2AC1}"/>
          </ac:picMkLst>
        </pc:picChg>
      </pc:sldChg>
      <pc:sldChg chg="del">
        <pc:chgData name="Joseph Omar (1902433)" userId="3e00dc73-2393-4f1a-910e-7c78b3b88311" providerId="ADAL" clId="{ED038479-7FA5-4C31-AD20-9ACB36B86C30}" dt="2023-02-03T18:01:24.793" v="3" actId="47"/>
        <pc:sldMkLst>
          <pc:docMk/>
          <pc:sldMk cId="107947639" sldId="279"/>
        </pc:sldMkLst>
      </pc:sldChg>
      <pc:sldChg chg="modSp new mod">
        <pc:chgData name="Joseph Omar (1902433)" userId="3e00dc73-2393-4f1a-910e-7c78b3b88311" providerId="ADAL" clId="{ED038479-7FA5-4C31-AD20-9ACB36B86C30}" dt="2023-02-05T15:37:25.737" v="337" actId="14100"/>
        <pc:sldMkLst>
          <pc:docMk/>
          <pc:sldMk cId="4151708931" sldId="279"/>
        </pc:sldMkLst>
        <pc:spChg chg="mod">
          <ac:chgData name="Joseph Omar (1902433)" userId="3e00dc73-2393-4f1a-910e-7c78b3b88311" providerId="ADAL" clId="{ED038479-7FA5-4C31-AD20-9ACB36B86C30}" dt="2023-02-03T18:42:08.352" v="203" actId="5793"/>
          <ac:spMkLst>
            <pc:docMk/>
            <pc:sldMk cId="4151708931" sldId="279"/>
            <ac:spMk id="2" creationId="{5E8202DB-D70E-DBAE-BAB7-253B172590DA}"/>
          </ac:spMkLst>
        </pc:spChg>
        <pc:spChg chg="mod">
          <ac:chgData name="Joseph Omar (1902433)" userId="3e00dc73-2393-4f1a-910e-7c78b3b88311" providerId="ADAL" clId="{ED038479-7FA5-4C31-AD20-9ACB36B86C30}" dt="2023-02-05T15:37:25.737" v="337" actId="14100"/>
          <ac:spMkLst>
            <pc:docMk/>
            <pc:sldMk cId="4151708931" sldId="279"/>
            <ac:spMk id="3" creationId="{BC808B05-37E9-7AD6-121F-42B01DE62200}"/>
          </ac:spMkLst>
        </pc:spChg>
      </pc:sldChg>
      <pc:sldChg chg="addSp modSp new mod setBg">
        <pc:chgData name="Joseph Omar (1902433)" userId="3e00dc73-2393-4f1a-910e-7c78b3b88311" providerId="ADAL" clId="{ED038479-7FA5-4C31-AD20-9ACB36B86C30}" dt="2023-02-05T16:05:13.143" v="424" actId="14100"/>
        <pc:sldMkLst>
          <pc:docMk/>
          <pc:sldMk cId="586749869" sldId="280"/>
        </pc:sldMkLst>
        <pc:spChg chg="mod">
          <ac:chgData name="Joseph Omar (1902433)" userId="3e00dc73-2393-4f1a-910e-7c78b3b88311" providerId="ADAL" clId="{ED038479-7FA5-4C31-AD20-9ACB36B86C30}" dt="2023-02-05T16:03:27.075" v="411" actId="1076"/>
          <ac:spMkLst>
            <pc:docMk/>
            <pc:sldMk cId="586749869" sldId="280"/>
            <ac:spMk id="2" creationId="{060EABBF-1794-FCDF-DE56-9DA6756174C6}"/>
          </ac:spMkLst>
        </pc:spChg>
        <pc:spChg chg="mod ord">
          <ac:chgData name="Joseph Omar (1902433)" userId="3e00dc73-2393-4f1a-910e-7c78b3b88311" providerId="ADAL" clId="{ED038479-7FA5-4C31-AD20-9ACB36B86C30}" dt="2023-02-05T15:46:57.448" v="345" actId="26606"/>
          <ac:spMkLst>
            <pc:docMk/>
            <pc:sldMk cId="586749869" sldId="280"/>
            <ac:spMk id="3" creationId="{B6427FE0-BDAD-1E1C-C46B-A64F0BFB5610}"/>
          </ac:spMkLst>
        </pc:spChg>
        <pc:spChg chg="add mod">
          <ac:chgData name="Joseph Omar (1902433)" userId="3e00dc73-2393-4f1a-910e-7c78b3b88311" providerId="ADAL" clId="{ED038479-7FA5-4C31-AD20-9ACB36B86C30}" dt="2023-02-05T16:04:53.800" v="420" actId="14100"/>
          <ac:spMkLst>
            <pc:docMk/>
            <pc:sldMk cId="586749869" sldId="280"/>
            <ac:spMk id="6" creationId="{EE324416-85DF-07D5-481A-0B0645975A92}"/>
          </ac:spMkLst>
        </pc:spChg>
        <pc:spChg chg="add mod">
          <ac:chgData name="Joseph Omar (1902433)" userId="3e00dc73-2393-4f1a-910e-7c78b3b88311" providerId="ADAL" clId="{ED038479-7FA5-4C31-AD20-9ACB36B86C30}" dt="2023-02-05T16:05:09.759" v="423" actId="1076"/>
          <ac:spMkLst>
            <pc:docMk/>
            <pc:sldMk cId="586749869" sldId="280"/>
            <ac:spMk id="8" creationId="{0BE0B12D-7B1D-603B-3D2A-201AB83D39C4}"/>
          </ac:spMkLst>
        </pc:spChg>
        <pc:picChg chg="add mod">
          <ac:chgData name="Joseph Omar (1902433)" userId="3e00dc73-2393-4f1a-910e-7c78b3b88311" providerId="ADAL" clId="{ED038479-7FA5-4C31-AD20-9ACB36B86C30}" dt="2023-02-05T16:05:13.143" v="424" actId="14100"/>
          <ac:picMkLst>
            <pc:docMk/>
            <pc:sldMk cId="586749869" sldId="280"/>
            <ac:picMk id="4" creationId="{0F6236AE-D21D-24F9-D94C-57BF1949F775}"/>
          </ac:picMkLst>
        </pc:picChg>
      </pc:sldChg>
      <pc:sldChg chg="addSp delSp modSp new mod setBg">
        <pc:chgData name="Joseph Omar (1902433)" userId="3e00dc73-2393-4f1a-910e-7c78b3b88311" providerId="ADAL" clId="{ED038479-7FA5-4C31-AD20-9ACB36B86C30}" dt="2023-02-05T16:09:03.112" v="442" actId="1076"/>
        <pc:sldMkLst>
          <pc:docMk/>
          <pc:sldMk cId="2906212821" sldId="281"/>
        </pc:sldMkLst>
        <pc:spChg chg="mod">
          <ac:chgData name="Joseph Omar (1902433)" userId="3e00dc73-2393-4f1a-910e-7c78b3b88311" providerId="ADAL" clId="{ED038479-7FA5-4C31-AD20-9ACB36B86C30}" dt="2023-02-05T15:37:04.997" v="333" actId="1076"/>
          <ac:spMkLst>
            <pc:docMk/>
            <pc:sldMk cId="2906212821" sldId="281"/>
            <ac:spMk id="2" creationId="{A4DDD48A-4A89-4671-712F-45EF252ACAEB}"/>
          </ac:spMkLst>
        </pc:spChg>
        <pc:spChg chg="mod ord">
          <ac:chgData name="Joseph Omar (1902433)" userId="3e00dc73-2393-4f1a-910e-7c78b3b88311" providerId="ADAL" clId="{ED038479-7FA5-4C31-AD20-9ACB36B86C30}" dt="2023-02-05T15:36:15.043" v="325" actId="14100"/>
          <ac:spMkLst>
            <pc:docMk/>
            <pc:sldMk cId="2906212821" sldId="281"/>
            <ac:spMk id="3" creationId="{FC826713-1E6A-9A21-3623-6CE694AB8C4B}"/>
          </ac:spMkLst>
        </pc:spChg>
        <pc:spChg chg="add mod">
          <ac:chgData name="Joseph Omar (1902433)" userId="3e00dc73-2393-4f1a-910e-7c78b3b88311" providerId="ADAL" clId="{ED038479-7FA5-4C31-AD20-9ACB36B86C30}" dt="2023-02-05T15:36:23.001" v="327" actId="14100"/>
          <ac:spMkLst>
            <pc:docMk/>
            <pc:sldMk cId="2906212821" sldId="281"/>
            <ac:spMk id="6" creationId="{646F1DC3-4813-1A3B-CE38-D8A7925F750D}"/>
          </ac:spMkLst>
        </pc:spChg>
        <pc:spChg chg="add mod">
          <ac:chgData name="Joseph Omar (1902433)" userId="3e00dc73-2393-4f1a-910e-7c78b3b88311" providerId="ADAL" clId="{ED038479-7FA5-4C31-AD20-9ACB36B86C30}" dt="2023-02-05T16:09:03.112" v="442" actId="1076"/>
          <ac:spMkLst>
            <pc:docMk/>
            <pc:sldMk cId="2906212821" sldId="281"/>
            <ac:spMk id="8" creationId="{1FA277A7-8674-F1EF-1246-427B6FD9549F}"/>
          </ac:spMkLst>
        </pc:spChg>
        <pc:spChg chg="add">
          <ac:chgData name="Joseph Omar (1902433)" userId="3e00dc73-2393-4f1a-910e-7c78b3b88311" providerId="ADAL" clId="{ED038479-7FA5-4C31-AD20-9ACB36B86C30}" dt="2023-02-05T15:34:38.993" v="322" actId="26606"/>
          <ac:spMkLst>
            <pc:docMk/>
            <pc:sldMk cId="2906212821" sldId="281"/>
            <ac:spMk id="17" creationId="{B9403C7F-76AE-4587-92A2-D4E41EBE68BD}"/>
          </ac:spMkLst>
        </pc:spChg>
        <pc:grpChg chg="add del">
          <ac:chgData name="Joseph Omar (1902433)" userId="3e00dc73-2393-4f1a-910e-7c78b3b88311" providerId="ADAL" clId="{ED038479-7FA5-4C31-AD20-9ACB36B86C30}" dt="2023-02-05T15:34:38.978" v="321" actId="26606"/>
          <ac:grpSpMkLst>
            <pc:docMk/>
            <pc:sldMk cId="2906212821" sldId="281"/>
            <ac:grpSpMk id="9" creationId="{6B975FEB-EB22-4265-87DB-98C8B1A03E61}"/>
          </ac:grpSpMkLst>
        </pc:grpChg>
        <pc:grpChg chg="add">
          <ac:chgData name="Joseph Omar (1902433)" userId="3e00dc73-2393-4f1a-910e-7c78b3b88311" providerId="ADAL" clId="{ED038479-7FA5-4C31-AD20-9ACB36B86C30}" dt="2023-02-05T15:34:38.993" v="322" actId="26606"/>
          <ac:grpSpMkLst>
            <pc:docMk/>
            <pc:sldMk cId="2906212821" sldId="281"/>
            <ac:grpSpMk id="11" creationId="{D6C71778-3DDA-4748-AEBB-2A4B75016325}"/>
          </ac:grpSpMkLst>
        </pc:grpChg>
        <pc:picChg chg="add mod modCrop">
          <ac:chgData name="Joseph Omar (1902433)" userId="3e00dc73-2393-4f1a-910e-7c78b3b88311" providerId="ADAL" clId="{ED038479-7FA5-4C31-AD20-9ACB36B86C30}" dt="2023-02-05T16:08:59.350" v="441" actId="14100"/>
          <ac:picMkLst>
            <pc:docMk/>
            <pc:sldMk cId="2906212821" sldId="281"/>
            <ac:picMk id="4" creationId="{16BF7AA8-211C-5C4E-F28E-A4D4EB0130CB}"/>
          </ac:picMkLst>
        </pc:picChg>
      </pc:sldChg>
      <pc:sldChg chg="addSp modSp new mod setBg">
        <pc:chgData name="Joseph Omar (1902433)" userId="3e00dc73-2393-4f1a-910e-7c78b3b88311" providerId="ADAL" clId="{ED038479-7FA5-4C31-AD20-9ACB36B86C30}" dt="2023-02-05T16:06:32.544" v="433" actId="1076"/>
        <pc:sldMkLst>
          <pc:docMk/>
          <pc:sldMk cId="3509719136" sldId="282"/>
        </pc:sldMkLst>
        <pc:spChg chg="mod">
          <ac:chgData name="Joseph Omar (1902433)" userId="3e00dc73-2393-4f1a-910e-7c78b3b88311" providerId="ADAL" clId="{ED038479-7FA5-4C31-AD20-9ACB36B86C30}" dt="2023-02-05T16:06:32.544" v="433" actId="1076"/>
          <ac:spMkLst>
            <pc:docMk/>
            <pc:sldMk cId="3509719136" sldId="282"/>
            <ac:spMk id="2" creationId="{95E7F844-92FC-180A-BC89-0F5F440AB2FB}"/>
          </ac:spMkLst>
        </pc:spChg>
        <pc:spChg chg="mod ord">
          <ac:chgData name="Joseph Omar (1902433)" userId="3e00dc73-2393-4f1a-910e-7c78b3b88311" providerId="ADAL" clId="{ED038479-7FA5-4C31-AD20-9ACB36B86C30}" dt="2023-02-05T15:59:00.395" v="362" actId="1076"/>
          <ac:spMkLst>
            <pc:docMk/>
            <pc:sldMk cId="3509719136" sldId="282"/>
            <ac:spMk id="3" creationId="{489CD720-C844-9A7F-F961-BCCBA6FC0A7A}"/>
          </ac:spMkLst>
        </pc:spChg>
        <pc:spChg chg="add mod">
          <ac:chgData name="Joseph Omar (1902433)" userId="3e00dc73-2393-4f1a-910e-7c78b3b88311" providerId="ADAL" clId="{ED038479-7FA5-4C31-AD20-9ACB36B86C30}" dt="2023-02-05T16:00:03.753" v="372" actId="14100"/>
          <ac:spMkLst>
            <pc:docMk/>
            <pc:sldMk cId="3509719136" sldId="282"/>
            <ac:spMk id="6" creationId="{051F0760-D4C2-68A1-0EEC-D8577FD959F7}"/>
          </ac:spMkLst>
        </pc:spChg>
        <pc:spChg chg="add mod">
          <ac:chgData name="Joseph Omar (1902433)" userId="3e00dc73-2393-4f1a-910e-7c78b3b88311" providerId="ADAL" clId="{ED038479-7FA5-4C31-AD20-9ACB36B86C30}" dt="2023-02-05T16:06:28.526" v="432" actId="1076"/>
          <ac:spMkLst>
            <pc:docMk/>
            <pc:sldMk cId="3509719136" sldId="282"/>
            <ac:spMk id="8" creationId="{557DF6C1-A916-133E-E51B-9BB281A24E62}"/>
          </ac:spMkLst>
        </pc:spChg>
        <pc:picChg chg="add mod">
          <ac:chgData name="Joseph Omar (1902433)" userId="3e00dc73-2393-4f1a-910e-7c78b3b88311" providerId="ADAL" clId="{ED038479-7FA5-4C31-AD20-9ACB36B86C30}" dt="2023-02-05T15:59:54.509" v="368" actId="1076"/>
          <ac:picMkLst>
            <pc:docMk/>
            <pc:sldMk cId="3509719136" sldId="282"/>
            <ac:picMk id="4" creationId="{C1A57A87-DCBD-541F-891E-9440E2F613F4}"/>
          </ac:picMkLst>
        </pc:picChg>
      </pc:sldChg>
      <pc:sldChg chg="modSp add mod">
        <pc:chgData name="Joseph Omar (1902433)" userId="3e00dc73-2393-4f1a-910e-7c78b3b88311" providerId="ADAL" clId="{ED038479-7FA5-4C31-AD20-9ACB36B86C30}" dt="2023-02-05T16:07:06.838" v="438"/>
        <pc:sldMkLst>
          <pc:docMk/>
          <pc:sldMk cId="3884039116" sldId="283"/>
        </pc:sldMkLst>
        <pc:spChg chg="mod">
          <ac:chgData name="Joseph Omar (1902433)" userId="3e00dc73-2393-4f1a-910e-7c78b3b88311" providerId="ADAL" clId="{ED038479-7FA5-4C31-AD20-9ACB36B86C30}" dt="2023-02-05T16:07:06.838" v="438"/>
          <ac:spMkLst>
            <pc:docMk/>
            <pc:sldMk cId="3884039116" sldId="283"/>
            <ac:spMk id="3" creationId="{BC808B05-37E9-7AD6-121F-42B01DE62200}"/>
          </ac:spMkLst>
        </pc:spChg>
      </pc:sldChg>
      <pc:sldChg chg="addSp delSp modSp add mod setBg setClrOvrMap">
        <pc:chgData name="Joseph Omar (1902433)" userId="3e00dc73-2393-4f1a-910e-7c78b3b88311" providerId="ADAL" clId="{ED038479-7FA5-4C31-AD20-9ACB36B86C30}" dt="2023-02-05T16:06:58.297" v="436" actId="1076"/>
        <pc:sldMkLst>
          <pc:docMk/>
          <pc:sldMk cId="2993182182" sldId="284"/>
        </pc:sldMkLst>
        <pc:spChg chg="mod">
          <ac:chgData name="Joseph Omar (1902433)" userId="3e00dc73-2393-4f1a-910e-7c78b3b88311" providerId="ADAL" clId="{ED038479-7FA5-4C31-AD20-9ACB36B86C30}" dt="2023-02-05T16:02:13.443" v="401" actId="1076"/>
          <ac:spMkLst>
            <pc:docMk/>
            <pc:sldMk cId="2993182182" sldId="284"/>
            <ac:spMk id="2" creationId="{95E7F844-92FC-180A-BC89-0F5F440AB2FB}"/>
          </ac:spMkLst>
        </pc:spChg>
        <pc:spChg chg="mod">
          <ac:chgData name="Joseph Omar (1902433)" userId="3e00dc73-2393-4f1a-910e-7c78b3b88311" providerId="ADAL" clId="{ED038479-7FA5-4C31-AD20-9ACB36B86C30}" dt="2023-02-05T16:02:10.098" v="400" actId="1076"/>
          <ac:spMkLst>
            <pc:docMk/>
            <pc:sldMk cId="2993182182" sldId="284"/>
            <ac:spMk id="3" creationId="{489CD720-C844-9A7F-F961-BCCBA6FC0A7A}"/>
          </ac:spMkLst>
        </pc:spChg>
        <pc:spChg chg="add mod">
          <ac:chgData name="Joseph Omar (1902433)" userId="3e00dc73-2393-4f1a-910e-7c78b3b88311" providerId="ADAL" clId="{ED038479-7FA5-4C31-AD20-9ACB36B86C30}" dt="2023-02-05T16:06:58.297" v="436" actId="1076"/>
          <ac:spMkLst>
            <pc:docMk/>
            <pc:sldMk cId="2993182182" sldId="284"/>
            <ac:spMk id="5" creationId="{CBCBB491-B910-B41B-AA46-156E3107FEE0}"/>
          </ac:spMkLst>
        </pc:spChg>
        <pc:spChg chg="add del">
          <ac:chgData name="Joseph Omar (1902433)" userId="3e00dc73-2393-4f1a-910e-7c78b3b88311" providerId="ADAL" clId="{ED038479-7FA5-4C31-AD20-9ACB36B86C30}" dt="2023-02-05T16:01:59.054" v="396" actId="26606"/>
          <ac:spMkLst>
            <pc:docMk/>
            <pc:sldMk cId="2993182182" sldId="284"/>
            <ac:spMk id="8" creationId="{B9403C7F-76AE-4587-92A2-D4E41EBE68BD}"/>
          </ac:spMkLst>
        </pc:spChg>
        <pc:spChg chg="add mod">
          <ac:chgData name="Joseph Omar (1902433)" userId="3e00dc73-2393-4f1a-910e-7c78b3b88311" providerId="ADAL" clId="{ED038479-7FA5-4C31-AD20-9ACB36B86C30}" dt="2023-02-05T16:02:46.364" v="407" actId="1076"/>
          <ac:spMkLst>
            <pc:docMk/>
            <pc:sldMk cId="2993182182" sldId="284"/>
            <ac:spMk id="10" creationId="{B9BB4310-6FE3-C953-F46D-6EAF63FD2602}"/>
          </ac:spMkLst>
        </pc:spChg>
        <pc:spChg chg="add del">
          <ac:chgData name="Joseph Omar (1902433)" userId="3e00dc73-2393-4f1a-910e-7c78b3b88311" providerId="ADAL" clId="{ED038479-7FA5-4C31-AD20-9ACB36B86C30}" dt="2023-02-05T16:01:50.269" v="392" actId="26606"/>
          <ac:spMkLst>
            <pc:docMk/>
            <pc:sldMk cId="2993182182" sldId="284"/>
            <ac:spMk id="11" creationId="{124D9F5B-C72B-41EE-97C2-D3600B62717D}"/>
          </ac:spMkLst>
        </pc:spChg>
        <pc:spChg chg="add">
          <ac:chgData name="Joseph Omar (1902433)" userId="3e00dc73-2393-4f1a-910e-7c78b3b88311" providerId="ADAL" clId="{ED038479-7FA5-4C31-AD20-9ACB36B86C30}" dt="2023-02-05T16:01:59.065" v="397" actId="26606"/>
          <ac:spMkLst>
            <pc:docMk/>
            <pc:sldMk cId="2993182182" sldId="284"/>
            <ac:spMk id="20" creationId="{124D9F5B-C72B-41EE-97C2-D3600B62717D}"/>
          </ac:spMkLst>
        </pc:spChg>
        <pc:grpChg chg="add del">
          <ac:chgData name="Joseph Omar (1902433)" userId="3e00dc73-2393-4f1a-910e-7c78b3b88311" providerId="ADAL" clId="{ED038479-7FA5-4C31-AD20-9ACB36B86C30}" dt="2023-02-05T16:01:59.054" v="396" actId="26606"/>
          <ac:grpSpMkLst>
            <pc:docMk/>
            <pc:sldMk cId="2993182182" sldId="284"/>
            <ac:grpSpMk id="9" creationId="{D6C71778-3DDA-4748-AEBB-2A4B75016325}"/>
          </ac:grpSpMkLst>
        </pc:grpChg>
        <pc:grpChg chg="add del">
          <ac:chgData name="Joseph Omar (1902433)" userId="3e00dc73-2393-4f1a-910e-7c78b3b88311" providerId="ADAL" clId="{ED038479-7FA5-4C31-AD20-9ACB36B86C30}" dt="2023-02-05T16:01:50.269" v="392" actId="26606"/>
          <ac:grpSpMkLst>
            <pc:docMk/>
            <pc:sldMk cId="2993182182" sldId="284"/>
            <ac:grpSpMk id="13" creationId="{0180A64C-1862-4B1B-8953-FA96DEE4C44F}"/>
          </ac:grpSpMkLst>
        </pc:grpChg>
        <pc:grpChg chg="add">
          <ac:chgData name="Joseph Omar (1902433)" userId="3e00dc73-2393-4f1a-910e-7c78b3b88311" providerId="ADAL" clId="{ED038479-7FA5-4C31-AD20-9ACB36B86C30}" dt="2023-02-05T16:01:59.065" v="397" actId="26606"/>
          <ac:grpSpMkLst>
            <pc:docMk/>
            <pc:sldMk cId="2993182182" sldId="284"/>
            <ac:grpSpMk id="21" creationId="{0180A64C-1862-4B1B-8953-FA96DEE4C44F}"/>
          </ac:grpSpMkLst>
        </pc:grpChg>
        <pc:picChg chg="add mod ord">
          <ac:chgData name="Joseph Omar (1902433)" userId="3e00dc73-2393-4f1a-910e-7c78b3b88311" providerId="ADAL" clId="{ED038479-7FA5-4C31-AD20-9ACB36B86C30}" dt="2023-02-05T16:02:43.263" v="406" actId="1076"/>
          <ac:picMkLst>
            <pc:docMk/>
            <pc:sldMk cId="2993182182" sldId="284"/>
            <ac:picMk id="6" creationId="{B864FBED-715B-A1BB-14A5-51E6FF1678A3}"/>
          </ac:picMkLst>
        </pc:picChg>
        <pc:picChg chg="add del mod">
          <ac:chgData name="Joseph Omar (1902433)" userId="3e00dc73-2393-4f1a-910e-7c78b3b88311" providerId="ADAL" clId="{ED038479-7FA5-4C31-AD20-9ACB36B86C30}" dt="2023-02-05T16:01:00.477" v="377" actId="478"/>
          <ac:picMkLst>
            <pc:docMk/>
            <pc:sldMk cId="2993182182" sldId="284"/>
            <ac:picMk id="1026" creationId="{50631F81-EFDA-E8D8-B2D4-8B8B5998834E}"/>
          </ac:picMkLst>
        </pc:picChg>
      </pc:sldChg>
      <pc:sldChg chg="modSp new mod">
        <pc:chgData name="Joseph Omar (1902433)" userId="3e00dc73-2393-4f1a-910e-7c78b3b88311" providerId="ADAL" clId="{ED038479-7FA5-4C31-AD20-9ACB36B86C30}" dt="2023-02-05T16:21:34.241" v="1096" actId="20577"/>
        <pc:sldMkLst>
          <pc:docMk/>
          <pc:sldMk cId="3177771653" sldId="285"/>
        </pc:sldMkLst>
        <pc:spChg chg="mod">
          <ac:chgData name="Joseph Omar (1902433)" userId="3e00dc73-2393-4f1a-910e-7c78b3b88311" providerId="ADAL" clId="{ED038479-7FA5-4C31-AD20-9ACB36B86C30}" dt="2023-02-05T16:15:31.597" v="457" actId="313"/>
          <ac:spMkLst>
            <pc:docMk/>
            <pc:sldMk cId="3177771653" sldId="285"/>
            <ac:spMk id="2" creationId="{2D675C3C-C5D2-F610-40F7-CE8A44728084}"/>
          </ac:spMkLst>
        </pc:spChg>
        <pc:spChg chg="mod">
          <ac:chgData name="Joseph Omar (1902433)" userId="3e00dc73-2393-4f1a-910e-7c78b3b88311" providerId="ADAL" clId="{ED038479-7FA5-4C31-AD20-9ACB36B86C30}" dt="2023-02-05T16:21:34.241" v="1096" actId="20577"/>
          <ac:spMkLst>
            <pc:docMk/>
            <pc:sldMk cId="3177771653" sldId="285"/>
            <ac:spMk id="3" creationId="{6D1640BA-0B1E-59C6-4BF2-BEB029AEA006}"/>
          </ac:spMkLst>
        </pc:spChg>
      </pc:sldChg>
      <pc:sldChg chg="del">
        <pc:chgData name="Joseph Omar (1902433)" userId="3e00dc73-2393-4f1a-910e-7c78b3b88311" providerId="ADAL" clId="{ED038479-7FA5-4C31-AD20-9ACB36B86C30}" dt="2023-02-03T18:01:24.988" v="4" actId="47"/>
        <pc:sldMkLst>
          <pc:docMk/>
          <pc:sldMk cId="1378472" sldId="290"/>
        </pc:sldMkLst>
      </pc:sldChg>
      <pc:sldChg chg="del">
        <pc:chgData name="Joseph Omar (1902433)" userId="3e00dc73-2393-4f1a-910e-7c78b3b88311" providerId="ADAL" clId="{ED038479-7FA5-4C31-AD20-9ACB36B86C30}" dt="2023-02-03T18:01:25.329" v="6" actId="47"/>
        <pc:sldMkLst>
          <pc:docMk/>
          <pc:sldMk cId="1742574269" sldId="291"/>
        </pc:sldMkLst>
      </pc:sldChg>
      <pc:sldChg chg="del">
        <pc:chgData name="Joseph Omar (1902433)" userId="3e00dc73-2393-4f1a-910e-7c78b3b88311" providerId="ADAL" clId="{ED038479-7FA5-4C31-AD20-9ACB36B86C30}" dt="2023-02-03T18:01:25.147" v="5" actId="47"/>
        <pc:sldMkLst>
          <pc:docMk/>
          <pc:sldMk cId="2067997063" sldId="294"/>
        </pc:sldMkLst>
      </pc:sldChg>
      <pc:sldChg chg="del">
        <pc:chgData name="Joseph Omar (1902433)" userId="3e00dc73-2393-4f1a-910e-7c78b3b88311" providerId="ADAL" clId="{ED038479-7FA5-4C31-AD20-9ACB36B86C30}" dt="2023-02-03T18:01:25.770" v="8" actId="47"/>
        <pc:sldMkLst>
          <pc:docMk/>
          <pc:sldMk cId="3455686195" sldId="302"/>
        </pc:sldMkLst>
      </pc:sldChg>
      <pc:sldChg chg="del">
        <pc:chgData name="Joseph Omar (1902433)" userId="3e00dc73-2393-4f1a-910e-7c78b3b88311" providerId="ADAL" clId="{ED038479-7FA5-4C31-AD20-9ACB36B86C30}" dt="2023-02-03T18:01:25.511" v="7" actId="47"/>
        <pc:sldMkLst>
          <pc:docMk/>
          <pc:sldMk cId="1945710067" sldId="303"/>
        </pc:sldMkLst>
      </pc:sldChg>
      <pc:sldChg chg="del">
        <pc:chgData name="Joseph Omar (1902433)" userId="3e00dc73-2393-4f1a-910e-7c78b3b88311" providerId="ADAL" clId="{ED038479-7FA5-4C31-AD20-9ACB36B86C30}" dt="2023-02-03T18:01:27.145" v="10" actId="47"/>
        <pc:sldMkLst>
          <pc:docMk/>
          <pc:sldMk cId="3815657019" sldId="305"/>
        </pc:sldMkLst>
      </pc:sldChg>
      <pc:sldChg chg="del">
        <pc:chgData name="Joseph Omar (1902433)" userId="3e00dc73-2393-4f1a-910e-7c78b3b88311" providerId="ADAL" clId="{ED038479-7FA5-4C31-AD20-9ACB36B86C30}" dt="2023-02-03T18:01:27.781" v="11" actId="47"/>
        <pc:sldMkLst>
          <pc:docMk/>
          <pc:sldMk cId="2766844689" sldId="308"/>
        </pc:sldMkLst>
      </pc:sldChg>
    </pc:docChg>
  </pc:docChgLst>
  <pc:docChgLst>
    <pc:chgData name="Joseph Omar (1902433)" userId="3e00dc73-2393-4f1a-910e-7c78b3b88311" providerId="ADAL" clId="{2901AAF1-9502-40C9-8148-62EA8F2C61F8}"/>
    <pc:docChg chg="undo custSel addSld delSld modSld sldOrd">
      <pc:chgData name="Joseph Omar (1902433)" userId="3e00dc73-2393-4f1a-910e-7c78b3b88311" providerId="ADAL" clId="{2901AAF1-9502-40C9-8148-62EA8F2C61F8}" dt="2022-09-18T16:24:13.179" v="1242" actId="20577"/>
      <pc:docMkLst>
        <pc:docMk/>
      </pc:docMkLst>
      <pc:sldChg chg="modTransition">
        <pc:chgData name="Joseph Omar (1902433)" userId="3e00dc73-2393-4f1a-910e-7c78b3b88311" providerId="ADAL" clId="{2901AAF1-9502-40C9-8148-62EA8F2C61F8}" dt="2022-09-15T14:59:28.461" v="883"/>
        <pc:sldMkLst>
          <pc:docMk/>
          <pc:sldMk cId="2312441003" sldId="256"/>
        </pc:sldMkLst>
      </pc:sldChg>
      <pc:sldChg chg="modTransition">
        <pc:chgData name="Joseph Omar (1902433)" userId="3e00dc73-2393-4f1a-910e-7c78b3b88311" providerId="ADAL" clId="{2901AAF1-9502-40C9-8148-62EA8F2C61F8}" dt="2022-09-15T14:59:28.461" v="883"/>
        <pc:sldMkLst>
          <pc:docMk/>
          <pc:sldMk cId="973386461" sldId="257"/>
        </pc:sldMkLst>
      </pc:sldChg>
      <pc:sldChg chg="modTransition">
        <pc:chgData name="Joseph Omar (1902433)" userId="3e00dc73-2393-4f1a-910e-7c78b3b88311" providerId="ADAL" clId="{2901AAF1-9502-40C9-8148-62EA8F2C61F8}" dt="2022-09-15T14:59:28.461" v="883"/>
        <pc:sldMkLst>
          <pc:docMk/>
          <pc:sldMk cId="2020539741" sldId="258"/>
        </pc:sldMkLst>
      </pc:sldChg>
      <pc:sldChg chg="modTransition">
        <pc:chgData name="Joseph Omar (1902433)" userId="3e00dc73-2393-4f1a-910e-7c78b3b88311" providerId="ADAL" clId="{2901AAF1-9502-40C9-8148-62EA8F2C61F8}" dt="2022-09-15T14:59:28.461" v="883"/>
        <pc:sldMkLst>
          <pc:docMk/>
          <pc:sldMk cId="1321612950" sldId="259"/>
        </pc:sldMkLst>
      </pc:sldChg>
      <pc:sldChg chg="modTransition">
        <pc:chgData name="Joseph Omar (1902433)" userId="3e00dc73-2393-4f1a-910e-7c78b3b88311" providerId="ADAL" clId="{2901AAF1-9502-40C9-8148-62EA8F2C61F8}" dt="2022-09-15T14:59:28.461" v="883"/>
        <pc:sldMkLst>
          <pc:docMk/>
          <pc:sldMk cId="554394030" sldId="260"/>
        </pc:sldMkLst>
      </pc:sldChg>
      <pc:sldChg chg="del modTransition">
        <pc:chgData name="Joseph Omar (1902433)" userId="3e00dc73-2393-4f1a-910e-7c78b3b88311" providerId="ADAL" clId="{2901AAF1-9502-40C9-8148-62EA8F2C61F8}" dt="2022-09-15T15:01:12.741" v="891" actId="47"/>
        <pc:sldMkLst>
          <pc:docMk/>
          <pc:sldMk cId="2246448350" sldId="261"/>
        </pc:sldMkLst>
      </pc:sldChg>
      <pc:sldChg chg="modTransition modAnim">
        <pc:chgData name="Joseph Omar (1902433)" userId="3e00dc73-2393-4f1a-910e-7c78b3b88311" providerId="ADAL" clId="{2901AAF1-9502-40C9-8148-62EA8F2C61F8}" dt="2022-09-15T15:00:03.426" v="885"/>
        <pc:sldMkLst>
          <pc:docMk/>
          <pc:sldMk cId="1949771858" sldId="262"/>
        </pc:sldMkLst>
      </pc:sldChg>
      <pc:sldChg chg="modSp mod ord modTransition">
        <pc:chgData name="Joseph Omar (1902433)" userId="3e00dc73-2393-4f1a-910e-7c78b3b88311" providerId="ADAL" clId="{2901AAF1-9502-40C9-8148-62EA8F2C61F8}" dt="2022-09-15T15:32:55.031" v="1166" actId="255"/>
        <pc:sldMkLst>
          <pc:docMk/>
          <pc:sldMk cId="137730909" sldId="264"/>
        </pc:sldMkLst>
        <pc:spChg chg="mod">
          <ac:chgData name="Joseph Omar (1902433)" userId="3e00dc73-2393-4f1a-910e-7c78b3b88311" providerId="ADAL" clId="{2901AAF1-9502-40C9-8148-62EA8F2C61F8}" dt="2022-09-15T15:32:55.031" v="1166" actId="255"/>
          <ac:spMkLst>
            <pc:docMk/>
            <pc:sldMk cId="137730909" sldId="264"/>
            <ac:spMk id="3" creationId="{88893544-D6F0-4A4F-952A-D0F402CE2704}"/>
          </ac:spMkLst>
        </pc:spChg>
      </pc:sldChg>
      <pc:sldChg chg="modTransition">
        <pc:chgData name="Joseph Omar (1902433)" userId="3e00dc73-2393-4f1a-910e-7c78b3b88311" providerId="ADAL" clId="{2901AAF1-9502-40C9-8148-62EA8F2C61F8}" dt="2022-09-15T14:59:28.461" v="883"/>
        <pc:sldMkLst>
          <pc:docMk/>
          <pc:sldMk cId="2472241863" sldId="265"/>
        </pc:sldMkLst>
      </pc:sldChg>
      <pc:sldChg chg="modTransition modAnim">
        <pc:chgData name="Joseph Omar (1902433)" userId="3e00dc73-2393-4f1a-910e-7c78b3b88311" providerId="ADAL" clId="{2901AAF1-9502-40C9-8148-62EA8F2C61F8}" dt="2022-09-15T15:00:12.906" v="886"/>
        <pc:sldMkLst>
          <pc:docMk/>
          <pc:sldMk cId="2283491206" sldId="266"/>
        </pc:sldMkLst>
      </pc:sldChg>
      <pc:sldChg chg="del modTransition">
        <pc:chgData name="Joseph Omar (1902433)" userId="3e00dc73-2393-4f1a-910e-7c78b3b88311" providerId="ADAL" clId="{2901AAF1-9502-40C9-8148-62EA8F2C61F8}" dt="2022-09-15T15:01:38.283" v="892" actId="47"/>
        <pc:sldMkLst>
          <pc:docMk/>
          <pc:sldMk cId="2573976319" sldId="267"/>
        </pc:sldMkLst>
      </pc:sldChg>
      <pc:sldChg chg="del modTransition">
        <pc:chgData name="Joseph Omar (1902433)" userId="3e00dc73-2393-4f1a-910e-7c78b3b88311" providerId="ADAL" clId="{2901AAF1-9502-40C9-8148-62EA8F2C61F8}" dt="2022-09-15T15:01:41.765" v="894" actId="47"/>
        <pc:sldMkLst>
          <pc:docMk/>
          <pc:sldMk cId="1850767941" sldId="268"/>
        </pc:sldMkLst>
      </pc:sldChg>
      <pc:sldChg chg="del modTransition">
        <pc:chgData name="Joseph Omar (1902433)" userId="3e00dc73-2393-4f1a-910e-7c78b3b88311" providerId="ADAL" clId="{2901AAF1-9502-40C9-8148-62EA8F2C61F8}" dt="2022-09-15T15:01:43.636" v="895" actId="47"/>
        <pc:sldMkLst>
          <pc:docMk/>
          <pc:sldMk cId="144705657" sldId="269"/>
        </pc:sldMkLst>
      </pc:sldChg>
      <pc:sldChg chg="del modTransition modAnim">
        <pc:chgData name="Joseph Omar (1902433)" userId="3e00dc73-2393-4f1a-910e-7c78b3b88311" providerId="ADAL" clId="{2901AAF1-9502-40C9-8148-62EA8F2C61F8}" dt="2022-09-15T15:01:44.696" v="896" actId="47"/>
        <pc:sldMkLst>
          <pc:docMk/>
          <pc:sldMk cId="3325302449" sldId="270"/>
        </pc:sldMkLst>
      </pc:sldChg>
      <pc:sldChg chg="del modTransition">
        <pc:chgData name="Joseph Omar (1902433)" userId="3e00dc73-2393-4f1a-910e-7c78b3b88311" providerId="ADAL" clId="{2901AAF1-9502-40C9-8148-62EA8F2C61F8}" dt="2022-09-15T15:01:46.477" v="897" actId="47"/>
        <pc:sldMkLst>
          <pc:docMk/>
          <pc:sldMk cId="620628410" sldId="271"/>
        </pc:sldMkLst>
      </pc:sldChg>
      <pc:sldChg chg="del modTransition">
        <pc:chgData name="Joseph Omar (1902433)" userId="3e00dc73-2393-4f1a-910e-7c78b3b88311" providerId="ADAL" clId="{2901AAF1-9502-40C9-8148-62EA8F2C61F8}" dt="2022-09-15T15:01:47.684" v="898" actId="47"/>
        <pc:sldMkLst>
          <pc:docMk/>
          <pc:sldMk cId="1841039639" sldId="272"/>
        </pc:sldMkLst>
      </pc:sldChg>
      <pc:sldChg chg="delSp modSp mod ord modTransition delAnim modAnim">
        <pc:chgData name="Joseph Omar (1902433)" userId="3e00dc73-2393-4f1a-910e-7c78b3b88311" providerId="ADAL" clId="{2901AAF1-9502-40C9-8148-62EA8F2C61F8}" dt="2022-09-18T16:11:57.482" v="1208"/>
        <pc:sldMkLst>
          <pc:docMk/>
          <pc:sldMk cId="1445390164" sldId="273"/>
        </pc:sldMkLst>
        <pc:spChg chg="mod">
          <ac:chgData name="Joseph Omar (1902433)" userId="3e00dc73-2393-4f1a-910e-7c78b3b88311" providerId="ADAL" clId="{2901AAF1-9502-40C9-8148-62EA8F2C61F8}" dt="2022-09-15T15:10:39.402" v="959" actId="20577"/>
          <ac:spMkLst>
            <pc:docMk/>
            <pc:sldMk cId="1445390164" sldId="273"/>
            <ac:spMk id="2" creationId="{062748E0-7608-405C-9D0E-0CB2E95C0320}"/>
          </ac:spMkLst>
        </pc:spChg>
        <pc:spChg chg="mod">
          <ac:chgData name="Joseph Omar (1902433)" userId="3e00dc73-2393-4f1a-910e-7c78b3b88311" providerId="ADAL" clId="{2901AAF1-9502-40C9-8148-62EA8F2C61F8}" dt="2022-09-15T15:11:52.765" v="961" actId="27636"/>
          <ac:spMkLst>
            <pc:docMk/>
            <pc:sldMk cId="1445390164" sldId="273"/>
            <ac:spMk id="3" creationId="{66F11DC9-0700-4EBB-BD3F-87EB7DD9ABF5}"/>
          </ac:spMkLst>
        </pc:spChg>
        <pc:picChg chg="del">
          <ac:chgData name="Joseph Omar (1902433)" userId="3e00dc73-2393-4f1a-910e-7c78b3b88311" providerId="ADAL" clId="{2901AAF1-9502-40C9-8148-62EA8F2C61F8}" dt="2022-09-10T14:52:41.142" v="2" actId="478"/>
          <ac:picMkLst>
            <pc:docMk/>
            <pc:sldMk cId="1445390164" sldId="273"/>
            <ac:picMk id="6" creationId="{28EFC31F-C798-4735-8C79-0C5090A8EA0E}"/>
          </ac:picMkLst>
        </pc:picChg>
      </pc:sldChg>
      <pc:sldChg chg="modTransition modAnim">
        <pc:chgData name="Joseph Omar (1902433)" userId="3e00dc73-2393-4f1a-910e-7c78b3b88311" providerId="ADAL" clId="{2901AAF1-9502-40C9-8148-62EA8F2C61F8}" dt="2022-09-15T15:00:59.679" v="890"/>
        <pc:sldMkLst>
          <pc:docMk/>
          <pc:sldMk cId="3275460492" sldId="274"/>
        </pc:sldMkLst>
      </pc:sldChg>
      <pc:sldChg chg="del modTransition modAnim">
        <pc:chgData name="Joseph Omar (1902433)" userId="3e00dc73-2393-4f1a-910e-7c78b3b88311" providerId="ADAL" clId="{2901AAF1-9502-40C9-8148-62EA8F2C61F8}" dt="2022-09-15T15:01:39.516" v="893" actId="47"/>
        <pc:sldMkLst>
          <pc:docMk/>
          <pc:sldMk cId="2937539103" sldId="275"/>
        </pc:sldMkLst>
      </pc:sldChg>
      <pc:sldChg chg="modTransition">
        <pc:chgData name="Joseph Omar (1902433)" userId="3e00dc73-2393-4f1a-910e-7c78b3b88311" providerId="ADAL" clId="{2901AAF1-9502-40C9-8148-62EA8F2C61F8}" dt="2022-09-15T14:59:28.461" v="883"/>
        <pc:sldMkLst>
          <pc:docMk/>
          <pc:sldMk cId="2376256560" sldId="276"/>
        </pc:sldMkLst>
      </pc:sldChg>
      <pc:sldChg chg="modSp mod modTransition">
        <pc:chgData name="Joseph Omar (1902433)" userId="3e00dc73-2393-4f1a-910e-7c78b3b88311" providerId="ADAL" clId="{2901AAF1-9502-40C9-8148-62EA8F2C61F8}" dt="2022-09-15T14:59:28.461" v="883"/>
        <pc:sldMkLst>
          <pc:docMk/>
          <pc:sldMk cId="1858146728" sldId="277"/>
        </pc:sldMkLst>
        <pc:spChg chg="mod">
          <ac:chgData name="Joseph Omar (1902433)" userId="3e00dc73-2393-4f1a-910e-7c78b3b88311" providerId="ADAL" clId="{2901AAF1-9502-40C9-8148-62EA8F2C61F8}" dt="2022-09-10T14:51:08.821" v="1" actId="947"/>
          <ac:spMkLst>
            <pc:docMk/>
            <pc:sldMk cId="1858146728" sldId="277"/>
            <ac:spMk id="7" creationId="{950F30CE-7139-5DDF-D904-76972E368501}"/>
          </ac:spMkLst>
        </pc:spChg>
      </pc:sldChg>
      <pc:sldChg chg="addSp delSp modSp new mod modTransition">
        <pc:chgData name="Joseph Omar (1902433)" userId="3e00dc73-2393-4f1a-910e-7c78b3b88311" providerId="ADAL" clId="{2901AAF1-9502-40C9-8148-62EA8F2C61F8}" dt="2022-09-15T14:59:28.461" v="883"/>
        <pc:sldMkLst>
          <pc:docMk/>
          <pc:sldMk cId="1479076437" sldId="278"/>
        </pc:sldMkLst>
        <pc:spChg chg="mod">
          <ac:chgData name="Joseph Omar (1902433)" userId="3e00dc73-2393-4f1a-910e-7c78b3b88311" providerId="ADAL" clId="{2901AAF1-9502-40C9-8148-62EA8F2C61F8}" dt="2022-09-10T15:33:23.211" v="264" actId="1076"/>
          <ac:spMkLst>
            <pc:docMk/>
            <pc:sldMk cId="1479076437" sldId="278"/>
            <ac:spMk id="2" creationId="{50BAEED8-07FF-27F5-9395-A9FDECFFA740}"/>
          </ac:spMkLst>
        </pc:spChg>
        <pc:spChg chg="del mod">
          <ac:chgData name="Joseph Omar (1902433)" userId="3e00dc73-2393-4f1a-910e-7c78b3b88311" providerId="ADAL" clId="{2901AAF1-9502-40C9-8148-62EA8F2C61F8}" dt="2022-09-10T14:56:33.865" v="12" actId="478"/>
          <ac:spMkLst>
            <pc:docMk/>
            <pc:sldMk cId="1479076437" sldId="278"/>
            <ac:spMk id="3" creationId="{9F0BF20B-7469-245B-ADFA-1784C1E8F4B2}"/>
          </ac:spMkLst>
        </pc:spChg>
        <pc:spChg chg="add mod">
          <ac:chgData name="Joseph Omar (1902433)" userId="3e00dc73-2393-4f1a-910e-7c78b3b88311" providerId="ADAL" clId="{2901AAF1-9502-40C9-8148-62EA8F2C61F8}" dt="2022-09-10T15:36:06.277" v="296" actId="14100"/>
          <ac:spMkLst>
            <pc:docMk/>
            <pc:sldMk cId="1479076437" sldId="278"/>
            <ac:spMk id="6" creationId="{31D3E99C-B9B1-952E-E560-A9A4B815AD90}"/>
          </ac:spMkLst>
        </pc:spChg>
        <pc:picChg chg="add mod">
          <ac:chgData name="Joseph Omar (1902433)" userId="3e00dc73-2393-4f1a-910e-7c78b3b88311" providerId="ADAL" clId="{2901AAF1-9502-40C9-8148-62EA8F2C61F8}" dt="2022-09-10T15:36:09.625" v="297" actId="14100"/>
          <ac:picMkLst>
            <pc:docMk/>
            <pc:sldMk cId="1479076437" sldId="278"/>
            <ac:picMk id="4" creationId="{DA00AB6E-94EF-46AB-A12B-259E8210D218}"/>
          </ac:picMkLst>
        </pc:picChg>
      </pc:sldChg>
      <pc:sldChg chg="modSp new mod modTransition">
        <pc:chgData name="Joseph Omar (1902433)" userId="3e00dc73-2393-4f1a-910e-7c78b3b88311" providerId="ADAL" clId="{2901AAF1-9502-40C9-8148-62EA8F2C61F8}" dt="2022-09-15T14:59:28.461" v="883"/>
        <pc:sldMkLst>
          <pc:docMk/>
          <pc:sldMk cId="107947639" sldId="279"/>
        </pc:sldMkLst>
        <pc:spChg chg="mod">
          <ac:chgData name="Joseph Omar (1902433)" userId="3e00dc73-2393-4f1a-910e-7c78b3b88311" providerId="ADAL" clId="{2901AAF1-9502-40C9-8148-62EA8F2C61F8}" dt="2022-09-10T15:06:08" v="102" actId="1076"/>
          <ac:spMkLst>
            <pc:docMk/>
            <pc:sldMk cId="107947639" sldId="279"/>
            <ac:spMk id="2" creationId="{240DC5B6-0F4E-EE63-A15A-93995A9FF8AF}"/>
          </ac:spMkLst>
        </pc:spChg>
        <pc:spChg chg="mod">
          <ac:chgData name="Joseph Omar (1902433)" userId="3e00dc73-2393-4f1a-910e-7c78b3b88311" providerId="ADAL" clId="{2901AAF1-9502-40C9-8148-62EA8F2C61F8}" dt="2022-09-10T15:28:01.433" v="221" actId="20577"/>
          <ac:spMkLst>
            <pc:docMk/>
            <pc:sldMk cId="107947639" sldId="279"/>
            <ac:spMk id="3" creationId="{E6303CF3-5245-032D-DACC-A5534D597840}"/>
          </ac:spMkLst>
        </pc:spChg>
      </pc:sldChg>
      <pc:sldChg chg="addSp modSp new mod modTransition">
        <pc:chgData name="Joseph Omar (1902433)" userId="3e00dc73-2393-4f1a-910e-7c78b3b88311" providerId="ADAL" clId="{2901AAF1-9502-40C9-8148-62EA8F2C61F8}" dt="2022-09-15T14:59:28.461" v="883"/>
        <pc:sldMkLst>
          <pc:docMk/>
          <pc:sldMk cId="2934626536" sldId="280"/>
        </pc:sldMkLst>
        <pc:spChg chg="mod">
          <ac:chgData name="Joseph Omar (1902433)" userId="3e00dc73-2393-4f1a-910e-7c78b3b88311" providerId="ADAL" clId="{2901AAF1-9502-40C9-8148-62EA8F2C61F8}" dt="2022-09-10T15:28:13.477" v="233" actId="5793"/>
          <ac:spMkLst>
            <pc:docMk/>
            <pc:sldMk cId="2934626536" sldId="280"/>
            <ac:spMk id="2" creationId="{862F8434-BFB8-84A9-1DEE-ECD3B4A2336A}"/>
          </ac:spMkLst>
        </pc:spChg>
        <pc:spChg chg="mod">
          <ac:chgData name="Joseph Omar (1902433)" userId="3e00dc73-2393-4f1a-910e-7c78b3b88311" providerId="ADAL" clId="{2901AAF1-9502-40C9-8148-62EA8F2C61F8}" dt="2022-09-10T15:29:46.815" v="241" actId="947"/>
          <ac:spMkLst>
            <pc:docMk/>
            <pc:sldMk cId="2934626536" sldId="280"/>
            <ac:spMk id="3" creationId="{D1B83FD8-CA12-7C0C-ACFE-801D070B6217}"/>
          </ac:spMkLst>
        </pc:spChg>
        <pc:spChg chg="add mod">
          <ac:chgData name="Joseph Omar (1902433)" userId="3e00dc73-2393-4f1a-910e-7c78b3b88311" providerId="ADAL" clId="{2901AAF1-9502-40C9-8148-62EA8F2C61F8}" dt="2022-09-10T15:31:29.571" v="252" actId="207"/>
          <ac:spMkLst>
            <pc:docMk/>
            <pc:sldMk cId="2934626536" sldId="280"/>
            <ac:spMk id="6" creationId="{C1C96C19-E084-19C5-E872-B1FACD447920}"/>
          </ac:spMkLst>
        </pc:spChg>
        <pc:picChg chg="add mod">
          <ac:chgData name="Joseph Omar (1902433)" userId="3e00dc73-2393-4f1a-910e-7c78b3b88311" providerId="ADAL" clId="{2901AAF1-9502-40C9-8148-62EA8F2C61F8}" dt="2022-09-10T15:25:52.827" v="109" actId="14100"/>
          <ac:picMkLst>
            <pc:docMk/>
            <pc:sldMk cId="2934626536" sldId="280"/>
            <ac:picMk id="4" creationId="{89FC7A69-E91D-F10D-BD4C-A25A96BA806A}"/>
          </ac:picMkLst>
        </pc:picChg>
      </pc:sldChg>
      <pc:sldChg chg="addSp modSp new mod modTransition">
        <pc:chgData name="Joseph Omar (1902433)" userId="3e00dc73-2393-4f1a-910e-7c78b3b88311" providerId="ADAL" clId="{2901AAF1-9502-40C9-8148-62EA8F2C61F8}" dt="2022-09-15T14:59:28.461" v="883"/>
        <pc:sldMkLst>
          <pc:docMk/>
          <pc:sldMk cId="1376915406" sldId="281"/>
        </pc:sldMkLst>
        <pc:spChg chg="mod">
          <ac:chgData name="Joseph Omar (1902433)" userId="3e00dc73-2393-4f1a-910e-7c78b3b88311" providerId="ADAL" clId="{2901AAF1-9502-40C9-8148-62EA8F2C61F8}" dt="2022-09-14T16:36:38.707" v="328" actId="313"/>
          <ac:spMkLst>
            <pc:docMk/>
            <pc:sldMk cId="1376915406" sldId="281"/>
            <ac:spMk id="2" creationId="{8B5B2990-22AC-DDF3-6C1D-B6713C936AB0}"/>
          </ac:spMkLst>
        </pc:spChg>
        <pc:spChg chg="mod">
          <ac:chgData name="Joseph Omar (1902433)" userId="3e00dc73-2393-4f1a-910e-7c78b3b88311" providerId="ADAL" clId="{2901AAF1-9502-40C9-8148-62EA8F2C61F8}" dt="2022-09-14T16:34:55.394" v="317"/>
          <ac:spMkLst>
            <pc:docMk/>
            <pc:sldMk cId="1376915406" sldId="281"/>
            <ac:spMk id="3" creationId="{9146A83A-72E1-6C9A-89BB-D3D7B5DA46E5}"/>
          </ac:spMkLst>
        </pc:spChg>
        <pc:spChg chg="add mod">
          <ac:chgData name="Joseph Omar (1902433)" userId="3e00dc73-2393-4f1a-910e-7c78b3b88311" providerId="ADAL" clId="{2901AAF1-9502-40C9-8148-62EA8F2C61F8}" dt="2022-09-14T16:33:27.491" v="311" actId="207"/>
          <ac:spMkLst>
            <pc:docMk/>
            <pc:sldMk cId="1376915406" sldId="281"/>
            <ac:spMk id="5" creationId="{103DD071-CB9B-B707-610C-9FA1D75C653E}"/>
          </ac:spMkLst>
        </pc:spChg>
        <pc:spChg chg="add mod">
          <ac:chgData name="Joseph Omar (1902433)" userId="3e00dc73-2393-4f1a-910e-7c78b3b88311" providerId="ADAL" clId="{2901AAF1-9502-40C9-8148-62EA8F2C61F8}" dt="2022-09-14T16:37:30.531" v="334" actId="1076"/>
          <ac:spMkLst>
            <pc:docMk/>
            <pc:sldMk cId="1376915406" sldId="281"/>
            <ac:spMk id="7" creationId="{CF33459E-1E66-2C82-BE02-3340C2DA0A1A}"/>
          </ac:spMkLst>
        </pc:spChg>
        <pc:spChg chg="add mod">
          <ac:chgData name="Joseph Omar (1902433)" userId="3e00dc73-2393-4f1a-910e-7c78b3b88311" providerId="ADAL" clId="{2901AAF1-9502-40C9-8148-62EA8F2C61F8}" dt="2022-09-14T16:37:36.167" v="336" actId="404"/>
          <ac:spMkLst>
            <pc:docMk/>
            <pc:sldMk cId="1376915406" sldId="281"/>
            <ac:spMk id="9" creationId="{51E5DFA4-1323-6BA4-4E31-818ABBA3DE6C}"/>
          </ac:spMkLst>
        </pc:spChg>
      </pc:sldChg>
      <pc:sldChg chg="addSp delSp modSp add mod modTransition">
        <pc:chgData name="Joseph Omar (1902433)" userId="3e00dc73-2393-4f1a-910e-7c78b3b88311" providerId="ADAL" clId="{2901AAF1-9502-40C9-8148-62EA8F2C61F8}" dt="2022-09-15T15:23:30.127" v="1087" actId="1076"/>
        <pc:sldMkLst>
          <pc:docMk/>
          <pc:sldMk cId="24825232" sldId="282"/>
        </pc:sldMkLst>
        <pc:spChg chg="del">
          <ac:chgData name="Joseph Omar (1902433)" userId="3e00dc73-2393-4f1a-910e-7c78b3b88311" providerId="ADAL" clId="{2901AAF1-9502-40C9-8148-62EA8F2C61F8}" dt="2022-09-14T16:40:15.280" v="357" actId="478"/>
          <ac:spMkLst>
            <pc:docMk/>
            <pc:sldMk cId="24825232" sldId="282"/>
            <ac:spMk id="3" creationId="{9146A83A-72E1-6C9A-89BB-D3D7B5DA46E5}"/>
          </ac:spMkLst>
        </pc:spChg>
        <pc:spChg chg="add mod">
          <ac:chgData name="Joseph Omar (1902433)" userId="3e00dc73-2393-4f1a-910e-7c78b3b88311" providerId="ADAL" clId="{2901AAF1-9502-40C9-8148-62EA8F2C61F8}" dt="2022-09-15T15:23:30.127" v="1087" actId="1076"/>
          <ac:spMkLst>
            <pc:docMk/>
            <pc:sldMk cId="24825232" sldId="282"/>
            <ac:spMk id="4" creationId="{88476E15-575A-8C40-26B9-265E9C7772C4}"/>
          </ac:spMkLst>
        </pc:spChg>
        <pc:spChg chg="del">
          <ac:chgData name="Joseph Omar (1902433)" userId="3e00dc73-2393-4f1a-910e-7c78b3b88311" providerId="ADAL" clId="{2901AAF1-9502-40C9-8148-62EA8F2C61F8}" dt="2022-09-14T16:40:34.901" v="361" actId="478"/>
          <ac:spMkLst>
            <pc:docMk/>
            <pc:sldMk cId="24825232" sldId="282"/>
            <ac:spMk id="5" creationId="{103DD071-CB9B-B707-610C-9FA1D75C653E}"/>
          </ac:spMkLst>
        </pc:spChg>
        <pc:spChg chg="add del mod">
          <ac:chgData name="Joseph Omar (1902433)" userId="3e00dc73-2393-4f1a-910e-7c78b3b88311" providerId="ADAL" clId="{2901AAF1-9502-40C9-8148-62EA8F2C61F8}" dt="2022-09-14T16:40:39.352" v="363" actId="478"/>
          <ac:spMkLst>
            <pc:docMk/>
            <pc:sldMk cId="24825232" sldId="282"/>
            <ac:spMk id="6" creationId="{DE3E3143-53A0-19ED-7C96-D9D974C8A2EB}"/>
          </ac:spMkLst>
        </pc:spChg>
        <pc:spChg chg="del mod">
          <ac:chgData name="Joseph Omar (1902433)" userId="3e00dc73-2393-4f1a-910e-7c78b3b88311" providerId="ADAL" clId="{2901AAF1-9502-40C9-8148-62EA8F2C61F8}" dt="2022-09-14T16:40:31.272" v="360" actId="478"/>
          <ac:spMkLst>
            <pc:docMk/>
            <pc:sldMk cId="24825232" sldId="282"/>
            <ac:spMk id="7" creationId="{CF33459E-1E66-2C82-BE02-3340C2DA0A1A}"/>
          </ac:spMkLst>
        </pc:spChg>
        <pc:spChg chg="del">
          <ac:chgData name="Joseph Omar (1902433)" userId="3e00dc73-2393-4f1a-910e-7c78b3b88311" providerId="ADAL" clId="{2901AAF1-9502-40C9-8148-62EA8F2C61F8}" dt="2022-09-14T16:40:22.654" v="358" actId="478"/>
          <ac:spMkLst>
            <pc:docMk/>
            <pc:sldMk cId="24825232" sldId="282"/>
            <ac:spMk id="9" creationId="{51E5DFA4-1323-6BA4-4E31-818ABBA3DE6C}"/>
          </ac:spMkLst>
        </pc:spChg>
        <pc:picChg chg="add del mod">
          <ac:chgData name="Joseph Omar (1902433)" userId="3e00dc73-2393-4f1a-910e-7c78b3b88311" providerId="ADAL" clId="{2901AAF1-9502-40C9-8148-62EA8F2C61F8}" dt="2022-09-14T17:09:35.327" v="369" actId="478"/>
          <ac:picMkLst>
            <pc:docMk/>
            <pc:sldMk cId="24825232" sldId="282"/>
            <ac:picMk id="8" creationId="{D2587AE3-27E7-A8D6-B435-9543A993A2B3}"/>
          </ac:picMkLst>
        </pc:picChg>
        <pc:picChg chg="add del mod">
          <ac:chgData name="Joseph Omar (1902433)" userId="3e00dc73-2393-4f1a-910e-7c78b3b88311" providerId="ADAL" clId="{2901AAF1-9502-40C9-8148-62EA8F2C61F8}" dt="2022-09-14T17:09:37.589" v="370" actId="478"/>
          <ac:picMkLst>
            <pc:docMk/>
            <pc:sldMk cId="24825232" sldId="282"/>
            <ac:picMk id="10" creationId="{0FB77B18-7311-C5D7-3BA9-767290F27F29}"/>
          </ac:picMkLst>
        </pc:picChg>
        <pc:picChg chg="add mod">
          <ac:chgData name="Joseph Omar (1902433)" userId="3e00dc73-2393-4f1a-910e-7c78b3b88311" providerId="ADAL" clId="{2901AAF1-9502-40C9-8148-62EA8F2C61F8}" dt="2022-09-14T17:09:42.127" v="372" actId="1076"/>
          <ac:picMkLst>
            <pc:docMk/>
            <pc:sldMk cId="24825232" sldId="282"/>
            <ac:picMk id="11" creationId="{DAD4E580-7996-7998-786E-48E5909A1F92}"/>
          </ac:picMkLst>
        </pc:picChg>
      </pc:sldChg>
      <pc:sldChg chg="addSp delSp modSp new mod modTransition">
        <pc:chgData name="Joseph Omar (1902433)" userId="3e00dc73-2393-4f1a-910e-7c78b3b88311" providerId="ADAL" clId="{2901AAF1-9502-40C9-8148-62EA8F2C61F8}" dt="2022-09-15T14:59:28.461" v="883"/>
        <pc:sldMkLst>
          <pc:docMk/>
          <pc:sldMk cId="1766829993" sldId="283"/>
        </pc:sldMkLst>
        <pc:spChg chg="mod">
          <ac:chgData name="Joseph Omar (1902433)" userId="3e00dc73-2393-4f1a-910e-7c78b3b88311" providerId="ADAL" clId="{2901AAF1-9502-40C9-8148-62EA8F2C61F8}" dt="2022-09-15T11:24:51.553" v="387" actId="20577"/>
          <ac:spMkLst>
            <pc:docMk/>
            <pc:sldMk cId="1766829993" sldId="283"/>
            <ac:spMk id="2" creationId="{7F893A24-2612-F35F-3E37-425BF7FC2807}"/>
          </ac:spMkLst>
        </pc:spChg>
        <pc:spChg chg="mod">
          <ac:chgData name="Joseph Omar (1902433)" userId="3e00dc73-2393-4f1a-910e-7c78b3b88311" providerId="ADAL" clId="{2901AAF1-9502-40C9-8148-62EA8F2C61F8}" dt="2022-09-15T11:32:38.047" v="421" actId="20577"/>
          <ac:spMkLst>
            <pc:docMk/>
            <pc:sldMk cId="1766829993" sldId="283"/>
            <ac:spMk id="3" creationId="{BCC8A76A-22B3-5B93-DAAA-08E6E6CFD6C2}"/>
          </ac:spMkLst>
        </pc:spChg>
        <pc:picChg chg="add del mod">
          <ac:chgData name="Joseph Omar (1902433)" userId="3e00dc73-2393-4f1a-910e-7c78b3b88311" providerId="ADAL" clId="{2901AAF1-9502-40C9-8148-62EA8F2C61F8}" dt="2022-09-14T17:54:14.137" v="376" actId="478"/>
          <ac:picMkLst>
            <pc:docMk/>
            <pc:sldMk cId="1766829993" sldId="283"/>
            <ac:picMk id="4" creationId="{8400F089-C364-FC48-1D04-83614F85A9F7}"/>
          </ac:picMkLst>
        </pc:picChg>
      </pc:sldChg>
      <pc:sldChg chg="addSp delSp modSp add mod modTransition setBg">
        <pc:chgData name="Joseph Omar (1902433)" userId="3e00dc73-2393-4f1a-910e-7c78b3b88311" providerId="ADAL" clId="{2901AAF1-9502-40C9-8148-62EA8F2C61F8}" dt="2022-09-15T14:59:28.461" v="883"/>
        <pc:sldMkLst>
          <pc:docMk/>
          <pc:sldMk cId="636850104" sldId="284"/>
        </pc:sldMkLst>
        <pc:spChg chg="mod">
          <ac:chgData name="Joseph Omar (1902433)" userId="3e00dc73-2393-4f1a-910e-7c78b3b88311" providerId="ADAL" clId="{2901AAF1-9502-40C9-8148-62EA8F2C61F8}" dt="2022-09-15T11:27:35.510" v="397" actId="26606"/>
          <ac:spMkLst>
            <pc:docMk/>
            <pc:sldMk cId="636850104" sldId="284"/>
            <ac:spMk id="2" creationId="{7F893A24-2612-F35F-3E37-425BF7FC2807}"/>
          </ac:spMkLst>
        </pc:spChg>
        <pc:spChg chg="add del">
          <ac:chgData name="Joseph Omar (1902433)" userId="3e00dc73-2393-4f1a-910e-7c78b3b88311" providerId="ADAL" clId="{2901AAF1-9502-40C9-8148-62EA8F2C61F8}" dt="2022-09-15T12:17:37.807" v="500" actId="478"/>
          <ac:spMkLst>
            <pc:docMk/>
            <pc:sldMk cId="636850104" sldId="284"/>
            <ac:spMk id="3" creationId="{BCC8A76A-22B3-5B93-DAAA-08E6E6CFD6C2}"/>
          </ac:spMkLst>
        </pc:spChg>
        <pc:spChg chg="add mod ord">
          <ac:chgData name="Joseph Omar (1902433)" userId="3e00dc73-2393-4f1a-910e-7c78b3b88311" providerId="ADAL" clId="{2901AAF1-9502-40C9-8148-62EA8F2C61F8}" dt="2022-09-15T11:27:56.766" v="402" actId="1076"/>
          <ac:spMkLst>
            <pc:docMk/>
            <pc:sldMk cId="636850104" sldId="284"/>
            <ac:spMk id="5" creationId="{F738C462-09D7-FD91-63F5-2E9AB7D77703}"/>
          </ac:spMkLst>
        </pc:spChg>
        <pc:spChg chg="add mod">
          <ac:chgData name="Joseph Omar (1902433)" userId="3e00dc73-2393-4f1a-910e-7c78b3b88311" providerId="ADAL" clId="{2901AAF1-9502-40C9-8148-62EA8F2C61F8}" dt="2022-09-15T11:29:03.200" v="404" actId="1076"/>
          <ac:spMkLst>
            <pc:docMk/>
            <pc:sldMk cId="636850104" sldId="284"/>
            <ac:spMk id="9" creationId="{9EBDE581-F006-2FF6-0C8A-266F54580B42}"/>
          </ac:spMkLst>
        </pc:spChg>
        <pc:spChg chg="add del">
          <ac:chgData name="Joseph Omar (1902433)" userId="3e00dc73-2393-4f1a-910e-7c78b3b88311" providerId="ADAL" clId="{2901AAF1-9502-40C9-8148-62EA8F2C61F8}" dt="2022-09-15T11:27:35.510" v="397" actId="26606"/>
          <ac:spMkLst>
            <pc:docMk/>
            <pc:sldMk cId="636850104" sldId="284"/>
            <ac:spMk id="22" creationId="{58A973E8-C2D4-4C81-8ADE-C5C021A615E7}"/>
          </ac:spMkLst>
        </pc:spChg>
        <pc:spChg chg="add del">
          <ac:chgData name="Joseph Omar (1902433)" userId="3e00dc73-2393-4f1a-910e-7c78b3b88311" providerId="ADAL" clId="{2901AAF1-9502-40C9-8148-62EA8F2C61F8}" dt="2022-09-15T11:27:35.510" v="397" actId="26606"/>
          <ac:spMkLst>
            <pc:docMk/>
            <pc:sldMk cId="636850104" sldId="284"/>
            <ac:spMk id="31" creationId="{E05CABE9-5E7C-4773-BFCD-24B199FA1AE3}"/>
          </ac:spMkLst>
        </pc:spChg>
        <pc:grpChg chg="add del">
          <ac:chgData name="Joseph Omar (1902433)" userId="3e00dc73-2393-4f1a-910e-7c78b3b88311" providerId="ADAL" clId="{2901AAF1-9502-40C9-8148-62EA8F2C61F8}" dt="2022-09-15T11:27:35.510" v="397" actId="26606"/>
          <ac:grpSpMkLst>
            <pc:docMk/>
            <pc:sldMk cId="636850104" sldId="284"/>
            <ac:grpSpMk id="24" creationId="{A08E251A-5371-4E82-A0F3-2CA0C15AB09C}"/>
          </ac:grpSpMkLst>
        </pc:grpChg>
        <pc:picChg chg="add mod modCrop">
          <ac:chgData name="Joseph Omar (1902433)" userId="3e00dc73-2393-4f1a-910e-7c78b3b88311" providerId="ADAL" clId="{2901AAF1-9502-40C9-8148-62EA8F2C61F8}" dt="2022-09-15T11:27:52.948" v="401" actId="14100"/>
          <ac:picMkLst>
            <pc:docMk/>
            <pc:sldMk cId="636850104" sldId="284"/>
            <ac:picMk id="7" creationId="{6ECF3BF4-3D97-399C-FCFD-2482885AB809}"/>
          </ac:picMkLst>
        </pc:picChg>
        <pc:cxnChg chg="add del">
          <ac:chgData name="Joseph Omar (1902433)" userId="3e00dc73-2393-4f1a-910e-7c78b3b88311" providerId="ADAL" clId="{2901AAF1-9502-40C9-8148-62EA8F2C61F8}" dt="2022-09-15T11:27:35.510" v="397" actId="26606"/>
          <ac:cxnSpMkLst>
            <pc:docMk/>
            <pc:sldMk cId="636850104" sldId="284"/>
            <ac:cxnSpMk id="12" creationId="{8FD48FB1-66D8-4676-B0AA-C139A1DB78D1}"/>
          </ac:cxnSpMkLst>
        </pc:cxnChg>
        <pc:cxnChg chg="add del">
          <ac:chgData name="Joseph Omar (1902433)" userId="3e00dc73-2393-4f1a-910e-7c78b3b88311" providerId="ADAL" clId="{2901AAF1-9502-40C9-8148-62EA8F2C61F8}" dt="2022-09-15T11:27:35.510" v="397" actId="26606"/>
          <ac:cxnSpMkLst>
            <pc:docMk/>
            <pc:sldMk cId="636850104" sldId="284"/>
            <ac:cxnSpMk id="14" creationId="{F033F5AE-6728-4F19-8DED-658E674B31B9}"/>
          </ac:cxnSpMkLst>
        </pc:cxnChg>
        <pc:cxnChg chg="add del">
          <ac:chgData name="Joseph Omar (1902433)" userId="3e00dc73-2393-4f1a-910e-7c78b3b88311" providerId="ADAL" clId="{2901AAF1-9502-40C9-8148-62EA8F2C61F8}" dt="2022-09-15T11:27:35.510" v="397" actId="26606"/>
          <ac:cxnSpMkLst>
            <pc:docMk/>
            <pc:sldMk cId="636850104" sldId="284"/>
            <ac:cxnSpMk id="16" creationId="{82C7D74A-18BA-4709-A808-44E8815C4430}"/>
          </ac:cxnSpMkLst>
        </pc:cxnChg>
        <pc:cxnChg chg="add del">
          <ac:chgData name="Joseph Omar (1902433)" userId="3e00dc73-2393-4f1a-910e-7c78b3b88311" providerId="ADAL" clId="{2901AAF1-9502-40C9-8148-62EA8F2C61F8}" dt="2022-09-15T11:27:35.510" v="397" actId="26606"/>
          <ac:cxnSpMkLst>
            <pc:docMk/>
            <pc:sldMk cId="636850104" sldId="284"/>
            <ac:cxnSpMk id="18" creationId="{B5164A3F-1561-4039-8185-AB0EEB713EA7}"/>
          </ac:cxnSpMkLst>
        </pc:cxnChg>
        <pc:cxnChg chg="add del">
          <ac:chgData name="Joseph Omar (1902433)" userId="3e00dc73-2393-4f1a-910e-7c78b3b88311" providerId="ADAL" clId="{2901AAF1-9502-40C9-8148-62EA8F2C61F8}" dt="2022-09-15T11:27:35.510" v="397" actId="26606"/>
          <ac:cxnSpMkLst>
            <pc:docMk/>
            <pc:sldMk cId="636850104" sldId="284"/>
            <ac:cxnSpMk id="20" creationId="{2A35DB53-42BE-460E-9CA1-1294C98463CB}"/>
          </ac:cxnSpMkLst>
        </pc:cxnChg>
      </pc:sldChg>
      <pc:sldChg chg="new del">
        <pc:chgData name="Joseph Omar (1902433)" userId="3e00dc73-2393-4f1a-910e-7c78b3b88311" providerId="ADAL" clId="{2901AAF1-9502-40C9-8148-62EA8F2C61F8}" dt="2022-09-15T11:26:34.390" v="389" actId="2696"/>
        <pc:sldMkLst>
          <pc:docMk/>
          <pc:sldMk cId="1364348635" sldId="284"/>
        </pc:sldMkLst>
      </pc:sldChg>
      <pc:sldChg chg="modSp new mod ord modTransition">
        <pc:chgData name="Joseph Omar (1902433)" userId="3e00dc73-2393-4f1a-910e-7c78b3b88311" providerId="ADAL" clId="{2901AAF1-9502-40C9-8148-62EA8F2C61F8}" dt="2022-09-15T14:59:28.461" v="883"/>
        <pc:sldMkLst>
          <pc:docMk/>
          <pc:sldMk cId="3163143544" sldId="285"/>
        </pc:sldMkLst>
        <pc:spChg chg="mod">
          <ac:chgData name="Joseph Omar (1902433)" userId="3e00dc73-2393-4f1a-910e-7c78b3b88311" providerId="ADAL" clId="{2901AAF1-9502-40C9-8148-62EA8F2C61F8}" dt="2022-09-15T11:49:27.441" v="450" actId="1076"/>
          <ac:spMkLst>
            <pc:docMk/>
            <pc:sldMk cId="3163143544" sldId="285"/>
            <ac:spMk id="2" creationId="{F9851C4E-2255-A9E6-4BFB-9D13097F6ECA}"/>
          </ac:spMkLst>
        </pc:spChg>
        <pc:spChg chg="mod">
          <ac:chgData name="Joseph Omar (1902433)" userId="3e00dc73-2393-4f1a-910e-7c78b3b88311" providerId="ADAL" clId="{2901AAF1-9502-40C9-8148-62EA8F2C61F8}" dt="2022-09-15T14:57:57.912" v="881" actId="20577"/>
          <ac:spMkLst>
            <pc:docMk/>
            <pc:sldMk cId="3163143544" sldId="285"/>
            <ac:spMk id="3" creationId="{3D1C85C9-ADFB-864C-C99E-5E317B17ADC4}"/>
          </ac:spMkLst>
        </pc:spChg>
      </pc:sldChg>
      <pc:sldChg chg="addSp modSp add mod modTransition setBg">
        <pc:chgData name="Joseph Omar (1902433)" userId="3e00dc73-2393-4f1a-910e-7c78b3b88311" providerId="ADAL" clId="{2901AAF1-9502-40C9-8148-62EA8F2C61F8}" dt="2022-09-15T14:59:28.461" v="883"/>
        <pc:sldMkLst>
          <pc:docMk/>
          <pc:sldMk cId="3656162609" sldId="286"/>
        </pc:sldMkLst>
        <pc:spChg chg="mod">
          <ac:chgData name="Joseph Omar (1902433)" userId="3e00dc73-2393-4f1a-910e-7c78b3b88311" providerId="ADAL" clId="{2901AAF1-9502-40C9-8148-62EA8F2C61F8}" dt="2022-09-15T12:03:01.840" v="459" actId="26606"/>
          <ac:spMkLst>
            <pc:docMk/>
            <pc:sldMk cId="3656162609" sldId="286"/>
            <ac:spMk id="2" creationId="{F9851C4E-2255-A9E6-4BFB-9D13097F6ECA}"/>
          </ac:spMkLst>
        </pc:spChg>
        <pc:spChg chg="mod ord">
          <ac:chgData name="Joseph Omar (1902433)" userId="3e00dc73-2393-4f1a-910e-7c78b3b88311" providerId="ADAL" clId="{2901AAF1-9502-40C9-8148-62EA8F2C61F8}" dt="2022-09-15T12:03:27.668" v="464" actId="404"/>
          <ac:spMkLst>
            <pc:docMk/>
            <pc:sldMk cId="3656162609" sldId="286"/>
            <ac:spMk id="3" creationId="{3D1C85C9-ADFB-864C-C99E-5E317B17ADC4}"/>
          </ac:spMkLst>
        </pc:spChg>
        <pc:spChg chg="add mod">
          <ac:chgData name="Joseph Omar (1902433)" userId="3e00dc73-2393-4f1a-910e-7c78b3b88311" providerId="ADAL" clId="{2901AAF1-9502-40C9-8148-62EA8F2C61F8}" dt="2022-09-15T12:21:31.563" v="536" actId="1076"/>
          <ac:spMkLst>
            <pc:docMk/>
            <pc:sldMk cId="3656162609" sldId="286"/>
            <ac:spMk id="6" creationId="{592E6662-C18D-7577-0727-5B5CB5C68AD0}"/>
          </ac:spMkLst>
        </pc:spChg>
        <pc:picChg chg="add mod modCrop">
          <ac:chgData name="Joseph Omar (1902433)" userId="3e00dc73-2393-4f1a-910e-7c78b3b88311" providerId="ADAL" clId="{2901AAF1-9502-40C9-8148-62EA8F2C61F8}" dt="2022-09-15T12:08:26.991" v="467" actId="14100"/>
          <ac:picMkLst>
            <pc:docMk/>
            <pc:sldMk cId="3656162609" sldId="286"/>
            <ac:picMk id="4" creationId="{6F223CFF-5161-6BDB-F456-6F81212DBD4F}"/>
          </ac:picMkLst>
        </pc:picChg>
      </pc:sldChg>
      <pc:sldChg chg="addSp modSp new mod modTransition setBg">
        <pc:chgData name="Joseph Omar (1902433)" userId="3e00dc73-2393-4f1a-910e-7c78b3b88311" providerId="ADAL" clId="{2901AAF1-9502-40C9-8148-62EA8F2C61F8}" dt="2022-09-15T14:59:28.461" v="883"/>
        <pc:sldMkLst>
          <pc:docMk/>
          <pc:sldMk cId="2076001470" sldId="287"/>
        </pc:sldMkLst>
        <pc:spChg chg="mod">
          <ac:chgData name="Joseph Omar (1902433)" userId="3e00dc73-2393-4f1a-910e-7c78b3b88311" providerId="ADAL" clId="{2901AAF1-9502-40C9-8148-62EA8F2C61F8}" dt="2022-09-15T14:45:49.845" v="612"/>
          <ac:spMkLst>
            <pc:docMk/>
            <pc:sldMk cId="2076001470" sldId="287"/>
            <ac:spMk id="2" creationId="{E5B78250-2355-3156-AEF4-294F8FEFDB5D}"/>
          </ac:spMkLst>
        </pc:spChg>
        <pc:spChg chg="mod ord">
          <ac:chgData name="Joseph Omar (1902433)" userId="3e00dc73-2393-4f1a-910e-7c78b3b88311" providerId="ADAL" clId="{2901AAF1-9502-40C9-8148-62EA8F2C61F8}" dt="2022-09-15T12:12:55.336" v="479" actId="20577"/>
          <ac:spMkLst>
            <pc:docMk/>
            <pc:sldMk cId="2076001470" sldId="287"/>
            <ac:spMk id="3" creationId="{B2ACB6F7-B22D-4276-22FC-01874AB8FCCA}"/>
          </ac:spMkLst>
        </pc:spChg>
        <pc:spChg chg="add mod">
          <ac:chgData name="Joseph Omar (1902433)" userId="3e00dc73-2393-4f1a-910e-7c78b3b88311" providerId="ADAL" clId="{2901AAF1-9502-40C9-8148-62EA8F2C61F8}" dt="2022-09-15T12:21:40.336" v="538" actId="1076"/>
          <ac:spMkLst>
            <pc:docMk/>
            <pc:sldMk cId="2076001470" sldId="287"/>
            <ac:spMk id="6" creationId="{98644D2A-724E-27A6-EFB3-94B357742E23}"/>
          </ac:spMkLst>
        </pc:spChg>
        <pc:picChg chg="add mod modCrop">
          <ac:chgData name="Joseph Omar (1902433)" userId="3e00dc73-2393-4f1a-910e-7c78b3b88311" providerId="ADAL" clId="{2901AAF1-9502-40C9-8148-62EA8F2C61F8}" dt="2022-09-15T12:12:54.105" v="476" actId="27614"/>
          <ac:picMkLst>
            <pc:docMk/>
            <pc:sldMk cId="2076001470" sldId="287"/>
            <ac:picMk id="4" creationId="{43D24671-6CC5-BC47-F762-4D60EA369C46}"/>
          </ac:picMkLst>
        </pc:picChg>
      </pc:sldChg>
      <pc:sldChg chg="addSp modSp new mod modTransition setBg">
        <pc:chgData name="Joseph Omar (1902433)" userId="3e00dc73-2393-4f1a-910e-7c78b3b88311" providerId="ADAL" clId="{2901AAF1-9502-40C9-8148-62EA8F2C61F8}" dt="2022-09-15T14:59:28.461" v="883"/>
        <pc:sldMkLst>
          <pc:docMk/>
          <pc:sldMk cId="1071288640" sldId="288"/>
        </pc:sldMkLst>
        <pc:spChg chg="mod">
          <ac:chgData name="Joseph Omar (1902433)" userId="3e00dc73-2393-4f1a-910e-7c78b3b88311" providerId="ADAL" clId="{2901AAF1-9502-40C9-8148-62EA8F2C61F8}" dt="2022-09-15T14:45:53.450" v="613"/>
          <ac:spMkLst>
            <pc:docMk/>
            <pc:sldMk cId="1071288640" sldId="288"/>
            <ac:spMk id="2" creationId="{973B8535-1B64-A15A-4381-F2C83BD45BD9}"/>
          </ac:spMkLst>
        </pc:spChg>
        <pc:spChg chg="mod ord">
          <ac:chgData name="Joseph Omar (1902433)" userId="3e00dc73-2393-4f1a-910e-7c78b3b88311" providerId="ADAL" clId="{2901AAF1-9502-40C9-8148-62EA8F2C61F8}" dt="2022-09-15T12:14:16.217" v="490" actId="962"/>
          <ac:spMkLst>
            <pc:docMk/>
            <pc:sldMk cId="1071288640" sldId="288"/>
            <ac:spMk id="3" creationId="{965A292A-72B2-6581-615B-8AEDC5304E59}"/>
          </ac:spMkLst>
        </pc:spChg>
        <pc:spChg chg="add mod">
          <ac:chgData name="Joseph Omar (1902433)" userId="3e00dc73-2393-4f1a-910e-7c78b3b88311" providerId="ADAL" clId="{2901AAF1-9502-40C9-8148-62EA8F2C61F8}" dt="2022-09-15T12:21:48.801" v="541" actId="1076"/>
          <ac:spMkLst>
            <pc:docMk/>
            <pc:sldMk cId="1071288640" sldId="288"/>
            <ac:spMk id="6" creationId="{2CB686EB-509A-53FD-CE95-9E6555188B12}"/>
          </ac:spMkLst>
        </pc:spChg>
        <pc:picChg chg="add mod modCrop">
          <ac:chgData name="Joseph Omar (1902433)" userId="3e00dc73-2393-4f1a-910e-7c78b3b88311" providerId="ADAL" clId="{2901AAF1-9502-40C9-8148-62EA8F2C61F8}" dt="2022-09-15T12:14:16.216" v="489" actId="27614"/>
          <ac:picMkLst>
            <pc:docMk/>
            <pc:sldMk cId="1071288640" sldId="288"/>
            <ac:picMk id="4" creationId="{997B9224-79C0-996E-5454-5040CFC56783}"/>
          </ac:picMkLst>
        </pc:picChg>
      </pc:sldChg>
      <pc:sldChg chg="modSp new mod modTransition">
        <pc:chgData name="Joseph Omar (1902433)" userId="3e00dc73-2393-4f1a-910e-7c78b3b88311" providerId="ADAL" clId="{2901AAF1-9502-40C9-8148-62EA8F2C61F8}" dt="2022-09-15T14:59:28.461" v="883"/>
        <pc:sldMkLst>
          <pc:docMk/>
          <pc:sldMk cId="2273870715" sldId="289"/>
        </pc:sldMkLst>
        <pc:spChg chg="mod">
          <ac:chgData name="Joseph Omar (1902433)" userId="3e00dc73-2393-4f1a-910e-7c78b3b88311" providerId="ADAL" clId="{2901AAF1-9502-40C9-8148-62EA8F2C61F8}" dt="2022-09-15T14:45:58.242" v="614"/>
          <ac:spMkLst>
            <pc:docMk/>
            <pc:sldMk cId="2273870715" sldId="289"/>
            <ac:spMk id="2" creationId="{35E704C5-B527-DCE8-7377-D9F24ECC3AF7}"/>
          </ac:spMkLst>
        </pc:spChg>
        <pc:spChg chg="mod">
          <ac:chgData name="Joseph Omar (1902433)" userId="3e00dc73-2393-4f1a-910e-7c78b3b88311" providerId="ADAL" clId="{2901AAF1-9502-40C9-8148-62EA8F2C61F8}" dt="2022-09-15T12:16:19.216" v="499" actId="404"/>
          <ac:spMkLst>
            <pc:docMk/>
            <pc:sldMk cId="2273870715" sldId="289"/>
            <ac:spMk id="3" creationId="{177978A5-3FD9-1A00-AC46-360B287EE7D6}"/>
          </ac:spMkLst>
        </pc:spChg>
      </pc:sldChg>
      <pc:sldChg chg="addSp delSp modSp new mod modTransition setBg">
        <pc:chgData name="Joseph Omar (1902433)" userId="3e00dc73-2393-4f1a-910e-7c78b3b88311" providerId="ADAL" clId="{2901AAF1-9502-40C9-8148-62EA8F2C61F8}" dt="2022-09-15T14:59:28.461" v="883"/>
        <pc:sldMkLst>
          <pc:docMk/>
          <pc:sldMk cId="1378472" sldId="290"/>
        </pc:sldMkLst>
        <pc:spChg chg="mod">
          <ac:chgData name="Joseph Omar (1902433)" userId="3e00dc73-2393-4f1a-910e-7c78b3b88311" providerId="ADAL" clId="{2901AAF1-9502-40C9-8148-62EA8F2C61F8}" dt="2022-09-15T14:54:58.375" v="674"/>
          <ac:spMkLst>
            <pc:docMk/>
            <pc:sldMk cId="1378472" sldId="290"/>
            <ac:spMk id="2" creationId="{78100932-3903-779A-5AE9-F7EBA7CB2716}"/>
          </ac:spMkLst>
        </pc:spChg>
        <pc:spChg chg="mod ord">
          <ac:chgData name="Joseph Omar (1902433)" userId="3e00dc73-2393-4f1a-910e-7c78b3b88311" providerId="ADAL" clId="{2901AAF1-9502-40C9-8148-62EA8F2C61F8}" dt="2022-09-15T12:26:05.163" v="572" actId="26606"/>
          <ac:spMkLst>
            <pc:docMk/>
            <pc:sldMk cId="1378472" sldId="290"/>
            <ac:spMk id="3" creationId="{92B05A17-2654-00B9-00A1-A381465EC055}"/>
          </ac:spMkLst>
        </pc:spChg>
        <pc:picChg chg="add del mod">
          <ac:chgData name="Joseph Omar (1902433)" userId="3e00dc73-2393-4f1a-910e-7c78b3b88311" providerId="ADAL" clId="{2901AAF1-9502-40C9-8148-62EA8F2C61F8}" dt="2022-09-15T12:19:47.121" v="505" actId="478"/>
          <ac:picMkLst>
            <pc:docMk/>
            <pc:sldMk cId="1378472" sldId="290"/>
            <ac:picMk id="4" creationId="{2A3051C4-B0AF-D855-F27D-9BC5455B9CA0}"/>
          </ac:picMkLst>
        </pc:picChg>
        <pc:picChg chg="add del mod">
          <ac:chgData name="Joseph Omar (1902433)" userId="3e00dc73-2393-4f1a-910e-7c78b3b88311" providerId="ADAL" clId="{2901AAF1-9502-40C9-8148-62EA8F2C61F8}" dt="2022-09-15T12:24:12.366" v="548" actId="478"/>
          <ac:picMkLst>
            <pc:docMk/>
            <pc:sldMk cId="1378472" sldId="290"/>
            <ac:picMk id="5" creationId="{DD2FCD82-B1EE-2E5F-0528-893E08A5A013}"/>
          </ac:picMkLst>
        </pc:picChg>
        <pc:picChg chg="add del mod">
          <ac:chgData name="Joseph Omar (1902433)" userId="3e00dc73-2393-4f1a-910e-7c78b3b88311" providerId="ADAL" clId="{2901AAF1-9502-40C9-8148-62EA8F2C61F8}" dt="2022-09-15T12:25:23.662" v="568" actId="478"/>
          <ac:picMkLst>
            <pc:docMk/>
            <pc:sldMk cId="1378472" sldId="290"/>
            <ac:picMk id="6" creationId="{8178F078-D0C3-4AC9-488E-F993C8F7E7BF}"/>
          </ac:picMkLst>
        </pc:picChg>
        <pc:picChg chg="add mod">
          <ac:chgData name="Joseph Omar (1902433)" userId="3e00dc73-2393-4f1a-910e-7c78b3b88311" providerId="ADAL" clId="{2901AAF1-9502-40C9-8148-62EA8F2C61F8}" dt="2022-09-15T12:26:05.163" v="572" actId="26606"/>
          <ac:picMkLst>
            <pc:docMk/>
            <pc:sldMk cId="1378472" sldId="290"/>
            <ac:picMk id="7" creationId="{EA2D04D7-C6C3-DBE9-CE66-66525E90EE72}"/>
          </ac:picMkLst>
        </pc:picChg>
      </pc:sldChg>
      <pc:sldChg chg="addSp delSp modSp add mod modTransition">
        <pc:chgData name="Joseph Omar (1902433)" userId="3e00dc73-2393-4f1a-910e-7c78b3b88311" providerId="ADAL" clId="{2901AAF1-9502-40C9-8148-62EA8F2C61F8}" dt="2022-09-15T14:59:28.461" v="883"/>
        <pc:sldMkLst>
          <pc:docMk/>
          <pc:sldMk cId="1742574269" sldId="291"/>
        </pc:sldMkLst>
        <pc:spChg chg="mod">
          <ac:chgData name="Joseph Omar (1902433)" userId="3e00dc73-2393-4f1a-910e-7c78b3b88311" providerId="ADAL" clId="{2901AAF1-9502-40C9-8148-62EA8F2C61F8}" dt="2022-09-15T14:54:33.851" v="670"/>
          <ac:spMkLst>
            <pc:docMk/>
            <pc:sldMk cId="1742574269" sldId="291"/>
            <ac:spMk id="2" creationId="{78100932-3903-779A-5AE9-F7EBA7CB2716}"/>
          </ac:spMkLst>
        </pc:spChg>
        <pc:spChg chg="mod ord">
          <ac:chgData name="Joseph Omar (1902433)" userId="3e00dc73-2393-4f1a-910e-7c78b3b88311" providerId="ADAL" clId="{2901AAF1-9502-40C9-8148-62EA8F2C61F8}" dt="2022-09-15T12:26:12.498" v="574" actId="26606"/>
          <ac:spMkLst>
            <pc:docMk/>
            <pc:sldMk cId="1742574269" sldId="291"/>
            <ac:spMk id="3" creationId="{92B05A17-2654-00B9-00A1-A381465EC055}"/>
          </ac:spMkLst>
        </pc:spChg>
        <pc:picChg chg="add mod">
          <ac:chgData name="Joseph Omar (1902433)" userId="3e00dc73-2393-4f1a-910e-7c78b3b88311" providerId="ADAL" clId="{2901AAF1-9502-40C9-8148-62EA8F2C61F8}" dt="2022-09-15T12:26:12.498" v="574" actId="26606"/>
          <ac:picMkLst>
            <pc:docMk/>
            <pc:sldMk cId="1742574269" sldId="291"/>
            <ac:picMk id="4" creationId="{B81499F6-75C7-A965-E9FE-91FF43F8DC4A}"/>
          </ac:picMkLst>
        </pc:picChg>
        <pc:picChg chg="del">
          <ac:chgData name="Joseph Omar (1902433)" userId="3e00dc73-2393-4f1a-910e-7c78b3b88311" providerId="ADAL" clId="{2901AAF1-9502-40C9-8148-62EA8F2C61F8}" dt="2022-09-15T12:24:51.140" v="558" actId="478"/>
          <ac:picMkLst>
            <pc:docMk/>
            <pc:sldMk cId="1742574269" sldId="291"/>
            <ac:picMk id="6" creationId="{8178F078-D0C3-4AC9-488E-F993C8F7E7BF}"/>
          </ac:picMkLst>
        </pc:picChg>
      </pc:sldChg>
      <pc:sldChg chg="addSp modSp add mod modTransition">
        <pc:chgData name="Joseph Omar (1902433)" userId="3e00dc73-2393-4f1a-910e-7c78b3b88311" providerId="ADAL" clId="{2901AAF1-9502-40C9-8148-62EA8F2C61F8}" dt="2022-09-15T15:24:37.869" v="1092" actId="1076"/>
        <pc:sldMkLst>
          <pc:docMk/>
          <pc:sldMk cId="3650528137" sldId="292"/>
        </pc:sldMkLst>
        <pc:spChg chg="mod">
          <ac:chgData name="Joseph Omar (1902433)" userId="3e00dc73-2393-4f1a-910e-7c78b3b88311" providerId="ADAL" clId="{2901AAF1-9502-40C9-8148-62EA8F2C61F8}" dt="2022-09-15T14:54:50.039" v="673"/>
          <ac:spMkLst>
            <pc:docMk/>
            <pc:sldMk cId="3650528137" sldId="292"/>
            <ac:spMk id="2" creationId="{78100932-3903-779A-5AE9-F7EBA7CB2716}"/>
          </ac:spMkLst>
        </pc:spChg>
        <pc:spChg chg="mod">
          <ac:chgData name="Joseph Omar (1902433)" userId="3e00dc73-2393-4f1a-910e-7c78b3b88311" providerId="ADAL" clId="{2901AAF1-9502-40C9-8148-62EA8F2C61F8}" dt="2022-09-15T12:26:09.181" v="573" actId="26606"/>
          <ac:spMkLst>
            <pc:docMk/>
            <pc:sldMk cId="3650528137" sldId="292"/>
            <ac:spMk id="3" creationId="{92B05A17-2654-00B9-00A1-A381465EC055}"/>
          </ac:spMkLst>
        </pc:spChg>
        <pc:spChg chg="add mod">
          <ac:chgData name="Joseph Omar (1902433)" userId="3e00dc73-2393-4f1a-910e-7c78b3b88311" providerId="ADAL" clId="{2901AAF1-9502-40C9-8148-62EA8F2C61F8}" dt="2022-09-15T15:24:37.869" v="1092" actId="1076"/>
          <ac:spMkLst>
            <pc:docMk/>
            <pc:sldMk cId="3650528137" sldId="292"/>
            <ac:spMk id="5" creationId="{5AEA4257-FDA6-3725-FE8C-789177F28205}"/>
          </ac:spMkLst>
        </pc:spChg>
        <pc:picChg chg="mod">
          <ac:chgData name="Joseph Omar (1902433)" userId="3e00dc73-2393-4f1a-910e-7c78b3b88311" providerId="ADAL" clId="{2901AAF1-9502-40C9-8148-62EA8F2C61F8}" dt="2022-09-15T15:24:34.760" v="1091" actId="1076"/>
          <ac:picMkLst>
            <pc:docMk/>
            <pc:sldMk cId="3650528137" sldId="292"/>
            <ac:picMk id="6" creationId="{8178F078-D0C3-4AC9-488E-F993C8F7E7BF}"/>
          </ac:picMkLst>
        </pc:picChg>
      </pc:sldChg>
      <pc:sldChg chg="addSp delSp modSp add mod modTransition">
        <pc:chgData name="Joseph Omar (1902433)" userId="3e00dc73-2393-4f1a-910e-7c78b3b88311" providerId="ADAL" clId="{2901AAF1-9502-40C9-8148-62EA8F2C61F8}" dt="2022-09-15T15:25:07.956" v="1097" actId="14100"/>
        <pc:sldMkLst>
          <pc:docMk/>
          <pc:sldMk cId="2473804098" sldId="293"/>
        </pc:sldMkLst>
        <pc:spChg chg="mod">
          <ac:chgData name="Joseph Omar (1902433)" userId="3e00dc73-2393-4f1a-910e-7c78b3b88311" providerId="ADAL" clId="{2901AAF1-9502-40C9-8148-62EA8F2C61F8}" dt="2022-09-15T14:54:05.649" v="668" actId="20577"/>
          <ac:spMkLst>
            <pc:docMk/>
            <pc:sldMk cId="2473804098" sldId="293"/>
            <ac:spMk id="2" creationId="{78100932-3903-779A-5AE9-F7EBA7CB2716}"/>
          </ac:spMkLst>
        </pc:spChg>
        <pc:spChg chg="del">
          <ac:chgData name="Joseph Omar (1902433)" userId="3e00dc73-2393-4f1a-910e-7c78b3b88311" providerId="ADAL" clId="{2901AAF1-9502-40C9-8148-62EA8F2C61F8}" dt="2022-09-15T12:29:09.610" v="579" actId="478"/>
          <ac:spMkLst>
            <pc:docMk/>
            <pc:sldMk cId="2473804098" sldId="293"/>
            <ac:spMk id="3" creationId="{92B05A17-2654-00B9-00A1-A381465EC055}"/>
          </ac:spMkLst>
        </pc:spChg>
        <pc:spChg chg="add mod ord">
          <ac:chgData name="Joseph Omar (1902433)" userId="3e00dc73-2393-4f1a-910e-7c78b3b88311" providerId="ADAL" clId="{2901AAF1-9502-40C9-8148-62EA8F2C61F8}" dt="2022-09-15T14:51:27.090" v="637" actId="5793"/>
          <ac:spMkLst>
            <pc:docMk/>
            <pc:sldMk cId="2473804098" sldId="293"/>
            <ac:spMk id="4" creationId="{AE633D52-0331-7FD1-B8DD-B2B99A7A2343}"/>
          </ac:spMkLst>
        </pc:spChg>
        <pc:spChg chg="add del mod">
          <ac:chgData name="Joseph Omar (1902433)" userId="3e00dc73-2393-4f1a-910e-7c78b3b88311" providerId="ADAL" clId="{2901AAF1-9502-40C9-8148-62EA8F2C61F8}" dt="2022-09-15T14:51:17.289" v="634" actId="478"/>
          <ac:spMkLst>
            <pc:docMk/>
            <pc:sldMk cId="2473804098" sldId="293"/>
            <ac:spMk id="6" creationId="{D7778174-322B-A203-C0E2-55EDC2840932}"/>
          </ac:spMkLst>
        </pc:spChg>
        <pc:picChg chg="del">
          <ac:chgData name="Joseph Omar (1902433)" userId="3e00dc73-2393-4f1a-910e-7c78b3b88311" providerId="ADAL" clId="{2901AAF1-9502-40C9-8148-62EA8F2C61F8}" dt="2022-09-15T12:29:05.759" v="578" actId="478"/>
          <ac:picMkLst>
            <pc:docMk/>
            <pc:sldMk cId="2473804098" sldId="293"/>
            <ac:picMk id="4" creationId="{B81499F6-75C7-A965-E9FE-91FF43F8DC4A}"/>
          </ac:picMkLst>
        </pc:picChg>
        <pc:picChg chg="add mod">
          <ac:chgData name="Joseph Omar (1902433)" userId="3e00dc73-2393-4f1a-910e-7c78b3b88311" providerId="ADAL" clId="{2901AAF1-9502-40C9-8148-62EA8F2C61F8}" dt="2022-09-15T15:25:07.956" v="1097" actId="14100"/>
          <ac:picMkLst>
            <pc:docMk/>
            <pc:sldMk cId="2473804098" sldId="293"/>
            <ac:picMk id="7" creationId="{836A3BCD-E2EA-ED3E-9A61-943D2F523E29}"/>
          </ac:picMkLst>
        </pc:picChg>
      </pc:sldChg>
      <pc:sldChg chg="new del">
        <pc:chgData name="Joseph Omar (1902433)" userId="3e00dc73-2393-4f1a-910e-7c78b3b88311" providerId="ADAL" clId="{2901AAF1-9502-40C9-8148-62EA8F2C61F8}" dt="2022-09-15T12:29:01.118" v="576" actId="47"/>
        <pc:sldMkLst>
          <pc:docMk/>
          <pc:sldMk cId="2626396335" sldId="293"/>
        </pc:sldMkLst>
      </pc:sldChg>
      <pc:sldChg chg="addSp delSp modSp add mod modTransition">
        <pc:chgData name="Joseph Omar (1902433)" userId="3e00dc73-2393-4f1a-910e-7c78b3b88311" providerId="ADAL" clId="{2901AAF1-9502-40C9-8148-62EA8F2C61F8}" dt="2022-09-15T15:24:42.891" v="1093" actId="14100"/>
        <pc:sldMkLst>
          <pc:docMk/>
          <pc:sldMk cId="2067997063" sldId="294"/>
        </pc:sldMkLst>
        <pc:spChg chg="mod">
          <ac:chgData name="Joseph Omar (1902433)" userId="3e00dc73-2393-4f1a-910e-7c78b3b88311" providerId="ADAL" clId="{2901AAF1-9502-40C9-8148-62EA8F2C61F8}" dt="2022-09-15T14:54:42.545" v="672"/>
          <ac:spMkLst>
            <pc:docMk/>
            <pc:sldMk cId="2067997063" sldId="294"/>
            <ac:spMk id="2" creationId="{78100932-3903-779A-5AE9-F7EBA7CB2716}"/>
          </ac:spMkLst>
        </pc:spChg>
        <pc:spChg chg="del">
          <ac:chgData name="Joseph Omar (1902433)" userId="3e00dc73-2393-4f1a-910e-7c78b3b88311" providerId="ADAL" clId="{2901AAF1-9502-40C9-8148-62EA8F2C61F8}" dt="2022-09-15T12:33:12.098" v="582" actId="478"/>
          <ac:spMkLst>
            <pc:docMk/>
            <pc:sldMk cId="2067997063" sldId="294"/>
            <ac:spMk id="3" creationId="{92B05A17-2654-00B9-00A1-A381465EC055}"/>
          </ac:spMkLst>
        </pc:spChg>
        <pc:spChg chg="add mod ord">
          <ac:chgData name="Joseph Omar (1902433)" userId="3e00dc73-2393-4f1a-910e-7c78b3b88311" providerId="ADAL" clId="{2901AAF1-9502-40C9-8148-62EA8F2C61F8}" dt="2022-09-15T14:49:17.253" v="624" actId="26606"/>
          <ac:spMkLst>
            <pc:docMk/>
            <pc:sldMk cId="2067997063" sldId="294"/>
            <ac:spMk id="5" creationId="{CAC6A806-4A58-D6CB-6C80-6A052F6CF946}"/>
          </ac:spMkLst>
        </pc:spChg>
        <pc:picChg chg="add mod">
          <ac:chgData name="Joseph Omar (1902433)" userId="3e00dc73-2393-4f1a-910e-7c78b3b88311" providerId="ADAL" clId="{2901AAF1-9502-40C9-8148-62EA8F2C61F8}" dt="2022-09-15T15:24:42.891" v="1093" actId="14100"/>
          <ac:picMkLst>
            <pc:docMk/>
            <pc:sldMk cId="2067997063" sldId="294"/>
            <ac:picMk id="4" creationId="{BF8A0A6F-B703-82A0-1231-C5DB92CF6EFF}"/>
          </ac:picMkLst>
        </pc:picChg>
        <pc:picChg chg="del">
          <ac:chgData name="Joseph Omar (1902433)" userId="3e00dc73-2393-4f1a-910e-7c78b3b88311" providerId="ADAL" clId="{2901AAF1-9502-40C9-8148-62EA8F2C61F8}" dt="2022-09-15T12:33:08.929" v="581" actId="478"/>
          <ac:picMkLst>
            <pc:docMk/>
            <pc:sldMk cId="2067997063" sldId="294"/>
            <ac:picMk id="6" creationId="{8178F078-D0C3-4AC9-488E-F993C8F7E7BF}"/>
          </ac:picMkLst>
        </pc:picChg>
      </pc:sldChg>
      <pc:sldChg chg="addSp delSp modSp add mod modTransition">
        <pc:chgData name="Joseph Omar (1902433)" userId="3e00dc73-2393-4f1a-910e-7c78b3b88311" providerId="ADAL" clId="{2901AAF1-9502-40C9-8148-62EA8F2C61F8}" dt="2022-09-15T14:59:28.461" v="883"/>
        <pc:sldMkLst>
          <pc:docMk/>
          <pc:sldMk cId="2107929524" sldId="295"/>
        </pc:sldMkLst>
        <pc:spChg chg="mod">
          <ac:chgData name="Joseph Omar (1902433)" userId="3e00dc73-2393-4f1a-910e-7c78b3b88311" providerId="ADAL" clId="{2901AAF1-9502-40C9-8148-62EA8F2C61F8}" dt="2022-09-15T14:54:38.595" v="671"/>
          <ac:spMkLst>
            <pc:docMk/>
            <pc:sldMk cId="2107929524" sldId="295"/>
            <ac:spMk id="2" creationId="{78100932-3903-779A-5AE9-F7EBA7CB2716}"/>
          </ac:spMkLst>
        </pc:spChg>
        <pc:spChg chg="add mod">
          <ac:chgData name="Joseph Omar (1902433)" userId="3e00dc73-2393-4f1a-910e-7c78b3b88311" providerId="ADAL" clId="{2901AAF1-9502-40C9-8148-62EA8F2C61F8}" dt="2022-09-15T14:49:55.136" v="627" actId="14100"/>
          <ac:spMkLst>
            <pc:docMk/>
            <pc:sldMk cId="2107929524" sldId="295"/>
            <ac:spMk id="4" creationId="{86951BFF-DA1A-AC25-B120-ABCA288D406E}"/>
          </ac:spMkLst>
        </pc:spChg>
        <pc:spChg chg="del">
          <ac:chgData name="Joseph Omar (1902433)" userId="3e00dc73-2393-4f1a-910e-7c78b3b88311" providerId="ADAL" clId="{2901AAF1-9502-40C9-8148-62EA8F2C61F8}" dt="2022-09-15T12:35:23.056" v="603" actId="478"/>
          <ac:spMkLst>
            <pc:docMk/>
            <pc:sldMk cId="2107929524" sldId="295"/>
            <ac:spMk id="5" creationId="{CAC6A806-4A58-D6CB-6C80-6A052F6CF946}"/>
          </ac:spMkLst>
        </pc:spChg>
        <pc:picChg chg="add del mod">
          <ac:chgData name="Joseph Omar (1902433)" userId="3e00dc73-2393-4f1a-910e-7c78b3b88311" providerId="ADAL" clId="{2901AAF1-9502-40C9-8148-62EA8F2C61F8}" dt="2022-09-15T14:47:44.990" v="617" actId="478"/>
          <ac:picMkLst>
            <pc:docMk/>
            <pc:sldMk cId="2107929524" sldId="295"/>
            <ac:picMk id="3" creationId="{EAB305F6-B5FA-2E2C-7830-FCD147A2F463}"/>
          </ac:picMkLst>
        </pc:picChg>
      </pc:sldChg>
      <pc:sldChg chg="modSp add mod modTransition">
        <pc:chgData name="Joseph Omar (1902433)" userId="3e00dc73-2393-4f1a-910e-7c78b3b88311" providerId="ADAL" clId="{2901AAF1-9502-40C9-8148-62EA8F2C61F8}" dt="2022-09-15T14:59:28.461" v="883"/>
        <pc:sldMkLst>
          <pc:docMk/>
          <pc:sldMk cId="2777937294" sldId="296"/>
        </pc:sldMkLst>
        <pc:spChg chg="mod">
          <ac:chgData name="Joseph Omar (1902433)" userId="3e00dc73-2393-4f1a-910e-7c78b3b88311" providerId="ADAL" clId="{2901AAF1-9502-40C9-8148-62EA8F2C61F8}" dt="2022-09-15T14:54:29.632" v="669"/>
          <ac:spMkLst>
            <pc:docMk/>
            <pc:sldMk cId="2777937294" sldId="296"/>
            <ac:spMk id="2" creationId="{78100932-3903-779A-5AE9-F7EBA7CB2716}"/>
          </ac:spMkLst>
        </pc:spChg>
        <pc:spChg chg="mod">
          <ac:chgData name="Joseph Omar (1902433)" userId="3e00dc73-2393-4f1a-910e-7c78b3b88311" providerId="ADAL" clId="{2901AAF1-9502-40C9-8148-62EA8F2C61F8}" dt="2022-09-15T14:49:04.028" v="621" actId="2711"/>
          <ac:spMkLst>
            <pc:docMk/>
            <pc:sldMk cId="2777937294" sldId="296"/>
            <ac:spMk id="3" creationId="{92B05A17-2654-00B9-00A1-A381465EC055}"/>
          </ac:spMkLst>
        </pc:spChg>
      </pc:sldChg>
      <pc:sldChg chg="modSp new mod">
        <pc:chgData name="Joseph Omar (1902433)" userId="3e00dc73-2393-4f1a-910e-7c78b3b88311" providerId="ADAL" clId="{2901AAF1-9502-40C9-8148-62EA8F2C61F8}" dt="2022-09-15T15:03:48.087" v="915" actId="20577"/>
        <pc:sldMkLst>
          <pc:docMk/>
          <pc:sldMk cId="3064834276" sldId="297"/>
        </pc:sldMkLst>
        <pc:spChg chg="mod">
          <ac:chgData name="Joseph Omar (1902433)" userId="3e00dc73-2393-4f1a-910e-7c78b3b88311" providerId="ADAL" clId="{2901AAF1-9502-40C9-8148-62EA8F2C61F8}" dt="2022-09-15T15:03:48.087" v="915" actId="20577"/>
          <ac:spMkLst>
            <pc:docMk/>
            <pc:sldMk cId="3064834276" sldId="297"/>
            <ac:spMk id="2" creationId="{55E0F78E-7B76-AA71-E402-005F76D71676}"/>
          </ac:spMkLst>
        </pc:spChg>
        <pc:spChg chg="mod">
          <ac:chgData name="Joseph Omar (1902433)" userId="3e00dc73-2393-4f1a-910e-7c78b3b88311" providerId="ADAL" clId="{2901AAF1-9502-40C9-8148-62EA8F2C61F8}" dt="2022-09-15T15:03:40.722" v="903" actId="207"/>
          <ac:spMkLst>
            <pc:docMk/>
            <pc:sldMk cId="3064834276" sldId="297"/>
            <ac:spMk id="3" creationId="{16F0A693-BD99-4F44-C618-7C4F1CEC0DDA}"/>
          </ac:spMkLst>
        </pc:spChg>
      </pc:sldChg>
      <pc:sldChg chg="modSp add del mod">
        <pc:chgData name="Joseph Omar (1902433)" userId="3e00dc73-2393-4f1a-910e-7c78b3b88311" providerId="ADAL" clId="{2901AAF1-9502-40C9-8148-62EA8F2C61F8}" dt="2022-09-18T16:11:33.174" v="1206" actId="2696"/>
        <pc:sldMkLst>
          <pc:docMk/>
          <pc:sldMk cId="1095781369" sldId="298"/>
        </pc:sldMkLst>
        <pc:spChg chg="mod">
          <ac:chgData name="Joseph Omar (1902433)" userId="3e00dc73-2393-4f1a-910e-7c78b3b88311" providerId="ADAL" clId="{2901AAF1-9502-40C9-8148-62EA8F2C61F8}" dt="2022-09-15T15:09:04.652" v="929" actId="27636"/>
          <ac:spMkLst>
            <pc:docMk/>
            <pc:sldMk cId="1095781369" sldId="298"/>
            <ac:spMk id="3" creationId="{16F0A693-BD99-4F44-C618-7C4F1CEC0DDA}"/>
          </ac:spMkLst>
        </pc:spChg>
      </pc:sldChg>
      <pc:sldChg chg="add">
        <pc:chgData name="Joseph Omar (1902433)" userId="3e00dc73-2393-4f1a-910e-7c78b3b88311" providerId="ADAL" clId="{2901AAF1-9502-40C9-8148-62EA8F2C61F8}" dt="2022-09-15T15:09:11.812" v="930" actId="2890"/>
        <pc:sldMkLst>
          <pc:docMk/>
          <pc:sldMk cId="252152944" sldId="299"/>
        </pc:sldMkLst>
      </pc:sldChg>
      <pc:sldChg chg="addSp delSp modSp new mod setBg setClrOvrMap">
        <pc:chgData name="Joseph Omar (1902433)" userId="3e00dc73-2393-4f1a-910e-7c78b3b88311" providerId="ADAL" clId="{2901AAF1-9502-40C9-8148-62EA8F2C61F8}" dt="2022-09-18T16:23:10.367" v="1222" actId="20577"/>
        <pc:sldMkLst>
          <pc:docMk/>
          <pc:sldMk cId="1575895901" sldId="300"/>
        </pc:sldMkLst>
        <pc:spChg chg="mod">
          <ac:chgData name="Joseph Omar (1902433)" userId="3e00dc73-2393-4f1a-910e-7c78b3b88311" providerId="ADAL" clId="{2901AAF1-9502-40C9-8148-62EA8F2C61F8}" dt="2022-09-15T15:13:53.095" v="986" actId="20577"/>
          <ac:spMkLst>
            <pc:docMk/>
            <pc:sldMk cId="1575895901" sldId="300"/>
            <ac:spMk id="2" creationId="{CE2F79DE-CDA3-DF78-6C9A-ACDAAEF233B9}"/>
          </ac:spMkLst>
        </pc:spChg>
        <pc:spChg chg="mod ord">
          <ac:chgData name="Joseph Omar (1902433)" userId="3e00dc73-2393-4f1a-910e-7c78b3b88311" providerId="ADAL" clId="{2901AAF1-9502-40C9-8148-62EA8F2C61F8}" dt="2022-09-18T16:23:10.367" v="1222" actId="20577"/>
          <ac:spMkLst>
            <pc:docMk/>
            <pc:sldMk cId="1575895901" sldId="300"/>
            <ac:spMk id="3" creationId="{06A66438-D847-1DE0-9EAA-5829F08F5794}"/>
          </ac:spMkLst>
        </pc:spChg>
        <pc:spChg chg="add mod">
          <ac:chgData name="Joseph Omar (1902433)" userId="3e00dc73-2393-4f1a-910e-7c78b3b88311" providerId="ADAL" clId="{2901AAF1-9502-40C9-8148-62EA8F2C61F8}" dt="2022-09-15T15:26:59.827" v="1107" actId="1076"/>
          <ac:spMkLst>
            <pc:docMk/>
            <pc:sldMk cId="1575895901" sldId="300"/>
            <ac:spMk id="6" creationId="{E501E6DE-AB8B-A06E-9181-470EA6E831B3}"/>
          </ac:spMkLst>
        </pc:spChg>
        <pc:spChg chg="add del">
          <ac:chgData name="Joseph Omar (1902433)" userId="3e00dc73-2393-4f1a-910e-7c78b3b88311" providerId="ADAL" clId="{2901AAF1-9502-40C9-8148-62EA8F2C61F8}" dt="2022-09-15T15:12:42.386" v="968" actId="26606"/>
          <ac:spMkLst>
            <pc:docMk/>
            <pc:sldMk cId="1575895901" sldId="300"/>
            <ac:spMk id="9" creationId="{D6F819BF-BEC4-454B-82CF-C7F1926407F9}"/>
          </ac:spMkLst>
        </pc:spChg>
        <pc:spChg chg="add del">
          <ac:chgData name="Joseph Omar (1902433)" userId="3e00dc73-2393-4f1a-910e-7c78b3b88311" providerId="ADAL" clId="{2901AAF1-9502-40C9-8148-62EA8F2C61F8}" dt="2022-09-15T15:12:42.386" v="968" actId="26606"/>
          <ac:spMkLst>
            <pc:docMk/>
            <pc:sldMk cId="1575895901" sldId="300"/>
            <ac:spMk id="11" creationId="{79D5C3D0-88DD-405B-A549-4B5C3712E181}"/>
          </ac:spMkLst>
        </pc:spChg>
        <pc:grpChg chg="add del">
          <ac:chgData name="Joseph Omar (1902433)" userId="3e00dc73-2393-4f1a-910e-7c78b3b88311" providerId="ADAL" clId="{2901AAF1-9502-40C9-8148-62EA8F2C61F8}" dt="2022-09-15T15:12:42.386" v="968" actId="26606"/>
          <ac:grpSpMkLst>
            <pc:docMk/>
            <pc:sldMk cId="1575895901" sldId="300"/>
            <ac:grpSpMk id="13" creationId="{B29E1950-A366-48B7-8DAB-726C0DE58072}"/>
          </ac:grpSpMkLst>
        </pc:grpChg>
        <pc:picChg chg="add mod">
          <ac:chgData name="Joseph Omar (1902433)" userId="3e00dc73-2393-4f1a-910e-7c78b3b88311" providerId="ADAL" clId="{2901AAF1-9502-40C9-8148-62EA8F2C61F8}" dt="2022-09-15T15:13:25.355" v="972" actId="27614"/>
          <ac:picMkLst>
            <pc:docMk/>
            <pc:sldMk cId="1575895901" sldId="300"/>
            <ac:picMk id="4" creationId="{C885A4D6-C45F-E7E5-BB39-55DD701B3F21}"/>
          </ac:picMkLst>
        </pc:picChg>
      </pc:sldChg>
      <pc:sldChg chg="addSp modSp new mod setBg">
        <pc:chgData name="Joseph Omar (1902433)" userId="3e00dc73-2393-4f1a-910e-7c78b3b88311" providerId="ADAL" clId="{2901AAF1-9502-40C9-8148-62EA8F2C61F8}" dt="2022-09-18T16:23:59.812" v="1230" actId="20577"/>
        <pc:sldMkLst>
          <pc:docMk/>
          <pc:sldMk cId="3209809517" sldId="301"/>
        </pc:sldMkLst>
        <pc:spChg chg="mod">
          <ac:chgData name="Joseph Omar (1902433)" userId="3e00dc73-2393-4f1a-910e-7c78b3b88311" providerId="ADAL" clId="{2901AAF1-9502-40C9-8148-62EA8F2C61F8}" dt="2022-09-15T15:28:38.444" v="1119" actId="1076"/>
          <ac:spMkLst>
            <pc:docMk/>
            <pc:sldMk cId="3209809517" sldId="301"/>
            <ac:spMk id="2" creationId="{1316D0BB-E058-E361-C6EC-FAD5F3C482EF}"/>
          </ac:spMkLst>
        </pc:spChg>
        <pc:spChg chg="mod ord">
          <ac:chgData name="Joseph Omar (1902433)" userId="3e00dc73-2393-4f1a-910e-7c78b3b88311" providerId="ADAL" clId="{2901AAF1-9502-40C9-8148-62EA8F2C61F8}" dt="2022-09-18T16:23:59.812" v="1230" actId="20577"/>
          <ac:spMkLst>
            <pc:docMk/>
            <pc:sldMk cId="3209809517" sldId="301"/>
            <ac:spMk id="3" creationId="{22777B72-352C-8735-0B24-E3D44B10B374}"/>
          </ac:spMkLst>
        </pc:spChg>
        <pc:spChg chg="add mod">
          <ac:chgData name="Joseph Omar (1902433)" userId="3e00dc73-2393-4f1a-910e-7c78b3b88311" providerId="ADAL" clId="{2901AAF1-9502-40C9-8148-62EA8F2C61F8}" dt="2022-09-15T15:29:22.495" v="1123" actId="1076"/>
          <ac:spMkLst>
            <pc:docMk/>
            <pc:sldMk cId="3209809517" sldId="301"/>
            <ac:spMk id="6" creationId="{B6A25B19-67E9-2276-C819-76EEFAC1566A}"/>
          </ac:spMkLst>
        </pc:spChg>
        <pc:picChg chg="add mod">
          <ac:chgData name="Joseph Omar (1902433)" userId="3e00dc73-2393-4f1a-910e-7c78b3b88311" providerId="ADAL" clId="{2901AAF1-9502-40C9-8148-62EA8F2C61F8}" dt="2022-09-15T15:29:17.710" v="1121" actId="14100"/>
          <ac:picMkLst>
            <pc:docMk/>
            <pc:sldMk cId="3209809517" sldId="301"/>
            <ac:picMk id="4" creationId="{F78C258E-C2E5-83A2-8F0E-5B484800E205}"/>
          </ac:picMkLst>
        </pc:picChg>
      </pc:sldChg>
      <pc:sldChg chg="addSp delSp modSp add mod">
        <pc:chgData name="Joseph Omar (1902433)" userId="3e00dc73-2393-4f1a-910e-7c78b3b88311" providerId="ADAL" clId="{2901AAF1-9502-40C9-8148-62EA8F2C61F8}" dt="2022-09-18T16:24:06.983" v="1236" actId="20577"/>
        <pc:sldMkLst>
          <pc:docMk/>
          <pc:sldMk cId="3455686195" sldId="302"/>
        </pc:sldMkLst>
        <pc:spChg chg="mod">
          <ac:chgData name="Joseph Omar (1902433)" userId="3e00dc73-2393-4f1a-910e-7c78b3b88311" providerId="ADAL" clId="{2901AAF1-9502-40C9-8148-62EA8F2C61F8}" dt="2022-09-15T15:29:39.045" v="1125" actId="1076"/>
          <ac:spMkLst>
            <pc:docMk/>
            <pc:sldMk cId="3455686195" sldId="302"/>
            <ac:spMk id="2" creationId="{1316D0BB-E058-E361-C6EC-FAD5F3C482EF}"/>
          </ac:spMkLst>
        </pc:spChg>
        <pc:spChg chg="mod ord">
          <ac:chgData name="Joseph Omar (1902433)" userId="3e00dc73-2393-4f1a-910e-7c78b3b88311" providerId="ADAL" clId="{2901AAF1-9502-40C9-8148-62EA8F2C61F8}" dt="2022-09-18T16:24:06.983" v="1236" actId="20577"/>
          <ac:spMkLst>
            <pc:docMk/>
            <pc:sldMk cId="3455686195" sldId="302"/>
            <ac:spMk id="3" creationId="{22777B72-352C-8735-0B24-E3D44B10B374}"/>
          </ac:spMkLst>
        </pc:spChg>
        <pc:spChg chg="add mod">
          <ac:chgData name="Joseph Omar (1902433)" userId="3e00dc73-2393-4f1a-910e-7c78b3b88311" providerId="ADAL" clId="{2901AAF1-9502-40C9-8148-62EA8F2C61F8}" dt="2022-09-15T15:29:44.224" v="1127" actId="1076"/>
          <ac:spMkLst>
            <pc:docMk/>
            <pc:sldMk cId="3455686195" sldId="302"/>
            <ac:spMk id="7" creationId="{3F2D7E41-A0F6-B030-B614-2782BEBD2B8B}"/>
          </ac:spMkLst>
        </pc:spChg>
        <pc:picChg chg="del">
          <ac:chgData name="Joseph Omar (1902433)" userId="3e00dc73-2393-4f1a-910e-7c78b3b88311" providerId="ADAL" clId="{2901AAF1-9502-40C9-8148-62EA8F2C61F8}" dt="2022-09-15T15:15:51.021" v="1021" actId="478"/>
          <ac:picMkLst>
            <pc:docMk/>
            <pc:sldMk cId="3455686195" sldId="302"/>
            <ac:picMk id="4" creationId="{F78C258E-C2E5-83A2-8F0E-5B484800E205}"/>
          </ac:picMkLst>
        </pc:picChg>
        <pc:picChg chg="add mod">
          <ac:chgData name="Joseph Omar (1902433)" userId="3e00dc73-2393-4f1a-910e-7c78b3b88311" providerId="ADAL" clId="{2901AAF1-9502-40C9-8148-62EA8F2C61F8}" dt="2022-09-15T15:29:35.234" v="1124" actId="1076"/>
          <ac:picMkLst>
            <pc:docMk/>
            <pc:sldMk cId="3455686195" sldId="302"/>
            <ac:picMk id="5" creationId="{E4639178-CF84-A524-843D-51FDBBB5C436}"/>
          </ac:picMkLst>
        </pc:picChg>
      </pc:sldChg>
      <pc:sldChg chg="addSp delSp modSp add mod">
        <pc:chgData name="Joseph Omar (1902433)" userId="3e00dc73-2393-4f1a-910e-7c78b3b88311" providerId="ADAL" clId="{2901AAF1-9502-40C9-8148-62EA8F2C61F8}" dt="2022-09-18T16:24:13.179" v="1242" actId="20577"/>
        <pc:sldMkLst>
          <pc:docMk/>
          <pc:sldMk cId="1945710067" sldId="303"/>
        </pc:sldMkLst>
        <pc:spChg chg="mod">
          <ac:chgData name="Joseph Omar (1902433)" userId="3e00dc73-2393-4f1a-910e-7c78b3b88311" providerId="ADAL" clId="{2901AAF1-9502-40C9-8148-62EA8F2C61F8}" dt="2022-09-15T15:29:55.847" v="1129" actId="1076"/>
          <ac:spMkLst>
            <pc:docMk/>
            <pc:sldMk cId="1945710067" sldId="303"/>
            <ac:spMk id="2" creationId="{1316D0BB-E058-E361-C6EC-FAD5F3C482EF}"/>
          </ac:spMkLst>
        </pc:spChg>
        <pc:spChg chg="mod ord">
          <ac:chgData name="Joseph Omar (1902433)" userId="3e00dc73-2393-4f1a-910e-7c78b3b88311" providerId="ADAL" clId="{2901AAF1-9502-40C9-8148-62EA8F2C61F8}" dt="2022-09-18T16:24:13.179" v="1242" actId="20577"/>
          <ac:spMkLst>
            <pc:docMk/>
            <pc:sldMk cId="1945710067" sldId="303"/>
            <ac:spMk id="3" creationId="{22777B72-352C-8735-0B24-E3D44B10B374}"/>
          </ac:spMkLst>
        </pc:spChg>
        <pc:spChg chg="add mod">
          <ac:chgData name="Joseph Omar (1902433)" userId="3e00dc73-2393-4f1a-910e-7c78b3b88311" providerId="ADAL" clId="{2901AAF1-9502-40C9-8148-62EA8F2C61F8}" dt="2022-09-15T15:30:17.544" v="1131" actId="1076"/>
          <ac:spMkLst>
            <pc:docMk/>
            <pc:sldMk cId="1945710067" sldId="303"/>
            <ac:spMk id="7" creationId="{FD634859-7C89-9D02-710C-085DBC485E88}"/>
          </ac:spMkLst>
        </pc:spChg>
        <pc:picChg chg="add mod">
          <ac:chgData name="Joseph Omar (1902433)" userId="3e00dc73-2393-4f1a-910e-7c78b3b88311" providerId="ADAL" clId="{2901AAF1-9502-40C9-8148-62EA8F2C61F8}" dt="2022-09-15T15:29:52.182" v="1128" actId="1076"/>
          <ac:picMkLst>
            <pc:docMk/>
            <pc:sldMk cId="1945710067" sldId="303"/>
            <ac:picMk id="4" creationId="{20E3DAB9-B863-85EA-5F0C-C4F0A048906A}"/>
          </ac:picMkLst>
        </pc:picChg>
        <pc:picChg chg="del">
          <ac:chgData name="Joseph Omar (1902433)" userId="3e00dc73-2393-4f1a-910e-7c78b3b88311" providerId="ADAL" clId="{2901AAF1-9502-40C9-8148-62EA8F2C61F8}" dt="2022-09-15T15:17:17.539" v="1041" actId="478"/>
          <ac:picMkLst>
            <pc:docMk/>
            <pc:sldMk cId="1945710067" sldId="303"/>
            <ac:picMk id="5" creationId="{E4639178-CF84-A524-843D-51FDBBB5C436}"/>
          </ac:picMkLst>
        </pc:picChg>
      </pc:sldChg>
      <pc:sldChg chg="addSp delSp modSp add mod setBg setClrOvrMap">
        <pc:chgData name="Joseph Omar (1902433)" userId="3e00dc73-2393-4f1a-910e-7c78b3b88311" providerId="ADAL" clId="{2901AAF1-9502-40C9-8148-62EA8F2C61F8}" dt="2022-09-16T17:13:52.451" v="1205" actId="2711"/>
        <pc:sldMkLst>
          <pc:docMk/>
          <pc:sldMk cId="3287983394" sldId="304"/>
        </pc:sldMkLst>
        <pc:spChg chg="mod">
          <ac:chgData name="Joseph Omar (1902433)" userId="3e00dc73-2393-4f1a-910e-7c78b3b88311" providerId="ADAL" clId="{2901AAF1-9502-40C9-8148-62EA8F2C61F8}" dt="2022-09-16T17:12:56.723" v="1196" actId="1076"/>
          <ac:spMkLst>
            <pc:docMk/>
            <pc:sldMk cId="3287983394" sldId="304"/>
            <ac:spMk id="2" creationId="{1316D0BB-E058-E361-C6EC-FAD5F3C482EF}"/>
          </ac:spMkLst>
        </pc:spChg>
        <pc:spChg chg="del mod ord">
          <ac:chgData name="Joseph Omar (1902433)" userId="3e00dc73-2393-4f1a-910e-7c78b3b88311" providerId="ADAL" clId="{2901AAF1-9502-40C9-8148-62EA8F2C61F8}" dt="2022-09-16T17:12:31.960" v="1192" actId="478"/>
          <ac:spMkLst>
            <pc:docMk/>
            <pc:sldMk cId="3287983394" sldId="304"/>
            <ac:spMk id="3" creationId="{22777B72-352C-8735-0B24-E3D44B10B374}"/>
          </ac:spMkLst>
        </pc:spChg>
        <pc:spChg chg="add mod">
          <ac:chgData name="Joseph Omar (1902433)" userId="3e00dc73-2393-4f1a-910e-7c78b3b88311" providerId="ADAL" clId="{2901AAF1-9502-40C9-8148-62EA8F2C61F8}" dt="2022-09-16T17:13:38.713" v="1203" actId="207"/>
          <ac:spMkLst>
            <pc:docMk/>
            <pc:sldMk cId="3287983394" sldId="304"/>
            <ac:spMk id="6" creationId="{2CD12238-850A-1654-CEF2-A0B1C4A60A15}"/>
          </ac:spMkLst>
        </pc:spChg>
        <pc:spChg chg="add mod">
          <ac:chgData name="Joseph Omar (1902433)" userId="3e00dc73-2393-4f1a-910e-7c78b3b88311" providerId="ADAL" clId="{2901AAF1-9502-40C9-8148-62EA8F2C61F8}" dt="2022-09-15T15:30:41.424" v="1134" actId="207"/>
          <ac:spMkLst>
            <pc:docMk/>
            <pc:sldMk cId="3287983394" sldId="304"/>
            <ac:spMk id="7" creationId="{C430EAB1-F5FC-1EE6-03CA-3E1E872257D6}"/>
          </ac:spMkLst>
        </pc:spChg>
        <pc:spChg chg="add mod">
          <ac:chgData name="Joseph Omar (1902433)" userId="3e00dc73-2393-4f1a-910e-7c78b3b88311" providerId="ADAL" clId="{2901AAF1-9502-40C9-8148-62EA8F2C61F8}" dt="2022-09-16T17:13:52.451" v="1205" actId="2711"/>
          <ac:spMkLst>
            <pc:docMk/>
            <pc:sldMk cId="3287983394" sldId="304"/>
            <ac:spMk id="9" creationId="{42DFC304-2060-4477-E132-E1CC90B6F168}"/>
          </ac:spMkLst>
        </pc:spChg>
        <pc:spChg chg="add">
          <ac:chgData name="Joseph Omar (1902433)" userId="3e00dc73-2393-4f1a-910e-7c78b3b88311" providerId="ADAL" clId="{2901AAF1-9502-40C9-8148-62EA8F2C61F8}" dt="2022-09-15T15:17:53.484" v="1048" actId="26606"/>
          <ac:spMkLst>
            <pc:docMk/>
            <pc:sldMk cId="3287983394" sldId="304"/>
            <ac:spMk id="10" creationId="{124D9F5B-C72B-41EE-97C2-D3600B62717D}"/>
          </ac:spMkLst>
        </pc:spChg>
        <pc:spChg chg="add mod">
          <ac:chgData name="Joseph Omar (1902433)" userId="3e00dc73-2393-4f1a-910e-7c78b3b88311" providerId="ADAL" clId="{2901AAF1-9502-40C9-8148-62EA8F2C61F8}" dt="2022-09-16T17:13:33.984" v="1202" actId="207"/>
          <ac:spMkLst>
            <pc:docMk/>
            <pc:sldMk cId="3287983394" sldId="304"/>
            <ac:spMk id="19" creationId="{BA443A3E-EDF3-E2CB-71B8-5CA6622FB863}"/>
          </ac:spMkLst>
        </pc:spChg>
        <pc:grpChg chg="add">
          <ac:chgData name="Joseph Omar (1902433)" userId="3e00dc73-2393-4f1a-910e-7c78b3b88311" providerId="ADAL" clId="{2901AAF1-9502-40C9-8148-62EA8F2C61F8}" dt="2022-09-15T15:17:53.484" v="1048" actId="26606"/>
          <ac:grpSpMkLst>
            <pc:docMk/>
            <pc:sldMk cId="3287983394" sldId="304"/>
            <ac:grpSpMk id="12" creationId="{0180A64C-1862-4B1B-8953-FA96DEE4C44F}"/>
          </ac:grpSpMkLst>
        </pc:grpChg>
        <pc:picChg chg="del">
          <ac:chgData name="Joseph Omar (1902433)" userId="3e00dc73-2393-4f1a-910e-7c78b3b88311" providerId="ADAL" clId="{2901AAF1-9502-40C9-8148-62EA8F2C61F8}" dt="2022-09-15T15:17:47.159" v="1045" actId="478"/>
          <ac:picMkLst>
            <pc:docMk/>
            <pc:sldMk cId="3287983394" sldId="304"/>
            <ac:picMk id="4" creationId="{20E3DAB9-B863-85EA-5F0C-C4F0A048906A}"/>
          </ac:picMkLst>
        </pc:picChg>
        <pc:picChg chg="add mod">
          <ac:chgData name="Joseph Omar (1902433)" userId="3e00dc73-2393-4f1a-910e-7c78b3b88311" providerId="ADAL" clId="{2901AAF1-9502-40C9-8148-62EA8F2C61F8}" dt="2022-09-16T17:13:03.872" v="1198" actId="1076"/>
          <ac:picMkLst>
            <pc:docMk/>
            <pc:sldMk cId="3287983394" sldId="304"/>
            <ac:picMk id="5" creationId="{DAE7F0FB-156F-EB2A-B5CA-2B99BA08C01D}"/>
          </ac:picMkLst>
        </pc:picChg>
        <pc:picChg chg="add mod">
          <ac:chgData name="Joseph Omar (1902433)" userId="3e00dc73-2393-4f1a-910e-7c78b3b88311" providerId="ADAL" clId="{2901AAF1-9502-40C9-8148-62EA8F2C61F8}" dt="2022-09-16T17:13:19.647" v="1199" actId="1076"/>
          <ac:picMkLst>
            <pc:docMk/>
            <pc:sldMk cId="3287983394" sldId="304"/>
            <ac:picMk id="11" creationId="{D42BE500-421D-9096-A651-A138D2D7E889}"/>
          </ac:picMkLst>
        </pc:picChg>
      </pc:sldChg>
      <pc:sldChg chg="modSp new mod">
        <pc:chgData name="Joseph Omar (1902433)" userId="3e00dc73-2393-4f1a-910e-7c78b3b88311" providerId="ADAL" clId="{2901AAF1-9502-40C9-8148-62EA8F2C61F8}" dt="2022-09-15T15:18:47.530" v="1063" actId="27636"/>
        <pc:sldMkLst>
          <pc:docMk/>
          <pc:sldMk cId="3815657019" sldId="305"/>
        </pc:sldMkLst>
        <pc:spChg chg="mod">
          <ac:chgData name="Joseph Omar (1902433)" userId="3e00dc73-2393-4f1a-910e-7c78b3b88311" providerId="ADAL" clId="{2901AAF1-9502-40C9-8148-62EA8F2C61F8}" dt="2022-09-15T15:18:30.190" v="1061" actId="5793"/>
          <ac:spMkLst>
            <pc:docMk/>
            <pc:sldMk cId="3815657019" sldId="305"/>
            <ac:spMk id="2" creationId="{67DE8AD4-0C35-AE90-617E-D57D2B96E682}"/>
          </ac:spMkLst>
        </pc:spChg>
        <pc:spChg chg="mod">
          <ac:chgData name="Joseph Omar (1902433)" userId="3e00dc73-2393-4f1a-910e-7c78b3b88311" providerId="ADAL" clId="{2901AAF1-9502-40C9-8148-62EA8F2C61F8}" dt="2022-09-15T15:18:47.530" v="1063" actId="27636"/>
          <ac:spMkLst>
            <pc:docMk/>
            <pc:sldMk cId="3815657019" sldId="305"/>
            <ac:spMk id="3" creationId="{35AE2304-28EB-EA0A-AF22-D45F38F8CDBB}"/>
          </ac:spMkLst>
        </pc:spChg>
      </pc:sldChg>
      <pc:sldChg chg="modSp new mod">
        <pc:chgData name="Joseph Omar (1902433)" userId="3e00dc73-2393-4f1a-910e-7c78b3b88311" providerId="ADAL" clId="{2901AAF1-9502-40C9-8148-62EA8F2C61F8}" dt="2022-09-15T15:19:13.037" v="1077" actId="20577"/>
        <pc:sldMkLst>
          <pc:docMk/>
          <pc:sldMk cId="2743882289" sldId="306"/>
        </pc:sldMkLst>
        <pc:spChg chg="mod">
          <ac:chgData name="Joseph Omar (1902433)" userId="3e00dc73-2393-4f1a-910e-7c78b3b88311" providerId="ADAL" clId="{2901AAF1-9502-40C9-8148-62EA8F2C61F8}" dt="2022-09-15T15:19:13.037" v="1077" actId="20577"/>
          <ac:spMkLst>
            <pc:docMk/>
            <pc:sldMk cId="2743882289" sldId="306"/>
            <ac:spMk id="2" creationId="{20823B39-C6DC-D6DC-B3FC-6E483B786977}"/>
          </ac:spMkLst>
        </pc:spChg>
        <pc:spChg chg="mod">
          <ac:chgData name="Joseph Omar (1902433)" userId="3e00dc73-2393-4f1a-910e-7c78b3b88311" providerId="ADAL" clId="{2901AAF1-9502-40C9-8148-62EA8F2C61F8}" dt="2022-09-15T15:19:07.042" v="1066" actId="27636"/>
          <ac:spMkLst>
            <pc:docMk/>
            <pc:sldMk cId="2743882289" sldId="306"/>
            <ac:spMk id="3" creationId="{975D1948-92E0-1FB5-0D6F-F54CFF0A7D52}"/>
          </ac:spMkLst>
        </pc:spChg>
      </pc:sldChg>
      <pc:sldChg chg="addSp delSp modSp add mod">
        <pc:chgData name="Joseph Omar (1902433)" userId="3e00dc73-2393-4f1a-910e-7c78b3b88311" providerId="ADAL" clId="{2901AAF1-9502-40C9-8148-62EA8F2C61F8}" dt="2022-09-15T15:26:51.626" v="1105" actId="14100"/>
        <pc:sldMkLst>
          <pc:docMk/>
          <pc:sldMk cId="3821808262" sldId="307"/>
        </pc:sldMkLst>
        <pc:spChg chg="del">
          <ac:chgData name="Joseph Omar (1902433)" userId="3e00dc73-2393-4f1a-910e-7c78b3b88311" providerId="ADAL" clId="{2901AAF1-9502-40C9-8148-62EA8F2C61F8}" dt="2022-09-15T15:26:44.577" v="1103" actId="478"/>
          <ac:spMkLst>
            <pc:docMk/>
            <pc:sldMk cId="3821808262" sldId="307"/>
            <ac:spMk id="2" creationId="{CE2F79DE-CDA3-DF78-6C9A-ACDAAEF233B9}"/>
          </ac:spMkLst>
        </pc:spChg>
        <pc:spChg chg="del">
          <ac:chgData name="Joseph Omar (1902433)" userId="3e00dc73-2393-4f1a-910e-7c78b3b88311" providerId="ADAL" clId="{2901AAF1-9502-40C9-8148-62EA8F2C61F8}" dt="2022-09-15T15:26:26.315" v="1099" actId="478"/>
          <ac:spMkLst>
            <pc:docMk/>
            <pc:sldMk cId="3821808262" sldId="307"/>
            <ac:spMk id="3" creationId="{06A66438-D847-1DE0-9EAA-5829F08F5794}"/>
          </ac:spMkLst>
        </pc:spChg>
        <pc:spChg chg="add del mod">
          <ac:chgData name="Joseph Omar (1902433)" userId="3e00dc73-2393-4f1a-910e-7c78b3b88311" providerId="ADAL" clId="{2901AAF1-9502-40C9-8148-62EA8F2C61F8}" dt="2022-09-15T15:26:34.388" v="1100" actId="478"/>
          <ac:spMkLst>
            <pc:docMk/>
            <pc:sldMk cId="3821808262" sldId="307"/>
            <ac:spMk id="6" creationId="{D7218E2E-6428-AD67-BE73-9C230ECD6E31}"/>
          </ac:spMkLst>
        </pc:spChg>
        <pc:spChg chg="add del mod">
          <ac:chgData name="Joseph Omar (1902433)" userId="3e00dc73-2393-4f1a-910e-7c78b3b88311" providerId="ADAL" clId="{2901AAF1-9502-40C9-8148-62EA8F2C61F8}" dt="2022-09-15T15:26:46.612" v="1104" actId="478"/>
          <ac:spMkLst>
            <pc:docMk/>
            <pc:sldMk cId="3821808262" sldId="307"/>
            <ac:spMk id="8" creationId="{565C092C-9E6E-DAB8-5BB3-E32EFEF6E3CF}"/>
          </ac:spMkLst>
        </pc:spChg>
        <pc:picChg chg="mod">
          <ac:chgData name="Joseph Omar (1902433)" userId="3e00dc73-2393-4f1a-910e-7c78b3b88311" providerId="ADAL" clId="{2901AAF1-9502-40C9-8148-62EA8F2C61F8}" dt="2022-09-15T15:26:51.626" v="1105" actId="14100"/>
          <ac:picMkLst>
            <pc:docMk/>
            <pc:sldMk cId="3821808262" sldId="307"/>
            <ac:picMk id="4" creationId="{C885A4D6-C45F-E7E5-BB39-55DD701B3F21}"/>
          </ac:picMkLst>
        </pc:picChg>
      </pc:sldChg>
      <pc:sldChg chg="modSp add mod">
        <pc:chgData name="Joseph Omar (1902433)" userId="3e00dc73-2393-4f1a-910e-7c78b3b88311" providerId="ADAL" clId="{2901AAF1-9502-40C9-8148-62EA8F2C61F8}" dt="2022-09-15T15:33:08.948" v="1170" actId="20577"/>
        <pc:sldMkLst>
          <pc:docMk/>
          <pc:sldMk cId="2766844689" sldId="308"/>
        </pc:sldMkLst>
        <pc:spChg chg="mod">
          <ac:chgData name="Joseph Omar (1902433)" userId="3e00dc73-2393-4f1a-910e-7c78b3b88311" providerId="ADAL" clId="{2901AAF1-9502-40C9-8148-62EA8F2C61F8}" dt="2022-09-15T15:33:08.948" v="1170" actId="20577"/>
          <ac:spMkLst>
            <pc:docMk/>
            <pc:sldMk cId="2766844689" sldId="308"/>
            <ac:spMk id="3" creationId="{88893544-D6F0-4A4F-952A-D0F402CE2704}"/>
          </ac:spMkLst>
        </pc:spChg>
      </pc:sldChg>
    </pc:docChg>
  </pc:docChgLst>
  <pc:docChgLst>
    <pc:chgData name="Joseph Omar" userId="3e00dc73-2393-4f1a-910e-7c78b3b88311" providerId="ADAL" clId="{C6579A70-CF33-492E-90B8-0513C5F8C721}"/>
    <pc:docChg chg="undo redo custSel addSld modSld">
      <pc:chgData name="Joseph Omar" userId="3e00dc73-2393-4f1a-910e-7c78b3b88311" providerId="ADAL" clId="{C6579A70-CF33-492E-90B8-0513C5F8C721}" dt="2022-01-23T16:53:51.189" v="1004"/>
      <pc:docMkLst>
        <pc:docMk/>
      </pc:docMkLst>
      <pc:sldChg chg="modSp mod">
        <pc:chgData name="Joseph Omar" userId="3e00dc73-2393-4f1a-910e-7c78b3b88311" providerId="ADAL" clId="{C6579A70-CF33-492E-90B8-0513C5F8C721}" dt="2022-01-22T16:21:59.074" v="241" actId="20577"/>
        <pc:sldMkLst>
          <pc:docMk/>
          <pc:sldMk cId="2312441003" sldId="256"/>
        </pc:sldMkLst>
        <pc:spChg chg="mod">
          <ac:chgData name="Joseph Omar" userId="3e00dc73-2393-4f1a-910e-7c78b3b88311" providerId="ADAL" clId="{C6579A70-CF33-492E-90B8-0513C5F8C721}" dt="2022-01-22T16:20:26.076" v="52" actId="1076"/>
          <ac:spMkLst>
            <pc:docMk/>
            <pc:sldMk cId="2312441003" sldId="256"/>
            <ac:spMk id="2" creationId="{F3BC7A3B-D0C5-40D1-98F1-0D2786092623}"/>
          </ac:spMkLst>
        </pc:spChg>
        <pc:spChg chg="mod">
          <ac:chgData name="Joseph Omar" userId="3e00dc73-2393-4f1a-910e-7c78b3b88311" providerId="ADAL" clId="{C6579A70-CF33-492E-90B8-0513C5F8C721}" dt="2022-01-22T16:21:59.074" v="241" actId="20577"/>
          <ac:spMkLst>
            <pc:docMk/>
            <pc:sldMk cId="2312441003" sldId="256"/>
            <ac:spMk id="3" creationId="{12D14B71-270F-4E9E-BD51-BC58C21A385E}"/>
          </ac:spMkLst>
        </pc:spChg>
      </pc:sldChg>
      <pc:sldChg chg="addSp modSp mod">
        <pc:chgData name="Joseph Omar" userId="3e00dc73-2393-4f1a-910e-7c78b3b88311" providerId="ADAL" clId="{C6579A70-CF33-492E-90B8-0513C5F8C721}" dt="2022-01-22T16:39:55.820" v="386" actId="207"/>
        <pc:sldMkLst>
          <pc:docMk/>
          <pc:sldMk cId="973386461" sldId="257"/>
        </pc:sldMkLst>
        <pc:spChg chg="mod">
          <ac:chgData name="Joseph Omar" userId="3e00dc73-2393-4f1a-910e-7c78b3b88311" providerId="ADAL" clId="{C6579A70-CF33-492E-90B8-0513C5F8C721}" dt="2022-01-22T16:39:55.820" v="386" actId="207"/>
          <ac:spMkLst>
            <pc:docMk/>
            <pc:sldMk cId="973386461" sldId="257"/>
            <ac:spMk id="3" creationId="{EE356A45-3DAB-4DD7-96B5-710134982930}"/>
          </ac:spMkLst>
        </pc:spChg>
        <pc:spChg chg="add mod">
          <ac:chgData name="Joseph Omar" userId="3e00dc73-2393-4f1a-910e-7c78b3b88311" providerId="ADAL" clId="{C6579A70-CF33-492E-90B8-0513C5F8C721}" dt="2022-01-22T16:39:51.384" v="385" actId="1076"/>
          <ac:spMkLst>
            <pc:docMk/>
            <pc:sldMk cId="973386461" sldId="257"/>
            <ac:spMk id="17" creationId="{D914E358-C8B6-408C-8516-ED6E8CE3C4C6}"/>
          </ac:spMkLst>
        </pc:spChg>
      </pc:sldChg>
      <pc:sldChg chg="modSp mod">
        <pc:chgData name="Joseph Omar" userId="3e00dc73-2393-4f1a-910e-7c78b3b88311" providerId="ADAL" clId="{C6579A70-CF33-492E-90B8-0513C5F8C721}" dt="2022-01-23T16:00:19.474" v="680" actId="27636"/>
        <pc:sldMkLst>
          <pc:docMk/>
          <pc:sldMk cId="2020539741" sldId="258"/>
        </pc:sldMkLst>
        <pc:spChg chg="mod">
          <ac:chgData name="Joseph Omar" userId="3e00dc73-2393-4f1a-910e-7c78b3b88311" providerId="ADAL" clId="{C6579A70-CF33-492E-90B8-0513C5F8C721}" dt="2022-01-23T16:00:19.474" v="680" actId="27636"/>
          <ac:spMkLst>
            <pc:docMk/>
            <pc:sldMk cId="2020539741" sldId="258"/>
            <ac:spMk id="3" creationId="{D0015936-ADD9-453F-AE04-5673CAE87113}"/>
          </ac:spMkLst>
        </pc:spChg>
      </pc:sldChg>
      <pc:sldChg chg="modSp mod">
        <pc:chgData name="Joseph Omar" userId="3e00dc73-2393-4f1a-910e-7c78b3b88311" providerId="ADAL" clId="{C6579A70-CF33-492E-90B8-0513C5F8C721}" dt="2022-01-23T16:00:38.819" v="682" actId="255"/>
        <pc:sldMkLst>
          <pc:docMk/>
          <pc:sldMk cId="1321612950" sldId="259"/>
        </pc:sldMkLst>
        <pc:spChg chg="mod">
          <ac:chgData name="Joseph Omar" userId="3e00dc73-2393-4f1a-910e-7c78b3b88311" providerId="ADAL" clId="{C6579A70-CF33-492E-90B8-0513C5F8C721}" dt="2022-01-23T16:00:38.819" v="682" actId="255"/>
          <ac:spMkLst>
            <pc:docMk/>
            <pc:sldMk cId="1321612950" sldId="259"/>
            <ac:spMk id="3" creationId="{1D3B89EB-E9B7-4C98-9A32-E8FE460BC963}"/>
          </ac:spMkLst>
        </pc:spChg>
      </pc:sldChg>
      <pc:sldChg chg="modSp mod">
        <pc:chgData name="Joseph Omar" userId="3e00dc73-2393-4f1a-910e-7c78b3b88311" providerId="ADAL" clId="{C6579A70-CF33-492E-90B8-0513C5F8C721}" dt="2022-01-23T16:01:23.066" v="690" actId="1076"/>
        <pc:sldMkLst>
          <pc:docMk/>
          <pc:sldMk cId="554394030" sldId="260"/>
        </pc:sldMkLst>
        <pc:spChg chg="mod">
          <ac:chgData name="Joseph Omar" userId="3e00dc73-2393-4f1a-910e-7c78b3b88311" providerId="ADAL" clId="{C6579A70-CF33-492E-90B8-0513C5F8C721}" dt="2022-01-23T16:01:23.066" v="690" actId="1076"/>
          <ac:spMkLst>
            <pc:docMk/>
            <pc:sldMk cId="554394030" sldId="260"/>
            <ac:spMk id="2" creationId="{D4A31E54-E309-44FF-82B2-FC8DBB046027}"/>
          </ac:spMkLst>
        </pc:spChg>
        <pc:graphicFrameChg chg="mod">
          <ac:chgData name="Joseph Omar" userId="3e00dc73-2393-4f1a-910e-7c78b3b88311" providerId="ADAL" clId="{C6579A70-CF33-492E-90B8-0513C5F8C721}" dt="2022-01-23T16:01:19.187" v="689" actId="1076"/>
          <ac:graphicFrameMkLst>
            <pc:docMk/>
            <pc:sldMk cId="554394030" sldId="260"/>
            <ac:graphicFrameMk id="5" creationId="{16099000-2AEA-4307-B211-42D56D1344CF}"/>
          </ac:graphicFrameMkLst>
        </pc:graphicFrameChg>
      </pc:sldChg>
      <pc:sldChg chg="modSp mod">
        <pc:chgData name="Joseph Omar" userId="3e00dc73-2393-4f1a-910e-7c78b3b88311" providerId="ADAL" clId="{C6579A70-CF33-492E-90B8-0513C5F8C721}" dt="2022-01-23T16:01:55.390" v="696" actId="122"/>
        <pc:sldMkLst>
          <pc:docMk/>
          <pc:sldMk cId="2246448350" sldId="261"/>
        </pc:sldMkLst>
        <pc:spChg chg="mod">
          <ac:chgData name="Joseph Omar" userId="3e00dc73-2393-4f1a-910e-7c78b3b88311" providerId="ADAL" clId="{C6579A70-CF33-492E-90B8-0513C5F8C721}" dt="2022-01-23T16:01:55.390" v="696" actId="122"/>
          <ac:spMkLst>
            <pc:docMk/>
            <pc:sldMk cId="2246448350" sldId="261"/>
            <ac:spMk id="3" creationId="{5CE9DD70-2DBB-4BE8-9ABC-3F521AF31156}"/>
          </ac:spMkLst>
        </pc:spChg>
      </pc:sldChg>
      <pc:sldChg chg="modSp">
        <pc:chgData name="Joseph Omar" userId="3e00dc73-2393-4f1a-910e-7c78b3b88311" providerId="ADAL" clId="{C6579A70-CF33-492E-90B8-0513C5F8C721}" dt="2022-01-23T16:01:29.285" v="691" actId="404"/>
        <pc:sldMkLst>
          <pc:docMk/>
          <pc:sldMk cId="1949771858" sldId="262"/>
        </pc:sldMkLst>
        <pc:spChg chg="mod">
          <ac:chgData name="Joseph Omar" userId="3e00dc73-2393-4f1a-910e-7c78b3b88311" providerId="ADAL" clId="{C6579A70-CF33-492E-90B8-0513C5F8C721}" dt="2022-01-23T16:01:29.285" v="691" actId="404"/>
          <ac:spMkLst>
            <pc:docMk/>
            <pc:sldMk cId="1949771858" sldId="262"/>
            <ac:spMk id="3" creationId="{6DDB07EC-4ACF-49C3-BE5C-307A1798174A}"/>
          </ac:spMkLst>
        </pc:spChg>
      </pc:sldChg>
      <pc:sldChg chg="modSp mod">
        <pc:chgData name="Joseph Omar" userId="3e00dc73-2393-4f1a-910e-7c78b3b88311" providerId="ADAL" clId="{C6579A70-CF33-492E-90B8-0513C5F8C721}" dt="2022-01-21T12:21:33.949" v="50" actId="20577"/>
        <pc:sldMkLst>
          <pc:docMk/>
          <pc:sldMk cId="4124997917" sldId="263"/>
        </pc:sldMkLst>
        <pc:graphicFrameChg chg="modGraphic">
          <ac:chgData name="Joseph Omar" userId="3e00dc73-2393-4f1a-910e-7c78b3b88311" providerId="ADAL" clId="{C6579A70-CF33-492E-90B8-0513C5F8C721}" dt="2022-01-21T12:21:33.949" v="50" actId="20577"/>
          <ac:graphicFrameMkLst>
            <pc:docMk/>
            <pc:sldMk cId="4124997917" sldId="263"/>
            <ac:graphicFrameMk id="4" creationId="{EC538C6C-C2D7-4684-9F4B-1F20F7F8E464}"/>
          </ac:graphicFrameMkLst>
        </pc:graphicFrameChg>
      </pc:sldChg>
      <pc:sldChg chg="modSp mod">
        <pc:chgData name="Joseph Omar" userId="3e00dc73-2393-4f1a-910e-7c78b3b88311" providerId="ADAL" clId="{C6579A70-CF33-492E-90B8-0513C5F8C721}" dt="2022-01-20T14:45:25.758" v="36" actId="255"/>
        <pc:sldMkLst>
          <pc:docMk/>
          <pc:sldMk cId="137730909" sldId="264"/>
        </pc:sldMkLst>
        <pc:spChg chg="mod">
          <ac:chgData name="Joseph Omar" userId="3e00dc73-2393-4f1a-910e-7c78b3b88311" providerId="ADAL" clId="{C6579A70-CF33-492E-90B8-0513C5F8C721}" dt="2022-01-20T14:44:46.309" v="25" actId="1076"/>
          <ac:spMkLst>
            <pc:docMk/>
            <pc:sldMk cId="137730909" sldId="264"/>
            <ac:spMk id="2" creationId="{846749CC-F49A-4F92-9CF2-589730056280}"/>
          </ac:spMkLst>
        </pc:spChg>
        <pc:spChg chg="mod">
          <ac:chgData name="Joseph Omar" userId="3e00dc73-2393-4f1a-910e-7c78b3b88311" providerId="ADAL" clId="{C6579A70-CF33-492E-90B8-0513C5F8C721}" dt="2022-01-20T14:45:25.758" v="36" actId="255"/>
          <ac:spMkLst>
            <pc:docMk/>
            <pc:sldMk cId="137730909" sldId="264"/>
            <ac:spMk id="3" creationId="{88893544-D6F0-4A4F-952A-D0F402CE2704}"/>
          </ac:spMkLst>
        </pc:spChg>
      </pc:sldChg>
      <pc:sldChg chg="modSp mod">
        <pc:chgData name="Joseph Omar" userId="3e00dc73-2393-4f1a-910e-7c78b3b88311" providerId="ADAL" clId="{C6579A70-CF33-492E-90B8-0513C5F8C721}" dt="2022-01-22T16:45:31.165" v="417" actId="1076"/>
        <pc:sldMkLst>
          <pc:docMk/>
          <pc:sldMk cId="2472241863" sldId="265"/>
        </pc:sldMkLst>
        <pc:spChg chg="mod">
          <ac:chgData name="Joseph Omar" userId="3e00dc73-2393-4f1a-910e-7c78b3b88311" providerId="ADAL" clId="{C6579A70-CF33-492E-90B8-0513C5F8C721}" dt="2022-01-22T16:45:31.165" v="417" actId="1076"/>
          <ac:spMkLst>
            <pc:docMk/>
            <pc:sldMk cId="2472241863" sldId="265"/>
            <ac:spMk id="2" creationId="{7A166D70-DF84-4837-B2CD-9835903805D9}"/>
          </ac:spMkLst>
        </pc:spChg>
        <pc:spChg chg="mod">
          <ac:chgData name="Joseph Omar" userId="3e00dc73-2393-4f1a-910e-7c78b3b88311" providerId="ADAL" clId="{C6579A70-CF33-492E-90B8-0513C5F8C721}" dt="2022-01-22T16:45:27.069" v="416" actId="207"/>
          <ac:spMkLst>
            <pc:docMk/>
            <pc:sldMk cId="2472241863" sldId="265"/>
            <ac:spMk id="3" creationId="{A5C6D703-B771-49C6-A640-A6172B4F481C}"/>
          </ac:spMkLst>
        </pc:spChg>
      </pc:sldChg>
      <pc:sldChg chg="modSp mod">
        <pc:chgData name="Joseph Omar" userId="3e00dc73-2393-4f1a-910e-7c78b3b88311" providerId="ADAL" clId="{C6579A70-CF33-492E-90B8-0513C5F8C721}" dt="2022-01-23T16:37:26.252" v="828" actId="14100"/>
        <pc:sldMkLst>
          <pc:docMk/>
          <pc:sldMk cId="2573976319" sldId="267"/>
        </pc:sldMkLst>
        <pc:spChg chg="mod">
          <ac:chgData name="Joseph Omar" userId="3e00dc73-2393-4f1a-910e-7c78b3b88311" providerId="ADAL" clId="{C6579A70-CF33-492E-90B8-0513C5F8C721}" dt="2022-01-23T16:37:26.252" v="828" actId="14100"/>
          <ac:spMkLst>
            <pc:docMk/>
            <pc:sldMk cId="2573976319" sldId="267"/>
            <ac:spMk id="3" creationId="{5CE9DD70-2DBB-4BE8-9ABC-3F521AF31156}"/>
          </ac:spMkLst>
        </pc:spChg>
        <pc:picChg chg="mod">
          <ac:chgData name="Joseph Omar" userId="3e00dc73-2393-4f1a-910e-7c78b3b88311" providerId="ADAL" clId="{C6579A70-CF33-492E-90B8-0513C5F8C721}" dt="2022-01-23T16:04:14.663" v="701" actId="14100"/>
          <ac:picMkLst>
            <pc:docMk/>
            <pc:sldMk cId="2573976319" sldId="267"/>
            <ac:picMk id="6" creationId="{86378893-0579-444F-874A-3FDFDC09BFD9}"/>
          </ac:picMkLst>
        </pc:picChg>
      </pc:sldChg>
      <pc:sldChg chg="modSp mod">
        <pc:chgData name="Joseph Omar" userId="3e00dc73-2393-4f1a-910e-7c78b3b88311" providerId="ADAL" clId="{C6579A70-CF33-492E-90B8-0513C5F8C721}" dt="2022-01-23T16:37:07.856" v="826" actId="2711"/>
        <pc:sldMkLst>
          <pc:docMk/>
          <pc:sldMk cId="1850767941" sldId="268"/>
        </pc:sldMkLst>
        <pc:spChg chg="mod">
          <ac:chgData name="Joseph Omar" userId="3e00dc73-2393-4f1a-910e-7c78b3b88311" providerId="ADAL" clId="{C6579A70-CF33-492E-90B8-0513C5F8C721}" dt="2022-01-23T16:37:07.856" v="826" actId="2711"/>
          <ac:spMkLst>
            <pc:docMk/>
            <pc:sldMk cId="1850767941" sldId="268"/>
            <ac:spMk id="8" creationId="{B836188C-5EF9-48B2-B5E5-8CECE0C78E68}"/>
          </ac:spMkLst>
        </pc:spChg>
        <pc:picChg chg="mod">
          <ac:chgData name="Joseph Omar" userId="3e00dc73-2393-4f1a-910e-7c78b3b88311" providerId="ADAL" clId="{C6579A70-CF33-492E-90B8-0513C5F8C721}" dt="2022-01-23T16:17:49.975" v="724" actId="14100"/>
          <ac:picMkLst>
            <pc:docMk/>
            <pc:sldMk cId="1850767941" sldId="268"/>
            <ac:picMk id="4" creationId="{5FBC6007-C76D-4AB1-AF9C-7CC1CD27C9A2}"/>
          </ac:picMkLst>
        </pc:picChg>
      </pc:sldChg>
      <pc:sldChg chg="addSp delSp modSp mod setBg delAnim modAnim setClrOvrMap">
        <pc:chgData name="Joseph Omar" userId="3e00dc73-2393-4f1a-910e-7c78b3b88311" providerId="ADAL" clId="{C6579A70-CF33-492E-90B8-0513C5F8C721}" dt="2022-01-23T16:31:14.076" v="809"/>
        <pc:sldMkLst>
          <pc:docMk/>
          <pc:sldMk cId="3325302449" sldId="270"/>
        </pc:sldMkLst>
        <pc:spChg chg="mod">
          <ac:chgData name="Joseph Omar" userId="3e00dc73-2393-4f1a-910e-7c78b3b88311" providerId="ADAL" clId="{C6579A70-CF33-492E-90B8-0513C5F8C721}" dt="2022-01-23T16:24:45.900" v="741" actId="1076"/>
          <ac:spMkLst>
            <pc:docMk/>
            <pc:sldMk cId="3325302449" sldId="270"/>
            <ac:spMk id="2" creationId="{D2E84E93-AF27-4E79-B1BD-95EB714F9E99}"/>
          </ac:spMkLst>
        </pc:spChg>
        <pc:spChg chg="add del">
          <ac:chgData name="Joseph Omar" userId="3e00dc73-2393-4f1a-910e-7c78b3b88311" providerId="ADAL" clId="{C6579A70-CF33-492E-90B8-0513C5F8C721}" dt="2022-01-23T16:24:14.472" v="733" actId="26606"/>
          <ac:spMkLst>
            <pc:docMk/>
            <pc:sldMk cId="3325302449" sldId="270"/>
            <ac:spMk id="52" creationId="{6DCB64DE-FB3A-4D83-9241-A0D26824BE54}"/>
          </ac:spMkLst>
        </pc:spChg>
        <pc:spChg chg="add del">
          <ac:chgData name="Joseph Omar" userId="3e00dc73-2393-4f1a-910e-7c78b3b88311" providerId="ADAL" clId="{C6579A70-CF33-492E-90B8-0513C5F8C721}" dt="2022-01-23T16:24:14.472" v="733" actId="26606"/>
          <ac:spMkLst>
            <pc:docMk/>
            <pc:sldMk cId="3325302449" sldId="270"/>
            <ac:spMk id="54" creationId="{5E94C64B-831C-45FA-B484-591F4D577C60}"/>
          </ac:spMkLst>
        </pc:spChg>
        <pc:spChg chg="add del">
          <ac:chgData name="Joseph Omar" userId="3e00dc73-2393-4f1a-910e-7c78b3b88311" providerId="ADAL" clId="{C6579A70-CF33-492E-90B8-0513C5F8C721}" dt="2022-01-23T16:24:10.914" v="730" actId="26606"/>
          <ac:spMkLst>
            <pc:docMk/>
            <pc:sldMk cId="3325302449" sldId="270"/>
            <ac:spMk id="95" creationId="{58A973E8-C2D4-4C81-8ADE-C5C021A615E7}"/>
          </ac:spMkLst>
        </pc:spChg>
        <pc:spChg chg="add del">
          <ac:chgData name="Joseph Omar" userId="3e00dc73-2393-4f1a-910e-7c78b3b88311" providerId="ADAL" clId="{C6579A70-CF33-492E-90B8-0513C5F8C721}" dt="2022-01-23T16:24:10.914" v="730" actId="26606"/>
          <ac:spMkLst>
            <pc:docMk/>
            <pc:sldMk cId="3325302449" sldId="270"/>
            <ac:spMk id="104" creationId="{E05CABE9-5E7C-4773-BFCD-24B199FA1AE3}"/>
          </ac:spMkLst>
        </pc:spChg>
        <pc:spChg chg="add del">
          <ac:chgData name="Joseph Omar" userId="3e00dc73-2393-4f1a-910e-7c78b3b88311" providerId="ADAL" clId="{C6579A70-CF33-492E-90B8-0513C5F8C721}" dt="2022-01-23T16:24:14.460" v="732" actId="26606"/>
          <ac:spMkLst>
            <pc:docMk/>
            <pc:sldMk cId="3325302449" sldId="270"/>
            <ac:spMk id="111" creationId="{C5BDD1EA-D8C1-45AF-9F0A-14A2A137BA2A}"/>
          </ac:spMkLst>
        </pc:spChg>
        <pc:spChg chg="add del">
          <ac:chgData name="Joseph Omar" userId="3e00dc73-2393-4f1a-910e-7c78b3b88311" providerId="ADAL" clId="{C6579A70-CF33-492E-90B8-0513C5F8C721}" dt="2022-01-23T16:24:14.460" v="732" actId="26606"/>
          <ac:spMkLst>
            <pc:docMk/>
            <pc:sldMk cId="3325302449" sldId="270"/>
            <ac:spMk id="112" creationId="{14354E08-0068-48D7-A8AD-84C7B1CF585D}"/>
          </ac:spMkLst>
        </pc:spChg>
        <pc:spChg chg="add del">
          <ac:chgData name="Joseph Omar" userId="3e00dc73-2393-4f1a-910e-7c78b3b88311" providerId="ADAL" clId="{C6579A70-CF33-492E-90B8-0513C5F8C721}" dt="2022-01-23T16:24:29.564" v="737" actId="26606"/>
          <ac:spMkLst>
            <pc:docMk/>
            <pc:sldMk cId="3325302449" sldId="270"/>
            <ac:spMk id="120" creationId="{991E317B-75E3-4171-A07A-B263C1D6DCA5}"/>
          </ac:spMkLst>
        </pc:spChg>
        <pc:spChg chg="add del">
          <ac:chgData name="Joseph Omar" userId="3e00dc73-2393-4f1a-910e-7c78b3b88311" providerId="ADAL" clId="{C6579A70-CF33-492E-90B8-0513C5F8C721}" dt="2022-01-23T16:24:29.564" v="737" actId="26606"/>
          <ac:spMkLst>
            <pc:docMk/>
            <pc:sldMk cId="3325302449" sldId="270"/>
            <ac:spMk id="121" creationId="{4A9B19C2-B29A-4924-9E7E-6FBF17F5854E}"/>
          </ac:spMkLst>
        </pc:spChg>
        <pc:spChg chg="add">
          <ac:chgData name="Joseph Omar" userId="3e00dc73-2393-4f1a-910e-7c78b3b88311" providerId="ADAL" clId="{C6579A70-CF33-492E-90B8-0513C5F8C721}" dt="2022-01-23T16:24:29.564" v="737" actId="26606"/>
          <ac:spMkLst>
            <pc:docMk/>
            <pc:sldMk cId="3325302449" sldId="270"/>
            <ac:spMk id="138" creationId="{637214A4-997B-4C95-951E-08E1B51B5AF9}"/>
          </ac:spMkLst>
        </pc:spChg>
        <pc:grpChg chg="add del">
          <ac:chgData name="Joseph Omar" userId="3e00dc73-2393-4f1a-910e-7c78b3b88311" providerId="ADAL" clId="{C6579A70-CF33-492E-90B8-0513C5F8C721}" dt="2022-01-23T16:24:14.472" v="733" actId="26606"/>
          <ac:grpSpMkLst>
            <pc:docMk/>
            <pc:sldMk cId="3325302449" sldId="270"/>
            <ac:grpSpMk id="80" creationId="{AC96E397-7705-43C9-AC81-FA8EF1951DD2}"/>
          </ac:grpSpMkLst>
        </pc:grpChg>
        <pc:grpChg chg="add del">
          <ac:chgData name="Joseph Omar" userId="3e00dc73-2393-4f1a-910e-7c78b3b88311" providerId="ADAL" clId="{C6579A70-CF33-492E-90B8-0513C5F8C721}" dt="2022-01-23T16:24:10.914" v="730" actId="26606"/>
          <ac:grpSpMkLst>
            <pc:docMk/>
            <pc:sldMk cId="3325302449" sldId="270"/>
            <ac:grpSpMk id="97" creationId="{A08E251A-5371-4E82-A0F3-2CA0C15AB09C}"/>
          </ac:grpSpMkLst>
        </pc:grpChg>
        <pc:grpChg chg="add del">
          <ac:chgData name="Joseph Omar" userId="3e00dc73-2393-4f1a-910e-7c78b3b88311" providerId="ADAL" clId="{C6579A70-CF33-492E-90B8-0513C5F8C721}" dt="2022-01-23T16:24:14.460" v="732" actId="26606"/>
          <ac:grpSpMkLst>
            <pc:docMk/>
            <pc:sldMk cId="3325302449" sldId="270"/>
            <ac:grpSpMk id="99" creationId="{A779F34F-2960-4B81-BA08-445B6F6A0CD7}"/>
          </ac:grpSpMkLst>
        </pc:grpChg>
        <pc:grpChg chg="add del">
          <ac:chgData name="Joseph Omar" userId="3e00dc73-2393-4f1a-910e-7c78b3b88311" providerId="ADAL" clId="{C6579A70-CF33-492E-90B8-0513C5F8C721}" dt="2022-01-23T16:24:29.564" v="737" actId="26606"/>
          <ac:grpSpMkLst>
            <pc:docMk/>
            <pc:sldMk cId="3325302449" sldId="270"/>
            <ac:grpSpMk id="122" creationId="{34C85634-D5F5-4047-8F35-F4B1F50AB1A7}"/>
          </ac:grpSpMkLst>
        </pc:grpChg>
        <pc:grpChg chg="add">
          <ac:chgData name="Joseph Omar" userId="3e00dc73-2393-4f1a-910e-7c78b3b88311" providerId="ADAL" clId="{C6579A70-CF33-492E-90B8-0513C5F8C721}" dt="2022-01-23T16:24:29.564" v="737" actId="26606"/>
          <ac:grpSpMkLst>
            <pc:docMk/>
            <pc:sldMk cId="3325302449" sldId="270"/>
            <ac:grpSpMk id="140" creationId="{307A8868-805D-4C18-8A8B-4817BA9FF9B5}"/>
          </ac:grpSpMkLst>
        </pc:grpChg>
        <pc:picChg chg="mod">
          <ac:chgData name="Joseph Omar" userId="3e00dc73-2393-4f1a-910e-7c78b3b88311" providerId="ADAL" clId="{C6579A70-CF33-492E-90B8-0513C5F8C721}" dt="2022-01-23T16:24:48.982" v="742" actId="14100"/>
          <ac:picMkLst>
            <pc:docMk/>
            <pc:sldMk cId="3325302449" sldId="270"/>
            <ac:picMk id="4" creationId="{82CE48A2-0520-4C0A-994F-E5DA888DEAB0}"/>
          </ac:picMkLst>
        </pc:picChg>
        <pc:cxnChg chg="add del mod">
          <ac:chgData name="Joseph Omar" userId="3e00dc73-2393-4f1a-910e-7c78b3b88311" providerId="ADAL" clId="{C6579A70-CF33-492E-90B8-0513C5F8C721}" dt="2022-01-23T16:29:26.326" v="762" actId="478"/>
          <ac:cxnSpMkLst>
            <pc:docMk/>
            <pc:sldMk cId="3325302449" sldId="270"/>
            <ac:cxnSpMk id="5" creationId="{389A244E-C92A-4119-85BA-4222B488B60F}"/>
          </ac:cxnSpMkLst>
        </pc:cxnChg>
        <pc:cxnChg chg="add mod">
          <ac:chgData name="Joseph Omar" userId="3e00dc73-2393-4f1a-910e-7c78b3b88311" providerId="ADAL" clId="{C6579A70-CF33-492E-90B8-0513C5F8C721}" dt="2022-01-23T16:29:50.904" v="767" actId="14100"/>
          <ac:cxnSpMkLst>
            <pc:docMk/>
            <pc:sldMk cId="3325302449" sldId="270"/>
            <ac:cxnSpMk id="13" creationId="{8E53CB4F-3BE5-4461-9526-1587C30C0814}"/>
          </ac:cxnSpMkLst>
        </pc:cxnChg>
        <pc:cxnChg chg="add del">
          <ac:chgData name="Joseph Omar" userId="3e00dc73-2393-4f1a-910e-7c78b3b88311" providerId="ADAL" clId="{C6579A70-CF33-492E-90B8-0513C5F8C721}" dt="2022-01-23T16:24:14.472" v="733" actId="26606"/>
          <ac:cxnSpMkLst>
            <pc:docMk/>
            <pc:sldMk cId="3325302449" sldId="270"/>
            <ac:cxnSpMk id="42" creationId="{0512F9CB-A1A0-4043-A103-F6A4B94B695A}"/>
          </ac:cxnSpMkLst>
        </pc:cxnChg>
        <pc:cxnChg chg="add del">
          <ac:chgData name="Joseph Omar" userId="3e00dc73-2393-4f1a-910e-7c78b3b88311" providerId="ADAL" clId="{C6579A70-CF33-492E-90B8-0513C5F8C721}" dt="2022-01-23T16:24:14.472" v="733" actId="26606"/>
          <ac:cxnSpMkLst>
            <pc:docMk/>
            <pc:sldMk cId="3325302449" sldId="270"/>
            <ac:cxnSpMk id="44" creationId="{ADBE6588-EE16-4389-857C-86A156D49E5D}"/>
          </ac:cxnSpMkLst>
        </pc:cxnChg>
        <pc:cxnChg chg="add del">
          <ac:chgData name="Joseph Omar" userId="3e00dc73-2393-4f1a-910e-7c78b3b88311" providerId="ADAL" clId="{C6579A70-CF33-492E-90B8-0513C5F8C721}" dt="2022-01-23T16:24:14.472" v="733" actId="26606"/>
          <ac:cxnSpMkLst>
            <pc:docMk/>
            <pc:sldMk cId="3325302449" sldId="270"/>
            <ac:cxnSpMk id="46" creationId="{17FD48D2-B0A7-413D-B947-AA55AC1296D5}"/>
          </ac:cxnSpMkLst>
        </pc:cxnChg>
        <pc:cxnChg chg="add del">
          <ac:chgData name="Joseph Omar" userId="3e00dc73-2393-4f1a-910e-7c78b3b88311" providerId="ADAL" clId="{C6579A70-CF33-492E-90B8-0513C5F8C721}" dt="2022-01-23T16:24:14.472" v="733" actId="26606"/>
          <ac:cxnSpMkLst>
            <pc:docMk/>
            <pc:sldMk cId="3325302449" sldId="270"/>
            <ac:cxnSpMk id="48" creationId="{2BE668D0-D906-4EEE-B32F-8C028624B837}"/>
          </ac:cxnSpMkLst>
        </pc:cxnChg>
        <pc:cxnChg chg="add del">
          <ac:chgData name="Joseph Omar" userId="3e00dc73-2393-4f1a-910e-7c78b3b88311" providerId="ADAL" clId="{C6579A70-CF33-492E-90B8-0513C5F8C721}" dt="2022-01-23T16:24:14.472" v="733" actId="26606"/>
          <ac:cxnSpMkLst>
            <pc:docMk/>
            <pc:sldMk cId="3325302449" sldId="270"/>
            <ac:cxnSpMk id="50" creationId="{D1DE67A3-B8F6-4CFD-A8E0-D15200F23152}"/>
          </ac:cxnSpMkLst>
        </pc:cxnChg>
        <pc:cxnChg chg="add del">
          <ac:chgData name="Joseph Omar" userId="3e00dc73-2393-4f1a-910e-7c78b3b88311" providerId="ADAL" clId="{C6579A70-CF33-492E-90B8-0513C5F8C721}" dt="2022-01-23T16:24:10.914" v="730" actId="26606"/>
          <ac:cxnSpMkLst>
            <pc:docMk/>
            <pc:sldMk cId="3325302449" sldId="270"/>
            <ac:cxnSpMk id="85" creationId="{8FD48FB1-66D8-4676-B0AA-C139A1DB78D1}"/>
          </ac:cxnSpMkLst>
        </pc:cxnChg>
        <pc:cxnChg chg="add del">
          <ac:chgData name="Joseph Omar" userId="3e00dc73-2393-4f1a-910e-7c78b3b88311" providerId="ADAL" clId="{C6579A70-CF33-492E-90B8-0513C5F8C721}" dt="2022-01-23T16:24:10.914" v="730" actId="26606"/>
          <ac:cxnSpMkLst>
            <pc:docMk/>
            <pc:sldMk cId="3325302449" sldId="270"/>
            <ac:cxnSpMk id="87" creationId="{F033F5AE-6728-4F19-8DED-658E674B31B9}"/>
          </ac:cxnSpMkLst>
        </pc:cxnChg>
        <pc:cxnChg chg="add del">
          <ac:chgData name="Joseph Omar" userId="3e00dc73-2393-4f1a-910e-7c78b3b88311" providerId="ADAL" clId="{C6579A70-CF33-492E-90B8-0513C5F8C721}" dt="2022-01-23T16:24:10.914" v="730" actId="26606"/>
          <ac:cxnSpMkLst>
            <pc:docMk/>
            <pc:sldMk cId="3325302449" sldId="270"/>
            <ac:cxnSpMk id="89" creationId="{82C7D74A-18BA-4709-A808-44E8815C4430}"/>
          </ac:cxnSpMkLst>
        </pc:cxnChg>
        <pc:cxnChg chg="add del">
          <ac:chgData name="Joseph Omar" userId="3e00dc73-2393-4f1a-910e-7c78b3b88311" providerId="ADAL" clId="{C6579A70-CF33-492E-90B8-0513C5F8C721}" dt="2022-01-23T16:24:10.914" v="730" actId="26606"/>
          <ac:cxnSpMkLst>
            <pc:docMk/>
            <pc:sldMk cId="3325302449" sldId="270"/>
            <ac:cxnSpMk id="91" creationId="{B5164A3F-1561-4039-8185-AB0EEB713EA7}"/>
          </ac:cxnSpMkLst>
        </pc:cxnChg>
        <pc:cxnChg chg="add del">
          <ac:chgData name="Joseph Omar" userId="3e00dc73-2393-4f1a-910e-7c78b3b88311" providerId="ADAL" clId="{C6579A70-CF33-492E-90B8-0513C5F8C721}" dt="2022-01-23T16:24:10.914" v="730" actId="26606"/>
          <ac:cxnSpMkLst>
            <pc:docMk/>
            <pc:sldMk cId="3325302449" sldId="270"/>
            <ac:cxnSpMk id="93" creationId="{2A35DB53-42BE-460E-9CA1-1294C98463CB}"/>
          </ac:cxnSpMkLst>
        </pc:cxnChg>
        <pc:cxnChg chg="add del">
          <ac:chgData name="Joseph Omar" userId="3e00dc73-2393-4f1a-910e-7c78b3b88311" providerId="ADAL" clId="{C6579A70-CF33-492E-90B8-0513C5F8C721}" dt="2022-01-23T16:24:14.460" v="732" actId="26606"/>
          <ac:cxnSpMkLst>
            <pc:docMk/>
            <pc:sldMk cId="3325302449" sldId="270"/>
            <ac:cxnSpMk id="106" creationId="{8FD48FB1-66D8-4676-B0AA-C139A1DB78D1}"/>
          </ac:cxnSpMkLst>
        </pc:cxnChg>
        <pc:cxnChg chg="add del">
          <ac:chgData name="Joseph Omar" userId="3e00dc73-2393-4f1a-910e-7c78b3b88311" providerId="ADAL" clId="{C6579A70-CF33-492E-90B8-0513C5F8C721}" dt="2022-01-23T16:24:14.460" v="732" actId="26606"/>
          <ac:cxnSpMkLst>
            <pc:docMk/>
            <pc:sldMk cId="3325302449" sldId="270"/>
            <ac:cxnSpMk id="107" creationId="{F033F5AE-6728-4F19-8DED-658E674B31B9}"/>
          </ac:cxnSpMkLst>
        </pc:cxnChg>
        <pc:cxnChg chg="add del">
          <ac:chgData name="Joseph Omar" userId="3e00dc73-2393-4f1a-910e-7c78b3b88311" providerId="ADAL" clId="{C6579A70-CF33-492E-90B8-0513C5F8C721}" dt="2022-01-23T16:24:14.460" v="732" actId="26606"/>
          <ac:cxnSpMkLst>
            <pc:docMk/>
            <pc:sldMk cId="3325302449" sldId="270"/>
            <ac:cxnSpMk id="108" creationId="{82C7D74A-18BA-4709-A808-44E8815C4430}"/>
          </ac:cxnSpMkLst>
        </pc:cxnChg>
        <pc:cxnChg chg="add del">
          <ac:chgData name="Joseph Omar" userId="3e00dc73-2393-4f1a-910e-7c78b3b88311" providerId="ADAL" clId="{C6579A70-CF33-492E-90B8-0513C5F8C721}" dt="2022-01-23T16:24:14.460" v="732" actId="26606"/>
          <ac:cxnSpMkLst>
            <pc:docMk/>
            <pc:sldMk cId="3325302449" sldId="270"/>
            <ac:cxnSpMk id="109" creationId="{B5164A3F-1561-4039-8185-AB0EEB713EA7}"/>
          </ac:cxnSpMkLst>
        </pc:cxnChg>
        <pc:cxnChg chg="add del">
          <ac:chgData name="Joseph Omar" userId="3e00dc73-2393-4f1a-910e-7c78b3b88311" providerId="ADAL" clId="{C6579A70-CF33-492E-90B8-0513C5F8C721}" dt="2022-01-23T16:24:14.460" v="732" actId="26606"/>
          <ac:cxnSpMkLst>
            <pc:docMk/>
            <pc:sldMk cId="3325302449" sldId="270"/>
            <ac:cxnSpMk id="110" creationId="{2A35DB53-42BE-460E-9CA1-1294C98463CB}"/>
          </ac:cxnSpMkLst>
        </pc:cxnChg>
        <pc:cxnChg chg="add del">
          <ac:chgData name="Joseph Omar" userId="3e00dc73-2393-4f1a-910e-7c78b3b88311" providerId="ADAL" clId="{C6579A70-CF33-492E-90B8-0513C5F8C721}" dt="2022-01-23T16:24:29.564" v="737" actId="26606"/>
          <ac:cxnSpMkLst>
            <pc:docMk/>
            <pc:sldMk cId="3325302449" sldId="270"/>
            <ac:cxnSpMk id="115" creationId="{0512F9CB-A1A0-4043-A103-F6A4B94B695A}"/>
          </ac:cxnSpMkLst>
        </pc:cxnChg>
        <pc:cxnChg chg="add del">
          <ac:chgData name="Joseph Omar" userId="3e00dc73-2393-4f1a-910e-7c78b3b88311" providerId="ADAL" clId="{C6579A70-CF33-492E-90B8-0513C5F8C721}" dt="2022-01-23T16:24:29.564" v="737" actId="26606"/>
          <ac:cxnSpMkLst>
            <pc:docMk/>
            <pc:sldMk cId="3325302449" sldId="270"/>
            <ac:cxnSpMk id="116" creationId="{ADBE6588-EE16-4389-857C-86A156D49E5D}"/>
          </ac:cxnSpMkLst>
        </pc:cxnChg>
        <pc:cxnChg chg="add del">
          <ac:chgData name="Joseph Omar" userId="3e00dc73-2393-4f1a-910e-7c78b3b88311" providerId="ADAL" clId="{C6579A70-CF33-492E-90B8-0513C5F8C721}" dt="2022-01-23T16:24:29.564" v="737" actId="26606"/>
          <ac:cxnSpMkLst>
            <pc:docMk/>
            <pc:sldMk cId="3325302449" sldId="270"/>
            <ac:cxnSpMk id="117" creationId="{17FD48D2-B0A7-413D-B947-AA55AC1296D5}"/>
          </ac:cxnSpMkLst>
        </pc:cxnChg>
        <pc:cxnChg chg="add del">
          <ac:chgData name="Joseph Omar" userId="3e00dc73-2393-4f1a-910e-7c78b3b88311" providerId="ADAL" clId="{C6579A70-CF33-492E-90B8-0513C5F8C721}" dt="2022-01-23T16:24:29.564" v="737" actId="26606"/>
          <ac:cxnSpMkLst>
            <pc:docMk/>
            <pc:sldMk cId="3325302449" sldId="270"/>
            <ac:cxnSpMk id="118" creationId="{2BE668D0-D906-4EEE-B32F-8C028624B837}"/>
          </ac:cxnSpMkLst>
        </pc:cxnChg>
        <pc:cxnChg chg="add del">
          <ac:chgData name="Joseph Omar" userId="3e00dc73-2393-4f1a-910e-7c78b3b88311" providerId="ADAL" clId="{C6579A70-CF33-492E-90B8-0513C5F8C721}" dt="2022-01-23T16:24:29.564" v="737" actId="26606"/>
          <ac:cxnSpMkLst>
            <pc:docMk/>
            <pc:sldMk cId="3325302449" sldId="270"/>
            <ac:cxnSpMk id="119" creationId="{D1DE67A3-B8F6-4CFD-A8E0-D15200F23152}"/>
          </ac:cxnSpMkLst>
        </pc:cxnChg>
        <pc:cxnChg chg="add">
          <ac:chgData name="Joseph Omar" userId="3e00dc73-2393-4f1a-910e-7c78b3b88311" providerId="ADAL" clId="{C6579A70-CF33-492E-90B8-0513C5F8C721}" dt="2022-01-23T16:24:29.564" v="737" actId="26606"/>
          <ac:cxnSpMkLst>
            <pc:docMk/>
            <pc:sldMk cId="3325302449" sldId="270"/>
            <ac:cxnSpMk id="128" creationId="{0512F9CB-A1A0-4043-A103-F6A4B94B695A}"/>
          </ac:cxnSpMkLst>
        </pc:cxnChg>
        <pc:cxnChg chg="add">
          <ac:chgData name="Joseph Omar" userId="3e00dc73-2393-4f1a-910e-7c78b3b88311" providerId="ADAL" clId="{C6579A70-CF33-492E-90B8-0513C5F8C721}" dt="2022-01-23T16:24:29.564" v="737" actId="26606"/>
          <ac:cxnSpMkLst>
            <pc:docMk/>
            <pc:sldMk cId="3325302449" sldId="270"/>
            <ac:cxnSpMk id="130" creationId="{ADBE6588-EE16-4389-857C-86A156D49E5D}"/>
          </ac:cxnSpMkLst>
        </pc:cxnChg>
        <pc:cxnChg chg="add">
          <ac:chgData name="Joseph Omar" userId="3e00dc73-2393-4f1a-910e-7c78b3b88311" providerId="ADAL" clId="{C6579A70-CF33-492E-90B8-0513C5F8C721}" dt="2022-01-23T16:24:29.564" v="737" actId="26606"/>
          <ac:cxnSpMkLst>
            <pc:docMk/>
            <pc:sldMk cId="3325302449" sldId="270"/>
            <ac:cxnSpMk id="132" creationId="{17FD48D2-B0A7-413D-B947-AA55AC1296D5}"/>
          </ac:cxnSpMkLst>
        </pc:cxnChg>
        <pc:cxnChg chg="add">
          <ac:chgData name="Joseph Omar" userId="3e00dc73-2393-4f1a-910e-7c78b3b88311" providerId="ADAL" clId="{C6579A70-CF33-492E-90B8-0513C5F8C721}" dt="2022-01-23T16:24:29.564" v="737" actId="26606"/>
          <ac:cxnSpMkLst>
            <pc:docMk/>
            <pc:sldMk cId="3325302449" sldId="270"/>
            <ac:cxnSpMk id="134" creationId="{2BE668D0-D906-4EEE-B32F-8C028624B837}"/>
          </ac:cxnSpMkLst>
        </pc:cxnChg>
        <pc:cxnChg chg="add">
          <ac:chgData name="Joseph Omar" userId="3e00dc73-2393-4f1a-910e-7c78b3b88311" providerId="ADAL" clId="{C6579A70-CF33-492E-90B8-0513C5F8C721}" dt="2022-01-23T16:24:29.564" v="737" actId="26606"/>
          <ac:cxnSpMkLst>
            <pc:docMk/>
            <pc:sldMk cId="3325302449" sldId="270"/>
            <ac:cxnSpMk id="136" creationId="{D1DE67A3-B8F6-4CFD-A8E0-D15200F23152}"/>
          </ac:cxnSpMkLst>
        </pc:cxnChg>
      </pc:sldChg>
      <pc:sldChg chg="modSp mod">
        <pc:chgData name="Joseph Omar" userId="3e00dc73-2393-4f1a-910e-7c78b3b88311" providerId="ADAL" clId="{C6579A70-CF33-492E-90B8-0513C5F8C721}" dt="2022-01-23T16:37:51.392" v="831" actId="255"/>
        <pc:sldMkLst>
          <pc:docMk/>
          <pc:sldMk cId="620628410" sldId="271"/>
        </pc:sldMkLst>
        <pc:spChg chg="mod">
          <ac:chgData name="Joseph Omar" userId="3e00dc73-2393-4f1a-910e-7c78b3b88311" providerId="ADAL" clId="{C6579A70-CF33-492E-90B8-0513C5F8C721}" dt="2022-01-23T16:37:51.392" v="831" actId="255"/>
          <ac:spMkLst>
            <pc:docMk/>
            <pc:sldMk cId="620628410" sldId="271"/>
            <ac:spMk id="3" creationId="{53BB56BF-6A2B-4D0D-99E2-B21E720492FF}"/>
          </ac:spMkLst>
        </pc:spChg>
      </pc:sldChg>
      <pc:sldChg chg="modSp mod">
        <pc:chgData name="Joseph Omar" userId="3e00dc73-2393-4f1a-910e-7c78b3b88311" providerId="ADAL" clId="{C6579A70-CF33-492E-90B8-0513C5F8C721}" dt="2022-01-23T16:41:15.742" v="850" actId="20577"/>
        <pc:sldMkLst>
          <pc:docMk/>
          <pc:sldMk cId="1841039639" sldId="272"/>
        </pc:sldMkLst>
        <pc:spChg chg="mod">
          <ac:chgData name="Joseph Omar" userId="3e00dc73-2393-4f1a-910e-7c78b3b88311" providerId="ADAL" clId="{C6579A70-CF33-492E-90B8-0513C5F8C721}" dt="2022-01-23T16:41:15.742" v="850" actId="20577"/>
          <ac:spMkLst>
            <pc:docMk/>
            <pc:sldMk cId="1841039639" sldId="272"/>
            <ac:spMk id="3" creationId="{B1CE18B4-C312-488C-9481-91FF6DBFA5CA}"/>
          </ac:spMkLst>
        </pc:spChg>
      </pc:sldChg>
      <pc:sldChg chg="addSp delSp modSp new mod modTransition setBg modAnim">
        <pc:chgData name="Joseph Omar" userId="3e00dc73-2393-4f1a-910e-7c78b3b88311" providerId="ADAL" clId="{C6579A70-CF33-492E-90B8-0513C5F8C721}" dt="2022-01-23T16:53:51.189" v="1004"/>
        <pc:sldMkLst>
          <pc:docMk/>
          <pc:sldMk cId="1445390164" sldId="273"/>
        </pc:sldMkLst>
        <pc:spChg chg="mod">
          <ac:chgData name="Joseph Omar" userId="3e00dc73-2393-4f1a-910e-7c78b3b88311" providerId="ADAL" clId="{C6579A70-CF33-492E-90B8-0513C5F8C721}" dt="2022-01-23T16:51:49.248" v="993" actId="26606"/>
          <ac:spMkLst>
            <pc:docMk/>
            <pc:sldMk cId="1445390164" sldId="273"/>
            <ac:spMk id="2" creationId="{062748E0-7608-405C-9D0E-0CB2E95C0320}"/>
          </ac:spMkLst>
        </pc:spChg>
        <pc:spChg chg="mod ord">
          <ac:chgData name="Joseph Omar" userId="3e00dc73-2393-4f1a-910e-7c78b3b88311" providerId="ADAL" clId="{C6579A70-CF33-492E-90B8-0513C5F8C721}" dt="2022-01-23T16:52:17.235" v="997" actId="20577"/>
          <ac:spMkLst>
            <pc:docMk/>
            <pc:sldMk cId="1445390164" sldId="273"/>
            <ac:spMk id="3" creationId="{66F11DC9-0700-4EBB-BD3F-87EB7DD9ABF5}"/>
          </ac:spMkLst>
        </pc:spChg>
        <pc:spChg chg="add del">
          <ac:chgData name="Joseph Omar" userId="3e00dc73-2393-4f1a-910e-7c78b3b88311" providerId="ADAL" clId="{C6579A70-CF33-492E-90B8-0513C5F8C721}" dt="2022-01-23T16:51:31.032" v="988" actId="26606"/>
          <ac:spMkLst>
            <pc:docMk/>
            <pc:sldMk cId="1445390164" sldId="273"/>
            <ac:spMk id="11" creationId="{CB67C462-E59B-4144-AD18-57E43BA648EC}"/>
          </ac:spMkLst>
        </pc:spChg>
        <pc:spChg chg="add del">
          <ac:chgData name="Joseph Omar" userId="3e00dc73-2393-4f1a-910e-7c78b3b88311" providerId="ADAL" clId="{C6579A70-CF33-492E-90B8-0513C5F8C721}" dt="2022-01-23T16:51:31.032" v="988" actId="26606"/>
          <ac:spMkLst>
            <pc:docMk/>
            <pc:sldMk cId="1445390164" sldId="273"/>
            <ac:spMk id="13" creationId="{4D13A3DE-C04A-4777-9292-EA421D1EDE94}"/>
          </ac:spMkLst>
        </pc:spChg>
        <pc:spChg chg="add del">
          <ac:chgData name="Joseph Omar" userId="3e00dc73-2393-4f1a-910e-7c78b3b88311" providerId="ADAL" clId="{C6579A70-CF33-492E-90B8-0513C5F8C721}" dt="2022-01-23T16:51:31.032" v="988" actId="26606"/>
          <ac:spMkLst>
            <pc:docMk/>
            <pc:sldMk cId="1445390164" sldId="273"/>
            <ac:spMk id="15" creationId="{3E2B7BAB-D8D8-407E-ABF9-562FE089E775}"/>
          </ac:spMkLst>
        </pc:spChg>
        <pc:spChg chg="add del">
          <ac:chgData name="Joseph Omar" userId="3e00dc73-2393-4f1a-910e-7c78b3b88311" providerId="ADAL" clId="{C6579A70-CF33-492E-90B8-0513C5F8C721}" dt="2022-01-23T16:51:31.032" v="988" actId="26606"/>
          <ac:spMkLst>
            <pc:docMk/>
            <pc:sldMk cId="1445390164" sldId="273"/>
            <ac:spMk id="17" creationId="{013887E5-9D8F-4B85-A11D-8760ADB78E31}"/>
          </ac:spMkLst>
        </pc:spChg>
        <pc:spChg chg="add del">
          <ac:chgData name="Joseph Omar" userId="3e00dc73-2393-4f1a-910e-7c78b3b88311" providerId="ADAL" clId="{C6579A70-CF33-492E-90B8-0513C5F8C721}" dt="2022-01-23T16:51:40.164" v="990" actId="26606"/>
          <ac:spMkLst>
            <pc:docMk/>
            <pc:sldMk cId="1445390164" sldId="273"/>
            <ac:spMk id="26" creationId="{321515B3-D7DF-4C4F-A467-0453818807FB}"/>
          </ac:spMkLst>
        </pc:spChg>
        <pc:spChg chg="add del">
          <ac:chgData name="Joseph Omar" userId="3e00dc73-2393-4f1a-910e-7c78b3b88311" providerId="ADAL" clId="{C6579A70-CF33-492E-90B8-0513C5F8C721}" dt="2022-01-23T16:51:49.243" v="992" actId="26606"/>
          <ac:spMkLst>
            <pc:docMk/>
            <pc:sldMk cId="1445390164" sldId="273"/>
            <ac:spMk id="31" creationId="{CB67C462-E59B-4144-AD18-57E43BA648EC}"/>
          </ac:spMkLst>
        </pc:spChg>
        <pc:spChg chg="add del">
          <ac:chgData name="Joseph Omar" userId="3e00dc73-2393-4f1a-910e-7c78b3b88311" providerId="ADAL" clId="{C6579A70-CF33-492E-90B8-0513C5F8C721}" dt="2022-01-23T16:51:49.243" v="992" actId="26606"/>
          <ac:spMkLst>
            <pc:docMk/>
            <pc:sldMk cId="1445390164" sldId="273"/>
            <ac:spMk id="32" creationId="{4D13A3DE-C04A-4777-9292-EA421D1EDE94}"/>
          </ac:spMkLst>
        </pc:spChg>
        <pc:spChg chg="add del">
          <ac:chgData name="Joseph Omar" userId="3e00dc73-2393-4f1a-910e-7c78b3b88311" providerId="ADAL" clId="{C6579A70-CF33-492E-90B8-0513C5F8C721}" dt="2022-01-23T16:51:49.243" v="992" actId="26606"/>
          <ac:spMkLst>
            <pc:docMk/>
            <pc:sldMk cId="1445390164" sldId="273"/>
            <ac:spMk id="33" creationId="{3E2B7BAB-D8D8-407E-ABF9-562FE089E775}"/>
          </ac:spMkLst>
        </pc:spChg>
        <pc:spChg chg="add del">
          <ac:chgData name="Joseph Omar" userId="3e00dc73-2393-4f1a-910e-7c78b3b88311" providerId="ADAL" clId="{C6579A70-CF33-492E-90B8-0513C5F8C721}" dt="2022-01-23T16:51:49.243" v="992" actId="26606"/>
          <ac:spMkLst>
            <pc:docMk/>
            <pc:sldMk cId="1445390164" sldId="273"/>
            <ac:spMk id="34" creationId="{013887E5-9D8F-4B85-A11D-8760ADB78E31}"/>
          </ac:spMkLst>
        </pc:spChg>
        <pc:spChg chg="add">
          <ac:chgData name="Joseph Omar" userId="3e00dc73-2393-4f1a-910e-7c78b3b88311" providerId="ADAL" clId="{C6579A70-CF33-492E-90B8-0513C5F8C721}" dt="2022-01-23T16:51:49.248" v="993" actId="26606"/>
          <ac:spMkLst>
            <pc:docMk/>
            <pc:sldMk cId="1445390164" sldId="273"/>
            <ac:spMk id="37" creationId="{2BDB7F85-D796-4A23-94A0-EAB405E0B52E}"/>
          </ac:spMkLst>
        </pc:spChg>
        <pc:grpChg chg="add del">
          <ac:chgData name="Joseph Omar" userId="3e00dc73-2393-4f1a-910e-7c78b3b88311" providerId="ADAL" clId="{C6579A70-CF33-492E-90B8-0513C5F8C721}" dt="2022-01-23T16:51:31.032" v="988" actId="26606"/>
          <ac:grpSpMkLst>
            <pc:docMk/>
            <pc:sldMk cId="1445390164" sldId="273"/>
            <ac:grpSpMk id="19" creationId="{515B5366-9EA9-49E4-858D-1BBBA301D3C2}"/>
          </ac:grpSpMkLst>
        </pc:grpChg>
        <pc:grpChg chg="add del">
          <ac:chgData name="Joseph Omar" userId="3e00dc73-2393-4f1a-910e-7c78b3b88311" providerId="ADAL" clId="{C6579A70-CF33-492E-90B8-0513C5F8C721}" dt="2022-01-23T16:51:40.164" v="990" actId="26606"/>
          <ac:grpSpMkLst>
            <pc:docMk/>
            <pc:sldMk cId="1445390164" sldId="273"/>
            <ac:grpSpMk id="27" creationId="{1D0D9B5C-0C7A-4DB1-BD34-5F267130C71B}"/>
          </ac:grpSpMkLst>
        </pc:grpChg>
        <pc:grpChg chg="add del">
          <ac:chgData name="Joseph Omar" userId="3e00dc73-2393-4f1a-910e-7c78b3b88311" providerId="ADAL" clId="{C6579A70-CF33-492E-90B8-0513C5F8C721}" dt="2022-01-23T16:51:49.243" v="992" actId="26606"/>
          <ac:grpSpMkLst>
            <pc:docMk/>
            <pc:sldMk cId="1445390164" sldId="273"/>
            <ac:grpSpMk id="35" creationId="{515B5366-9EA9-49E4-858D-1BBBA301D3C2}"/>
          </ac:grpSpMkLst>
        </pc:grpChg>
        <pc:grpChg chg="add">
          <ac:chgData name="Joseph Omar" userId="3e00dc73-2393-4f1a-910e-7c78b3b88311" providerId="ADAL" clId="{C6579A70-CF33-492E-90B8-0513C5F8C721}" dt="2022-01-23T16:51:49.248" v="993" actId="26606"/>
          <ac:grpSpMkLst>
            <pc:docMk/>
            <pc:sldMk cId="1445390164" sldId="273"/>
            <ac:grpSpMk id="38" creationId="{77DDCDD8-143F-41FD-A4BE-4A424229FA59}"/>
          </ac:grpSpMkLst>
        </pc:grpChg>
        <pc:picChg chg="add mod ord">
          <ac:chgData name="Joseph Omar" userId="3e00dc73-2393-4f1a-910e-7c78b3b88311" providerId="ADAL" clId="{C6579A70-CF33-492E-90B8-0513C5F8C721}" dt="2022-01-23T16:51:49.248" v="993" actId="26606"/>
          <ac:picMkLst>
            <pc:docMk/>
            <pc:sldMk cId="1445390164" sldId="273"/>
            <ac:picMk id="4" creationId="{53B5005F-F76F-44E0-9884-1E1E01B70381}"/>
          </ac:picMkLst>
        </pc:picChg>
        <pc:picChg chg="add del">
          <ac:chgData name="Joseph Omar" userId="3e00dc73-2393-4f1a-910e-7c78b3b88311" providerId="ADAL" clId="{C6579A70-CF33-492E-90B8-0513C5F8C721}" dt="2022-01-23T16:51:09.349" v="984" actId="478"/>
          <ac:picMkLst>
            <pc:docMk/>
            <pc:sldMk cId="1445390164" sldId="273"/>
            <ac:picMk id="5" creationId="{7CE66D3C-2D9F-4C36-83EF-30EFA2D9C414}"/>
          </ac:picMkLst>
        </pc:picChg>
        <pc:picChg chg="add mod">
          <ac:chgData name="Joseph Omar" userId="3e00dc73-2393-4f1a-910e-7c78b3b88311" providerId="ADAL" clId="{C6579A70-CF33-492E-90B8-0513C5F8C721}" dt="2022-01-23T16:51:54.817" v="994" actId="27614"/>
          <ac:picMkLst>
            <pc:docMk/>
            <pc:sldMk cId="1445390164" sldId="273"/>
            <ac:picMk id="6" creationId="{28EFC31F-C798-4735-8C79-0C5090A8EA0E}"/>
          </ac:picMkLst>
        </pc:picChg>
      </pc:sldChg>
      <pc:sldChg chg="addSp delSp modSp new mod modTransition modAnim">
        <pc:chgData name="Joseph Omar" userId="3e00dc73-2393-4f1a-910e-7c78b3b88311" providerId="ADAL" clId="{C6579A70-CF33-492E-90B8-0513C5F8C721}" dt="2022-01-22T16:26:08.792" v="283"/>
        <pc:sldMkLst>
          <pc:docMk/>
          <pc:sldMk cId="3275460492" sldId="274"/>
        </pc:sldMkLst>
        <pc:spChg chg="mod">
          <ac:chgData name="Joseph Omar" userId="3e00dc73-2393-4f1a-910e-7c78b3b88311" providerId="ADAL" clId="{C6579A70-CF33-492E-90B8-0513C5F8C721}" dt="2022-01-22T16:23:38.589" v="265" actId="1076"/>
          <ac:spMkLst>
            <pc:docMk/>
            <pc:sldMk cId="3275460492" sldId="274"/>
            <ac:spMk id="2" creationId="{C37C5878-9A14-41EE-A00B-A00D1E655E74}"/>
          </ac:spMkLst>
        </pc:spChg>
        <pc:spChg chg="del">
          <ac:chgData name="Joseph Omar" userId="3e00dc73-2393-4f1a-910e-7c78b3b88311" providerId="ADAL" clId="{C6579A70-CF33-492E-90B8-0513C5F8C721}" dt="2022-01-22T16:23:05.908" v="244" actId="478"/>
          <ac:spMkLst>
            <pc:docMk/>
            <pc:sldMk cId="3275460492" sldId="274"/>
            <ac:spMk id="3" creationId="{770AA6DC-0924-47EC-8479-9BD5D9FD734C}"/>
          </ac:spMkLst>
        </pc:spChg>
        <pc:picChg chg="add ord">
          <ac:chgData name="Joseph Omar" userId="3e00dc73-2393-4f1a-910e-7c78b3b88311" providerId="ADAL" clId="{C6579A70-CF33-492E-90B8-0513C5F8C721}" dt="2022-01-22T16:23:33.318" v="264" actId="167"/>
          <ac:picMkLst>
            <pc:docMk/>
            <pc:sldMk cId="3275460492" sldId="274"/>
            <ac:picMk id="4" creationId="{C5D0E22C-AE2D-4E7A-8798-B1827FE9C4E4}"/>
          </ac:picMkLst>
        </pc:picChg>
      </pc:sldChg>
      <pc:sldChg chg="addSp delSp modSp add mod modTransition modAnim">
        <pc:chgData name="Joseph Omar" userId="3e00dc73-2393-4f1a-910e-7c78b3b88311" providerId="ADAL" clId="{C6579A70-CF33-492E-90B8-0513C5F8C721}" dt="2022-01-23T16:16:02.092" v="722"/>
        <pc:sldMkLst>
          <pc:docMk/>
          <pc:sldMk cId="2937539103" sldId="275"/>
        </pc:sldMkLst>
        <pc:spChg chg="del mod">
          <ac:chgData name="Joseph Omar" userId="3e00dc73-2393-4f1a-910e-7c78b3b88311" providerId="ADAL" clId="{C6579A70-CF33-492E-90B8-0513C5F8C721}" dt="2022-01-23T16:10:10.769" v="708" actId="478"/>
          <ac:spMkLst>
            <pc:docMk/>
            <pc:sldMk cId="2937539103" sldId="275"/>
            <ac:spMk id="3" creationId="{5CE9DD70-2DBB-4BE8-9ABC-3F521AF31156}"/>
          </ac:spMkLst>
        </pc:spChg>
        <pc:spChg chg="mod">
          <ac:chgData name="Joseph Omar" userId="3e00dc73-2393-4f1a-910e-7c78b3b88311" providerId="ADAL" clId="{C6579A70-CF33-492E-90B8-0513C5F8C721}" dt="2022-01-23T16:10:46.949" v="709"/>
          <ac:spMkLst>
            <pc:docMk/>
            <pc:sldMk cId="2937539103" sldId="275"/>
            <ac:spMk id="21" creationId="{B83D8A3B-853C-40E3-905B-1FB5246CA9D1}"/>
          </ac:spMkLst>
        </pc:spChg>
        <pc:picChg chg="add mod">
          <ac:chgData name="Joseph Omar" userId="3e00dc73-2393-4f1a-910e-7c78b3b88311" providerId="ADAL" clId="{C6579A70-CF33-492E-90B8-0513C5F8C721}" dt="2022-01-23T16:14:15.602" v="716" actId="14100"/>
          <ac:picMkLst>
            <pc:docMk/>
            <pc:sldMk cId="2937539103" sldId="275"/>
            <ac:picMk id="5" creationId="{07D35F64-99B1-45DF-B90F-B9D9D672289B}"/>
          </ac:picMkLst>
        </pc:picChg>
        <pc:picChg chg="del">
          <ac:chgData name="Joseph Omar" userId="3e00dc73-2393-4f1a-910e-7c78b3b88311" providerId="ADAL" clId="{C6579A70-CF33-492E-90B8-0513C5F8C721}" dt="2022-01-23T16:09:58.827" v="703" actId="478"/>
          <ac:picMkLst>
            <pc:docMk/>
            <pc:sldMk cId="2937539103" sldId="275"/>
            <ac:picMk id="6" creationId="{86378893-0579-444F-874A-3FDFDC09BFD9}"/>
          </ac:picMkLst>
        </pc:picChg>
        <pc:picChg chg="add mod">
          <ac:chgData name="Joseph Omar" userId="3e00dc73-2393-4f1a-910e-7c78b3b88311" providerId="ADAL" clId="{C6579A70-CF33-492E-90B8-0513C5F8C721}" dt="2022-01-23T16:14:11.119" v="715" actId="14100"/>
          <ac:picMkLst>
            <pc:docMk/>
            <pc:sldMk cId="2937539103" sldId="275"/>
            <ac:picMk id="8" creationId="{BF67A46A-A5C8-4D40-8A69-899045299001}"/>
          </ac:picMkLst>
        </pc:picChg>
      </pc:sldChg>
    </pc:docChg>
  </pc:docChgLst>
  <pc:docChgLst>
    <pc:chgData name="Joseph Omar (1902433)" userId="3e00dc73-2393-4f1a-910e-7c78b3b88311" providerId="ADAL" clId="{431CC8D6-1238-457B-BBAA-D1F5C074FB7E}"/>
    <pc:docChg chg="undo redo custSel addSld delSld modSld sldOrd">
      <pc:chgData name="Joseph Omar (1902433)" userId="3e00dc73-2393-4f1a-910e-7c78b3b88311" providerId="ADAL" clId="{431CC8D6-1238-457B-BBAA-D1F5C074FB7E}" dt="2023-01-24T20:04:28.020" v="1086" actId="313"/>
      <pc:docMkLst>
        <pc:docMk/>
      </pc:docMkLst>
      <pc:sldChg chg="addSp modSp mod">
        <pc:chgData name="Joseph Omar (1902433)" userId="3e00dc73-2393-4f1a-910e-7c78b3b88311" providerId="ADAL" clId="{431CC8D6-1238-457B-BBAA-D1F5C074FB7E}" dt="2023-01-24T19:39:03.293" v="446" actId="1076"/>
        <pc:sldMkLst>
          <pc:docMk/>
          <pc:sldMk cId="2312441003" sldId="256"/>
        </pc:sldMkLst>
        <pc:spChg chg="mod">
          <ac:chgData name="Joseph Omar (1902433)" userId="3e00dc73-2393-4f1a-910e-7c78b3b88311" providerId="ADAL" clId="{431CC8D6-1238-457B-BBAA-D1F5C074FB7E}" dt="2023-01-23T16:01:44.542" v="33" actId="20577"/>
          <ac:spMkLst>
            <pc:docMk/>
            <pc:sldMk cId="2312441003" sldId="256"/>
            <ac:spMk id="2" creationId="{F3BC7A3B-D0C5-40D1-98F1-0D2786092623}"/>
          </ac:spMkLst>
        </pc:spChg>
        <pc:picChg chg="add mod">
          <ac:chgData name="Joseph Omar (1902433)" userId="3e00dc73-2393-4f1a-910e-7c78b3b88311" providerId="ADAL" clId="{431CC8D6-1238-457B-BBAA-D1F5C074FB7E}" dt="2023-01-24T19:39:03.293" v="446" actId="1076"/>
          <ac:picMkLst>
            <pc:docMk/>
            <pc:sldMk cId="2312441003" sldId="256"/>
            <ac:picMk id="4" creationId="{5A5F4642-F6AF-6083-E329-D645214888DF}"/>
          </ac:picMkLst>
        </pc:picChg>
      </pc:sldChg>
      <pc:sldChg chg="add del">
        <pc:chgData name="Joseph Omar (1902433)" userId="3e00dc73-2393-4f1a-910e-7c78b3b88311" providerId="ADAL" clId="{431CC8D6-1238-457B-BBAA-D1F5C074FB7E}" dt="2023-01-23T15:44:11.531" v="6" actId="47"/>
        <pc:sldMkLst>
          <pc:docMk/>
          <pc:sldMk cId="973386461" sldId="257"/>
        </pc:sldMkLst>
      </pc:sldChg>
      <pc:sldChg chg="modSp mod">
        <pc:chgData name="Joseph Omar (1902433)" userId="3e00dc73-2393-4f1a-910e-7c78b3b88311" providerId="ADAL" clId="{431CC8D6-1238-457B-BBAA-D1F5C074FB7E}" dt="2023-01-24T19:16:17.406" v="111" actId="27636"/>
        <pc:sldMkLst>
          <pc:docMk/>
          <pc:sldMk cId="2020539741" sldId="258"/>
        </pc:sldMkLst>
        <pc:spChg chg="mod">
          <ac:chgData name="Joseph Omar (1902433)" userId="3e00dc73-2393-4f1a-910e-7c78b3b88311" providerId="ADAL" clId="{431CC8D6-1238-457B-BBAA-D1F5C074FB7E}" dt="2023-01-24T19:16:17.406" v="111" actId="27636"/>
          <ac:spMkLst>
            <pc:docMk/>
            <pc:sldMk cId="2020539741" sldId="258"/>
            <ac:spMk id="3" creationId="{D0015936-ADD9-453F-AE04-5673CAE87113}"/>
          </ac:spMkLst>
        </pc:spChg>
      </pc:sldChg>
      <pc:sldChg chg="modSp mod">
        <pc:chgData name="Joseph Omar (1902433)" userId="3e00dc73-2393-4f1a-910e-7c78b3b88311" providerId="ADAL" clId="{431CC8D6-1238-457B-BBAA-D1F5C074FB7E}" dt="2023-01-24T20:04:17.257" v="1084" actId="313"/>
        <pc:sldMkLst>
          <pc:docMk/>
          <pc:sldMk cId="1321612950" sldId="259"/>
        </pc:sldMkLst>
        <pc:spChg chg="mod">
          <ac:chgData name="Joseph Omar (1902433)" userId="3e00dc73-2393-4f1a-910e-7c78b3b88311" providerId="ADAL" clId="{431CC8D6-1238-457B-BBAA-D1F5C074FB7E}" dt="2023-01-23T15:56:00.298" v="32" actId="20577"/>
          <ac:spMkLst>
            <pc:docMk/>
            <pc:sldMk cId="1321612950" sldId="259"/>
            <ac:spMk id="2" creationId="{892689AA-3B3D-4F33-9E8C-8DDD1F2BB55E}"/>
          </ac:spMkLst>
        </pc:spChg>
        <pc:spChg chg="mod">
          <ac:chgData name="Joseph Omar (1902433)" userId="3e00dc73-2393-4f1a-910e-7c78b3b88311" providerId="ADAL" clId="{431CC8D6-1238-457B-BBAA-D1F5C074FB7E}" dt="2023-01-24T20:04:17.257" v="1084" actId="313"/>
          <ac:spMkLst>
            <pc:docMk/>
            <pc:sldMk cId="1321612950" sldId="259"/>
            <ac:spMk id="3" creationId="{1D3B89EB-E9B7-4C98-9A32-E8FE460BC963}"/>
          </ac:spMkLst>
        </pc:spChg>
      </pc:sldChg>
      <pc:sldChg chg="add del">
        <pc:chgData name="Joseph Omar (1902433)" userId="3e00dc73-2393-4f1a-910e-7c78b3b88311" providerId="ADAL" clId="{431CC8D6-1238-457B-BBAA-D1F5C074FB7E}" dt="2023-01-23T15:44:18.121" v="7" actId="47"/>
        <pc:sldMkLst>
          <pc:docMk/>
          <pc:sldMk cId="554394030" sldId="260"/>
        </pc:sldMkLst>
      </pc:sldChg>
      <pc:sldChg chg="add del">
        <pc:chgData name="Joseph Omar (1902433)" userId="3e00dc73-2393-4f1a-910e-7c78b3b88311" providerId="ADAL" clId="{431CC8D6-1238-457B-BBAA-D1F5C074FB7E}" dt="2023-01-23T15:44:27.045" v="8" actId="47"/>
        <pc:sldMkLst>
          <pc:docMk/>
          <pc:sldMk cId="1949771858" sldId="262"/>
        </pc:sldMkLst>
      </pc:sldChg>
      <pc:sldChg chg="modSp mod">
        <pc:chgData name="Joseph Omar (1902433)" userId="3e00dc73-2393-4f1a-910e-7c78b3b88311" providerId="ADAL" clId="{431CC8D6-1238-457B-BBAA-D1F5C074FB7E}" dt="2023-01-24T20:04:28.020" v="1086" actId="313"/>
        <pc:sldMkLst>
          <pc:docMk/>
          <pc:sldMk cId="137730909" sldId="264"/>
        </pc:sldMkLst>
        <pc:spChg chg="mod">
          <ac:chgData name="Joseph Omar (1902433)" userId="3e00dc73-2393-4f1a-910e-7c78b3b88311" providerId="ADAL" clId="{431CC8D6-1238-457B-BBAA-D1F5C074FB7E}" dt="2023-01-24T20:04:28.020" v="1086" actId="313"/>
          <ac:spMkLst>
            <pc:docMk/>
            <pc:sldMk cId="137730909" sldId="264"/>
            <ac:spMk id="3" creationId="{88893544-D6F0-4A4F-952A-D0F402CE2704}"/>
          </ac:spMkLst>
        </pc:spChg>
      </pc:sldChg>
      <pc:sldChg chg="del">
        <pc:chgData name="Joseph Omar (1902433)" userId="3e00dc73-2393-4f1a-910e-7c78b3b88311" providerId="ADAL" clId="{431CC8D6-1238-457B-BBAA-D1F5C074FB7E}" dt="2023-01-23T15:45:27.248" v="9" actId="47"/>
        <pc:sldMkLst>
          <pc:docMk/>
          <pc:sldMk cId="2472241863" sldId="265"/>
        </pc:sldMkLst>
      </pc:sldChg>
      <pc:sldChg chg="del">
        <pc:chgData name="Joseph Omar (1902433)" userId="3e00dc73-2393-4f1a-910e-7c78b3b88311" providerId="ADAL" clId="{431CC8D6-1238-457B-BBAA-D1F5C074FB7E}" dt="2023-01-23T15:49:36.770" v="23" actId="47"/>
        <pc:sldMkLst>
          <pc:docMk/>
          <pc:sldMk cId="2283491206" sldId="266"/>
        </pc:sldMkLst>
      </pc:sldChg>
      <pc:sldChg chg="delSp modSp mod ord">
        <pc:chgData name="Joseph Omar (1902433)" userId="3e00dc73-2393-4f1a-910e-7c78b3b88311" providerId="ADAL" clId="{431CC8D6-1238-457B-BBAA-D1F5C074FB7E}" dt="2023-01-24T19:40:34.964" v="480" actId="20577"/>
        <pc:sldMkLst>
          <pc:docMk/>
          <pc:sldMk cId="1445390164" sldId="273"/>
        </pc:sldMkLst>
        <pc:spChg chg="mod">
          <ac:chgData name="Joseph Omar (1902433)" userId="3e00dc73-2393-4f1a-910e-7c78b3b88311" providerId="ADAL" clId="{431CC8D6-1238-457B-BBAA-D1F5C074FB7E}" dt="2023-01-24T19:40:34.964" v="480" actId="20577"/>
          <ac:spMkLst>
            <pc:docMk/>
            <pc:sldMk cId="1445390164" sldId="273"/>
            <ac:spMk id="3" creationId="{66F11DC9-0700-4EBB-BD3F-87EB7DD9ABF5}"/>
          </ac:spMkLst>
        </pc:spChg>
        <pc:picChg chg="del">
          <ac:chgData name="Joseph Omar (1902433)" userId="3e00dc73-2393-4f1a-910e-7c78b3b88311" providerId="ADAL" clId="{431CC8D6-1238-457B-BBAA-D1F5C074FB7E}" dt="2023-01-24T19:38:56.008" v="443" actId="21"/>
          <ac:picMkLst>
            <pc:docMk/>
            <pc:sldMk cId="1445390164" sldId="273"/>
            <ac:picMk id="4" creationId="{53B5005F-F76F-44E0-9884-1E1E01B70381}"/>
          </ac:picMkLst>
        </pc:picChg>
      </pc:sldChg>
      <pc:sldChg chg="modSp mod">
        <pc:chgData name="Joseph Omar (1902433)" userId="3e00dc73-2393-4f1a-910e-7c78b3b88311" providerId="ADAL" clId="{431CC8D6-1238-457B-BBAA-D1F5C074FB7E}" dt="2023-01-24T19:18:10.039" v="138" actId="1076"/>
        <pc:sldMkLst>
          <pc:docMk/>
          <pc:sldMk cId="2376256560" sldId="276"/>
        </pc:sldMkLst>
        <pc:spChg chg="mod">
          <ac:chgData name="Joseph Omar (1902433)" userId="3e00dc73-2393-4f1a-910e-7c78b3b88311" providerId="ADAL" clId="{431CC8D6-1238-457B-BBAA-D1F5C074FB7E}" dt="2023-01-24T19:18:06.690" v="137" actId="27636"/>
          <ac:spMkLst>
            <pc:docMk/>
            <pc:sldMk cId="2376256560" sldId="276"/>
            <ac:spMk id="5" creationId="{92F18FDC-45F3-5D29-6588-49A91081B0F3}"/>
          </ac:spMkLst>
        </pc:spChg>
        <pc:spChg chg="mod">
          <ac:chgData name="Joseph Omar (1902433)" userId="3e00dc73-2393-4f1a-910e-7c78b3b88311" providerId="ADAL" clId="{431CC8D6-1238-457B-BBAA-D1F5C074FB7E}" dt="2023-01-24T19:18:10.039" v="138" actId="1076"/>
          <ac:spMkLst>
            <pc:docMk/>
            <pc:sldMk cId="2376256560" sldId="276"/>
            <ac:spMk id="7" creationId="{8EEAC80F-7CA3-366D-8766-0D30AD72F8A0}"/>
          </ac:spMkLst>
        </pc:spChg>
      </pc:sldChg>
      <pc:sldChg chg="del">
        <pc:chgData name="Joseph Omar (1902433)" userId="3e00dc73-2393-4f1a-910e-7c78b3b88311" providerId="ADAL" clId="{431CC8D6-1238-457B-BBAA-D1F5C074FB7E}" dt="2023-01-23T15:45:32.118" v="10" actId="47"/>
        <pc:sldMkLst>
          <pc:docMk/>
          <pc:sldMk cId="1858146728" sldId="277"/>
        </pc:sldMkLst>
      </pc:sldChg>
      <pc:sldChg chg="del">
        <pc:chgData name="Joseph Omar (1902433)" userId="3e00dc73-2393-4f1a-910e-7c78b3b88311" providerId="ADAL" clId="{431CC8D6-1238-457B-BBAA-D1F5C074FB7E}" dt="2023-01-23T15:45:38.326" v="11" actId="47"/>
        <pc:sldMkLst>
          <pc:docMk/>
          <pc:sldMk cId="1479076437" sldId="278"/>
        </pc:sldMkLst>
      </pc:sldChg>
      <pc:sldChg chg="modSp mod">
        <pc:chgData name="Joseph Omar (1902433)" userId="3e00dc73-2393-4f1a-910e-7c78b3b88311" providerId="ADAL" clId="{431CC8D6-1238-457B-BBAA-D1F5C074FB7E}" dt="2023-01-24T19:50:16.256" v="623" actId="20577"/>
        <pc:sldMkLst>
          <pc:docMk/>
          <pc:sldMk cId="107947639" sldId="279"/>
        </pc:sldMkLst>
        <pc:spChg chg="mod">
          <ac:chgData name="Joseph Omar (1902433)" userId="3e00dc73-2393-4f1a-910e-7c78b3b88311" providerId="ADAL" clId="{431CC8D6-1238-457B-BBAA-D1F5C074FB7E}" dt="2023-01-24T19:50:16.256" v="623" actId="20577"/>
          <ac:spMkLst>
            <pc:docMk/>
            <pc:sldMk cId="107947639" sldId="279"/>
            <ac:spMk id="3" creationId="{E6303CF3-5245-032D-DACC-A5534D597840}"/>
          </ac:spMkLst>
        </pc:spChg>
      </pc:sldChg>
      <pc:sldChg chg="del">
        <pc:chgData name="Joseph Omar (1902433)" userId="3e00dc73-2393-4f1a-910e-7c78b3b88311" providerId="ADAL" clId="{431CC8D6-1238-457B-BBAA-D1F5C074FB7E}" dt="2023-01-24T19:18:41.892" v="139" actId="47"/>
        <pc:sldMkLst>
          <pc:docMk/>
          <pc:sldMk cId="2934626536" sldId="280"/>
        </pc:sldMkLst>
      </pc:sldChg>
      <pc:sldChg chg="del">
        <pc:chgData name="Joseph Omar (1902433)" userId="3e00dc73-2393-4f1a-910e-7c78b3b88311" providerId="ADAL" clId="{431CC8D6-1238-457B-BBAA-D1F5C074FB7E}" dt="2023-01-23T15:46:39.412" v="17" actId="47"/>
        <pc:sldMkLst>
          <pc:docMk/>
          <pc:sldMk cId="1376915406" sldId="281"/>
        </pc:sldMkLst>
      </pc:sldChg>
      <pc:sldChg chg="del">
        <pc:chgData name="Joseph Omar (1902433)" userId="3e00dc73-2393-4f1a-910e-7c78b3b88311" providerId="ADAL" clId="{431CC8D6-1238-457B-BBAA-D1F5C074FB7E}" dt="2023-01-23T15:46:53.991" v="18" actId="47"/>
        <pc:sldMkLst>
          <pc:docMk/>
          <pc:sldMk cId="24825232" sldId="282"/>
        </pc:sldMkLst>
      </pc:sldChg>
      <pc:sldChg chg="del">
        <pc:chgData name="Joseph Omar (1902433)" userId="3e00dc73-2393-4f1a-910e-7c78b3b88311" providerId="ADAL" clId="{431CC8D6-1238-457B-BBAA-D1F5C074FB7E}" dt="2023-01-24T19:18:56.423" v="140" actId="47"/>
        <pc:sldMkLst>
          <pc:docMk/>
          <pc:sldMk cId="1766829993" sldId="283"/>
        </pc:sldMkLst>
      </pc:sldChg>
      <pc:sldChg chg="del">
        <pc:chgData name="Joseph Omar (1902433)" userId="3e00dc73-2393-4f1a-910e-7c78b3b88311" providerId="ADAL" clId="{431CC8D6-1238-457B-BBAA-D1F5C074FB7E}" dt="2023-01-24T19:18:56.746" v="141" actId="47"/>
        <pc:sldMkLst>
          <pc:docMk/>
          <pc:sldMk cId="636850104" sldId="284"/>
        </pc:sldMkLst>
      </pc:sldChg>
      <pc:sldChg chg="del">
        <pc:chgData name="Joseph Omar (1902433)" userId="3e00dc73-2393-4f1a-910e-7c78b3b88311" providerId="ADAL" clId="{431CC8D6-1238-457B-BBAA-D1F5C074FB7E}" dt="2023-01-23T15:45:43.071" v="12" actId="47"/>
        <pc:sldMkLst>
          <pc:docMk/>
          <pc:sldMk cId="3163143544" sldId="285"/>
        </pc:sldMkLst>
      </pc:sldChg>
      <pc:sldChg chg="del">
        <pc:chgData name="Joseph Omar (1902433)" userId="3e00dc73-2393-4f1a-910e-7c78b3b88311" providerId="ADAL" clId="{431CC8D6-1238-457B-BBAA-D1F5C074FB7E}" dt="2023-01-23T15:45:50.622" v="13" actId="47"/>
        <pc:sldMkLst>
          <pc:docMk/>
          <pc:sldMk cId="3656162609" sldId="286"/>
        </pc:sldMkLst>
      </pc:sldChg>
      <pc:sldChg chg="del">
        <pc:chgData name="Joseph Omar (1902433)" userId="3e00dc73-2393-4f1a-910e-7c78b3b88311" providerId="ADAL" clId="{431CC8D6-1238-457B-BBAA-D1F5C074FB7E}" dt="2023-01-23T15:45:51.234" v="14" actId="47"/>
        <pc:sldMkLst>
          <pc:docMk/>
          <pc:sldMk cId="2076001470" sldId="287"/>
        </pc:sldMkLst>
      </pc:sldChg>
      <pc:sldChg chg="del">
        <pc:chgData name="Joseph Omar (1902433)" userId="3e00dc73-2393-4f1a-910e-7c78b3b88311" providerId="ADAL" clId="{431CC8D6-1238-457B-BBAA-D1F5C074FB7E}" dt="2023-01-23T15:45:51.701" v="15" actId="47"/>
        <pc:sldMkLst>
          <pc:docMk/>
          <pc:sldMk cId="1071288640" sldId="288"/>
        </pc:sldMkLst>
      </pc:sldChg>
      <pc:sldChg chg="del">
        <pc:chgData name="Joseph Omar (1902433)" userId="3e00dc73-2393-4f1a-910e-7c78b3b88311" providerId="ADAL" clId="{431CC8D6-1238-457B-BBAA-D1F5C074FB7E}" dt="2023-01-23T15:45:57.558" v="16" actId="47"/>
        <pc:sldMkLst>
          <pc:docMk/>
          <pc:sldMk cId="2273870715" sldId="289"/>
        </pc:sldMkLst>
      </pc:sldChg>
      <pc:sldChg chg="modSp mod">
        <pc:chgData name="Joseph Omar (1902433)" userId="3e00dc73-2393-4f1a-910e-7c78b3b88311" providerId="ADAL" clId="{431CC8D6-1238-457B-BBAA-D1F5C074FB7E}" dt="2023-01-24T19:23:36.805" v="173" actId="20577"/>
        <pc:sldMkLst>
          <pc:docMk/>
          <pc:sldMk cId="1742574269" sldId="291"/>
        </pc:sldMkLst>
        <pc:spChg chg="mod">
          <ac:chgData name="Joseph Omar (1902433)" userId="3e00dc73-2393-4f1a-910e-7c78b3b88311" providerId="ADAL" clId="{431CC8D6-1238-457B-BBAA-D1F5C074FB7E}" dt="2023-01-24T19:23:36.805" v="173" actId="20577"/>
          <ac:spMkLst>
            <pc:docMk/>
            <pc:sldMk cId="1742574269" sldId="291"/>
            <ac:spMk id="3" creationId="{92B05A17-2654-00B9-00A1-A381465EC055}"/>
          </ac:spMkLst>
        </pc:spChg>
      </pc:sldChg>
      <pc:sldChg chg="del">
        <pc:chgData name="Joseph Omar (1902433)" userId="3e00dc73-2393-4f1a-910e-7c78b3b88311" providerId="ADAL" clId="{431CC8D6-1238-457B-BBAA-D1F5C074FB7E}" dt="2023-01-23T15:48:02.470" v="19" actId="47"/>
        <pc:sldMkLst>
          <pc:docMk/>
          <pc:sldMk cId="3650528137" sldId="292"/>
        </pc:sldMkLst>
      </pc:sldChg>
      <pc:sldChg chg="del">
        <pc:chgData name="Joseph Omar (1902433)" userId="3e00dc73-2393-4f1a-910e-7c78b3b88311" providerId="ADAL" clId="{431CC8D6-1238-457B-BBAA-D1F5C074FB7E}" dt="2023-01-23T15:49:23.909" v="22" actId="47"/>
        <pc:sldMkLst>
          <pc:docMk/>
          <pc:sldMk cId="2473804098" sldId="293"/>
        </pc:sldMkLst>
      </pc:sldChg>
      <pc:sldChg chg="modSp mod">
        <pc:chgData name="Joseph Omar (1902433)" userId="3e00dc73-2393-4f1a-910e-7c78b3b88311" providerId="ADAL" clId="{431CC8D6-1238-457B-BBAA-D1F5C074FB7E}" dt="2023-01-24T19:20:51.968" v="151" actId="20577"/>
        <pc:sldMkLst>
          <pc:docMk/>
          <pc:sldMk cId="2067997063" sldId="294"/>
        </pc:sldMkLst>
        <pc:spChg chg="mod">
          <ac:chgData name="Joseph Omar (1902433)" userId="3e00dc73-2393-4f1a-910e-7c78b3b88311" providerId="ADAL" clId="{431CC8D6-1238-457B-BBAA-D1F5C074FB7E}" dt="2023-01-24T19:20:51.968" v="151" actId="20577"/>
          <ac:spMkLst>
            <pc:docMk/>
            <pc:sldMk cId="2067997063" sldId="294"/>
            <ac:spMk id="5" creationId="{CAC6A806-4A58-D6CB-6C80-6A052F6CF946}"/>
          </ac:spMkLst>
        </pc:spChg>
      </pc:sldChg>
      <pc:sldChg chg="del">
        <pc:chgData name="Joseph Omar (1902433)" userId="3e00dc73-2393-4f1a-910e-7c78b3b88311" providerId="ADAL" clId="{431CC8D6-1238-457B-BBAA-D1F5C074FB7E}" dt="2023-01-23T15:48:25.442" v="20" actId="47"/>
        <pc:sldMkLst>
          <pc:docMk/>
          <pc:sldMk cId="2107929524" sldId="295"/>
        </pc:sldMkLst>
      </pc:sldChg>
      <pc:sldChg chg="del">
        <pc:chgData name="Joseph Omar (1902433)" userId="3e00dc73-2393-4f1a-910e-7c78b3b88311" providerId="ADAL" clId="{431CC8D6-1238-457B-BBAA-D1F5C074FB7E}" dt="2023-01-23T15:49:23.359" v="21" actId="47"/>
        <pc:sldMkLst>
          <pc:docMk/>
          <pc:sldMk cId="2777937294" sldId="296"/>
        </pc:sldMkLst>
      </pc:sldChg>
      <pc:sldChg chg="del">
        <pc:chgData name="Joseph Omar (1902433)" userId="3e00dc73-2393-4f1a-910e-7c78b3b88311" providerId="ADAL" clId="{431CC8D6-1238-457B-BBAA-D1F5C074FB7E}" dt="2023-01-23T15:49:43.856" v="24" actId="47"/>
        <pc:sldMkLst>
          <pc:docMk/>
          <pc:sldMk cId="3064834276" sldId="297"/>
        </pc:sldMkLst>
      </pc:sldChg>
      <pc:sldChg chg="del">
        <pc:chgData name="Joseph Omar (1902433)" userId="3e00dc73-2393-4f1a-910e-7c78b3b88311" providerId="ADAL" clId="{431CC8D6-1238-457B-BBAA-D1F5C074FB7E}" dt="2023-01-23T15:49:49.654" v="25" actId="47"/>
        <pc:sldMkLst>
          <pc:docMk/>
          <pc:sldMk cId="252152944" sldId="299"/>
        </pc:sldMkLst>
      </pc:sldChg>
      <pc:sldChg chg="del">
        <pc:chgData name="Joseph Omar (1902433)" userId="3e00dc73-2393-4f1a-910e-7c78b3b88311" providerId="ADAL" clId="{431CC8D6-1238-457B-BBAA-D1F5C074FB7E}" dt="2023-01-23T15:49:54.666" v="26" actId="47"/>
        <pc:sldMkLst>
          <pc:docMk/>
          <pc:sldMk cId="1575895901" sldId="300"/>
        </pc:sldMkLst>
      </pc:sldChg>
      <pc:sldChg chg="del">
        <pc:chgData name="Joseph Omar (1902433)" userId="3e00dc73-2393-4f1a-910e-7c78b3b88311" providerId="ADAL" clId="{431CC8D6-1238-457B-BBAA-D1F5C074FB7E}" dt="2023-01-23T15:51:00.488" v="28" actId="47"/>
        <pc:sldMkLst>
          <pc:docMk/>
          <pc:sldMk cId="3209809517" sldId="301"/>
        </pc:sldMkLst>
      </pc:sldChg>
      <pc:sldChg chg="modSp mod ord">
        <pc:chgData name="Joseph Omar (1902433)" userId="3e00dc73-2393-4f1a-910e-7c78b3b88311" providerId="ADAL" clId="{431CC8D6-1238-457B-BBAA-D1F5C074FB7E}" dt="2023-01-24T19:26:39.986" v="191"/>
        <pc:sldMkLst>
          <pc:docMk/>
          <pc:sldMk cId="3455686195" sldId="302"/>
        </pc:sldMkLst>
        <pc:spChg chg="mod">
          <ac:chgData name="Joseph Omar (1902433)" userId="3e00dc73-2393-4f1a-910e-7c78b3b88311" providerId="ADAL" clId="{431CC8D6-1238-457B-BBAA-D1F5C074FB7E}" dt="2023-01-24T19:25:59.275" v="188" actId="255"/>
          <ac:spMkLst>
            <pc:docMk/>
            <pc:sldMk cId="3455686195" sldId="302"/>
            <ac:spMk id="3" creationId="{22777B72-352C-8735-0B24-E3D44B10B374}"/>
          </ac:spMkLst>
        </pc:spChg>
      </pc:sldChg>
      <pc:sldChg chg="modSp mod">
        <pc:chgData name="Joseph Omar (1902433)" userId="3e00dc73-2393-4f1a-910e-7c78b3b88311" providerId="ADAL" clId="{431CC8D6-1238-457B-BBAA-D1F5C074FB7E}" dt="2023-01-24T20:04:19.389" v="1085" actId="313"/>
        <pc:sldMkLst>
          <pc:docMk/>
          <pc:sldMk cId="1945710067" sldId="303"/>
        </pc:sldMkLst>
        <pc:spChg chg="mod">
          <ac:chgData name="Joseph Omar (1902433)" userId="3e00dc73-2393-4f1a-910e-7c78b3b88311" providerId="ADAL" clId="{431CC8D6-1238-457B-BBAA-D1F5C074FB7E}" dt="2023-01-24T19:29:23.277" v="308" actId="313"/>
          <ac:spMkLst>
            <pc:docMk/>
            <pc:sldMk cId="1945710067" sldId="303"/>
            <ac:spMk id="3" creationId="{22777B72-352C-8735-0B24-E3D44B10B374}"/>
          </ac:spMkLst>
        </pc:spChg>
        <pc:spChg chg="mod">
          <ac:chgData name="Joseph Omar (1902433)" userId="3e00dc73-2393-4f1a-910e-7c78b3b88311" providerId="ADAL" clId="{431CC8D6-1238-457B-BBAA-D1F5C074FB7E}" dt="2023-01-24T20:04:19.389" v="1085" actId="313"/>
          <ac:spMkLst>
            <pc:docMk/>
            <pc:sldMk cId="1945710067" sldId="303"/>
            <ac:spMk id="7" creationId="{FD634859-7C89-9D02-710C-085DBC485E88}"/>
          </ac:spMkLst>
        </pc:spChg>
      </pc:sldChg>
      <pc:sldChg chg="del">
        <pc:chgData name="Joseph Omar (1902433)" userId="3e00dc73-2393-4f1a-910e-7c78b3b88311" providerId="ADAL" clId="{431CC8D6-1238-457B-BBAA-D1F5C074FB7E}" dt="2023-01-23T15:51:20.619" v="29" actId="47"/>
        <pc:sldMkLst>
          <pc:docMk/>
          <pc:sldMk cId="3287983394" sldId="304"/>
        </pc:sldMkLst>
      </pc:sldChg>
      <pc:sldChg chg="modSp mod">
        <pc:chgData name="Joseph Omar (1902433)" userId="3e00dc73-2393-4f1a-910e-7c78b3b88311" providerId="ADAL" clId="{431CC8D6-1238-457B-BBAA-D1F5C074FB7E}" dt="2023-01-24T19:48:36.285" v="551" actId="27636"/>
        <pc:sldMkLst>
          <pc:docMk/>
          <pc:sldMk cId="3815657019" sldId="305"/>
        </pc:sldMkLst>
        <pc:spChg chg="mod">
          <ac:chgData name="Joseph Omar (1902433)" userId="3e00dc73-2393-4f1a-910e-7c78b3b88311" providerId="ADAL" clId="{431CC8D6-1238-457B-BBAA-D1F5C074FB7E}" dt="2023-01-24T19:48:36.285" v="551" actId="27636"/>
          <ac:spMkLst>
            <pc:docMk/>
            <pc:sldMk cId="3815657019" sldId="305"/>
            <ac:spMk id="3" creationId="{35AE2304-28EB-EA0A-AF22-D45F38F8CDBB}"/>
          </ac:spMkLst>
        </pc:spChg>
      </pc:sldChg>
      <pc:sldChg chg="modSp del mod">
        <pc:chgData name="Joseph Omar (1902433)" userId="3e00dc73-2393-4f1a-910e-7c78b3b88311" providerId="ADAL" clId="{431CC8D6-1238-457B-BBAA-D1F5C074FB7E}" dt="2023-01-24T19:41:52.087" v="489" actId="2696"/>
        <pc:sldMkLst>
          <pc:docMk/>
          <pc:sldMk cId="2743882289" sldId="306"/>
        </pc:sldMkLst>
        <pc:spChg chg="mod">
          <ac:chgData name="Joseph Omar (1902433)" userId="3e00dc73-2393-4f1a-910e-7c78b3b88311" providerId="ADAL" clId="{431CC8D6-1238-457B-BBAA-D1F5C074FB7E}" dt="2023-01-24T19:41:41.821" v="488" actId="27636"/>
          <ac:spMkLst>
            <pc:docMk/>
            <pc:sldMk cId="2743882289" sldId="306"/>
            <ac:spMk id="3" creationId="{975D1948-92E0-1FB5-0D6F-F54CFF0A7D52}"/>
          </ac:spMkLst>
        </pc:spChg>
      </pc:sldChg>
      <pc:sldChg chg="del">
        <pc:chgData name="Joseph Omar (1902433)" userId="3e00dc73-2393-4f1a-910e-7c78b3b88311" providerId="ADAL" clId="{431CC8D6-1238-457B-BBAA-D1F5C074FB7E}" dt="2023-01-23T15:49:56.584" v="27" actId="47"/>
        <pc:sldMkLst>
          <pc:docMk/>
          <pc:sldMk cId="3821808262" sldId="307"/>
        </pc:sldMkLst>
      </pc:sldChg>
    </pc:docChg>
  </pc:docChgLst>
  <pc:docChgLst>
    <pc:chgData name="Joseph Omar" userId="3e00dc73-2393-4f1a-910e-7c78b3b88311" providerId="ADAL" clId="{2901AAF1-9502-40C9-8148-62EA8F2C61F8}"/>
    <pc:docChg chg="undo redo custSel addSld delSld modSld sldOrd">
      <pc:chgData name="Joseph Omar" userId="3e00dc73-2393-4f1a-910e-7c78b3b88311" providerId="ADAL" clId="{2901AAF1-9502-40C9-8148-62EA8F2C61F8}" dt="2022-09-07T17:23:53.326" v="388" actId="20577"/>
      <pc:docMkLst>
        <pc:docMk/>
      </pc:docMkLst>
      <pc:sldChg chg="modSp mod">
        <pc:chgData name="Joseph Omar" userId="3e00dc73-2393-4f1a-910e-7c78b3b88311" providerId="ADAL" clId="{2901AAF1-9502-40C9-8148-62EA8F2C61F8}" dt="2022-09-07T16:44:02.482" v="6" actId="790"/>
        <pc:sldMkLst>
          <pc:docMk/>
          <pc:sldMk cId="2312441003" sldId="256"/>
        </pc:sldMkLst>
        <pc:spChg chg="mod">
          <ac:chgData name="Joseph Omar" userId="3e00dc73-2393-4f1a-910e-7c78b3b88311" providerId="ADAL" clId="{2901AAF1-9502-40C9-8148-62EA8F2C61F8}" dt="2022-09-07T16:44:02.482" v="6" actId="790"/>
          <ac:spMkLst>
            <pc:docMk/>
            <pc:sldMk cId="2312441003" sldId="256"/>
            <ac:spMk id="2" creationId="{F3BC7A3B-D0C5-40D1-98F1-0D2786092623}"/>
          </ac:spMkLst>
        </pc:spChg>
      </pc:sldChg>
      <pc:sldChg chg="addSp delSp modSp mod addAnim delAnim">
        <pc:chgData name="Joseph Omar" userId="3e00dc73-2393-4f1a-910e-7c78b3b88311" providerId="ADAL" clId="{2901AAF1-9502-40C9-8148-62EA8F2C61F8}" dt="2022-09-07T16:55:43.543" v="147" actId="207"/>
        <pc:sldMkLst>
          <pc:docMk/>
          <pc:sldMk cId="973386461" sldId="257"/>
        </pc:sldMkLst>
        <pc:spChg chg="mod">
          <ac:chgData name="Joseph Omar" userId="3e00dc73-2393-4f1a-910e-7c78b3b88311" providerId="ADAL" clId="{2901AAF1-9502-40C9-8148-62EA8F2C61F8}" dt="2022-09-07T16:55:01.313" v="119" actId="1076"/>
          <ac:spMkLst>
            <pc:docMk/>
            <pc:sldMk cId="973386461" sldId="257"/>
            <ac:spMk id="2" creationId="{223E733C-F3CD-4E0F-B17D-F5EB22E82CA3}"/>
          </ac:spMkLst>
        </pc:spChg>
        <pc:spChg chg="mod ord">
          <ac:chgData name="Joseph Omar" userId="3e00dc73-2393-4f1a-910e-7c78b3b88311" providerId="ADAL" clId="{2901AAF1-9502-40C9-8148-62EA8F2C61F8}" dt="2022-09-07T16:55:43.543" v="147" actId="207"/>
          <ac:spMkLst>
            <pc:docMk/>
            <pc:sldMk cId="973386461" sldId="257"/>
            <ac:spMk id="3" creationId="{EE356A45-3DAB-4DD7-96B5-710134982930}"/>
          </ac:spMkLst>
        </pc:spChg>
        <pc:spChg chg="add mod">
          <ac:chgData name="Joseph Omar" userId="3e00dc73-2393-4f1a-910e-7c78b3b88311" providerId="ADAL" clId="{2901AAF1-9502-40C9-8148-62EA8F2C61F8}" dt="2022-09-07T16:53:16.184" v="27" actId="1076"/>
          <ac:spMkLst>
            <pc:docMk/>
            <pc:sldMk cId="973386461" sldId="257"/>
            <ac:spMk id="6" creationId="{FAFEEBF6-65A9-881F-C098-2B123C2D1B3C}"/>
          </ac:spMkLst>
        </pc:spChg>
        <pc:spChg chg="del">
          <ac:chgData name="Joseph Omar" userId="3e00dc73-2393-4f1a-910e-7c78b3b88311" providerId="ADAL" clId="{2901AAF1-9502-40C9-8148-62EA8F2C61F8}" dt="2022-09-07T16:52:24.490" v="19" actId="26606"/>
          <ac:spMkLst>
            <pc:docMk/>
            <pc:sldMk cId="973386461" sldId="257"/>
            <ac:spMk id="9" creationId="{B9403C7F-76AE-4587-92A2-D4E41EBE68BD}"/>
          </ac:spMkLst>
        </pc:spChg>
        <pc:spChg chg="add del">
          <ac:chgData name="Joseph Omar" userId="3e00dc73-2393-4f1a-910e-7c78b3b88311" providerId="ADAL" clId="{2901AAF1-9502-40C9-8148-62EA8F2C61F8}" dt="2022-09-07T16:44:57.255" v="12" actId="478"/>
          <ac:spMkLst>
            <pc:docMk/>
            <pc:sldMk cId="973386461" sldId="257"/>
            <ac:spMk id="17" creationId="{D914E358-C8B6-408C-8516-ED6E8CE3C4C6}"/>
          </ac:spMkLst>
        </pc:spChg>
        <pc:spChg chg="add">
          <ac:chgData name="Joseph Omar" userId="3e00dc73-2393-4f1a-910e-7c78b3b88311" providerId="ADAL" clId="{2901AAF1-9502-40C9-8148-62EA8F2C61F8}" dt="2022-09-07T16:52:24.490" v="19" actId="26606"/>
          <ac:spMkLst>
            <pc:docMk/>
            <pc:sldMk cId="973386461" sldId="257"/>
            <ac:spMk id="1031" creationId="{B9403C7F-76AE-4587-92A2-D4E41EBE68BD}"/>
          </ac:spMkLst>
        </pc:spChg>
        <pc:grpChg chg="del">
          <ac:chgData name="Joseph Omar" userId="3e00dc73-2393-4f1a-910e-7c78b3b88311" providerId="ADAL" clId="{2901AAF1-9502-40C9-8148-62EA8F2C61F8}" dt="2022-09-07T16:52:24.490" v="19" actId="26606"/>
          <ac:grpSpMkLst>
            <pc:docMk/>
            <pc:sldMk cId="973386461" sldId="257"/>
            <ac:grpSpMk id="11" creationId="{D6C71778-3DDA-4748-AEBB-2A4B75016325}"/>
          </ac:grpSpMkLst>
        </pc:grpChg>
        <pc:grpChg chg="add">
          <ac:chgData name="Joseph Omar" userId="3e00dc73-2393-4f1a-910e-7c78b3b88311" providerId="ADAL" clId="{2901AAF1-9502-40C9-8148-62EA8F2C61F8}" dt="2022-09-07T16:52:24.490" v="19" actId="26606"/>
          <ac:grpSpMkLst>
            <pc:docMk/>
            <pc:sldMk cId="973386461" sldId="257"/>
            <ac:grpSpMk id="1033" creationId="{D6C71778-3DDA-4748-AEBB-2A4B75016325}"/>
          </ac:grpSpMkLst>
        </pc:grpChg>
        <pc:picChg chg="add del">
          <ac:chgData name="Joseph Omar" userId="3e00dc73-2393-4f1a-910e-7c78b3b88311" providerId="ADAL" clId="{2901AAF1-9502-40C9-8148-62EA8F2C61F8}" dt="2022-09-07T16:44:56.829" v="11" actId="478"/>
          <ac:picMkLst>
            <pc:docMk/>
            <pc:sldMk cId="973386461" sldId="257"/>
            <ac:picMk id="5" creationId="{055FFEBC-8503-44DF-8EC0-FA11439B18B6}"/>
          </ac:picMkLst>
        </pc:picChg>
        <pc:picChg chg="add mod">
          <ac:chgData name="Joseph Omar" userId="3e00dc73-2393-4f1a-910e-7c78b3b88311" providerId="ADAL" clId="{2901AAF1-9502-40C9-8148-62EA8F2C61F8}" dt="2022-09-07T16:52:24.490" v="19" actId="26606"/>
          <ac:picMkLst>
            <pc:docMk/>
            <pc:sldMk cId="973386461" sldId="257"/>
            <ac:picMk id="1026" creationId="{4D193585-1BB8-EFDC-C255-A3DC90794638}"/>
          </ac:picMkLst>
        </pc:picChg>
      </pc:sldChg>
      <pc:sldChg chg="modSp mod">
        <pc:chgData name="Joseph Omar" userId="3e00dc73-2393-4f1a-910e-7c78b3b88311" providerId="ADAL" clId="{2901AAF1-9502-40C9-8148-62EA8F2C61F8}" dt="2022-09-07T17:02:47.212" v="285" actId="403"/>
        <pc:sldMkLst>
          <pc:docMk/>
          <pc:sldMk cId="2020539741" sldId="258"/>
        </pc:sldMkLst>
        <pc:spChg chg="mod">
          <ac:chgData name="Joseph Omar" userId="3e00dc73-2393-4f1a-910e-7c78b3b88311" providerId="ADAL" clId="{2901AAF1-9502-40C9-8148-62EA8F2C61F8}" dt="2022-09-07T17:02:47.212" v="285" actId="403"/>
          <ac:spMkLst>
            <pc:docMk/>
            <pc:sldMk cId="2020539741" sldId="258"/>
            <ac:spMk id="3" creationId="{D0015936-ADD9-453F-AE04-5673CAE87113}"/>
          </ac:spMkLst>
        </pc:spChg>
      </pc:sldChg>
      <pc:sldChg chg="modSp mod ord">
        <pc:chgData name="Joseph Omar" userId="3e00dc73-2393-4f1a-910e-7c78b3b88311" providerId="ADAL" clId="{2901AAF1-9502-40C9-8148-62EA8F2C61F8}" dt="2022-09-07T17:23:53.326" v="388" actId="20577"/>
        <pc:sldMkLst>
          <pc:docMk/>
          <pc:sldMk cId="1321612950" sldId="259"/>
        </pc:sldMkLst>
        <pc:spChg chg="mod">
          <ac:chgData name="Joseph Omar" userId="3e00dc73-2393-4f1a-910e-7c78b3b88311" providerId="ADAL" clId="{2901AAF1-9502-40C9-8148-62EA8F2C61F8}" dt="2022-09-07T17:23:53.326" v="388" actId="20577"/>
          <ac:spMkLst>
            <pc:docMk/>
            <pc:sldMk cId="1321612950" sldId="259"/>
            <ac:spMk id="3" creationId="{1D3B89EB-E9B7-4C98-9A32-E8FE460BC963}"/>
          </ac:spMkLst>
        </pc:spChg>
      </pc:sldChg>
      <pc:sldChg chg="modSp ord">
        <pc:chgData name="Joseph Omar" userId="3e00dc73-2393-4f1a-910e-7c78b3b88311" providerId="ADAL" clId="{2901AAF1-9502-40C9-8148-62EA8F2C61F8}" dt="2022-09-07T16:59:08.981" v="180" actId="20577"/>
        <pc:sldMkLst>
          <pc:docMk/>
          <pc:sldMk cId="554394030" sldId="260"/>
        </pc:sldMkLst>
        <pc:graphicFrameChg chg="mod">
          <ac:chgData name="Joseph Omar" userId="3e00dc73-2393-4f1a-910e-7c78b3b88311" providerId="ADAL" clId="{2901AAF1-9502-40C9-8148-62EA8F2C61F8}" dt="2022-09-07T16:59:08.981" v="180" actId="20577"/>
          <ac:graphicFrameMkLst>
            <pc:docMk/>
            <pc:sldMk cId="554394030" sldId="260"/>
            <ac:graphicFrameMk id="5" creationId="{16099000-2AEA-4307-B211-42D56D1344CF}"/>
          </ac:graphicFrameMkLst>
        </pc:graphicFrameChg>
      </pc:sldChg>
      <pc:sldChg chg="modSp ord modAnim">
        <pc:chgData name="Joseph Omar" userId="3e00dc73-2393-4f1a-910e-7c78b3b88311" providerId="ADAL" clId="{2901AAF1-9502-40C9-8148-62EA8F2C61F8}" dt="2022-09-07T17:02:30.083" v="282" actId="20577"/>
        <pc:sldMkLst>
          <pc:docMk/>
          <pc:sldMk cId="1949771858" sldId="262"/>
        </pc:sldMkLst>
        <pc:spChg chg="mod">
          <ac:chgData name="Joseph Omar" userId="3e00dc73-2393-4f1a-910e-7c78b3b88311" providerId="ADAL" clId="{2901AAF1-9502-40C9-8148-62EA8F2C61F8}" dt="2022-09-07T17:02:30.083" v="282" actId="20577"/>
          <ac:spMkLst>
            <pc:docMk/>
            <pc:sldMk cId="1949771858" sldId="262"/>
            <ac:spMk id="3" creationId="{6DDB07EC-4ACF-49C3-BE5C-307A1798174A}"/>
          </ac:spMkLst>
        </pc:spChg>
      </pc:sldChg>
      <pc:sldChg chg="del ord">
        <pc:chgData name="Joseph Omar" userId="3e00dc73-2393-4f1a-910e-7c78b3b88311" providerId="ADAL" clId="{2901AAF1-9502-40C9-8148-62EA8F2C61F8}" dt="2022-09-07T17:23:35.281" v="382" actId="2696"/>
        <pc:sldMkLst>
          <pc:docMk/>
          <pc:sldMk cId="4124997917" sldId="263"/>
        </pc:sldMkLst>
      </pc:sldChg>
      <pc:sldChg chg="modSp mod">
        <pc:chgData name="Joseph Omar" userId="3e00dc73-2393-4f1a-910e-7c78b3b88311" providerId="ADAL" clId="{2901AAF1-9502-40C9-8148-62EA8F2C61F8}" dt="2022-09-07T17:20:43.057" v="356" actId="255"/>
        <pc:sldMkLst>
          <pc:docMk/>
          <pc:sldMk cId="137730909" sldId="264"/>
        </pc:sldMkLst>
        <pc:spChg chg="mod">
          <ac:chgData name="Joseph Omar" userId="3e00dc73-2393-4f1a-910e-7c78b3b88311" providerId="ADAL" clId="{2901AAF1-9502-40C9-8148-62EA8F2C61F8}" dt="2022-09-07T17:20:43.057" v="356" actId="255"/>
          <ac:spMkLst>
            <pc:docMk/>
            <pc:sldMk cId="137730909" sldId="264"/>
            <ac:spMk id="3" creationId="{88893544-D6F0-4A4F-952A-D0F402CE2704}"/>
          </ac:spMkLst>
        </pc:spChg>
      </pc:sldChg>
      <pc:sldChg chg="addSp modSp mod">
        <pc:chgData name="Joseph Omar" userId="3e00dc73-2393-4f1a-910e-7c78b3b88311" providerId="ADAL" clId="{2901AAF1-9502-40C9-8148-62EA8F2C61F8}" dt="2022-09-07T17:20:04.497" v="340" actId="207"/>
        <pc:sldMkLst>
          <pc:docMk/>
          <pc:sldMk cId="2472241863" sldId="265"/>
        </pc:sldMkLst>
        <pc:spChg chg="mod">
          <ac:chgData name="Joseph Omar" userId="3e00dc73-2393-4f1a-910e-7c78b3b88311" providerId="ADAL" clId="{2901AAF1-9502-40C9-8148-62EA8F2C61F8}" dt="2022-09-07T17:18:04.486" v="329" actId="1076"/>
          <ac:spMkLst>
            <pc:docMk/>
            <pc:sldMk cId="2472241863" sldId="265"/>
            <ac:spMk id="3" creationId="{A5C6D703-B771-49C6-A640-A6172B4F481C}"/>
          </ac:spMkLst>
        </pc:spChg>
        <pc:spChg chg="add mod">
          <ac:chgData name="Joseph Omar" userId="3e00dc73-2393-4f1a-910e-7c78b3b88311" providerId="ADAL" clId="{2901AAF1-9502-40C9-8148-62EA8F2C61F8}" dt="2022-09-07T17:19:13.270" v="337" actId="1076"/>
          <ac:spMkLst>
            <pc:docMk/>
            <pc:sldMk cId="2472241863" sldId="265"/>
            <ac:spMk id="6" creationId="{C88AE383-5A1E-575A-5039-D61FBF04975A}"/>
          </ac:spMkLst>
        </pc:spChg>
        <pc:spChg chg="add mod">
          <ac:chgData name="Joseph Omar" userId="3e00dc73-2393-4f1a-910e-7c78b3b88311" providerId="ADAL" clId="{2901AAF1-9502-40C9-8148-62EA8F2C61F8}" dt="2022-09-07T17:20:04.497" v="340" actId="207"/>
          <ac:spMkLst>
            <pc:docMk/>
            <pc:sldMk cId="2472241863" sldId="265"/>
            <ac:spMk id="8" creationId="{0855B2B8-1210-1B52-5092-C2445FC066F9}"/>
          </ac:spMkLst>
        </pc:spChg>
      </pc:sldChg>
      <pc:sldChg chg="addSp delSp modSp add mod">
        <pc:chgData name="Joseph Omar" userId="3e00dc73-2393-4f1a-910e-7c78b3b88311" providerId="ADAL" clId="{2901AAF1-9502-40C9-8148-62EA8F2C61F8}" dt="2022-09-07T17:14:25.521" v="310" actId="207"/>
        <pc:sldMkLst>
          <pc:docMk/>
          <pc:sldMk cId="2376256560" sldId="276"/>
        </pc:sldMkLst>
        <pc:spChg chg="mod">
          <ac:chgData name="Joseph Omar" userId="3e00dc73-2393-4f1a-910e-7c78b3b88311" providerId="ADAL" clId="{2901AAF1-9502-40C9-8148-62EA8F2C61F8}" dt="2022-09-07T17:11:42.876" v="299" actId="1076"/>
          <ac:spMkLst>
            <pc:docMk/>
            <pc:sldMk cId="2376256560" sldId="276"/>
            <ac:spMk id="2" creationId="{DF58B949-9048-4651-8CD3-9C4312631FDD}"/>
          </ac:spMkLst>
        </pc:spChg>
        <pc:spChg chg="del mod">
          <ac:chgData name="Joseph Omar" userId="3e00dc73-2393-4f1a-910e-7c78b3b88311" providerId="ADAL" clId="{2901AAF1-9502-40C9-8148-62EA8F2C61F8}" dt="2022-09-07T17:11:01.577" v="288" actId="478"/>
          <ac:spMkLst>
            <pc:docMk/>
            <pc:sldMk cId="2376256560" sldId="276"/>
            <ac:spMk id="3" creationId="{D0015936-ADD9-453F-AE04-5673CAE87113}"/>
          </ac:spMkLst>
        </pc:spChg>
        <pc:spChg chg="add mod">
          <ac:chgData name="Joseph Omar" userId="3e00dc73-2393-4f1a-910e-7c78b3b88311" providerId="ADAL" clId="{2901AAF1-9502-40C9-8148-62EA8F2C61F8}" dt="2022-09-07T17:12:09.670" v="307" actId="27636"/>
          <ac:spMkLst>
            <pc:docMk/>
            <pc:sldMk cId="2376256560" sldId="276"/>
            <ac:spMk id="5" creationId="{92F18FDC-45F3-5D29-6588-49A91081B0F3}"/>
          </ac:spMkLst>
        </pc:spChg>
        <pc:spChg chg="add mod">
          <ac:chgData name="Joseph Omar" userId="3e00dc73-2393-4f1a-910e-7c78b3b88311" providerId="ADAL" clId="{2901AAF1-9502-40C9-8148-62EA8F2C61F8}" dt="2022-09-07T17:14:25.521" v="310" actId="207"/>
          <ac:spMkLst>
            <pc:docMk/>
            <pc:sldMk cId="2376256560" sldId="276"/>
            <ac:spMk id="7" creationId="{8EEAC80F-7CA3-366D-8766-0D30AD72F8A0}"/>
          </ac:spMkLst>
        </pc:spChg>
      </pc:sldChg>
      <pc:sldChg chg="addSp delSp modSp add mod">
        <pc:chgData name="Joseph Omar" userId="3e00dc73-2393-4f1a-910e-7c78b3b88311" providerId="ADAL" clId="{2901AAF1-9502-40C9-8148-62EA8F2C61F8}" dt="2022-09-07T17:22:19.459" v="369" actId="33524"/>
        <pc:sldMkLst>
          <pc:docMk/>
          <pc:sldMk cId="1858146728" sldId="277"/>
        </pc:sldMkLst>
        <pc:spChg chg="del">
          <ac:chgData name="Joseph Omar" userId="3e00dc73-2393-4f1a-910e-7c78b3b88311" providerId="ADAL" clId="{2901AAF1-9502-40C9-8148-62EA8F2C61F8}" dt="2022-09-07T17:20:56.663" v="358" actId="478"/>
          <ac:spMkLst>
            <pc:docMk/>
            <pc:sldMk cId="1858146728" sldId="277"/>
            <ac:spMk id="3" creationId="{A5C6D703-B771-49C6-A640-A6172B4F481C}"/>
          </ac:spMkLst>
        </pc:spChg>
        <pc:spChg chg="del">
          <ac:chgData name="Joseph Omar" userId="3e00dc73-2393-4f1a-910e-7c78b3b88311" providerId="ADAL" clId="{2901AAF1-9502-40C9-8148-62EA8F2C61F8}" dt="2022-09-07T17:21:10.773" v="361" actId="478"/>
          <ac:spMkLst>
            <pc:docMk/>
            <pc:sldMk cId="1858146728" sldId="277"/>
            <ac:spMk id="5" creationId="{76DBFB27-81C4-4C2F-B9D3-21CC2CE541B9}"/>
          </ac:spMkLst>
        </pc:spChg>
        <pc:spChg chg="del">
          <ac:chgData name="Joseph Omar" userId="3e00dc73-2393-4f1a-910e-7c78b3b88311" providerId="ADAL" clId="{2901AAF1-9502-40C9-8148-62EA8F2C61F8}" dt="2022-09-07T17:21:00.238" v="359" actId="478"/>
          <ac:spMkLst>
            <pc:docMk/>
            <pc:sldMk cId="1858146728" sldId="277"/>
            <ac:spMk id="6" creationId="{C88AE383-5A1E-575A-5039-D61FBF04975A}"/>
          </ac:spMkLst>
        </pc:spChg>
        <pc:spChg chg="add mod">
          <ac:chgData name="Joseph Omar" userId="3e00dc73-2393-4f1a-910e-7c78b3b88311" providerId="ADAL" clId="{2901AAF1-9502-40C9-8148-62EA8F2C61F8}" dt="2022-09-07T17:22:19.459" v="369" actId="33524"/>
          <ac:spMkLst>
            <pc:docMk/>
            <pc:sldMk cId="1858146728" sldId="277"/>
            <ac:spMk id="7" creationId="{950F30CE-7139-5DDF-D904-76972E368501}"/>
          </ac:spMkLst>
        </pc:spChg>
        <pc:spChg chg="del">
          <ac:chgData name="Joseph Omar" userId="3e00dc73-2393-4f1a-910e-7c78b3b88311" providerId="ADAL" clId="{2901AAF1-9502-40C9-8148-62EA8F2C61F8}" dt="2022-09-07T17:21:03.255" v="360" actId="478"/>
          <ac:spMkLst>
            <pc:docMk/>
            <pc:sldMk cId="1858146728" sldId="277"/>
            <ac:spMk id="8" creationId="{0855B2B8-1210-1B52-5092-C2445FC066F9}"/>
          </ac:spMkLst>
        </pc:spChg>
        <pc:spChg chg="add mod">
          <ac:chgData name="Joseph Omar" userId="3e00dc73-2393-4f1a-910e-7c78b3b88311" providerId="ADAL" clId="{2901AAF1-9502-40C9-8148-62EA8F2C61F8}" dt="2022-09-07T17:22:15.891" v="368" actId="207"/>
          <ac:spMkLst>
            <pc:docMk/>
            <pc:sldMk cId="1858146728" sldId="277"/>
            <ac:spMk id="10" creationId="{7DF949B3-99BE-E7B9-859A-BCD0D266B08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51ED11-E0EF-4CAD-9ABC-DAD8E8EA37CA}" type="datetimeFigureOut">
              <a:rPr lang="en-GB" smtClean="0"/>
              <a:t>08/02/2023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51DEAE-4B04-4327-B32C-6AF36CF7FAD3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657736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51ED11-E0EF-4CAD-9ABC-DAD8E8EA37CA}" type="datetimeFigureOut">
              <a:rPr lang="en-GB" smtClean="0"/>
              <a:t>08/02/2023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51DEAE-4B04-4327-B32C-6AF36CF7FAD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14415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51ED11-E0EF-4CAD-9ABC-DAD8E8EA37CA}" type="datetimeFigureOut">
              <a:rPr lang="en-GB" smtClean="0"/>
              <a:t>08/02/2023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51DEAE-4B04-4327-B32C-6AF36CF7FAD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05061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51ED11-E0EF-4CAD-9ABC-DAD8E8EA37CA}" type="datetimeFigureOut">
              <a:rPr lang="en-GB" smtClean="0"/>
              <a:t>08/02/2023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51DEAE-4B04-4327-B32C-6AF36CF7FAD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858136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51ED11-E0EF-4CAD-9ABC-DAD8E8EA37CA}" type="datetimeFigureOut">
              <a:rPr lang="en-GB" smtClean="0"/>
              <a:t>08/02/2023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51DEAE-4B04-4327-B32C-6AF36CF7FAD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870074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51ED11-E0EF-4CAD-9ABC-DAD8E8EA37CA}" type="datetimeFigureOut">
              <a:rPr lang="en-GB" smtClean="0"/>
              <a:t>08/02/2023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51DEAE-4B04-4327-B32C-6AF36CF7FAD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08581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51ED11-E0EF-4CAD-9ABC-DAD8E8EA37CA}" type="datetimeFigureOut">
              <a:rPr lang="en-GB" smtClean="0"/>
              <a:t>08/02/2023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51DEAE-4B04-4327-B32C-6AF36CF7FAD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40061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51ED11-E0EF-4CAD-9ABC-DAD8E8EA37CA}" type="datetimeFigureOut">
              <a:rPr lang="en-GB" smtClean="0"/>
              <a:t>08/02/2023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51DEAE-4B04-4327-B32C-6AF36CF7FAD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090784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51ED11-E0EF-4CAD-9ABC-DAD8E8EA37CA}" type="datetimeFigureOut">
              <a:rPr lang="en-GB" smtClean="0"/>
              <a:t>08/02/2023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51DEAE-4B04-4327-B32C-6AF36CF7FAD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81090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51ED11-E0EF-4CAD-9ABC-DAD8E8EA37CA}" type="datetimeFigureOut">
              <a:rPr lang="en-GB" smtClean="0"/>
              <a:t>08/02/2023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51DEAE-4B04-4327-B32C-6AF36CF7FAD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637674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51ED11-E0EF-4CAD-9ABC-DAD8E8EA37CA}" type="datetimeFigureOut">
              <a:rPr lang="en-GB" smtClean="0"/>
              <a:t>08/02/2023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51DEAE-4B04-4327-B32C-6AF36CF7FAD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543783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51ED11-E0EF-4CAD-9ABC-DAD8E8EA37CA}" type="datetimeFigureOut">
              <a:rPr lang="en-GB" smtClean="0"/>
              <a:t>08/02/2023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51DEAE-4B04-4327-B32C-6AF36CF7FAD3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1657883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51ED11-E0EF-4CAD-9ABC-DAD8E8EA37CA}" type="datetimeFigureOut">
              <a:rPr lang="en-GB" smtClean="0"/>
              <a:t>08/02/2023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51DEAE-4B04-4327-B32C-6AF36CF7FAD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350486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51ED11-E0EF-4CAD-9ABC-DAD8E8EA37CA}" type="datetimeFigureOut">
              <a:rPr lang="en-GB" smtClean="0"/>
              <a:t>08/02/2023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51DEAE-4B04-4327-B32C-6AF36CF7FAD3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1185705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51ED11-E0EF-4CAD-9ABC-DAD8E8EA37CA}" type="datetimeFigureOut">
              <a:rPr lang="en-GB" smtClean="0"/>
              <a:t>08/02/2023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51DEAE-4B04-4327-B32C-6AF36CF7FAD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425048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51ED11-E0EF-4CAD-9ABC-DAD8E8EA37CA}" type="datetimeFigureOut">
              <a:rPr lang="en-GB" smtClean="0"/>
              <a:t>08/02/2023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51DEAE-4B04-4327-B32C-6AF36CF7FAD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155397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51ED11-E0EF-4CAD-9ABC-DAD8E8EA37CA}" type="datetimeFigureOut">
              <a:rPr lang="en-GB" smtClean="0"/>
              <a:t>08/02/2023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51DEAE-4B04-4327-B32C-6AF36CF7FAD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06444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CB51ED11-E0EF-4CAD-9ABC-DAD8E8EA37CA}" type="datetimeFigureOut">
              <a:rPr lang="en-GB" smtClean="0"/>
              <a:t>08/02/2023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4651DEAE-4B04-4327-B32C-6AF36CF7FAD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1321583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ckinsey.com/capabilities/sustainability/our-insights/delivering-the-climate-technologies-needed-for-net-zero" TargetMode="External"/><Relationship Id="rId2" Type="http://schemas.openxmlformats.org/officeDocument/2006/relationships/hyperlink" Target="https://www.shutterstock.com/search/cop26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innovationnewsnetwork.com/hydropower-vs-wind-energy-securing-the-worlds-electricity-supply/6440/" TargetMode="External"/><Relationship Id="rId5" Type="http://schemas.openxmlformats.org/officeDocument/2006/relationships/hyperlink" Target="https://www.theecoexperts.co.uk/solar-panels/how-eco-friendly-are-they" TargetMode="External"/><Relationship Id="rId4" Type="http://schemas.openxmlformats.org/officeDocument/2006/relationships/hyperlink" Target="https://www.nationalgrid.com/stories/energy-explained/onshore-vs-offshore-wind-energy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olarquotes.com.au/how-does-solar-power-work/solar-power-diagram/" TargetMode="External"/><Relationship Id="rId2" Type="http://schemas.openxmlformats.org/officeDocument/2006/relationships/hyperlink" Target="https://www.nationalgrid.com/stories/energy-explained/how-does-solar-power-work#:~:text=Solar%20power%20works%20by%20converting,over%20acres%20of%20rural%20land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blog.belzona.com/how-to-improve-pumped-hydro-storage-efficiency/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BC7A3B-D0C5-40D1-98F1-0D278609262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0"/>
            <a:ext cx="8001000" cy="2971801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solidFill>
                  <a:srgbClr val="4472C4"/>
                </a:solidFill>
                <a:ea typeface="DengXian Light" panose="02010600030101010101" pitchFamily="2" charset="-122"/>
                <a:cs typeface="Times New Roman" panose="02020603050405020304" pitchFamily="18" charset="0"/>
              </a:rPr>
              <a:t>Presentation on COP 27</a:t>
            </a:r>
            <a:endParaRPr lang="en-GB" dirty="0">
              <a:effectLst/>
              <a:ea typeface="DengXian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2D14B71-270F-4E9E-BD51-BC58C21A385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2995302"/>
            <a:ext cx="6400800" cy="1947333"/>
          </a:xfrm>
        </p:spPr>
        <p:txBody>
          <a:bodyPr>
            <a:normAutofit fontScale="92500"/>
          </a:bodyPr>
          <a:lstStyle/>
          <a:p>
            <a:r>
              <a:rPr lang="en-GB" dirty="0"/>
              <a:t>Joseph Omar 1902433</a:t>
            </a:r>
          </a:p>
          <a:p>
            <a:endParaRPr lang="en-GB" dirty="0"/>
          </a:p>
          <a:p>
            <a:r>
              <a:rPr lang="en-GB" dirty="0"/>
              <a:t>Please wait until the end of the presentation to ask questions some of the questions that you may have will possibly be covered on later slides 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A5F4642-F6AF-6083-E329-D645214888D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97300" y="0"/>
            <a:ext cx="3371380" cy="42066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244100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9ACA6826-032C-4799-B079-15DB2A6CBD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369866-10A6-7062-E00B-91ABAD72FF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502" y="4203837"/>
            <a:ext cx="8534400" cy="1507067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F496F"/>
                </a:solidFill>
              </a:rPr>
              <a:t>What is cop?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F4532C-8FDD-6287-6FE0-1D1010A6E3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4212" y="685800"/>
            <a:ext cx="7201259" cy="361526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900"/>
              <a:t>Since approximately three decades ago, the UN has held global climate conferences called COPs (Conference of the Parties). </a:t>
            </a:r>
          </a:p>
          <a:p>
            <a:pPr>
              <a:lnSpc>
                <a:spcPct val="90000"/>
              </a:lnSpc>
            </a:pPr>
            <a:r>
              <a:rPr lang="en-GB" sz="1900"/>
              <a:t>Glasgow hosted COP26 (Scotland, UK) The UK and other governments reached a climate change deal before COP26. </a:t>
            </a:r>
          </a:p>
          <a:p>
            <a:pPr>
              <a:lnSpc>
                <a:spcPct val="90000"/>
              </a:lnSpc>
            </a:pPr>
            <a:r>
              <a:rPr lang="en-GB" sz="1900"/>
              <a:t>According to most experts, COP26 was a massive endeavour and not just another international meeting. </a:t>
            </a:r>
          </a:p>
          <a:p>
            <a:pPr>
              <a:lnSpc>
                <a:spcPct val="90000"/>
              </a:lnSpc>
            </a:pPr>
            <a:r>
              <a:rPr lang="en-GB" sz="1900"/>
              <a:t>Compressing carbon into diamonds is possible on biological remnants (which are predominantly made of carbon). I</a:t>
            </a:r>
          </a:p>
        </p:txBody>
      </p:sp>
      <p:pic>
        <p:nvPicPr>
          <p:cNvPr id="1026" name="Picture 2" descr="image">
            <a:extLst>
              <a:ext uri="{FF2B5EF4-FFF2-40B4-BE49-F238E27FC236}">
                <a16:creationId xmlns:a16="http://schemas.microsoft.com/office/drawing/2014/main" id="{A7965567-4EC4-2EA1-8226-40ED5A1F8A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319504" y="928762"/>
            <a:ext cx="3185108" cy="3435787"/>
          </a:xfrm>
          <a:prstGeom prst="rect">
            <a:avLst/>
          </a:prstGeom>
          <a:noFill/>
          <a:effectLst>
            <a:innerShdw blurRad="57150" dist="38100" dir="14460000">
              <a:prstClr val="black">
                <a:alpha val="70000"/>
              </a:prstClr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033" name="Group 1032">
            <a:extLst>
              <a:ext uri="{FF2B5EF4-FFF2-40B4-BE49-F238E27FC236}">
                <a16:creationId xmlns:a16="http://schemas.microsoft.com/office/drawing/2014/main" id="{DD58A807-BD0E-4B1D-A523-2F20E7FE26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33837"/>
            <a:ext cx="2981858" cy="3208867"/>
            <a:chOff x="9206969" y="2963333"/>
            <a:chExt cx="2981858" cy="3208867"/>
          </a:xfrm>
        </p:grpSpPr>
        <p:cxnSp>
          <p:nvCxnSpPr>
            <p:cNvPr id="1034" name="Straight Connector 1033">
              <a:extLst>
                <a:ext uri="{FF2B5EF4-FFF2-40B4-BE49-F238E27FC236}">
                  <a16:creationId xmlns:a16="http://schemas.microsoft.com/office/drawing/2014/main" id="{AC82FD88-0436-4D5C-B5A2-7B90191949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35" name="Straight Connector 1034">
              <a:extLst>
                <a:ext uri="{FF2B5EF4-FFF2-40B4-BE49-F238E27FC236}">
                  <a16:creationId xmlns:a16="http://schemas.microsoft.com/office/drawing/2014/main" id="{E2706DBD-9DBD-49D6-80EB-C896096D2F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36" name="Straight Connector 1035">
              <a:extLst>
                <a:ext uri="{FF2B5EF4-FFF2-40B4-BE49-F238E27FC236}">
                  <a16:creationId xmlns:a16="http://schemas.microsoft.com/office/drawing/2014/main" id="{251C7442-3F0F-49E3-9389-D6B4BAE14A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37" name="Straight Connector 1036">
              <a:extLst>
                <a:ext uri="{FF2B5EF4-FFF2-40B4-BE49-F238E27FC236}">
                  <a16:creationId xmlns:a16="http://schemas.microsoft.com/office/drawing/2014/main" id="{BA614368-43A5-4794-BA71-09F8585F9F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38" name="Straight Connector 1037">
              <a:extLst>
                <a:ext uri="{FF2B5EF4-FFF2-40B4-BE49-F238E27FC236}">
                  <a16:creationId xmlns:a16="http://schemas.microsoft.com/office/drawing/2014/main" id="{3F42B96B-0C70-40CB-A027-175F2A1657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1828B49B-0025-1827-C857-BB7E5EA849FC}"/>
              </a:ext>
            </a:extLst>
          </p:cNvPr>
          <p:cNvSpPr txBox="1"/>
          <p:nvPr/>
        </p:nvSpPr>
        <p:spPr>
          <a:xfrm>
            <a:off x="0" y="5542539"/>
            <a:ext cx="5620334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United Nations , 2021. What is a COP. [Online] </a:t>
            </a:r>
          </a:p>
          <a:p>
            <a:r>
              <a:rPr lang="en-GB" dirty="0"/>
              <a:t>Available at: https://ukcop26.org/uk-presidency/what-is-a-cop/</a:t>
            </a:r>
          </a:p>
          <a:p>
            <a:r>
              <a:rPr lang="en-GB" dirty="0"/>
              <a:t>[Accessed 14 November 2022].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679BFBB-8015-5D08-0919-38749A52E0D7}"/>
              </a:ext>
            </a:extLst>
          </p:cNvPr>
          <p:cNvSpPr txBox="1"/>
          <p:nvPr/>
        </p:nvSpPr>
        <p:spPr>
          <a:xfrm>
            <a:off x="8319504" y="4692690"/>
            <a:ext cx="378825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https://www.shutterstock.com/search/cop26</a:t>
            </a:r>
          </a:p>
        </p:txBody>
      </p:sp>
    </p:spTree>
    <p:extLst>
      <p:ext uri="{BB962C8B-B14F-4D97-AF65-F5344CB8AC3E}">
        <p14:creationId xmlns:p14="http://schemas.microsoft.com/office/powerpoint/2010/main" val="11602933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25FD97-B025-8BBB-3B14-B739E69B97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821" y="5064497"/>
            <a:ext cx="8534400" cy="1507067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F496F"/>
                </a:solidFill>
              </a:rPr>
              <a:t>Climate technology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694E8C-45E6-BEBC-81A5-0CABAE0A5F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99654" y="733647"/>
            <a:ext cx="4419171" cy="357588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Climate technologies fight climate change. </a:t>
            </a:r>
          </a:p>
          <a:p>
            <a:pPr>
              <a:lnSpc>
                <a:spcPct val="90000"/>
              </a:lnSpc>
            </a:pPr>
            <a:r>
              <a:rPr lang="en-GB" dirty="0"/>
              <a:t>The 2010 COP Technologies Mechanism aimed to accelerate climate technology development and transfer.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1D810A6-A00A-9087-3715-B08D5A669F41}"/>
              </a:ext>
            </a:extLst>
          </p:cNvPr>
          <p:cNvSpPr txBox="1"/>
          <p:nvPr/>
        </p:nvSpPr>
        <p:spPr>
          <a:xfrm>
            <a:off x="7202905" y="4826675"/>
            <a:ext cx="4676274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United Nations , 2022. What is technology development and transfer?. [Online] </a:t>
            </a:r>
          </a:p>
          <a:p>
            <a:r>
              <a:rPr lang="en-GB" dirty="0"/>
              <a:t>Available at: https://unfccc.int/topics/what-is-technology-development-and-transfer</a:t>
            </a:r>
          </a:p>
          <a:p>
            <a:r>
              <a:rPr lang="en-GB" dirty="0"/>
              <a:t>[Accessed 14 November 2022].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B8A4B77-8070-4A13-6E66-5679A8DFFFF1}"/>
              </a:ext>
            </a:extLst>
          </p:cNvPr>
          <p:cNvSpPr txBox="1"/>
          <p:nvPr/>
        </p:nvSpPr>
        <p:spPr>
          <a:xfrm>
            <a:off x="417096" y="4418166"/>
            <a:ext cx="611204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https://www.geospatialworld.net/prime/10-most-crucial-technologies-for-climate-change-mitigation/</a:t>
            </a:r>
          </a:p>
        </p:txBody>
      </p:sp>
      <p:pic>
        <p:nvPicPr>
          <p:cNvPr id="2052" name="Picture 4" descr="image">
            <a:extLst>
              <a:ext uri="{FF2B5EF4-FFF2-40B4-BE49-F238E27FC236}">
                <a16:creationId xmlns:a16="http://schemas.microsoft.com/office/drawing/2014/main" id="{62999F32-7431-DA55-5680-893D09FB8AD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6288636" cy="43095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582034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77BB5941-4348-5912-68D4-0181E90144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14917" cy="6256421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770B0524-4A56-A3F0-CFBC-AC1870669B23}"/>
              </a:ext>
            </a:extLst>
          </p:cNvPr>
          <p:cNvSpPr txBox="1"/>
          <p:nvPr/>
        </p:nvSpPr>
        <p:spPr>
          <a:xfrm>
            <a:off x="0" y="6256421"/>
            <a:ext cx="1163052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https://www.mckinsey.com/capabilities/sustainability/our-insights/delivering-the-climate-technologies-needed-for-net-zero</a:t>
            </a:r>
          </a:p>
        </p:txBody>
      </p:sp>
    </p:spTree>
    <p:extLst>
      <p:ext uri="{BB962C8B-B14F-4D97-AF65-F5344CB8AC3E}">
        <p14:creationId xmlns:p14="http://schemas.microsoft.com/office/powerpoint/2010/main" val="1979842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A04481E6-24C7-9A52-4121-F5161DAA2A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3700" y="0"/>
            <a:ext cx="6096000" cy="34290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6534F3A-5C04-E2A2-D857-C9D01787DDF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72300" y="-1"/>
            <a:ext cx="6119699" cy="3429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01997DF-2193-E45E-678E-5280D2B16C1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3429000"/>
            <a:ext cx="6096000" cy="34290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402345D9-19E7-FC99-4F3A-547E244D35C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6000" y="3429000"/>
            <a:ext cx="6096000" cy="3429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9999D47-8B77-98BC-B4CC-7E8B8D5AC3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8800" y="2675467"/>
            <a:ext cx="8534400" cy="1507067"/>
          </a:xfrm>
        </p:spPr>
        <p:txBody>
          <a:bodyPr/>
          <a:lstStyle/>
          <a:p>
            <a:r>
              <a:rPr lang="en-GB" dirty="0">
                <a:solidFill>
                  <a:srgbClr val="FFFF00"/>
                </a:solidFill>
              </a:rPr>
              <a:t>The top renewable energies </a:t>
            </a:r>
          </a:p>
        </p:txBody>
      </p:sp>
    </p:spTree>
    <p:extLst>
      <p:ext uri="{BB962C8B-B14F-4D97-AF65-F5344CB8AC3E}">
        <p14:creationId xmlns:p14="http://schemas.microsoft.com/office/powerpoint/2010/main" val="32734514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0EABBF-1794-FCDF-DE56-9DA6756174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5350933"/>
            <a:ext cx="8534400" cy="1507067"/>
          </a:xfrm>
        </p:spPr>
        <p:txBody>
          <a:bodyPr>
            <a:normAutofit/>
          </a:bodyPr>
          <a:lstStyle/>
          <a:p>
            <a:r>
              <a:rPr lang="en-GB" dirty="0"/>
              <a:t>Solar power </a:t>
            </a:r>
          </a:p>
        </p:txBody>
      </p:sp>
      <p:pic>
        <p:nvPicPr>
          <p:cNvPr id="4" name="Picture 3" descr="Diagram&#10;&#10;Description automatically generated with medium confidence">
            <a:extLst>
              <a:ext uri="{FF2B5EF4-FFF2-40B4-BE49-F238E27FC236}">
                <a16:creationId xmlns:a16="http://schemas.microsoft.com/office/drawing/2014/main" id="{0F6236AE-D21D-24F9-D94C-57BF1949F77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0" y="0"/>
            <a:ext cx="6576300" cy="4965107"/>
          </a:xfrm>
          <a:prstGeom prst="rect">
            <a:avLst/>
          </a:prstGeom>
          <a:effectLst>
            <a:innerShdw blurRad="57150" dist="38100" dir="14460000">
              <a:prstClr val="black">
                <a:alpha val="70000"/>
              </a:prstClr>
            </a:innerShdw>
          </a:effec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427FE0-BDAD-1E1C-C46B-A64F0BFB56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99654" y="733647"/>
            <a:ext cx="4419171" cy="357588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Solar energy generates electricity. Solar energy produces power and heat. </a:t>
            </a:r>
            <a:endParaRPr lang="en-GB"/>
          </a:p>
          <a:p>
            <a:pPr>
              <a:lnSpc>
                <a:spcPct val="90000"/>
              </a:lnSpc>
            </a:pPr>
            <a:r>
              <a:rPr lang="en-GB" dirty="0"/>
              <a:t>Solar panels, from roofs to "solar farms" on acres of rural land, produce both.</a:t>
            </a:r>
            <a:endParaRPr lang="en-GB"/>
          </a:p>
          <a:p>
            <a:pPr>
              <a:lnSpc>
                <a:spcPct val="90000"/>
              </a:lnSpc>
            </a:pPr>
            <a:r>
              <a:rPr lang="en-GB" dirty="0"/>
              <a:t>Silicon solar panels have metal frames and glass casings. Photons knock electrons off silicon atoms on a solar panel's thin silicon layer.</a:t>
            </a:r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E324416-85DF-07D5-481A-0B0645975A92}"/>
              </a:ext>
            </a:extLst>
          </p:cNvPr>
          <p:cNvSpPr txBox="1"/>
          <p:nvPr/>
        </p:nvSpPr>
        <p:spPr>
          <a:xfrm>
            <a:off x="6828090" y="4667839"/>
            <a:ext cx="5272754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/>
              <a:t>https://www.nationalgrid.com/stories/energy-explained/how-does-solar-power-work#:~:text=Solar%20power%20works%20by%20converting,over%20acres%20of%20rural%20land.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BE0B12D-7B1D-603B-3D2A-201AB83D39C4}"/>
              </a:ext>
            </a:extLst>
          </p:cNvPr>
          <p:cNvSpPr txBox="1"/>
          <p:nvPr/>
        </p:nvSpPr>
        <p:spPr>
          <a:xfrm>
            <a:off x="91156" y="5144892"/>
            <a:ext cx="619997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https://www.solarquotes.com.au/how-does-solar-power-work/solar-power-diagram/</a:t>
            </a:r>
          </a:p>
        </p:txBody>
      </p:sp>
    </p:spTree>
    <p:extLst>
      <p:ext uri="{BB962C8B-B14F-4D97-AF65-F5344CB8AC3E}">
        <p14:creationId xmlns:p14="http://schemas.microsoft.com/office/powerpoint/2010/main" val="5867498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8">
            <a:extLst>
              <a:ext uri="{FF2B5EF4-FFF2-40B4-BE49-F238E27FC236}">
                <a16:creationId xmlns:a16="http://schemas.microsoft.com/office/drawing/2014/main" id="{B9403C7F-76AE-4587-92A2-D4E41EBE6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DDD48A-4A89-4671-712F-45EF252ACA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38202" y="3772105"/>
            <a:ext cx="6937073" cy="1507067"/>
          </a:xfrm>
        </p:spPr>
        <p:txBody>
          <a:bodyPr>
            <a:normAutofit/>
          </a:bodyPr>
          <a:lstStyle/>
          <a:p>
            <a:r>
              <a:rPr lang="en-GB" dirty="0"/>
              <a:t>Wind power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6BF7AA8-211C-5C4E-F28E-A4D4EB0130C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76" r="-116" b="4"/>
          <a:stretch/>
        </p:blipFill>
        <p:spPr>
          <a:xfrm>
            <a:off x="-521293" y="10"/>
            <a:ext cx="4402731" cy="6857990"/>
          </a:xfrm>
          <a:prstGeom prst="rect">
            <a:avLst/>
          </a:prstGeom>
          <a:effectLst>
            <a:innerShdw blurRad="57150" dist="38100" dir="14460000">
              <a:prstClr val="black">
                <a:alpha val="70000"/>
              </a:prstClr>
            </a:innerShdw>
          </a:effec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826713-1E6A-9A21-3623-6CE694AB8C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4612" y="179462"/>
            <a:ext cx="7388226" cy="412160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300" dirty="0"/>
              <a:t>Land-based wind turbines produce electricity from airflow. Onshore wind farms are frequently built in fields or rural regions without houses or other obstructions. </a:t>
            </a:r>
          </a:p>
          <a:p>
            <a:pPr>
              <a:lnSpc>
                <a:spcPct val="90000"/>
              </a:lnSpc>
            </a:pPr>
            <a:r>
              <a:rPr lang="en-GB" sz="1300" dirty="0"/>
              <a:t>The UK's first commercial onshore wind farm, the </a:t>
            </a:r>
            <a:r>
              <a:rPr lang="en-GB" sz="1300" dirty="0" err="1"/>
              <a:t>Delabole</a:t>
            </a:r>
            <a:r>
              <a:rPr lang="en-GB" sz="1300" dirty="0"/>
              <a:t> wind farm, opened in 1991. Over 1,500 onshore wind farms in Great Britain provide over 12 GWh of power for the national electric grid. </a:t>
            </a:r>
          </a:p>
          <a:p>
            <a:pPr>
              <a:lnSpc>
                <a:spcPct val="90000"/>
              </a:lnSpc>
            </a:pPr>
            <a:r>
              <a:rPr lang="en-GB" sz="1300" dirty="0"/>
              <a:t>In 2020, onshore wind provided 11% of the UK's energy, generating 34.7 terawatt hours (</a:t>
            </a:r>
            <a:r>
              <a:rPr lang="en-GB" sz="1300" dirty="0" err="1"/>
              <a:t>TWh</a:t>
            </a:r>
            <a:r>
              <a:rPr lang="en-GB" sz="1300" dirty="0"/>
              <a:t>)—enough to power 18.5 million UK households for a year.</a:t>
            </a:r>
          </a:p>
          <a:p>
            <a:pPr>
              <a:lnSpc>
                <a:spcPct val="90000"/>
              </a:lnSpc>
            </a:pPr>
            <a:endParaRPr lang="en-GB" sz="1300" dirty="0"/>
          </a:p>
          <a:p>
            <a:pPr>
              <a:lnSpc>
                <a:spcPct val="90000"/>
              </a:lnSpc>
            </a:pPr>
            <a:r>
              <a:rPr lang="en-GB" sz="1300" dirty="0"/>
              <a:t>Wind powering offshore wind farms. Due to wind speed, constancy, and absence of land or human-made interference, offshore wind farms are more efficient than onshore ones. The UK leads offshore wind. </a:t>
            </a:r>
          </a:p>
          <a:p>
            <a:pPr>
              <a:lnSpc>
                <a:spcPct val="90000"/>
              </a:lnSpc>
            </a:pPr>
            <a:r>
              <a:rPr lang="en-GB" sz="1300" dirty="0"/>
              <a:t>In 2020, 35 offshore windfarms off England, Scotland, and Wales had over 2,200 wind turbines. They generated 40.7 </a:t>
            </a:r>
            <a:r>
              <a:rPr lang="en-GB" sz="1300" dirty="0" err="1"/>
              <a:t>TWh</a:t>
            </a:r>
            <a:r>
              <a:rPr lang="en-GB" sz="1300" dirty="0"/>
              <a:t>, up 27% from 2019, and supplied 13% of UK power.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D6C71778-3DDA-4748-AEBB-2A4B750163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BA1F5C7D-5183-424E-BD72-BBFC59C5A2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B848F76E-D8DE-4826-901B-4E4090240E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FAE84420-E672-4A16-8384-42BDDC4A96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044D91EB-FA8D-4FD3-88F8-053F9962BD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756B711F-46BD-4789-926C-CF2F01F71D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646F1DC3-4813-1A3B-CE38-D8A7925F750D}"/>
              </a:ext>
            </a:extLst>
          </p:cNvPr>
          <p:cNvSpPr txBox="1"/>
          <p:nvPr/>
        </p:nvSpPr>
        <p:spPr>
          <a:xfrm>
            <a:off x="8178324" y="3935409"/>
            <a:ext cx="3855181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https://www.nationalgrid.com/stories/energy-explained/onshore-vs-offshore-wind-energy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FA277A7-8674-F1EF-1246-427B6FD9549F}"/>
              </a:ext>
            </a:extLst>
          </p:cNvPr>
          <p:cNvSpPr txBox="1"/>
          <p:nvPr/>
        </p:nvSpPr>
        <p:spPr>
          <a:xfrm>
            <a:off x="3978407" y="5208992"/>
            <a:ext cx="2347957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https://www.the-tech-addict.com/how-does-a-wind-turbine-work/</a:t>
            </a:r>
          </a:p>
        </p:txBody>
      </p:sp>
    </p:spTree>
    <p:extLst>
      <p:ext uri="{BB962C8B-B14F-4D97-AF65-F5344CB8AC3E}">
        <p14:creationId xmlns:p14="http://schemas.microsoft.com/office/powerpoint/2010/main" val="29062128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E7F844-92FC-180A-BC89-0F5F440AB2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5188391"/>
            <a:ext cx="8534400" cy="1507067"/>
          </a:xfrm>
        </p:spPr>
        <p:txBody>
          <a:bodyPr>
            <a:normAutofit/>
          </a:bodyPr>
          <a:lstStyle/>
          <a:p>
            <a:r>
              <a:rPr lang="en-GB" dirty="0"/>
              <a:t>Tidal/hydro power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1A57A87-DCBD-541F-891E-9440E2F613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7572456" cy="4259505"/>
          </a:xfrm>
          <a:prstGeom prst="rect">
            <a:avLst/>
          </a:prstGeom>
          <a:effectLst>
            <a:innerShdw blurRad="57150" dist="38100" dir="14460000">
              <a:prstClr val="black">
                <a:alpha val="70000"/>
              </a:prstClr>
            </a:innerShdw>
          </a:effec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9CD720-C844-9A7F-F961-BCCBA6FC0A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61144" y="582726"/>
            <a:ext cx="4419171" cy="3575884"/>
          </a:xfrm>
        </p:spPr>
        <p:txBody>
          <a:bodyPr>
            <a:normAutofit/>
          </a:bodyPr>
          <a:lstStyle/>
          <a:p>
            <a:r>
              <a:rPr lang="en-GB" dirty="0"/>
              <a:t>Hydropower is the renewable energy produced by the fall of water from a high potential to a low potential. </a:t>
            </a:r>
          </a:p>
          <a:p>
            <a:r>
              <a:rPr lang="en-GB" dirty="0"/>
              <a:t>Utilising the potential energy of the falling water to power a hydro turbine captures hydro energy. </a:t>
            </a:r>
          </a:p>
          <a:p>
            <a:r>
              <a:rPr lang="en-GB" dirty="0"/>
              <a:t>This turbine is linked to the electrical generator's rotor.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1F0760-D4C2-68A1-0EEC-D8577FD959F7}"/>
              </a:ext>
            </a:extLst>
          </p:cNvPr>
          <p:cNvSpPr txBox="1"/>
          <p:nvPr/>
        </p:nvSpPr>
        <p:spPr>
          <a:xfrm>
            <a:off x="8092867" y="4265061"/>
            <a:ext cx="4087448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sv-SE" dirty="0"/>
              <a:t>Muhammad Kamran, in Renewable Energy Conversion Systems, 2021</a:t>
            </a: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57DF6C1-A916-133E-E51B-9BB281A24E62}"/>
              </a:ext>
            </a:extLst>
          </p:cNvPr>
          <p:cNvSpPr txBox="1"/>
          <p:nvPr/>
        </p:nvSpPr>
        <p:spPr>
          <a:xfrm>
            <a:off x="0" y="4259505"/>
            <a:ext cx="614869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https://blog.belzona.com/how-to-improve-pumped-hydro-storage-efficiency/</a:t>
            </a:r>
          </a:p>
        </p:txBody>
      </p:sp>
    </p:spTree>
    <p:extLst>
      <p:ext uri="{BB962C8B-B14F-4D97-AF65-F5344CB8AC3E}">
        <p14:creationId xmlns:p14="http://schemas.microsoft.com/office/powerpoint/2010/main" val="35097191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0">
            <a:extLst>
              <a:ext uri="{FF2B5EF4-FFF2-40B4-BE49-F238E27FC236}">
                <a16:creationId xmlns:a16="http://schemas.microsoft.com/office/drawing/2014/main" id="{124D9F5B-C72B-41EE-97C2-D3600B6271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E7F844-92FC-180A-BC89-0F5F440AB2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86997" y="4051634"/>
            <a:ext cx="4205003" cy="1507067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rgbClr val="FFFFFF"/>
                </a:solidFill>
              </a:rPr>
              <a:t>Tidal/hydro power </a:t>
            </a:r>
          </a:p>
        </p:txBody>
      </p:sp>
      <p:pic>
        <p:nvPicPr>
          <p:cNvPr id="6" name="Picture 2" descr="image">
            <a:extLst>
              <a:ext uri="{FF2B5EF4-FFF2-40B4-BE49-F238E27FC236}">
                <a16:creationId xmlns:a16="http://schemas.microsoft.com/office/drawing/2014/main" id="{B864FBED-715B-A1BB-14A5-51E6FF1678A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-11093" y="0"/>
            <a:ext cx="7365334" cy="5726546"/>
          </a:xfrm>
          <a:prstGeom prst="rect">
            <a:avLst/>
          </a:prstGeom>
          <a:noFill/>
          <a:effectLst>
            <a:innerShdw blurRad="57150" dist="38100" dir="14460000">
              <a:prstClr val="black">
                <a:alpha val="70000"/>
              </a:prstClr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9CD720-C844-9A7F-F961-BCCBA6FC0A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43147" y="1537"/>
            <a:ext cx="4819653" cy="3615267"/>
          </a:xfrm>
        </p:spPr>
        <p:txBody>
          <a:bodyPr>
            <a:normAutofit/>
          </a:bodyPr>
          <a:lstStyle/>
          <a:p>
            <a:r>
              <a:rPr lang="en-GB" sz="1800" dirty="0">
                <a:solidFill>
                  <a:srgbClr val="0F496F"/>
                </a:solidFill>
              </a:rPr>
              <a:t>Tides generate tidal energy. Renewable tidal energy. Tidal energy is new. Power production is low. </a:t>
            </a:r>
          </a:p>
          <a:p>
            <a:r>
              <a:rPr lang="en-GB" sz="1800" dirty="0">
                <a:solidFill>
                  <a:srgbClr val="0F496F"/>
                </a:solidFill>
              </a:rPr>
              <a:t>Few commercial-sized tidal power plants exist. Tidal energy is generated by streams, barrages, and lagoons.</a:t>
            </a:r>
          </a:p>
        </p:txBody>
      </p:sp>
      <p:grpSp>
        <p:nvGrpSpPr>
          <p:cNvPr id="21" name="Group 12">
            <a:extLst>
              <a:ext uri="{FF2B5EF4-FFF2-40B4-BE49-F238E27FC236}">
                <a16:creationId xmlns:a16="http://schemas.microsoft.com/office/drawing/2014/main" id="{0180A64C-1862-4B1B-8953-FA96DEE4C4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52859A51-B3CA-4126-956F-D0DCCBA212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1ECA05ED-FBC3-48F4-8E6D-AB89EC6081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5EE24CC5-F080-45A3-B2B4-59A7BCA5AB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B3EC6EC2-2351-427C-90C2-F107915733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D524D87A-9540-4F77-B006-823176623B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CBCBB491-B910-B41B-AA46-156E3107FEE0}"/>
              </a:ext>
            </a:extLst>
          </p:cNvPr>
          <p:cNvSpPr txBox="1"/>
          <p:nvPr/>
        </p:nvSpPr>
        <p:spPr>
          <a:xfrm>
            <a:off x="7329388" y="3311800"/>
            <a:ext cx="4887466" cy="380000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wrap="square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GB" sz="1200" dirty="0">
                <a:solidFill>
                  <a:srgbClr val="FFFFFF"/>
                </a:solidFill>
              </a:rPr>
              <a:t>https://education.nationalgeographic.org/resource/tidal-energy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9BB4310-6FE3-C953-F46D-6EAF63FD2602}"/>
              </a:ext>
            </a:extLst>
          </p:cNvPr>
          <p:cNvSpPr txBox="1"/>
          <p:nvPr/>
        </p:nvSpPr>
        <p:spPr>
          <a:xfrm>
            <a:off x="118174" y="5849034"/>
            <a:ext cx="613294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Malcolm J. Bowman, A.M. </a:t>
            </a:r>
            <a:r>
              <a:rPr lang="en-GB" dirty="0" err="1"/>
              <a:t>Gorlov</a:t>
            </a:r>
            <a:r>
              <a:rPr lang="en-GB" dirty="0"/>
              <a:t>, in </a:t>
            </a:r>
            <a:r>
              <a:rPr lang="en-GB" dirty="0" err="1"/>
              <a:t>Encyclopedia</a:t>
            </a:r>
            <a:r>
              <a:rPr lang="en-GB" dirty="0"/>
              <a:t> of Ocean Sciences (Third Edition), 2019</a:t>
            </a:r>
          </a:p>
        </p:txBody>
      </p:sp>
    </p:spTree>
    <p:extLst>
      <p:ext uri="{BB962C8B-B14F-4D97-AF65-F5344CB8AC3E}">
        <p14:creationId xmlns:p14="http://schemas.microsoft.com/office/powerpoint/2010/main" val="299318218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675C3C-C5D2-F610-40F7-CE8A447280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1640BA-0B1E-59C6-4BF2-BEB029AEA0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topic of Climate technologies was on the COP agenda however, it was difficult to find direct material from the COP website </a:t>
            </a:r>
          </a:p>
          <a:p>
            <a:r>
              <a:rPr lang="en-GB" dirty="0"/>
              <a:t>This presentation has mainly focused on the main sources of renewable energy but as can be seen on slide 4 there are further technologies that need investigating but the time allowance for this presentation would not allow for a full investigation of each (some of these will be explored further in </a:t>
            </a:r>
            <a:r>
              <a:rPr lang="en-GB"/>
              <a:t>my report to come</a:t>
            </a:r>
            <a:r>
              <a:rPr lang="en-GB" dirty="0"/>
              <a:t>)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777165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8202DB-D70E-DBAE-BAB7-253B172590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808B05-37E9-7AD6-121F-42B01DE622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4212" y="162370"/>
            <a:ext cx="8534400" cy="4666004"/>
          </a:xfrm>
        </p:spPr>
        <p:txBody>
          <a:bodyPr>
            <a:no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ea typeface="+mn-ea"/>
                <a:cs typeface="+mn-cs"/>
              </a:rPr>
              <a:t>United Nations , 2021. What is a COP. [Online] 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ea typeface="+mn-ea"/>
                <a:cs typeface="+mn-cs"/>
              </a:rPr>
              <a:t>Available at: https://ukcop26.org/uk-presidency/what-is-a-cop/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ea typeface="+mn-ea"/>
                <a:cs typeface="+mn-cs"/>
              </a:rPr>
              <a:t>[Accessed 14 November 2022].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ea typeface="+mn-ea"/>
                <a:cs typeface="+mn-cs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https://www.shutterstock.com/search/cop26</a:t>
            </a: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ea typeface="+mn-ea"/>
                <a:cs typeface="+mn-cs"/>
              </a:rPr>
              <a:t>https://www.geospatialworld.net/prime/10-most-crucial-technologies-for-climate-change-mitigation/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ea typeface="+mn-ea"/>
                <a:cs typeface="+mn-cs"/>
              </a:rPr>
              <a:t>United Nations , 2022. What is technology development and transfer?. [Online] 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ea typeface="+mn-ea"/>
                <a:cs typeface="+mn-cs"/>
              </a:rPr>
              <a:t>Available at: https://unfccc.int/topics/what-is-technology-development-and-transfer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ea typeface="+mn-ea"/>
                <a:cs typeface="+mn-cs"/>
              </a:rPr>
              <a:t>[Accessed 14 November 2022].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ea typeface="+mn-ea"/>
                <a:cs typeface="+mn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https://www.mckinsey.com/capabilities/sustainability/our-insights/delivering-the-climate-technologies-needed-for-net-zero</a:t>
            </a: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ea typeface="+mn-ea"/>
                <a:cs typeface="+mn-cs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https://www.nationalgrid.com/stories/energy-explained/onshore-vs-offshore-wind-energy</a:t>
            </a: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ea typeface="+mn-ea"/>
                <a:cs typeface="+mn-cs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https://www.theecoexperts.co.uk/solar-panels/how-eco-friendly-are-they</a:t>
            </a: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ea typeface="+mn-ea"/>
                <a:cs typeface="+mn-cs"/>
              </a:rPr>
              <a:t>https://www.newscientist.com/article/2171638-why-tidal-power-wont-solve-the-worlds-renewable-energy-needs/</a:t>
            </a:r>
          </a:p>
          <a:p>
            <a:pPr marL="0" indent="0">
              <a:buNone/>
            </a:pPr>
            <a:r>
              <a:rPr lang="en-GB" sz="1400" dirty="0">
                <a:solidFill>
                  <a:schemeClr val="bg1"/>
                </a:solidFill>
                <a:hlinkClick r:id="rId6"/>
              </a:rPr>
              <a:t>https://www.innovationnewsnetwork.com/hydropower-vs-wind-energy-securing-the-worlds-electricity-supply/6440/</a:t>
            </a:r>
            <a:endParaRPr lang="en-GB" sz="14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1400" dirty="0">
                <a:solidFill>
                  <a:schemeClr val="bg1"/>
                </a:solidFill>
              </a:rPr>
              <a:t>https://www.the-tech-addict.com/how-does-a-wind-turbine-work/</a:t>
            </a:r>
          </a:p>
        </p:txBody>
      </p:sp>
    </p:spTree>
    <p:extLst>
      <p:ext uri="{BB962C8B-B14F-4D97-AF65-F5344CB8AC3E}">
        <p14:creationId xmlns:p14="http://schemas.microsoft.com/office/powerpoint/2010/main" val="415170893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8202DB-D70E-DBAE-BAB7-253B172590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808B05-37E9-7AD6-121F-42B01DE622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4212" y="162370"/>
            <a:ext cx="8534400" cy="4666004"/>
          </a:xfrm>
        </p:spPr>
        <p:txBody>
          <a:bodyPr>
            <a:no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400" dirty="0">
                <a:solidFill>
                  <a:schemeClr val="bg1"/>
                </a:solidFill>
                <a:hlinkClick r:id="rId2"/>
              </a:rPr>
              <a:t>https://www.nationalgrid.com/stories/energy-explained/how-does-solar-power-work#:~:text=Solar%20power%20works%20by%20converting,over%20acres%20of%20rural%20land</a:t>
            </a:r>
            <a:r>
              <a:rPr lang="en-GB" sz="1400" dirty="0">
                <a:solidFill>
                  <a:schemeClr val="bg1"/>
                </a:solidFill>
              </a:rPr>
              <a:t>.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400" dirty="0">
                <a:solidFill>
                  <a:schemeClr val="bg1"/>
                </a:solidFill>
                <a:hlinkClick r:id="rId3"/>
              </a:rPr>
              <a:t>https://www.solarquotes.com.au/how-does-solar-power-work/solar-power-diagram/</a:t>
            </a:r>
            <a:endParaRPr lang="en-GB" sz="1400" dirty="0">
              <a:solidFill>
                <a:schemeClr val="bg1"/>
              </a:solidFill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400" dirty="0">
              <a:solidFill>
                <a:schemeClr val="bg1"/>
              </a:solidFill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sv-SE" sz="1400" dirty="0">
                <a:solidFill>
                  <a:schemeClr val="bg1"/>
                </a:solidFill>
              </a:rPr>
              <a:t>Muhammad Kamran, in Renewable Energy Conversion Systems, 2021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400" dirty="0">
              <a:solidFill>
                <a:schemeClr val="bg1"/>
              </a:solidFill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400" dirty="0">
                <a:solidFill>
                  <a:schemeClr val="bg1"/>
                </a:solidFill>
                <a:hlinkClick r:id="rId4"/>
              </a:rPr>
              <a:t>https://blog.belzona.com/how-to-improve-pumped-hydro-storage-efficiency/</a:t>
            </a:r>
            <a:endParaRPr lang="en-GB" sz="1400" dirty="0">
              <a:solidFill>
                <a:schemeClr val="bg1"/>
              </a:solidFill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400" dirty="0">
                <a:solidFill>
                  <a:schemeClr val="bg1"/>
                </a:solidFill>
              </a:rPr>
              <a:t>Malcolm J. Bowman, A.M. </a:t>
            </a:r>
            <a:r>
              <a:rPr lang="en-GB" sz="1400" dirty="0" err="1">
                <a:solidFill>
                  <a:schemeClr val="bg1"/>
                </a:solidFill>
              </a:rPr>
              <a:t>Gorlov</a:t>
            </a:r>
            <a:r>
              <a:rPr lang="en-GB" sz="1400" dirty="0">
                <a:solidFill>
                  <a:schemeClr val="bg1"/>
                </a:solidFill>
              </a:rPr>
              <a:t>, in </a:t>
            </a:r>
            <a:r>
              <a:rPr lang="en-GB" sz="1400" dirty="0" err="1">
                <a:solidFill>
                  <a:schemeClr val="bg1"/>
                </a:solidFill>
              </a:rPr>
              <a:t>Encyclopedia</a:t>
            </a:r>
            <a:r>
              <a:rPr lang="en-GB" sz="1400" dirty="0">
                <a:solidFill>
                  <a:schemeClr val="bg1"/>
                </a:solidFill>
              </a:rPr>
              <a:t> of Ocean Sciences (Third Edition), 2019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400" dirty="0">
              <a:solidFill>
                <a:schemeClr val="bg1"/>
              </a:solidFill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400" dirty="0">
                <a:solidFill>
                  <a:schemeClr val="bg1"/>
                </a:solidFill>
              </a:rPr>
              <a:t>https://education.nationalgeographic.org/resource/tidal-energy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403911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5D0E22C-AE2D-4E7A-8798-B1827FE9C4E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60027" y="0"/>
            <a:ext cx="8071945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37C5878-9A14-41EE-A00B-A00D1E655E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321405"/>
            <a:ext cx="8534400" cy="1507067"/>
          </a:xfrm>
        </p:spPr>
        <p:txBody>
          <a:bodyPr/>
          <a:lstStyle/>
          <a:p>
            <a:r>
              <a:rPr lang="en-GB" dirty="0">
                <a:solidFill>
                  <a:srgbClr val="FF0000"/>
                </a:solidFill>
              </a:rPr>
              <a:t>Any questions </a:t>
            </a:r>
          </a:p>
        </p:txBody>
      </p:sp>
    </p:spTree>
    <p:extLst>
      <p:ext uri="{BB962C8B-B14F-4D97-AF65-F5344CB8AC3E}">
        <p14:creationId xmlns:p14="http://schemas.microsoft.com/office/powerpoint/2010/main" val="3275460492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467D266DF7D29488C599703B2EBBD01" ma:contentTypeVersion="13" ma:contentTypeDescription="Create a new document." ma:contentTypeScope="" ma:versionID="6ef03407baa5f01f2f0825f4afc0cb4e">
  <xsd:schema xmlns:xsd="http://www.w3.org/2001/XMLSchema" xmlns:xs="http://www.w3.org/2001/XMLSchema" xmlns:p="http://schemas.microsoft.com/office/2006/metadata/properties" xmlns:ns3="9d0d5cce-d4dc-4043-8325-c992d2f588cd" xmlns:ns4="39a888ec-cc75-402e-856f-ff68cc5460ab" targetNamespace="http://schemas.microsoft.com/office/2006/metadata/properties" ma:root="true" ma:fieldsID="1aa726ae29afddb57d002e5b7b4d58b2" ns3:_="" ns4:_="">
    <xsd:import namespace="9d0d5cce-d4dc-4043-8325-c992d2f588cd"/>
    <xsd:import namespace="39a888ec-cc75-402e-856f-ff68cc5460ab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LengthInSeconds" minOccurs="0"/>
                <xsd:element ref="ns3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d0d5cce-d4dc-4043-8325-c992d2f588c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5" nillable="true" ma:displayName="Tags" ma:internalName="MediaServiceAutoTags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9" nillable="true" ma:displayName="Length (seconds)" ma:internalName="MediaLengthInSeconds" ma:readOnly="true">
      <xsd:simpleType>
        <xsd:restriction base="dms:Unknown"/>
      </xsd:simpleType>
    </xsd:element>
    <xsd:element name="MediaServiceDateTaken" ma:index="20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9a888ec-cc75-402e-856f-ff68cc5460ab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6ABA418A-B050-4F98-A170-D95399D01D8B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1D85B455-F891-4F0D-9237-FC39948D539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d0d5cce-d4dc-4043-8325-c992d2f588cd"/>
    <ds:schemaRef ds:uri="39a888ec-cc75-402e-856f-ff68cc5460a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177021C3-F4FF-45F0-983A-8FBF86855DD7}">
  <ds:schemaRefs>
    <ds:schemaRef ds:uri="http://schemas.openxmlformats.org/package/2006/metadata/core-properties"/>
    <ds:schemaRef ds:uri="http://purl.org/dc/terms/"/>
    <ds:schemaRef ds:uri="http://schemas.microsoft.com/office/infopath/2007/PartnerControls"/>
    <ds:schemaRef ds:uri="http://schemas.microsoft.com/office/2006/documentManagement/types"/>
    <ds:schemaRef ds:uri="http://www.w3.org/XML/1998/namespace"/>
    <ds:schemaRef ds:uri="http://purl.org/dc/dcmitype/"/>
    <ds:schemaRef ds:uri="http://purl.org/dc/elements/1.1/"/>
    <ds:schemaRef ds:uri="39a888ec-cc75-402e-856f-ff68cc5460ab"/>
    <ds:schemaRef ds:uri="9d0d5cce-d4dc-4043-8325-c992d2f588cd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1240</TotalTime>
  <Words>1038</Words>
  <Application>Microsoft Office PowerPoint</Application>
  <PresentationFormat>Widescreen</PresentationFormat>
  <Paragraphs>79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6" baseType="lpstr">
      <vt:lpstr>Century Gothic</vt:lpstr>
      <vt:lpstr>Wingdings 3</vt:lpstr>
      <vt:lpstr>Slice</vt:lpstr>
      <vt:lpstr>Presentation on COP 27</vt:lpstr>
      <vt:lpstr>What is cop?</vt:lpstr>
      <vt:lpstr>Climate technology </vt:lpstr>
      <vt:lpstr>PowerPoint Presentation</vt:lpstr>
      <vt:lpstr>The top renewable energies </vt:lpstr>
      <vt:lpstr>Solar power </vt:lpstr>
      <vt:lpstr>Wind power </vt:lpstr>
      <vt:lpstr>Tidal/hydro power </vt:lpstr>
      <vt:lpstr>Tidal/hydro power </vt:lpstr>
      <vt:lpstr>Conclusion </vt:lpstr>
      <vt:lpstr>References </vt:lpstr>
      <vt:lpstr>References </vt:lpstr>
      <vt:lpstr>Any questions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Carbon capture in heavy industry </dc:title>
  <dc:creator>Joseph Omar</dc:creator>
  <cp:lastModifiedBy>Joseph Omar (1902433)</cp:lastModifiedBy>
  <cp:revision>2</cp:revision>
  <dcterms:created xsi:type="dcterms:W3CDTF">2021-12-30T13:41:58Z</dcterms:created>
  <dcterms:modified xsi:type="dcterms:W3CDTF">2023-02-08T10:08:55Z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0x0101008467D266DF7D29488C599703B2EBBD01</vt:lpwstr>
  </property>
</Properties>
</file>