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56" r:id="rId5"/>
    <p:sldId id="264" r:id="rId6"/>
    <p:sldId id="257" r:id="rId7"/>
    <p:sldId id="260" r:id="rId8"/>
    <p:sldId id="259" r:id="rId9"/>
    <p:sldId id="266" r:id="rId10"/>
    <p:sldId id="267" r:id="rId11"/>
    <p:sldId id="269" r:id="rId12"/>
    <p:sldId id="268"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E189A"/>
    <a:srgbClr val="BAA2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470E5-C76B-13D2-4C8B-8CEAD962E815}" v="16" dt="2020-09-02T14:08:36.531"/>
    <p1510:client id="{38AFE16A-0058-3195-A5ED-F898207ECD74}" v="307" dt="2021-02-04T14:35:34.814"/>
    <p1510:client id="{A4F04372-AE66-3C12-87F4-2D40CB2F1EC4}" v="33" dt="2021-01-22T10:42:14.641"/>
    <p1510:client id="{ABBD629F-0742-A507-9F25-18EF3DEEBDD3}" v="516" dt="2020-09-02T14:11:00.009"/>
    <p1510:client id="{D1B6F656-FBAD-7452-231D-99ED31E56601}" v="1530" dt="2021-02-05T16:06:45.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63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26"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rane" userId="S::rebecca.crane@uwtsd.ac.uk::b09f55a7-8da4-46cc-b8fe-3bc22a0cdf4f" providerId="AD" clId="Web-{D1B6F656-FBAD-7452-231D-99ED31E56601}"/>
    <pc:docChg chg="addSld delSld modSld sldOrd">
      <pc:chgData name="Rebecca Crane" userId="S::rebecca.crane@uwtsd.ac.uk::b09f55a7-8da4-46cc-b8fe-3bc22a0cdf4f" providerId="AD" clId="Web-{D1B6F656-FBAD-7452-231D-99ED31E56601}" dt="2021-02-05T16:06:45.133" v="853" actId="20577"/>
      <pc:docMkLst>
        <pc:docMk/>
      </pc:docMkLst>
      <pc:sldChg chg="addSp modSp">
        <pc:chgData name="Rebecca Crane" userId="S::rebecca.crane@uwtsd.ac.uk::b09f55a7-8da4-46cc-b8fe-3bc22a0cdf4f" providerId="AD" clId="Web-{D1B6F656-FBAD-7452-231D-99ED31E56601}" dt="2021-02-05T16:06:45.133" v="853" actId="20577"/>
        <pc:sldMkLst>
          <pc:docMk/>
          <pc:sldMk cId="389376498" sldId="256"/>
        </pc:sldMkLst>
        <pc:spChg chg="add mod">
          <ac:chgData name="Rebecca Crane" userId="S::rebecca.crane@uwtsd.ac.uk::b09f55a7-8da4-46cc-b8fe-3bc22a0cdf4f" providerId="AD" clId="Web-{D1B6F656-FBAD-7452-231D-99ED31E56601}" dt="2021-02-05T16:05:44.538" v="851" actId="1076"/>
          <ac:spMkLst>
            <pc:docMk/>
            <pc:sldMk cId="389376498" sldId="256"/>
            <ac:spMk id="7" creationId="{4BA9E3E1-65D2-4E8F-81A4-6B17A0DF7B81}"/>
          </ac:spMkLst>
        </pc:spChg>
        <pc:spChg chg="add mod">
          <ac:chgData name="Rebecca Crane" userId="S::rebecca.crane@uwtsd.ac.uk::b09f55a7-8da4-46cc-b8fe-3bc22a0cdf4f" providerId="AD" clId="Web-{D1B6F656-FBAD-7452-231D-99ED31E56601}" dt="2021-02-05T16:05:38.194" v="850" actId="1076"/>
          <ac:spMkLst>
            <pc:docMk/>
            <pc:sldMk cId="389376498" sldId="256"/>
            <ac:spMk id="8" creationId="{AF8A55FA-E8B5-4E3D-A238-4451D7157791}"/>
          </ac:spMkLst>
        </pc:spChg>
        <pc:spChg chg="mod">
          <ac:chgData name="Rebecca Crane" userId="S::rebecca.crane@uwtsd.ac.uk::b09f55a7-8da4-46cc-b8fe-3bc22a0cdf4f" providerId="AD" clId="Web-{D1B6F656-FBAD-7452-231D-99ED31E56601}" dt="2021-02-05T16:04:47.193" v="838" actId="1076"/>
          <ac:spMkLst>
            <pc:docMk/>
            <pc:sldMk cId="389376498" sldId="256"/>
            <ac:spMk id="9" creationId="{1F25E822-2FE9-4839-A298-F05533FD9DAE}"/>
          </ac:spMkLst>
        </pc:spChg>
        <pc:spChg chg="mod">
          <ac:chgData name="Rebecca Crane" userId="S::rebecca.crane@uwtsd.ac.uk::b09f55a7-8da4-46cc-b8fe-3bc22a0cdf4f" providerId="AD" clId="Web-{D1B6F656-FBAD-7452-231D-99ED31E56601}" dt="2021-02-05T16:06:45.133" v="853" actId="20577"/>
          <ac:spMkLst>
            <pc:docMk/>
            <pc:sldMk cId="389376498" sldId="256"/>
            <ac:spMk id="12" creationId="{4F8AE1AC-D3D8-4BBB-9A6C-B8783632B181}"/>
          </ac:spMkLst>
        </pc:spChg>
      </pc:sldChg>
      <pc:sldChg chg="addSp modSp">
        <pc:chgData name="Rebecca Crane" userId="S::rebecca.crane@uwtsd.ac.uk::b09f55a7-8da4-46cc-b8fe-3bc22a0cdf4f" providerId="AD" clId="Web-{D1B6F656-FBAD-7452-231D-99ED31E56601}" dt="2021-02-04T14:44:59.062" v="22" actId="1076"/>
        <pc:sldMkLst>
          <pc:docMk/>
          <pc:sldMk cId="1650736752" sldId="257"/>
        </pc:sldMkLst>
        <pc:spChg chg="mod">
          <ac:chgData name="Rebecca Crane" userId="S::rebecca.crane@uwtsd.ac.uk::b09f55a7-8da4-46cc-b8fe-3bc22a0cdf4f" providerId="AD" clId="Web-{D1B6F656-FBAD-7452-231D-99ED31E56601}" dt="2021-02-04T14:41:16.464" v="5" actId="688"/>
          <ac:spMkLst>
            <pc:docMk/>
            <pc:sldMk cId="1650736752" sldId="257"/>
            <ac:spMk id="8" creationId="{E275A9FF-4656-4ABF-A534-767F237F1E1D}"/>
          </ac:spMkLst>
        </pc:spChg>
        <pc:spChg chg="mod">
          <ac:chgData name="Rebecca Crane" userId="S::rebecca.crane@uwtsd.ac.uk::b09f55a7-8da4-46cc-b8fe-3bc22a0cdf4f" providerId="AD" clId="Web-{D1B6F656-FBAD-7452-231D-99ED31E56601}" dt="2021-02-04T14:41:34.120" v="9" actId="1076"/>
          <ac:spMkLst>
            <pc:docMk/>
            <pc:sldMk cId="1650736752" sldId="257"/>
            <ac:spMk id="9" creationId="{23B69EC3-1042-4667-8684-F7F9EA40461C}"/>
          </ac:spMkLst>
        </pc:spChg>
        <pc:picChg chg="add mod ord">
          <ac:chgData name="Rebecca Crane" userId="S::rebecca.crane@uwtsd.ac.uk::b09f55a7-8da4-46cc-b8fe-3bc22a0cdf4f" providerId="AD" clId="Web-{D1B6F656-FBAD-7452-231D-99ED31E56601}" dt="2021-02-04T14:44:56.640" v="21" actId="1076"/>
          <ac:picMkLst>
            <pc:docMk/>
            <pc:sldMk cId="1650736752" sldId="257"/>
            <ac:picMk id="2" creationId="{CFF851C2-0A48-4398-99A7-4EA1E9A9CB00}"/>
          </ac:picMkLst>
        </pc:picChg>
        <pc:picChg chg="mod">
          <ac:chgData name="Rebecca Crane" userId="S::rebecca.crane@uwtsd.ac.uk::b09f55a7-8da4-46cc-b8fe-3bc22a0cdf4f" providerId="AD" clId="Web-{D1B6F656-FBAD-7452-231D-99ED31E56601}" dt="2021-02-04T14:44:59.062" v="22" actId="1076"/>
          <ac:picMkLst>
            <pc:docMk/>
            <pc:sldMk cId="1650736752" sldId="257"/>
            <ac:picMk id="12" creationId="{0DB81950-4B9B-4BB9-B285-A8013676AE87}"/>
          </ac:picMkLst>
        </pc:picChg>
      </pc:sldChg>
      <pc:sldChg chg="del">
        <pc:chgData name="Rebecca Crane" userId="S::rebecca.crane@uwtsd.ac.uk::b09f55a7-8da4-46cc-b8fe-3bc22a0cdf4f" providerId="AD" clId="Web-{D1B6F656-FBAD-7452-231D-99ED31E56601}" dt="2021-02-05T13:17:35.094" v="119"/>
        <pc:sldMkLst>
          <pc:docMk/>
          <pc:sldMk cId="3007192311" sldId="258"/>
        </pc:sldMkLst>
      </pc:sldChg>
      <pc:sldChg chg="modSp">
        <pc:chgData name="Rebecca Crane" userId="S::rebecca.crane@uwtsd.ac.uk::b09f55a7-8da4-46cc-b8fe-3bc22a0cdf4f" providerId="AD" clId="Web-{D1B6F656-FBAD-7452-231D-99ED31E56601}" dt="2021-02-05T13:19:15.424" v="144" actId="20577"/>
        <pc:sldMkLst>
          <pc:docMk/>
          <pc:sldMk cId="1474950015" sldId="259"/>
        </pc:sldMkLst>
        <pc:spChg chg="mod">
          <ac:chgData name="Rebecca Crane" userId="S::rebecca.crane@uwtsd.ac.uk::b09f55a7-8da4-46cc-b8fe-3bc22a0cdf4f" providerId="AD" clId="Web-{D1B6F656-FBAD-7452-231D-99ED31E56601}" dt="2021-02-05T13:19:15.424" v="144" actId="20577"/>
          <ac:spMkLst>
            <pc:docMk/>
            <pc:sldMk cId="1474950015" sldId="259"/>
            <ac:spMk id="10" creationId="{DF066D42-5458-3D4D-87EA-DCF1F1236B9E}"/>
          </ac:spMkLst>
        </pc:spChg>
      </pc:sldChg>
      <pc:sldChg chg="addSp delSp modSp">
        <pc:chgData name="Rebecca Crane" userId="S::rebecca.crane@uwtsd.ac.uk::b09f55a7-8da4-46cc-b8fe-3bc22a0cdf4f" providerId="AD" clId="Web-{D1B6F656-FBAD-7452-231D-99ED31E56601}" dt="2021-02-04T15:28:30.633" v="114" actId="1076"/>
        <pc:sldMkLst>
          <pc:docMk/>
          <pc:sldMk cId="3762662544" sldId="260"/>
        </pc:sldMkLst>
        <pc:spChg chg="del">
          <ac:chgData name="Rebecca Crane" userId="S::rebecca.crane@uwtsd.ac.uk::b09f55a7-8da4-46cc-b8fe-3bc22a0cdf4f" providerId="AD" clId="Web-{D1B6F656-FBAD-7452-231D-99ED31E56601}" dt="2021-02-04T14:46:02.970" v="24"/>
          <ac:spMkLst>
            <pc:docMk/>
            <pc:sldMk cId="3762662544" sldId="260"/>
            <ac:spMk id="2" creationId="{B1CB8F6A-CC48-5E44-A7A6-3F1B2D9D5026}"/>
          </ac:spMkLst>
        </pc:spChg>
        <pc:spChg chg="del">
          <ac:chgData name="Rebecca Crane" userId="S::rebecca.crane@uwtsd.ac.uk::b09f55a7-8da4-46cc-b8fe-3bc22a0cdf4f" providerId="AD" clId="Web-{D1B6F656-FBAD-7452-231D-99ED31E56601}" dt="2021-02-04T14:45:59.735" v="23"/>
          <ac:spMkLst>
            <pc:docMk/>
            <pc:sldMk cId="3762662544" sldId="260"/>
            <ac:spMk id="3" creationId="{D51E9712-99AE-6D42-BCDF-429E7B15518C}"/>
          </ac:spMkLst>
        </pc:spChg>
        <pc:spChg chg="add mod">
          <ac:chgData name="Rebecca Crane" userId="S::rebecca.crane@uwtsd.ac.uk::b09f55a7-8da4-46cc-b8fe-3bc22a0cdf4f" providerId="AD" clId="Web-{D1B6F656-FBAD-7452-231D-99ED31E56601}" dt="2021-02-04T15:28:30.633" v="114" actId="1076"/>
          <ac:spMkLst>
            <pc:docMk/>
            <pc:sldMk cId="3762662544" sldId="260"/>
            <ac:spMk id="5" creationId="{F8C45994-7CE5-413C-BE55-667BE65180DF}"/>
          </ac:spMkLst>
        </pc:spChg>
        <pc:spChg chg="add mod">
          <ac:chgData name="Rebecca Crane" userId="S::rebecca.crane@uwtsd.ac.uk::b09f55a7-8da4-46cc-b8fe-3bc22a0cdf4f" providerId="AD" clId="Web-{D1B6F656-FBAD-7452-231D-99ED31E56601}" dt="2021-02-04T15:25:06.379" v="42" actId="20577"/>
          <ac:spMkLst>
            <pc:docMk/>
            <pc:sldMk cId="3762662544" sldId="260"/>
            <ac:spMk id="7" creationId="{ED4BB9C4-EF3D-4F83-9A14-623C0AB158F9}"/>
          </ac:spMkLst>
        </pc:spChg>
        <pc:spChg chg="del">
          <ac:chgData name="Rebecca Crane" userId="S::rebecca.crane@uwtsd.ac.uk::b09f55a7-8da4-46cc-b8fe-3bc22a0cdf4f" providerId="AD" clId="Web-{D1B6F656-FBAD-7452-231D-99ED31E56601}" dt="2021-02-04T14:46:21.908" v="28"/>
          <ac:spMkLst>
            <pc:docMk/>
            <pc:sldMk cId="3762662544" sldId="260"/>
            <ac:spMk id="13" creationId="{47F51617-22DF-7341-8D0A-FED5A251D2C2}"/>
          </ac:spMkLst>
        </pc:spChg>
        <pc:spChg chg="del">
          <ac:chgData name="Rebecca Crane" userId="S::rebecca.crane@uwtsd.ac.uk::b09f55a7-8da4-46cc-b8fe-3bc22a0cdf4f" providerId="AD" clId="Web-{D1B6F656-FBAD-7452-231D-99ED31E56601}" dt="2021-02-04T14:46:15.673" v="26"/>
          <ac:spMkLst>
            <pc:docMk/>
            <pc:sldMk cId="3762662544" sldId="260"/>
            <ac:spMk id="14" creationId="{EFAE3DEA-E85F-6D47-A68D-62134B9DA3D4}"/>
          </ac:spMkLst>
        </pc:spChg>
        <pc:picChg chg="add mod">
          <ac:chgData name="Rebecca Crane" userId="S::rebecca.crane@uwtsd.ac.uk::b09f55a7-8da4-46cc-b8fe-3bc22a0cdf4f" providerId="AD" clId="Web-{D1B6F656-FBAD-7452-231D-99ED31E56601}" dt="2021-02-04T15:28:26.524" v="113" actId="1076"/>
          <ac:picMkLst>
            <pc:docMk/>
            <pc:sldMk cId="3762662544" sldId="260"/>
            <ac:picMk id="2" creationId="{A977D32E-B00D-4ED8-A4F8-D3606E86F912}"/>
          </ac:picMkLst>
        </pc:picChg>
      </pc:sldChg>
      <pc:sldChg chg="del">
        <pc:chgData name="Rebecca Crane" userId="S::rebecca.crane@uwtsd.ac.uk::b09f55a7-8da4-46cc-b8fe-3bc22a0cdf4f" providerId="AD" clId="Web-{D1B6F656-FBAD-7452-231D-99ED31E56601}" dt="2021-02-05T13:19:32.206" v="145"/>
        <pc:sldMkLst>
          <pc:docMk/>
          <pc:sldMk cId="1423246054" sldId="262"/>
        </pc:sldMkLst>
      </pc:sldChg>
      <pc:sldChg chg="del">
        <pc:chgData name="Rebecca Crane" userId="S::rebecca.crane@uwtsd.ac.uk::b09f55a7-8da4-46cc-b8fe-3bc22a0cdf4f" providerId="AD" clId="Web-{D1B6F656-FBAD-7452-231D-99ED31E56601}" dt="2021-02-05T13:19:41.190" v="147"/>
        <pc:sldMkLst>
          <pc:docMk/>
          <pc:sldMk cId="2859487051" sldId="263"/>
        </pc:sldMkLst>
      </pc:sldChg>
      <pc:sldChg chg="modSp">
        <pc:chgData name="Rebecca Crane" userId="S::rebecca.crane@uwtsd.ac.uk::b09f55a7-8da4-46cc-b8fe-3bc22a0cdf4f" providerId="AD" clId="Web-{D1B6F656-FBAD-7452-231D-99ED31E56601}" dt="2021-02-05T16:04:33.552" v="836" actId="20577"/>
        <pc:sldMkLst>
          <pc:docMk/>
          <pc:sldMk cId="3519118267" sldId="265"/>
        </pc:sldMkLst>
        <pc:spChg chg="mod">
          <ac:chgData name="Rebecca Crane" userId="S::rebecca.crane@uwtsd.ac.uk::b09f55a7-8da4-46cc-b8fe-3bc22a0cdf4f" providerId="AD" clId="Web-{D1B6F656-FBAD-7452-231D-99ED31E56601}" dt="2021-02-05T16:04:33.552" v="836" actId="20577"/>
          <ac:spMkLst>
            <pc:docMk/>
            <pc:sldMk cId="3519118267" sldId="265"/>
            <ac:spMk id="2" creationId="{B1CB8F6A-CC48-5E44-A7A6-3F1B2D9D5026}"/>
          </ac:spMkLst>
        </pc:spChg>
      </pc:sldChg>
      <pc:sldChg chg="addSp delSp modSp add mod ord replId setBg">
        <pc:chgData name="Rebecca Crane" userId="S::rebecca.crane@uwtsd.ac.uk::b09f55a7-8da4-46cc-b8fe-3bc22a0cdf4f" providerId="AD" clId="Web-{D1B6F656-FBAD-7452-231D-99ED31E56601}" dt="2021-02-05T13:25:17.697" v="210" actId="14100"/>
        <pc:sldMkLst>
          <pc:docMk/>
          <pc:sldMk cId="3313350566" sldId="266"/>
        </pc:sldMkLst>
        <pc:spChg chg="add mod ord">
          <ac:chgData name="Rebecca Crane" userId="S::rebecca.crane@uwtsd.ac.uk::b09f55a7-8da4-46cc-b8fe-3bc22a0cdf4f" providerId="AD" clId="Web-{D1B6F656-FBAD-7452-231D-99ED31E56601}" dt="2021-02-05T13:25:02.228" v="209" actId="20577"/>
          <ac:spMkLst>
            <pc:docMk/>
            <pc:sldMk cId="3313350566" sldId="266"/>
            <ac:spMk id="4" creationId="{C5033ACC-CBE1-45A7-A4DC-2FDC36552B68}"/>
          </ac:spMkLst>
        </pc:spChg>
        <pc:spChg chg="del">
          <ac:chgData name="Rebecca Crane" userId="S::rebecca.crane@uwtsd.ac.uk::b09f55a7-8da4-46cc-b8fe-3bc22a0cdf4f" providerId="AD" clId="Web-{D1B6F656-FBAD-7452-231D-99ED31E56601}" dt="2021-02-05T13:20:08.113" v="151"/>
          <ac:spMkLst>
            <pc:docMk/>
            <pc:sldMk cId="3313350566" sldId="266"/>
            <ac:spMk id="5" creationId="{F8C45994-7CE5-413C-BE55-667BE65180DF}"/>
          </ac:spMkLst>
        </pc:spChg>
        <pc:spChg chg="mod">
          <ac:chgData name="Rebecca Crane" userId="S::rebecca.crane@uwtsd.ac.uk::b09f55a7-8da4-46cc-b8fe-3bc22a0cdf4f" providerId="AD" clId="Web-{D1B6F656-FBAD-7452-231D-99ED31E56601}" dt="2021-02-05T13:24:44.759" v="201" actId="20577"/>
          <ac:spMkLst>
            <pc:docMk/>
            <pc:sldMk cId="3313350566" sldId="266"/>
            <ac:spMk id="7" creationId="{ED4BB9C4-EF3D-4F83-9A14-623C0AB158F9}"/>
          </ac:spMkLst>
        </pc:spChg>
        <pc:spChg chg="ord">
          <ac:chgData name="Rebecca Crane" userId="S::rebecca.crane@uwtsd.ac.uk::b09f55a7-8da4-46cc-b8fe-3bc22a0cdf4f" providerId="AD" clId="Web-{D1B6F656-FBAD-7452-231D-99ED31E56601}" dt="2021-02-05T13:24:20.915" v="196"/>
          <ac:spMkLst>
            <pc:docMk/>
            <pc:sldMk cId="3313350566" sldId="266"/>
            <ac:spMk id="10" creationId="{5C56D10B-A3D9-D443-88B1-4C5E25DC9DA3}"/>
          </ac:spMkLst>
        </pc:spChg>
        <pc:picChg chg="del">
          <ac:chgData name="Rebecca Crane" userId="S::rebecca.crane@uwtsd.ac.uk::b09f55a7-8da4-46cc-b8fe-3bc22a0cdf4f" providerId="AD" clId="Web-{D1B6F656-FBAD-7452-231D-99ED31E56601}" dt="2021-02-05T13:20:13.191" v="152"/>
          <ac:picMkLst>
            <pc:docMk/>
            <pc:sldMk cId="3313350566" sldId="266"/>
            <ac:picMk id="2" creationId="{A977D32E-B00D-4ED8-A4F8-D3606E86F912}"/>
          </ac:picMkLst>
        </pc:picChg>
        <pc:picChg chg="add mod">
          <ac:chgData name="Rebecca Crane" userId="S::rebecca.crane@uwtsd.ac.uk::b09f55a7-8da4-46cc-b8fe-3bc22a0cdf4f" providerId="AD" clId="Web-{D1B6F656-FBAD-7452-231D-99ED31E56601}" dt="2021-02-05T13:25:17.697" v="210" actId="14100"/>
          <ac:picMkLst>
            <pc:docMk/>
            <pc:sldMk cId="3313350566" sldId="266"/>
            <ac:picMk id="6" creationId="{10D11F64-1F2D-4921-B206-247FCDB80B0E}"/>
          </ac:picMkLst>
        </pc:picChg>
      </pc:sldChg>
      <pc:sldChg chg="del">
        <pc:chgData name="Rebecca Crane" userId="S::rebecca.crane@uwtsd.ac.uk::b09f55a7-8da4-46cc-b8fe-3bc22a0cdf4f" providerId="AD" clId="Web-{D1B6F656-FBAD-7452-231D-99ED31E56601}" dt="2021-02-05T13:17:39.875" v="120"/>
        <pc:sldMkLst>
          <pc:docMk/>
          <pc:sldMk cId="3455881578" sldId="266"/>
        </pc:sldMkLst>
      </pc:sldChg>
      <pc:sldChg chg="addSp delSp modSp add mod ord replId setBg">
        <pc:chgData name="Rebecca Crane" userId="S::rebecca.crane@uwtsd.ac.uk::b09f55a7-8da4-46cc-b8fe-3bc22a0cdf4f" providerId="AD" clId="Web-{D1B6F656-FBAD-7452-231D-99ED31E56601}" dt="2021-02-05T13:33:20.754" v="300" actId="14100"/>
        <pc:sldMkLst>
          <pc:docMk/>
          <pc:sldMk cId="1107410980" sldId="267"/>
        </pc:sldMkLst>
        <pc:spChg chg="add del mod">
          <ac:chgData name="Rebecca Crane" userId="S::rebecca.crane@uwtsd.ac.uk::b09f55a7-8da4-46cc-b8fe-3bc22a0cdf4f" providerId="AD" clId="Web-{D1B6F656-FBAD-7452-231D-99ED31E56601}" dt="2021-02-05T13:27:52.966" v="220"/>
          <ac:spMkLst>
            <pc:docMk/>
            <pc:sldMk cId="1107410980" sldId="267"/>
            <ac:spMk id="4" creationId="{2C767AE0-9DAB-4232-A34A-74E1FD0BD3E5}"/>
          </ac:spMkLst>
        </pc:spChg>
        <pc:spChg chg="del">
          <ac:chgData name="Rebecca Crane" userId="S::rebecca.crane@uwtsd.ac.uk::b09f55a7-8da4-46cc-b8fe-3bc22a0cdf4f" providerId="AD" clId="Web-{D1B6F656-FBAD-7452-231D-99ED31E56601}" dt="2021-02-05T13:25:45.823" v="213"/>
          <ac:spMkLst>
            <pc:docMk/>
            <pc:sldMk cId="1107410980" sldId="267"/>
            <ac:spMk id="5" creationId="{F8C45994-7CE5-413C-BE55-667BE65180DF}"/>
          </ac:spMkLst>
        </pc:spChg>
        <pc:spChg chg="mod ord">
          <ac:chgData name="Rebecca Crane" userId="S::rebecca.crane@uwtsd.ac.uk::b09f55a7-8da4-46cc-b8fe-3bc22a0cdf4f" providerId="AD" clId="Web-{D1B6F656-FBAD-7452-231D-99ED31E56601}" dt="2021-02-05T13:33:20.754" v="300" actId="14100"/>
          <ac:spMkLst>
            <pc:docMk/>
            <pc:sldMk cId="1107410980" sldId="267"/>
            <ac:spMk id="7" creationId="{ED4BB9C4-EF3D-4F83-9A14-623C0AB158F9}"/>
          </ac:spMkLst>
        </pc:spChg>
        <pc:spChg chg="add mod">
          <ac:chgData name="Rebecca Crane" userId="S::rebecca.crane@uwtsd.ac.uk::b09f55a7-8da4-46cc-b8fe-3bc22a0cdf4f" providerId="AD" clId="Web-{D1B6F656-FBAD-7452-231D-99ED31E56601}" dt="2021-02-05T13:32:47.253" v="298" actId="20577"/>
          <ac:spMkLst>
            <pc:docMk/>
            <pc:sldMk cId="1107410980" sldId="267"/>
            <ac:spMk id="8" creationId="{D963F2CF-19BB-48DC-A6C4-8A24C24402E1}"/>
          </ac:spMkLst>
        </pc:spChg>
        <pc:spChg chg="ord">
          <ac:chgData name="Rebecca Crane" userId="S::rebecca.crane@uwtsd.ac.uk::b09f55a7-8da4-46cc-b8fe-3bc22a0cdf4f" providerId="AD" clId="Web-{D1B6F656-FBAD-7452-231D-99ED31E56601}" dt="2021-02-05T13:30:50.610" v="268"/>
          <ac:spMkLst>
            <pc:docMk/>
            <pc:sldMk cId="1107410980" sldId="267"/>
            <ac:spMk id="10" creationId="{5C56D10B-A3D9-D443-88B1-4C5E25DC9DA3}"/>
          </ac:spMkLst>
        </pc:spChg>
        <pc:spChg chg="add">
          <ac:chgData name="Rebecca Crane" userId="S::rebecca.crane@uwtsd.ac.uk::b09f55a7-8da4-46cc-b8fe-3bc22a0cdf4f" providerId="AD" clId="Web-{D1B6F656-FBAD-7452-231D-99ED31E56601}" dt="2021-02-05T13:30:50.610" v="268"/>
          <ac:spMkLst>
            <pc:docMk/>
            <pc:sldMk cId="1107410980" sldId="267"/>
            <ac:spMk id="12" creationId="{EBF87945-A001-489F-9D9B-7D9435F0B9CA}"/>
          </ac:spMkLst>
        </pc:spChg>
        <pc:spChg chg="add del">
          <ac:chgData name="Rebecca Crane" userId="S::rebecca.crane@uwtsd.ac.uk::b09f55a7-8da4-46cc-b8fe-3bc22a0cdf4f" providerId="AD" clId="Web-{D1B6F656-FBAD-7452-231D-99ED31E56601}" dt="2021-02-05T13:29:06.046" v="227"/>
          <ac:spMkLst>
            <pc:docMk/>
            <pc:sldMk cId="1107410980" sldId="267"/>
            <ac:spMk id="15" creationId="{E91DC736-0EF8-4F87-9146-EBF1D2EE4D3D}"/>
          </ac:spMkLst>
        </pc:spChg>
        <pc:spChg chg="add del">
          <ac:chgData name="Rebecca Crane" userId="S::rebecca.crane@uwtsd.ac.uk::b09f55a7-8da4-46cc-b8fe-3bc22a0cdf4f" providerId="AD" clId="Web-{D1B6F656-FBAD-7452-231D-99ED31E56601}" dt="2021-02-05T13:29:06.046" v="227"/>
          <ac:spMkLst>
            <pc:docMk/>
            <pc:sldMk cId="1107410980" sldId="267"/>
            <ac:spMk id="17" creationId="{097CD68E-23E3-4007-8847-CD0944C4F7BE}"/>
          </ac:spMkLst>
        </pc:spChg>
        <pc:spChg chg="add del">
          <ac:chgData name="Rebecca Crane" userId="S::rebecca.crane@uwtsd.ac.uk::b09f55a7-8da4-46cc-b8fe-3bc22a0cdf4f" providerId="AD" clId="Web-{D1B6F656-FBAD-7452-231D-99ED31E56601}" dt="2021-02-05T13:29:06.046" v="227"/>
          <ac:spMkLst>
            <pc:docMk/>
            <pc:sldMk cId="1107410980" sldId="267"/>
            <ac:spMk id="19" creationId="{AF2F604E-43BE-4DC3-B983-E071523364F8}"/>
          </ac:spMkLst>
        </pc:spChg>
        <pc:spChg chg="add del">
          <ac:chgData name="Rebecca Crane" userId="S::rebecca.crane@uwtsd.ac.uk::b09f55a7-8da4-46cc-b8fe-3bc22a0cdf4f" providerId="AD" clId="Web-{D1B6F656-FBAD-7452-231D-99ED31E56601}" dt="2021-02-05T13:29:06.046" v="227"/>
          <ac:spMkLst>
            <pc:docMk/>
            <pc:sldMk cId="1107410980" sldId="267"/>
            <ac:spMk id="21" creationId="{08C9B587-E65E-4B52-B37C-ABEBB6E87928}"/>
          </ac:spMkLst>
        </pc:spChg>
        <pc:picChg chg="del">
          <ac:chgData name="Rebecca Crane" userId="S::rebecca.crane@uwtsd.ac.uk::b09f55a7-8da4-46cc-b8fe-3bc22a0cdf4f" providerId="AD" clId="Web-{D1B6F656-FBAD-7452-231D-99ED31E56601}" dt="2021-02-05T13:25:48.245" v="214"/>
          <ac:picMkLst>
            <pc:docMk/>
            <pc:sldMk cId="1107410980" sldId="267"/>
            <ac:picMk id="2" creationId="{A977D32E-B00D-4ED8-A4F8-D3606E86F912}"/>
          </ac:picMkLst>
        </pc:picChg>
        <pc:picChg chg="add mod">
          <ac:chgData name="Rebecca Crane" userId="S::rebecca.crane@uwtsd.ac.uk::b09f55a7-8da4-46cc-b8fe-3bc22a0cdf4f" providerId="AD" clId="Web-{D1B6F656-FBAD-7452-231D-99ED31E56601}" dt="2021-02-05T13:30:50.610" v="268"/>
          <ac:picMkLst>
            <pc:docMk/>
            <pc:sldMk cId="1107410980" sldId="267"/>
            <ac:picMk id="6" creationId="{B2AE7AFA-9C32-4B3B-AD15-E200811C7172}"/>
          </ac:picMkLst>
        </pc:picChg>
      </pc:sldChg>
      <pc:sldChg chg="del">
        <pc:chgData name="Rebecca Crane" userId="S::rebecca.crane@uwtsd.ac.uk::b09f55a7-8da4-46cc-b8fe-3bc22a0cdf4f" providerId="AD" clId="Web-{D1B6F656-FBAD-7452-231D-99ED31E56601}" dt="2021-02-05T13:19:37.940" v="146"/>
        <pc:sldMkLst>
          <pc:docMk/>
          <pc:sldMk cId="3335509139" sldId="267"/>
        </pc:sldMkLst>
      </pc:sldChg>
      <pc:sldChg chg="del">
        <pc:chgData name="Rebecca Crane" userId="S::rebecca.crane@uwtsd.ac.uk::b09f55a7-8da4-46cc-b8fe-3bc22a0cdf4f" providerId="AD" clId="Web-{D1B6F656-FBAD-7452-231D-99ED31E56601}" dt="2021-02-05T13:19:48.315" v="148"/>
        <pc:sldMkLst>
          <pc:docMk/>
          <pc:sldMk cId="2486591021" sldId="268"/>
        </pc:sldMkLst>
      </pc:sldChg>
      <pc:sldChg chg="addSp delSp modSp add mod ord replId setBg setClrOvrMap">
        <pc:chgData name="Rebecca Crane" userId="S::rebecca.crane@uwtsd.ac.uk::b09f55a7-8da4-46cc-b8fe-3bc22a0cdf4f" providerId="AD" clId="Web-{D1B6F656-FBAD-7452-231D-99ED31E56601}" dt="2021-02-05T13:41:46.374" v="361" actId="14100"/>
        <pc:sldMkLst>
          <pc:docMk/>
          <pc:sldMk cId="3820294135" sldId="268"/>
        </pc:sldMkLst>
        <pc:spChg chg="add mod">
          <ac:chgData name="Rebecca Crane" userId="S::rebecca.crane@uwtsd.ac.uk::b09f55a7-8da4-46cc-b8fe-3bc22a0cdf4f" providerId="AD" clId="Web-{D1B6F656-FBAD-7452-231D-99ED31E56601}" dt="2021-02-05T13:41:07.670" v="360" actId="1076"/>
          <ac:spMkLst>
            <pc:docMk/>
            <pc:sldMk cId="3820294135" sldId="268"/>
            <ac:spMk id="4" creationId="{5E795E2A-E497-4489-BDD5-7149464393FD}"/>
          </ac:spMkLst>
        </pc:spChg>
        <pc:spChg chg="del">
          <ac:chgData name="Rebecca Crane" userId="S::rebecca.crane@uwtsd.ac.uk::b09f55a7-8da4-46cc-b8fe-3bc22a0cdf4f" providerId="AD" clId="Web-{D1B6F656-FBAD-7452-231D-99ED31E56601}" dt="2021-02-05T13:38:06.916" v="303"/>
          <ac:spMkLst>
            <pc:docMk/>
            <pc:sldMk cId="3820294135" sldId="268"/>
            <ac:spMk id="5" creationId="{F8C45994-7CE5-413C-BE55-667BE65180DF}"/>
          </ac:spMkLst>
        </pc:spChg>
        <pc:spChg chg="mod">
          <ac:chgData name="Rebecca Crane" userId="S::rebecca.crane@uwtsd.ac.uk::b09f55a7-8da4-46cc-b8fe-3bc22a0cdf4f" providerId="AD" clId="Web-{D1B6F656-FBAD-7452-231D-99ED31E56601}" dt="2021-02-05T13:40:57.138" v="359"/>
          <ac:spMkLst>
            <pc:docMk/>
            <pc:sldMk cId="3820294135" sldId="268"/>
            <ac:spMk id="7" creationId="{ED4BB9C4-EF3D-4F83-9A14-623C0AB158F9}"/>
          </ac:spMkLst>
        </pc:spChg>
        <pc:spChg chg="ord">
          <ac:chgData name="Rebecca Crane" userId="S::rebecca.crane@uwtsd.ac.uk::b09f55a7-8da4-46cc-b8fe-3bc22a0cdf4f" providerId="AD" clId="Web-{D1B6F656-FBAD-7452-231D-99ED31E56601}" dt="2021-02-05T13:39:38.809" v="345"/>
          <ac:spMkLst>
            <pc:docMk/>
            <pc:sldMk cId="3820294135" sldId="268"/>
            <ac:spMk id="10" creationId="{5C56D10B-A3D9-D443-88B1-4C5E25DC9DA3}"/>
          </ac:spMkLst>
        </pc:spChg>
        <pc:spChg chg="add del">
          <ac:chgData name="Rebecca Crane" userId="S::rebecca.crane@uwtsd.ac.uk::b09f55a7-8da4-46cc-b8fe-3bc22a0cdf4f" providerId="AD" clId="Web-{D1B6F656-FBAD-7452-231D-99ED31E56601}" dt="2021-02-05T13:40:57.138" v="359"/>
          <ac:spMkLst>
            <pc:docMk/>
            <pc:sldMk cId="3820294135" sldId="268"/>
            <ac:spMk id="15" creationId="{87CC2527-562A-4F69-B487-4371E5B243E7}"/>
          </ac:spMkLst>
        </pc:spChg>
        <pc:spChg chg="add del">
          <ac:chgData name="Rebecca Crane" userId="S::rebecca.crane@uwtsd.ac.uk::b09f55a7-8da4-46cc-b8fe-3bc22a0cdf4f" providerId="AD" clId="Web-{D1B6F656-FBAD-7452-231D-99ED31E56601}" dt="2021-02-05T13:40:57.138" v="359"/>
          <ac:spMkLst>
            <pc:docMk/>
            <pc:sldMk cId="3820294135" sldId="268"/>
            <ac:spMk id="22" creationId="{526E0BFB-CDF1-4990-8C11-AC849311E0A8}"/>
          </ac:spMkLst>
        </pc:spChg>
        <pc:spChg chg="add del">
          <ac:chgData name="Rebecca Crane" userId="S::rebecca.crane@uwtsd.ac.uk::b09f55a7-8da4-46cc-b8fe-3bc22a0cdf4f" providerId="AD" clId="Web-{D1B6F656-FBAD-7452-231D-99ED31E56601}" dt="2021-02-05T13:40:57.138" v="359"/>
          <ac:spMkLst>
            <pc:docMk/>
            <pc:sldMk cId="3820294135" sldId="268"/>
            <ac:spMk id="24" creationId="{6069A1F8-9BEB-4786-9694-FC48B2D75D21}"/>
          </ac:spMkLst>
        </pc:spChg>
        <pc:spChg chg="add del">
          <ac:chgData name="Rebecca Crane" userId="S::rebecca.crane@uwtsd.ac.uk::b09f55a7-8da4-46cc-b8fe-3bc22a0cdf4f" providerId="AD" clId="Web-{D1B6F656-FBAD-7452-231D-99ED31E56601}" dt="2021-02-05T13:40:57.138" v="359"/>
          <ac:spMkLst>
            <pc:docMk/>
            <pc:sldMk cId="3820294135" sldId="268"/>
            <ac:spMk id="26" creationId="{AF2F604E-43BE-4DC3-B983-E071523364F8}"/>
          </ac:spMkLst>
        </pc:spChg>
        <pc:spChg chg="add del">
          <ac:chgData name="Rebecca Crane" userId="S::rebecca.crane@uwtsd.ac.uk::b09f55a7-8da4-46cc-b8fe-3bc22a0cdf4f" providerId="AD" clId="Web-{D1B6F656-FBAD-7452-231D-99ED31E56601}" dt="2021-02-05T13:40:57.138" v="359"/>
          <ac:spMkLst>
            <pc:docMk/>
            <pc:sldMk cId="3820294135" sldId="268"/>
            <ac:spMk id="28" creationId="{08C9B587-E65E-4B52-B37C-ABEBB6E87928}"/>
          </ac:spMkLst>
        </pc:spChg>
        <pc:picChg chg="del">
          <ac:chgData name="Rebecca Crane" userId="S::rebecca.crane@uwtsd.ac.uk::b09f55a7-8da4-46cc-b8fe-3bc22a0cdf4f" providerId="AD" clId="Web-{D1B6F656-FBAD-7452-231D-99ED31E56601}" dt="2021-02-05T13:38:11.244" v="304"/>
          <ac:picMkLst>
            <pc:docMk/>
            <pc:sldMk cId="3820294135" sldId="268"/>
            <ac:picMk id="2" creationId="{A977D32E-B00D-4ED8-A4F8-D3606E86F912}"/>
          </ac:picMkLst>
        </pc:picChg>
        <pc:picChg chg="add mod ord">
          <ac:chgData name="Rebecca Crane" userId="S::rebecca.crane@uwtsd.ac.uk::b09f55a7-8da4-46cc-b8fe-3bc22a0cdf4f" providerId="AD" clId="Web-{D1B6F656-FBAD-7452-231D-99ED31E56601}" dt="2021-02-05T13:41:46.374" v="361" actId="14100"/>
          <ac:picMkLst>
            <pc:docMk/>
            <pc:sldMk cId="3820294135" sldId="268"/>
            <ac:picMk id="6" creationId="{E7237E34-7468-4B9E-9ACA-199719EBFBAA}"/>
          </ac:picMkLst>
        </pc:picChg>
        <pc:cxnChg chg="add del">
          <ac:chgData name="Rebecca Crane" userId="S::rebecca.crane@uwtsd.ac.uk::b09f55a7-8da4-46cc-b8fe-3bc22a0cdf4f" providerId="AD" clId="Web-{D1B6F656-FBAD-7452-231D-99ED31E56601}" dt="2021-02-05T13:40:57.138" v="359"/>
          <ac:cxnSpMkLst>
            <pc:docMk/>
            <pc:sldMk cId="3820294135" sldId="268"/>
            <ac:cxnSpMk id="17" creationId="{BCDAEC91-5BCE-4B55-9CC0-43EF94CB734B}"/>
          </ac:cxnSpMkLst>
        </pc:cxnChg>
      </pc:sldChg>
      <pc:sldChg chg="addSp delSp modSp new mod setBg">
        <pc:chgData name="Rebecca Crane" userId="S::rebecca.crane@uwtsd.ac.uk::b09f55a7-8da4-46cc-b8fe-3bc22a0cdf4f" providerId="AD" clId="Web-{D1B6F656-FBAD-7452-231D-99ED31E56601}" dt="2021-02-05T15:48:56.736" v="662" actId="20577"/>
        <pc:sldMkLst>
          <pc:docMk/>
          <pc:sldMk cId="851102702" sldId="269"/>
        </pc:sldMkLst>
        <pc:spChg chg="mod">
          <ac:chgData name="Rebecca Crane" userId="S::rebecca.crane@uwtsd.ac.uk::b09f55a7-8da4-46cc-b8fe-3bc22a0cdf4f" providerId="AD" clId="Web-{D1B6F656-FBAD-7452-231D-99ED31E56601}" dt="2021-02-05T15:48:56.736" v="662" actId="20577"/>
          <ac:spMkLst>
            <pc:docMk/>
            <pc:sldMk cId="851102702" sldId="269"/>
            <ac:spMk id="2" creationId="{A7487158-9D00-43F1-87B1-074398EFD741}"/>
          </ac:spMkLst>
        </pc:spChg>
        <pc:spChg chg="mod">
          <ac:chgData name="Rebecca Crane" userId="S::rebecca.crane@uwtsd.ac.uk::b09f55a7-8da4-46cc-b8fe-3bc22a0cdf4f" providerId="AD" clId="Web-{D1B6F656-FBAD-7452-231D-99ED31E56601}" dt="2021-02-05T15:48:46.595" v="658" actId="20577"/>
          <ac:spMkLst>
            <pc:docMk/>
            <pc:sldMk cId="851102702" sldId="269"/>
            <ac:spMk id="3" creationId="{0715CAD1-730D-4802-B533-82AAB1B2DE3A}"/>
          </ac:spMkLst>
        </pc:spChg>
        <pc:spChg chg="add ord">
          <ac:chgData name="Rebecca Crane" userId="S::rebecca.crane@uwtsd.ac.uk::b09f55a7-8da4-46cc-b8fe-3bc22a0cdf4f" providerId="AD" clId="Web-{D1B6F656-FBAD-7452-231D-99ED31E56601}" dt="2021-02-05T15:48:15.001" v="652"/>
          <ac:spMkLst>
            <pc:docMk/>
            <pc:sldMk cId="851102702" sldId="269"/>
            <ac:spMk id="5" creationId="{6B586549-98C6-4DB1-B493-1E67BC4B5BE2}"/>
          </ac:spMkLst>
        </pc:spChg>
        <pc:spChg chg="add del mod">
          <ac:chgData name="Rebecca Crane" userId="S::rebecca.crane@uwtsd.ac.uk::b09f55a7-8da4-46cc-b8fe-3bc22a0cdf4f" providerId="AD" clId="Web-{D1B6F656-FBAD-7452-231D-99ED31E56601}" dt="2021-02-05T15:47:02.031" v="643"/>
          <ac:spMkLst>
            <pc:docMk/>
            <pc:sldMk cId="851102702" sldId="269"/>
            <ac:spMk id="6" creationId="{3BC542BA-42F2-44E3-B86B-9645CF1395E7}"/>
          </ac:spMkLst>
        </pc:spChg>
        <pc:spChg chg="add del mod">
          <ac:chgData name="Rebecca Crane" userId="S::rebecca.crane@uwtsd.ac.uk::b09f55a7-8da4-46cc-b8fe-3bc22a0cdf4f" providerId="AD" clId="Web-{D1B6F656-FBAD-7452-231D-99ED31E56601}" dt="2021-02-05T15:48:11.547" v="651"/>
          <ac:spMkLst>
            <pc:docMk/>
            <pc:sldMk cId="851102702" sldId="269"/>
            <ac:spMk id="9" creationId="{11528C97-61D2-4CDA-8145-152A167A1482}"/>
          </ac:spMkLst>
        </pc:spChg>
        <pc:spChg chg="add del">
          <ac:chgData name="Rebecca Crane" userId="S::rebecca.crane@uwtsd.ac.uk::b09f55a7-8da4-46cc-b8fe-3bc22a0cdf4f" providerId="AD" clId="Web-{D1B6F656-FBAD-7452-231D-99ED31E56601}" dt="2021-02-05T15:48:36.579" v="655"/>
          <ac:spMkLst>
            <pc:docMk/>
            <pc:sldMk cId="851102702" sldId="269"/>
            <ac:spMk id="13" creationId="{C4E4288A-DFC8-40A2-90E5-70E851A933AD}"/>
          </ac:spMkLst>
        </pc:spChg>
        <pc:spChg chg="add del">
          <ac:chgData name="Rebecca Crane" userId="S::rebecca.crane@uwtsd.ac.uk::b09f55a7-8da4-46cc-b8fe-3bc22a0cdf4f" providerId="AD" clId="Web-{D1B6F656-FBAD-7452-231D-99ED31E56601}" dt="2021-02-05T15:48:36.579" v="655"/>
          <ac:spMkLst>
            <pc:docMk/>
            <pc:sldMk cId="851102702" sldId="269"/>
            <ac:spMk id="19" creationId="{BD2BFF02-DF78-4F07-B176-52514E13127D}"/>
          </ac:spMkLst>
        </pc:spChg>
        <pc:spChg chg="add del">
          <ac:chgData name="Rebecca Crane" userId="S::rebecca.crane@uwtsd.ac.uk::b09f55a7-8da4-46cc-b8fe-3bc22a0cdf4f" providerId="AD" clId="Web-{D1B6F656-FBAD-7452-231D-99ED31E56601}" dt="2021-02-05T15:48:36.579" v="655"/>
          <ac:spMkLst>
            <pc:docMk/>
            <pc:sldMk cId="851102702" sldId="269"/>
            <ac:spMk id="21" creationId="{0DB06EAB-7D8C-403A-86C5-B5FD79A13650}"/>
          </ac:spMkLst>
        </pc:spChg>
        <pc:spChg chg="add">
          <ac:chgData name="Rebecca Crane" userId="S::rebecca.crane@uwtsd.ac.uk::b09f55a7-8da4-46cc-b8fe-3bc22a0cdf4f" providerId="AD" clId="Web-{D1B6F656-FBAD-7452-231D-99ED31E56601}" dt="2021-02-05T15:48:36.579" v="655"/>
          <ac:spMkLst>
            <pc:docMk/>
            <pc:sldMk cId="851102702" sldId="269"/>
            <ac:spMk id="26" creationId="{86FC9B80-93C7-4A8E-80F9-67E218482049}"/>
          </ac:spMkLst>
        </pc:spChg>
        <pc:spChg chg="add">
          <ac:chgData name="Rebecca Crane" userId="S::rebecca.crane@uwtsd.ac.uk::b09f55a7-8da4-46cc-b8fe-3bc22a0cdf4f" providerId="AD" clId="Web-{D1B6F656-FBAD-7452-231D-99ED31E56601}" dt="2021-02-05T15:48:36.579" v="655"/>
          <ac:spMkLst>
            <pc:docMk/>
            <pc:sldMk cId="851102702" sldId="269"/>
            <ac:spMk id="28" creationId="{A1D39D31-4CCD-4B76-9350-5B4F35B7E503}"/>
          </ac:spMkLst>
        </pc:spChg>
        <pc:spChg chg="add">
          <ac:chgData name="Rebecca Crane" userId="S::rebecca.crane@uwtsd.ac.uk::b09f55a7-8da4-46cc-b8fe-3bc22a0cdf4f" providerId="AD" clId="Web-{D1B6F656-FBAD-7452-231D-99ED31E56601}" dt="2021-02-05T15:48:36.579" v="655"/>
          <ac:spMkLst>
            <pc:docMk/>
            <pc:sldMk cId="851102702" sldId="269"/>
            <ac:spMk id="30" creationId="{85306E64-E868-4378-9486-393C92BC8B71}"/>
          </ac:spMkLst>
        </pc:spChg>
        <pc:spChg chg="add">
          <ac:chgData name="Rebecca Crane" userId="S::rebecca.crane@uwtsd.ac.uk::b09f55a7-8da4-46cc-b8fe-3bc22a0cdf4f" providerId="AD" clId="Web-{D1B6F656-FBAD-7452-231D-99ED31E56601}" dt="2021-02-05T15:48:36.579" v="655"/>
          <ac:spMkLst>
            <pc:docMk/>
            <pc:sldMk cId="851102702" sldId="269"/>
            <ac:spMk id="32" creationId="{746397E0-ADFC-4B92-B60C-7861F02100CA}"/>
          </ac:spMkLst>
        </pc:spChg>
        <pc:grpChg chg="add del">
          <ac:chgData name="Rebecca Crane" userId="S::rebecca.crane@uwtsd.ac.uk::b09f55a7-8da4-46cc-b8fe-3bc22a0cdf4f" providerId="AD" clId="Web-{D1B6F656-FBAD-7452-231D-99ED31E56601}" dt="2021-02-05T15:48:36.579" v="655"/>
          <ac:grpSpMkLst>
            <pc:docMk/>
            <pc:sldMk cId="851102702" sldId="269"/>
            <ac:grpSpMk id="15" creationId="{B63C2D82-D4FA-4A37-BB01-1E7B21E4FF20}"/>
          </ac:grpSpMkLst>
        </pc:grpChg>
        <pc:picChg chg="add mod ord">
          <ac:chgData name="Rebecca Crane" userId="S::rebecca.crane@uwtsd.ac.uk::b09f55a7-8da4-46cc-b8fe-3bc22a0cdf4f" providerId="AD" clId="Web-{D1B6F656-FBAD-7452-231D-99ED31E56601}" dt="2021-02-05T15:48:36.579" v="655"/>
          <ac:picMkLst>
            <pc:docMk/>
            <pc:sldMk cId="851102702" sldId="269"/>
            <ac:picMk id="4" creationId="{229BEEAC-0D6B-44F3-866E-31908AE0D608}"/>
          </ac:picMkLst>
        </pc:picChg>
        <pc:picChg chg="add mod ord">
          <ac:chgData name="Rebecca Crane" userId="S::rebecca.crane@uwtsd.ac.uk::b09f55a7-8da4-46cc-b8fe-3bc22a0cdf4f" providerId="AD" clId="Web-{D1B6F656-FBAD-7452-231D-99ED31E56601}" dt="2021-02-05T15:48:36.579" v="655"/>
          <ac:picMkLst>
            <pc:docMk/>
            <pc:sldMk cId="851102702" sldId="269"/>
            <ac:picMk id="8" creationId="{034663E3-55E7-4082-BD40-7EC47230286F}"/>
          </ac:picMkLst>
        </pc:picChg>
      </pc:sldChg>
      <pc:sldChg chg="addSp modSp add mod replId setBg">
        <pc:chgData name="Rebecca Crane" userId="S::rebecca.crane@uwtsd.ac.uk::b09f55a7-8da4-46cc-b8fe-3bc22a0cdf4f" providerId="AD" clId="Web-{D1B6F656-FBAD-7452-231D-99ED31E56601}" dt="2021-02-05T14:52:48.094" v="447" actId="1076"/>
        <pc:sldMkLst>
          <pc:docMk/>
          <pc:sldMk cId="269578528" sldId="270"/>
        </pc:sldMkLst>
        <pc:spChg chg="mod">
          <ac:chgData name="Rebecca Crane" userId="S::rebecca.crane@uwtsd.ac.uk::b09f55a7-8da4-46cc-b8fe-3bc22a0cdf4f" providerId="AD" clId="Web-{D1B6F656-FBAD-7452-231D-99ED31E56601}" dt="2021-02-05T14:52:48.094" v="447" actId="1076"/>
          <ac:spMkLst>
            <pc:docMk/>
            <pc:sldMk cId="269578528" sldId="270"/>
            <ac:spMk id="2" creationId="{A7487158-9D00-43F1-87B1-074398EFD741}"/>
          </ac:spMkLst>
        </pc:spChg>
        <pc:spChg chg="mod">
          <ac:chgData name="Rebecca Crane" userId="S::rebecca.crane@uwtsd.ac.uk::b09f55a7-8da4-46cc-b8fe-3bc22a0cdf4f" providerId="AD" clId="Web-{D1B6F656-FBAD-7452-231D-99ED31E56601}" dt="2021-02-05T14:52:33.937" v="445" actId="20577"/>
          <ac:spMkLst>
            <pc:docMk/>
            <pc:sldMk cId="269578528" sldId="270"/>
            <ac:spMk id="3" creationId="{0715CAD1-730D-4802-B533-82AAB1B2DE3A}"/>
          </ac:spMkLst>
        </pc:spChg>
        <pc:spChg chg="ord">
          <ac:chgData name="Rebecca Crane" userId="S::rebecca.crane@uwtsd.ac.uk::b09f55a7-8da4-46cc-b8fe-3bc22a0cdf4f" providerId="AD" clId="Web-{D1B6F656-FBAD-7452-231D-99ED31E56601}" dt="2021-02-05T14:49:28.090" v="435"/>
          <ac:spMkLst>
            <pc:docMk/>
            <pc:sldMk cId="269578528" sldId="270"/>
            <ac:spMk id="5" creationId="{6B586549-98C6-4DB1-B493-1E67BC4B5BE2}"/>
          </ac:spMkLst>
        </pc:spChg>
        <pc:spChg chg="add">
          <ac:chgData name="Rebecca Crane" userId="S::rebecca.crane@uwtsd.ac.uk::b09f55a7-8da4-46cc-b8fe-3bc22a0cdf4f" providerId="AD" clId="Web-{D1B6F656-FBAD-7452-231D-99ED31E56601}" dt="2021-02-05T14:49:28.090" v="435"/>
          <ac:spMkLst>
            <pc:docMk/>
            <pc:sldMk cId="269578528" sldId="270"/>
            <ac:spMk id="10" creationId="{D009D6D5-DAC2-4A8B-A17A-E206B9012D09}"/>
          </ac:spMkLst>
        </pc:spChg>
        <pc:picChg chg="add mod">
          <ac:chgData name="Rebecca Crane" userId="S::rebecca.crane@uwtsd.ac.uk::b09f55a7-8da4-46cc-b8fe-3bc22a0cdf4f" providerId="AD" clId="Web-{D1B6F656-FBAD-7452-231D-99ED31E56601}" dt="2021-02-05T14:49:28.090" v="435"/>
          <ac:picMkLst>
            <pc:docMk/>
            <pc:sldMk cId="269578528" sldId="270"/>
            <ac:picMk id="4" creationId="{CF1D431F-DCFE-4629-A611-3F98D492D858}"/>
          </ac:picMkLst>
        </pc:picChg>
      </pc:sldChg>
      <pc:sldChg chg="addSp modSp add mod ord replId setBg">
        <pc:chgData name="Rebecca Crane" userId="S::rebecca.crane@uwtsd.ac.uk::b09f55a7-8da4-46cc-b8fe-3bc22a0cdf4f" providerId="AD" clId="Web-{D1B6F656-FBAD-7452-231D-99ED31E56601}" dt="2021-02-05T15:13:29.024" v="511" actId="20577"/>
        <pc:sldMkLst>
          <pc:docMk/>
          <pc:sldMk cId="1026646688" sldId="271"/>
        </pc:sldMkLst>
        <pc:spChg chg="mod">
          <ac:chgData name="Rebecca Crane" userId="S::rebecca.crane@uwtsd.ac.uk::b09f55a7-8da4-46cc-b8fe-3bc22a0cdf4f" providerId="AD" clId="Web-{D1B6F656-FBAD-7452-231D-99ED31E56601}" dt="2021-02-05T15:13:00.101" v="505" actId="1076"/>
          <ac:spMkLst>
            <pc:docMk/>
            <pc:sldMk cId="1026646688" sldId="271"/>
            <ac:spMk id="2" creationId="{A7487158-9D00-43F1-87B1-074398EFD741}"/>
          </ac:spMkLst>
        </pc:spChg>
        <pc:spChg chg="mod">
          <ac:chgData name="Rebecca Crane" userId="S::rebecca.crane@uwtsd.ac.uk::b09f55a7-8da4-46cc-b8fe-3bc22a0cdf4f" providerId="AD" clId="Web-{D1B6F656-FBAD-7452-231D-99ED31E56601}" dt="2021-02-05T15:13:29.024" v="511" actId="20577"/>
          <ac:spMkLst>
            <pc:docMk/>
            <pc:sldMk cId="1026646688" sldId="271"/>
            <ac:spMk id="3" creationId="{0715CAD1-730D-4802-B533-82AAB1B2DE3A}"/>
          </ac:spMkLst>
        </pc:spChg>
        <pc:spChg chg="add">
          <ac:chgData name="Rebecca Crane" userId="S::rebecca.crane@uwtsd.ac.uk::b09f55a7-8da4-46cc-b8fe-3bc22a0cdf4f" providerId="AD" clId="Web-{D1B6F656-FBAD-7452-231D-99ED31E56601}" dt="2021-02-05T15:10:50.536" v="483"/>
          <ac:spMkLst>
            <pc:docMk/>
            <pc:sldMk cId="1026646688" sldId="271"/>
            <ac:spMk id="10" creationId="{C1DD1A8A-57D5-4A81-AD04-532B043C5611}"/>
          </ac:spMkLst>
        </pc:spChg>
        <pc:spChg chg="add">
          <ac:chgData name="Rebecca Crane" userId="S::rebecca.crane@uwtsd.ac.uk::b09f55a7-8da4-46cc-b8fe-3bc22a0cdf4f" providerId="AD" clId="Web-{D1B6F656-FBAD-7452-231D-99ED31E56601}" dt="2021-02-05T15:10:50.536" v="483"/>
          <ac:spMkLst>
            <pc:docMk/>
            <pc:sldMk cId="1026646688" sldId="271"/>
            <ac:spMk id="12" creationId="{007891EC-4501-44ED-A8C8-B11B6DB767AB}"/>
          </ac:spMkLst>
        </pc:spChg>
        <pc:picChg chg="add mod ord">
          <ac:chgData name="Rebecca Crane" userId="S::rebecca.crane@uwtsd.ac.uk::b09f55a7-8da4-46cc-b8fe-3bc22a0cdf4f" providerId="AD" clId="Web-{D1B6F656-FBAD-7452-231D-99ED31E56601}" dt="2021-02-05T15:11:59.741" v="498" actId="1076"/>
          <ac:picMkLst>
            <pc:docMk/>
            <pc:sldMk cId="1026646688" sldId="271"/>
            <ac:picMk id="4" creationId="{7EF0D969-27CD-4819-A878-2659D98660E6}"/>
          </ac:picMkLst>
        </pc:picChg>
      </pc:sldChg>
      <pc:sldChg chg="addSp modSp add mod ord replId setBg">
        <pc:chgData name="Rebecca Crane" userId="S::rebecca.crane@uwtsd.ac.uk::b09f55a7-8da4-46cc-b8fe-3bc22a0cdf4f" providerId="AD" clId="Web-{D1B6F656-FBAD-7452-231D-99ED31E56601}" dt="2021-02-05T15:24:38.552" v="546" actId="14100"/>
        <pc:sldMkLst>
          <pc:docMk/>
          <pc:sldMk cId="852340250" sldId="272"/>
        </pc:sldMkLst>
        <pc:spChg chg="mod">
          <ac:chgData name="Rebecca Crane" userId="S::rebecca.crane@uwtsd.ac.uk::b09f55a7-8da4-46cc-b8fe-3bc22a0cdf4f" providerId="AD" clId="Web-{D1B6F656-FBAD-7452-231D-99ED31E56601}" dt="2021-02-05T15:24:23.177" v="537" actId="20577"/>
          <ac:spMkLst>
            <pc:docMk/>
            <pc:sldMk cId="852340250" sldId="272"/>
            <ac:spMk id="2" creationId="{A7487158-9D00-43F1-87B1-074398EFD741}"/>
          </ac:spMkLst>
        </pc:spChg>
        <pc:spChg chg="mod">
          <ac:chgData name="Rebecca Crane" userId="S::rebecca.crane@uwtsd.ac.uk::b09f55a7-8da4-46cc-b8fe-3bc22a0cdf4f" providerId="AD" clId="Web-{D1B6F656-FBAD-7452-231D-99ED31E56601}" dt="2021-02-05T15:24:38.552" v="546" actId="14100"/>
          <ac:spMkLst>
            <pc:docMk/>
            <pc:sldMk cId="852340250" sldId="272"/>
            <ac:spMk id="3" creationId="{0715CAD1-730D-4802-B533-82AAB1B2DE3A}"/>
          </ac:spMkLst>
        </pc:spChg>
        <pc:spChg chg="ord">
          <ac:chgData name="Rebecca Crane" userId="S::rebecca.crane@uwtsd.ac.uk::b09f55a7-8da4-46cc-b8fe-3bc22a0cdf4f" providerId="AD" clId="Web-{D1B6F656-FBAD-7452-231D-99ED31E56601}" dt="2021-02-05T15:24:14.708" v="535"/>
          <ac:spMkLst>
            <pc:docMk/>
            <pc:sldMk cId="852340250" sldId="272"/>
            <ac:spMk id="5" creationId="{6B586549-98C6-4DB1-B493-1E67BC4B5BE2}"/>
          </ac:spMkLst>
        </pc:spChg>
        <pc:picChg chg="add mod">
          <ac:chgData name="Rebecca Crane" userId="S::rebecca.crane@uwtsd.ac.uk::b09f55a7-8da4-46cc-b8fe-3bc22a0cdf4f" providerId="AD" clId="Web-{D1B6F656-FBAD-7452-231D-99ED31E56601}" dt="2021-02-05T15:24:14.708" v="535"/>
          <ac:picMkLst>
            <pc:docMk/>
            <pc:sldMk cId="852340250" sldId="272"/>
            <ac:picMk id="4" creationId="{5F7D7FD1-50D6-4A3E-BE12-3C8C5F47FB53}"/>
          </ac:picMkLst>
        </pc:picChg>
        <pc:cxnChg chg="add">
          <ac:chgData name="Rebecca Crane" userId="S::rebecca.crane@uwtsd.ac.uk::b09f55a7-8da4-46cc-b8fe-3bc22a0cdf4f" providerId="AD" clId="Web-{D1B6F656-FBAD-7452-231D-99ED31E56601}" dt="2021-02-05T15:24:14.708" v="535"/>
          <ac:cxnSpMkLst>
            <pc:docMk/>
            <pc:sldMk cId="852340250" sldId="272"/>
            <ac:cxnSpMk id="10" creationId="{A7F400EE-A8A5-48AF-B4D6-291B52C6F0B0}"/>
          </ac:cxnSpMkLst>
        </pc:cxnChg>
      </pc:sldChg>
      <pc:sldChg chg="addSp delSp modSp add mod ord replId setBg">
        <pc:chgData name="Rebecca Crane" userId="S::rebecca.crane@uwtsd.ac.uk::b09f55a7-8da4-46cc-b8fe-3bc22a0cdf4f" providerId="AD" clId="Web-{D1B6F656-FBAD-7452-231D-99ED31E56601}" dt="2021-02-05T15:34:21.391" v="595" actId="1076"/>
        <pc:sldMkLst>
          <pc:docMk/>
          <pc:sldMk cId="3109748250" sldId="273"/>
        </pc:sldMkLst>
        <pc:spChg chg="mod">
          <ac:chgData name="Rebecca Crane" userId="S::rebecca.crane@uwtsd.ac.uk::b09f55a7-8da4-46cc-b8fe-3bc22a0cdf4f" providerId="AD" clId="Web-{D1B6F656-FBAD-7452-231D-99ED31E56601}" dt="2021-02-05T15:34:21.391" v="595" actId="1076"/>
          <ac:spMkLst>
            <pc:docMk/>
            <pc:sldMk cId="3109748250" sldId="273"/>
            <ac:spMk id="2" creationId="{A7487158-9D00-43F1-87B1-074398EFD741}"/>
          </ac:spMkLst>
        </pc:spChg>
        <pc:spChg chg="mod">
          <ac:chgData name="Rebecca Crane" userId="S::rebecca.crane@uwtsd.ac.uk::b09f55a7-8da4-46cc-b8fe-3bc22a0cdf4f" providerId="AD" clId="Web-{D1B6F656-FBAD-7452-231D-99ED31E56601}" dt="2021-02-05T15:34:15.625" v="594" actId="1076"/>
          <ac:spMkLst>
            <pc:docMk/>
            <pc:sldMk cId="3109748250" sldId="273"/>
            <ac:spMk id="3" creationId="{0715CAD1-730D-4802-B533-82AAB1B2DE3A}"/>
          </ac:spMkLst>
        </pc:spChg>
        <pc:spChg chg="ord">
          <ac:chgData name="Rebecca Crane" userId="S::rebecca.crane@uwtsd.ac.uk::b09f55a7-8da4-46cc-b8fe-3bc22a0cdf4f" providerId="AD" clId="Web-{D1B6F656-FBAD-7452-231D-99ED31E56601}" dt="2021-02-05T15:32:37.670" v="580"/>
          <ac:spMkLst>
            <pc:docMk/>
            <pc:sldMk cId="3109748250" sldId="273"/>
            <ac:spMk id="5" creationId="{6B586549-98C6-4DB1-B493-1E67BC4B5BE2}"/>
          </ac:spMkLst>
        </pc:spChg>
        <pc:spChg chg="add del mod">
          <ac:chgData name="Rebecca Crane" userId="S::rebecca.crane@uwtsd.ac.uk::b09f55a7-8da4-46cc-b8fe-3bc22a0cdf4f" providerId="AD" clId="Web-{D1B6F656-FBAD-7452-231D-99ED31E56601}" dt="2021-02-05T15:33:24.374" v="584"/>
          <ac:spMkLst>
            <pc:docMk/>
            <pc:sldMk cId="3109748250" sldId="273"/>
            <ac:spMk id="6" creationId="{4C108893-2224-40F5-A5E4-84DEF183E5BE}"/>
          </ac:spMkLst>
        </pc:spChg>
        <pc:spChg chg="add del">
          <ac:chgData name="Rebecca Crane" userId="S::rebecca.crane@uwtsd.ac.uk::b09f55a7-8da4-46cc-b8fe-3bc22a0cdf4f" providerId="AD" clId="Web-{D1B6F656-FBAD-7452-231D-99ED31E56601}" dt="2021-02-05T15:33:34.781" v="585"/>
          <ac:spMkLst>
            <pc:docMk/>
            <pc:sldMk cId="3109748250" sldId="273"/>
            <ac:spMk id="11" creationId="{026A84AF-6F58-471A-BF1F-10D8C03511C4}"/>
          </ac:spMkLst>
        </pc:spChg>
        <pc:spChg chg="add">
          <ac:chgData name="Rebecca Crane" userId="S::rebecca.crane@uwtsd.ac.uk::b09f55a7-8da4-46cc-b8fe-3bc22a0cdf4f" providerId="AD" clId="Web-{D1B6F656-FBAD-7452-231D-99ED31E56601}" dt="2021-02-05T15:33:34.781" v="585"/>
          <ac:spMkLst>
            <pc:docMk/>
            <pc:sldMk cId="3109748250" sldId="273"/>
            <ac:spMk id="16" creationId="{C1DD1A8A-57D5-4A81-AD04-532B043C5611}"/>
          </ac:spMkLst>
        </pc:spChg>
        <pc:spChg chg="add">
          <ac:chgData name="Rebecca Crane" userId="S::rebecca.crane@uwtsd.ac.uk::b09f55a7-8da4-46cc-b8fe-3bc22a0cdf4f" providerId="AD" clId="Web-{D1B6F656-FBAD-7452-231D-99ED31E56601}" dt="2021-02-05T15:33:34.781" v="585"/>
          <ac:spMkLst>
            <pc:docMk/>
            <pc:sldMk cId="3109748250" sldId="273"/>
            <ac:spMk id="18" creationId="{007891EC-4501-44ED-A8C8-B11B6DB767AB}"/>
          </ac:spMkLst>
        </pc:spChg>
        <pc:picChg chg="add mod ord modCrop">
          <ac:chgData name="Rebecca Crane" userId="S::rebecca.crane@uwtsd.ac.uk::b09f55a7-8da4-46cc-b8fe-3bc22a0cdf4f" providerId="AD" clId="Web-{D1B6F656-FBAD-7452-231D-99ED31E56601}" dt="2021-02-05T15:33:34.781" v="585"/>
          <ac:picMkLst>
            <pc:docMk/>
            <pc:sldMk cId="3109748250" sldId="273"/>
            <ac:picMk id="4" creationId="{1E121DB6-7AD7-4F49-8847-B9024FFE60F6}"/>
          </ac:picMkLst>
        </pc:picChg>
      </pc:sldChg>
      <pc:sldChg chg="addSp modSp add mod ord replId setBg">
        <pc:chgData name="Rebecca Crane" userId="S::rebecca.crane@uwtsd.ac.uk::b09f55a7-8da4-46cc-b8fe-3bc22a0cdf4f" providerId="AD" clId="Web-{D1B6F656-FBAD-7452-231D-99ED31E56601}" dt="2021-02-05T15:44:42.872" v="633" actId="20577"/>
        <pc:sldMkLst>
          <pc:docMk/>
          <pc:sldMk cId="3718358504" sldId="274"/>
        </pc:sldMkLst>
        <pc:spChg chg="mod">
          <ac:chgData name="Rebecca Crane" userId="S::rebecca.crane@uwtsd.ac.uk::b09f55a7-8da4-46cc-b8fe-3bc22a0cdf4f" providerId="AD" clId="Web-{D1B6F656-FBAD-7452-231D-99ED31E56601}" dt="2021-02-05T15:43:36.183" v="621" actId="1076"/>
          <ac:spMkLst>
            <pc:docMk/>
            <pc:sldMk cId="3718358504" sldId="274"/>
            <ac:spMk id="2" creationId="{A7487158-9D00-43F1-87B1-074398EFD741}"/>
          </ac:spMkLst>
        </pc:spChg>
        <pc:spChg chg="mod">
          <ac:chgData name="Rebecca Crane" userId="S::rebecca.crane@uwtsd.ac.uk::b09f55a7-8da4-46cc-b8fe-3bc22a0cdf4f" providerId="AD" clId="Web-{D1B6F656-FBAD-7452-231D-99ED31E56601}" dt="2021-02-05T15:44:42.872" v="633" actId="20577"/>
          <ac:spMkLst>
            <pc:docMk/>
            <pc:sldMk cId="3718358504" sldId="274"/>
            <ac:spMk id="3" creationId="{0715CAD1-730D-4802-B533-82AAB1B2DE3A}"/>
          </ac:spMkLst>
        </pc:spChg>
        <pc:spChg chg="ord">
          <ac:chgData name="Rebecca Crane" userId="S::rebecca.crane@uwtsd.ac.uk::b09f55a7-8da4-46cc-b8fe-3bc22a0cdf4f" providerId="AD" clId="Web-{D1B6F656-FBAD-7452-231D-99ED31E56601}" dt="2021-02-05T15:43:13.307" v="615"/>
          <ac:spMkLst>
            <pc:docMk/>
            <pc:sldMk cId="3718358504" sldId="274"/>
            <ac:spMk id="5" creationId="{6B586549-98C6-4DB1-B493-1E67BC4B5BE2}"/>
          </ac:spMkLst>
        </pc:spChg>
        <pc:picChg chg="add mod">
          <ac:chgData name="Rebecca Crane" userId="S::rebecca.crane@uwtsd.ac.uk::b09f55a7-8da4-46cc-b8fe-3bc22a0cdf4f" providerId="AD" clId="Web-{D1B6F656-FBAD-7452-231D-99ED31E56601}" dt="2021-02-05T15:43:13.307" v="615"/>
          <ac:picMkLst>
            <pc:docMk/>
            <pc:sldMk cId="3718358504" sldId="274"/>
            <ac:picMk id="4" creationId="{F881BCAA-21C1-469D-9C47-A0506ED38D46}"/>
          </ac:picMkLst>
        </pc:picChg>
      </pc:sldChg>
      <pc:sldChg chg="addSp delSp modSp new mod setBg">
        <pc:chgData name="Rebecca Crane" userId="S::rebecca.crane@uwtsd.ac.uk::b09f55a7-8da4-46cc-b8fe-3bc22a0cdf4f" providerId="AD" clId="Web-{D1B6F656-FBAD-7452-231D-99ED31E56601}" dt="2021-02-05T16:03:28.441" v="739" actId="14100"/>
        <pc:sldMkLst>
          <pc:docMk/>
          <pc:sldMk cId="3285557127" sldId="275"/>
        </pc:sldMkLst>
        <pc:spChg chg="mod">
          <ac:chgData name="Rebecca Crane" userId="S::rebecca.crane@uwtsd.ac.uk::b09f55a7-8da4-46cc-b8fe-3bc22a0cdf4f" providerId="AD" clId="Web-{D1B6F656-FBAD-7452-231D-99ED31E56601}" dt="2021-02-05T16:02:57.144" v="734" actId="20577"/>
          <ac:spMkLst>
            <pc:docMk/>
            <pc:sldMk cId="3285557127" sldId="275"/>
            <ac:spMk id="2" creationId="{99C7A9DA-3C0C-45EA-8769-03033B97AA4A}"/>
          </ac:spMkLst>
        </pc:spChg>
        <pc:spChg chg="mod">
          <ac:chgData name="Rebecca Crane" userId="S::rebecca.crane@uwtsd.ac.uk::b09f55a7-8da4-46cc-b8fe-3bc22a0cdf4f" providerId="AD" clId="Web-{D1B6F656-FBAD-7452-231D-99ED31E56601}" dt="2021-02-05T16:03:10.144" v="736" actId="1076"/>
          <ac:spMkLst>
            <pc:docMk/>
            <pc:sldMk cId="3285557127" sldId="275"/>
            <ac:spMk id="3" creationId="{3165E66B-6351-4BDB-BE6B-0620512BAA1C}"/>
          </ac:spMkLst>
        </pc:spChg>
        <pc:spChg chg="add del">
          <ac:chgData name="Rebecca Crane" userId="S::rebecca.crane@uwtsd.ac.uk::b09f55a7-8da4-46cc-b8fe-3bc22a0cdf4f" providerId="AD" clId="Web-{D1B6F656-FBAD-7452-231D-99ED31E56601}" dt="2021-02-05T16:01:21.627" v="717"/>
          <ac:spMkLst>
            <pc:docMk/>
            <pc:sldMk cId="3285557127" sldId="275"/>
            <ac:spMk id="6" creationId="{C413D172-8B6A-47F5-9813-DE455773F3FB}"/>
          </ac:spMkLst>
        </pc:spChg>
        <pc:spChg chg="add del">
          <ac:chgData name="Rebecca Crane" userId="S::rebecca.crane@uwtsd.ac.uk::b09f55a7-8da4-46cc-b8fe-3bc22a0cdf4f" providerId="AD" clId="Web-{D1B6F656-FBAD-7452-231D-99ED31E56601}" dt="2021-02-05T16:00:09.813" v="715"/>
          <ac:spMkLst>
            <pc:docMk/>
            <pc:sldMk cId="3285557127" sldId="275"/>
            <ac:spMk id="9" creationId="{707744A9-B1DD-4F76-B3B2-02A51E6DF412}"/>
          </ac:spMkLst>
        </pc:spChg>
        <pc:spChg chg="add del">
          <ac:chgData name="Rebecca Crane" userId="S::rebecca.crane@uwtsd.ac.uk::b09f55a7-8da4-46cc-b8fe-3bc22a0cdf4f" providerId="AD" clId="Web-{D1B6F656-FBAD-7452-231D-99ED31E56601}" dt="2021-02-05T16:00:09.813" v="715"/>
          <ac:spMkLst>
            <pc:docMk/>
            <pc:sldMk cId="3285557127" sldId="275"/>
            <ac:spMk id="11" creationId="{09F52C97-D8A0-4C58-9D04-B8733EE38B7B}"/>
          </ac:spMkLst>
        </pc:spChg>
        <pc:picChg chg="add mod">
          <ac:chgData name="Rebecca Crane" userId="S::rebecca.crane@uwtsd.ac.uk::b09f55a7-8da4-46cc-b8fe-3bc22a0cdf4f" providerId="AD" clId="Web-{D1B6F656-FBAD-7452-231D-99ED31E56601}" dt="2021-02-05T16:03:28.441" v="739" actId="14100"/>
          <ac:picMkLst>
            <pc:docMk/>
            <pc:sldMk cId="3285557127" sldId="275"/>
            <ac:picMk id="4" creationId="{9652D2CF-7CC2-422B-859D-1CD2C3B2C16E}"/>
          </ac:picMkLst>
        </pc:picChg>
      </pc:sldChg>
    </pc:docChg>
  </pc:docChgLst>
  <pc:docChgLst>
    <pc:chgData name="Matthew Otten" userId="S::matthew.otten@uwtsd.ac.uk::96d4f760-da09-48e7-a432-cbfdfa4703c3" providerId="AD" clId="Web-{ABBD629F-0742-A507-9F25-18EF3DEEBDD3}"/>
    <pc:docChg chg="modSld">
      <pc:chgData name="Matthew Otten" userId="S::matthew.otten@uwtsd.ac.uk::96d4f760-da09-48e7-a432-cbfdfa4703c3" providerId="AD" clId="Web-{ABBD629F-0742-A507-9F25-18EF3DEEBDD3}" dt="2020-09-02T14:11:00.009" v="720" actId="20577"/>
      <pc:docMkLst>
        <pc:docMk/>
      </pc:docMkLst>
      <pc:sldChg chg="addSp modSp">
        <pc:chgData name="Matthew Otten" userId="S::matthew.otten@uwtsd.ac.uk::96d4f760-da09-48e7-a432-cbfdfa4703c3" providerId="AD" clId="Web-{ABBD629F-0742-A507-9F25-18EF3DEEBDD3}" dt="2020-09-02T14:10:59.119" v="718" actId="20577"/>
        <pc:sldMkLst>
          <pc:docMk/>
          <pc:sldMk cId="389376498" sldId="256"/>
        </pc:sldMkLst>
        <pc:spChg chg="mod">
          <ac:chgData name="Matthew Otten" userId="S::matthew.otten@uwtsd.ac.uk::96d4f760-da09-48e7-a432-cbfdfa4703c3" providerId="AD" clId="Web-{ABBD629F-0742-A507-9F25-18EF3DEEBDD3}" dt="2020-09-02T13:57:15.910" v="13" actId="20577"/>
          <ac:spMkLst>
            <pc:docMk/>
            <pc:sldMk cId="389376498" sldId="256"/>
            <ac:spMk id="2" creationId="{6E1503A0-F7BA-F343-BC56-E0481459B038}"/>
          </ac:spMkLst>
        </pc:spChg>
        <pc:spChg chg="add mod">
          <ac:chgData name="Matthew Otten" userId="S::matthew.otten@uwtsd.ac.uk::96d4f760-da09-48e7-a432-cbfdfa4703c3" providerId="AD" clId="Web-{ABBD629F-0742-A507-9F25-18EF3DEEBDD3}" dt="2020-09-02T14:10:59.119" v="718" actId="20577"/>
          <ac:spMkLst>
            <pc:docMk/>
            <pc:sldMk cId="389376498" sldId="256"/>
            <ac:spMk id="3" creationId="{37B9DED0-639C-49B7-A94C-1C2CAB70A13C}"/>
          </ac:spMkLst>
        </pc:spChg>
      </pc:sldChg>
      <pc:sldChg chg="modNotes">
        <pc:chgData name="Matthew Otten" userId="S::matthew.otten@uwtsd.ac.uk::96d4f760-da09-48e7-a432-cbfdfa4703c3" providerId="AD" clId="Web-{ABBD629F-0742-A507-9F25-18EF3DEEBDD3}" dt="2020-09-02T14:04:49.116" v="239"/>
        <pc:sldMkLst>
          <pc:docMk/>
          <pc:sldMk cId="3007192311" sldId="258"/>
        </pc:sldMkLst>
      </pc:sldChg>
      <pc:sldChg chg="modSp">
        <pc:chgData name="Matthew Otten" userId="S::matthew.otten@uwtsd.ac.uk::96d4f760-da09-48e7-a432-cbfdfa4703c3" providerId="AD" clId="Web-{ABBD629F-0742-A507-9F25-18EF3DEEBDD3}" dt="2020-09-02T14:08:05.586" v="274" actId="20577"/>
        <pc:sldMkLst>
          <pc:docMk/>
          <pc:sldMk cId="1474950015" sldId="259"/>
        </pc:sldMkLst>
        <pc:spChg chg="mod">
          <ac:chgData name="Matthew Otten" userId="S::matthew.otten@uwtsd.ac.uk::96d4f760-da09-48e7-a432-cbfdfa4703c3" providerId="AD" clId="Web-{ABBD629F-0742-A507-9F25-18EF3DEEBDD3}" dt="2020-09-02T14:08:05.586" v="274" actId="20577"/>
          <ac:spMkLst>
            <pc:docMk/>
            <pc:sldMk cId="1474950015" sldId="259"/>
            <ac:spMk id="10" creationId="{DF066D42-5458-3D4D-87EA-DCF1F1236B9E}"/>
          </ac:spMkLst>
        </pc:spChg>
      </pc:sldChg>
      <pc:sldChg chg="modSp">
        <pc:chgData name="Matthew Otten" userId="S::matthew.otten@uwtsd.ac.uk::96d4f760-da09-48e7-a432-cbfdfa4703c3" providerId="AD" clId="Web-{ABBD629F-0742-A507-9F25-18EF3DEEBDD3}" dt="2020-09-02T13:56:47.644" v="5" actId="20577"/>
        <pc:sldMkLst>
          <pc:docMk/>
          <pc:sldMk cId="3762662544" sldId="260"/>
        </pc:sldMkLst>
        <pc:spChg chg="mod">
          <ac:chgData name="Matthew Otten" userId="S::matthew.otten@uwtsd.ac.uk::96d4f760-da09-48e7-a432-cbfdfa4703c3" providerId="AD" clId="Web-{ABBD629F-0742-A507-9F25-18EF3DEEBDD3}" dt="2020-09-02T13:56:47.644" v="5" actId="20577"/>
          <ac:spMkLst>
            <pc:docMk/>
            <pc:sldMk cId="3762662544" sldId="260"/>
            <ac:spMk id="2" creationId="{B1CB8F6A-CC48-5E44-A7A6-3F1B2D9D5026}"/>
          </ac:spMkLst>
        </pc:spChg>
      </pc:sldChg>
      <pc:sldChg chg="addSp delSp modSp mod setBg modNotes">
        <pc:chgData name="Matthew Otten" userId="S::matthew.otten@uwtsd.ac.uk::96d4f760-da09-48e7-a432-cbfdfa4703c3" providerId="AD" clId="Web-{ABBD629F-0742-A507-9F25-18EF3DEEBDD3}" dt="2020-09-02T14:04:20.882" v="229"/>
        <pc:sldMkLst>
          <pc:docMk/>
          <pc:sldMk cId="3544687270" sldId="264"/>
        </pc:sldMkLst>
        <pc:spChg chg="mod">
          <ac:chgData name="Matthew Otten" userId="S::matthew.otten@uwtsd.ac.uk::96d4f760-da09-48e7-a432-cbfdfa4703c3" providerId="AD" clId="Web-{ABBD629F-0742-A507-9F25-18EF3DEEBDD3}" dt="2020-09-02T13:59:48.255" v="20" actId="1076"/>
          <ac:spMkLst>
            <pc:docMk/>
            <pc:sldMk cId="3544687270" sldId="264"/>
            <ac:spMk id="4" creationId="{E22E9B15-7CF4-5A45-9084-FB804338AD09}"/>
          </ac:spMkLst>
        </pc:spChg>
        <pc:spChg chg="mod">
          <ac:chgData name="Matthew Otten" userId="S::matthew.otten@uwtsd.ac.uk::96d4f760-da09-48e7-a432-cbfdfa4703c3" providerId="AD" clId="Web-{ABBD629F-0742-A507-9F25-18EF3DEEBDD3}" dt="2020-09-02T14:02:22.693" v="26"/>
          <ac:spMkLst>
            <pc:docMk/>
            <pc:sldMk cId="3544687270" sldId="264"/>
            <ac:spMk id="9" creationId="{2BDF016C-164E-3344-B877-40C29946CE30}"/>
          </ac:spMkLst>
        </pc:spChg>
        <pc:picChg chg="add del mod">
          <ac:chgData name="Matthew Otten" userId="S::matthew.otten@uwtsd.ac.uk::96d4f760-da09-48e7-a432-cbfdfa4703c3" providerId="AD" clId="Web-{ABBD629F-0742-A507-9F25-18EF3DEEBDD3}" dt="2020-09-02T14:03:03.178" v="31"/>
          <ac:picMkLst>
            <pc:docMk/>
            <pc:sldMk cId="3544687270" sldId="264"/>
            <ac:picMk id="8" creationId="{D13FBD0B-5214-4D92-88BF-A1F173F300F3}"/>
          </ac:picMkLst>
        </pc:picChg>
      </pc:sldChg>
      <pc:sldChg chg="modSp modNotes">
        <pc:chgData name="Matthew Otten" userId="S::matthew.otten@uwtsd.ac.uk::96d4f760-da09-48e7-a432-cbfdfa4703c3" providerId="AD" clId="Web-{ABBD629F-0742-A507-9F25-18EF3DEEBDD3}" dt="2020-09-02T14:05:42.726" v="255" actId="20577"/>
        <pc:sldMkLst>
          <pc:docMk/>
          <pc:sldMk cId="3455881578" sldId="266"/>
        </pc:sldMkLst>
        <pc:spChg chg="mod">
          <ac:chgData name="Matthew Otten" userId="S::matthew.otten@uwtsd.ac.uk::96d4f760-da09-48e7-a432-cbfdfa4703c3" providerId="AD" clId="Web-{ABBD629F-0742-A507-9F25-18EF3DEEBDD3}" dt="2020-09-02T14:05:42.726" v="255" actId="20577"/>
          <ac:spMkLst>
            <pc:docMk/>
            <pc:sldMk cId="3455881578" sldId="266"/>
            <ac:spMk id="2" creationId="{B1CB8F6A-CC48-5E44-A7A6-3F1B2D9D5026}"/>
          </ac:spMkLst>
        </pc:spChg>
        <pc:spChg chg="mod">
          <ac:chgData name="Matthew Otten" userId="S::matthew.otten@uwtsd.ac.uk::96d4f760-da09-48e7-a432-cbfdfa4703c3" providerId="AD" clId="Web-{ABBD629F-0742-A507-9F25-18EF3DEEBDD3}" dt="2020-09-02T14:04:28.242" v="231" actId="1076"/>
          <ac:spMkLst>
            <pc:docMk/>
            <pc:sldMk cId="3455881578" sldId="266"/>
            <ac:spMk id="13" creationId="{151D3E1E-8DC7-014D-954C-633ED6C06FCA}"/>
          </ac:spMkLst>
        </pc:spChg>
      </pc:sldChg>
      <pc:sldChg chg="modNotes">
        <pc:chgData name="Matthew Otten" userId="S::matthew.otten@uwtsd.ac.uk::96d4f760-da09-48e7-a432-cbfdfa4703c3" providerId="AD" clId="Web-{ABBD629F-0742-A507-9F25-18EF3DEEBDD3}" dt="2020-09-02T14:05:53.807" v="261"/>
        <pc:sldMkLst>
          <pc:docMk/>
          <pc:sldMk cId="3335509139" sldId="267"/>
        </pc:sldMkLst>
      </pc:sldChg>
      <pc:sldChg chg="addSp delSp modNotes">
        <pc:chgData name="Matthew Otten" userId="S::matthew.otten@uwtsd.ac.uk::96d4f760-da09-48e7-a432-cbfdfa4703c3" providerId="AD" clId="Web-{ABBD629F-0742-A507-9F25-18EF3DEEBDD3}" dt="2020-09-02T14:06:22.398" v="271"/>
        <pc:sldMkLst>
          <pc:docMk/>
          <pc:sldMk cId="2486591021" sldId="268"/>
        </pc:sldMkLst>
        <pc:picChg chg="add del">
          <ac:chgData name="Matthew Otten" userId="S::matthew.otten@uwtsd.ac.uk::96d4f760-da09-48e7-a432-cbfdfa4703c3" providerId="AD" clId="Web-{ABBD629F-0742-A507-9F25-18EF3DEEBDD3}" dt="2020-09-02T14:06:17.523" v="267"/>
          <ac:picMkLst>
            <pc:docMk/>
            <pc:sldMk cId="2486591021" sldId="268"/>
            <ac:picMk id="47" creationId="{3D8B2B3B-19CA-1F40-B068-52CAE4FF5D40}"/>
          </ac:picMkLst>
        </pc:picChg>
      </pc:sldChg>
    </pc:docChg>
  </pc:docChgLst>
  <pc:docChgLst>
    <pc:chgData name="Rebecca Crane" userId="S::rebecca.crane@uwtsd.ac.uk::b09f55a7-8da4-46cc-b8fe-3bc22a0cdf4f" providerId="AD" clId="Web-{38AFE16A-0058-3195-A5ED-F898207ECD74}"/>
    <pc:docChg chg="modSld">
      <pc:chgData name="Rebecca Crane" userId="S::rebecca.crane@uwtsd.ac.uk::b09f55a7-8da4-46cc-b8fe-3bc22a0cdf4f" providerId="AD" clId="Web-{38AFE16A-0058-3195-A5ED-F898207ECD74}" dt="2021-02-04T14:35:34.814" v="169" actId="1076"/>
      <pc:docMkLst>
        <pc:docMk/>
      </pc:docMkLst>
      <pc:sldChg chg="addSp delSp modSp">
        <pc:chgData name="Rebecca Crane" userId="S::rebecca.crane@uwtsd.ac.uk::b09f55a7-8da4-46cc-b8fe-3bc22a0cdf4f" providerId="AD" clId="Web-{38AFE16A-0058-3195-A5ED-F898207ECD74}" dt="2021-02-04T14:07:38.722" v="33" actId="1076"/>
        <pc:sldMkLst>
          <pc:docMk/>
          <pc:sldMk cId="389376498" sldId="256"/>
        </pc:sldMkLst>
        <pc:spChg chg="del mod">
          <ac:chgData name="Rebecca Crane" userId="S::rebecca.crane@uwtsd.ac.uk::b09f55a7-8da4-46cc-b8fe-3bc22a0cdf4f" providerId="AD" clId="Web-{38AFE16A-0058-3195-A5ED-F898207ECD74}" dt="2021-02-04T14:05:34.281" v="6"/>
          <ac:spMkLst>
            <pc:docMk/>
            <pc:sldMk cId="389376498" sldId="256"/>
            <ac:spMk id="2" creationId="{6E1503A0-F7BA-F343-BC56-E0481459B038}"/>
          </ac:spMkLst>
        </pc:spChg>
        <pc:spChg chg="del">
          <ac:chgData name="Rebecca Crane" userId="S::rebecca.crane@uwtsd.ac.uk::b09f55a7-8da4-46cc-b8fe-3bc22a0cdf4f" providerId="AD" clId="Web-{38AFE16A-0058-3195-A5ED-F898207ECD74}" dt="2021-02-04T14:05:09.593" v="0"/>
          <ac:spMkLst>
            <pc:docMk/>
            <pc:sldMk cId="389376498" sldId="256"/>
            <ac:spMk id="3" creationId="{37B9DED0-639C-49B7-A94C-1C2CAB70A13C}"/>
          </ac:spMkLst>
        </pc:spChg>
        <pc:spChg chg="add del mod">
          <ac:chgData name="Rebecca Crane" userId="S::rebecca.crane@uwtsd.ac.uk::b09f55a7-8da4-46cc-b8fe-3bc22a0cdf4f" providerId="AD" clId="Web-{38AFE16A-0058-3195-A5ED-F898207ECD74}" dt="2021-02-04T14:06:14.329" v="13"/>
          <ac:spMkLst>
            <pc:docMk/>
            <pc:sldMk cId="389376498" sldId="256"/>
            <ac:spMk id="8" creationId="{83AD7D9B-84BD-47B1-8537-5B210B105964}"/>
          </ac:spMkLst>
        </pc:spChg>
        <pc:spChg chg="add mod">
          <ac:chgData name="Rebecca Crane" userId="S::rebecca.crane@uwtsd.ac.uk::b09f55a7-8da4-46cc-b8fe-3bc22a0cdf4f" providerId="AD" clId="Web-{38AFE16A-0058-3195-A5ED-F898207ECD74}" dt="2021-02-04T14:07:09.705" v="23" actId="20577"/>
          <ac:spMkLst>
            <pc:docMk/>
            <pc:sldMk cId="389376498" sldId="256"/>
            <ac:spMk id="9" creationId="{1F25E822-2FE9-4839-A298-F05533FD9DAE}"/>
          </ac:spMkLst>
        </pc:spChg>
        <pc:spChg chg="add del mod">
          <ac:chgData name="Rebecca Crane" userId="S::rebecca.crane@uwtsd.ac.uk::b09f55a7-8da4-46cc-b8fe-3bc22a0cdf4f" providerId="AD" clId="Web-{38AFE16A-0058-3195-A5ED-F898207ECD74}" dt="2021-02-04T14:06:45.517" v="19"/>
          <ac:spMkLst>
            <pc:docMk/>
            <pc:sldMk cId="389376498" sldId="256"/>
            <ac:spMk id="10" creationId="{1D11CC5C-BE1A-4F16-9D9B-4C9F9E327416}"/>
          </ac:spMkLst>
        </pc:spChg>
        <pc:spChg chg="add del">
          <ac:chgData name="Rebecca Crane" userId="S::rebecca.crane@uwtsd.ac.uk::b09f55a7-8da4-46cc-b8fe-3bc22a0cdf4f" providerId="AD" clId="Web-{38AFE16A-0058-3195-A5ED-F898207ECD74}" dt="2021-02-04T14:06:51.986" v="21"/>
          <ac:spMkLst>
            <pc:docMk/>
            <pc:sldMk cId="389376498" sldId="256"/>
            <ac:spMk id="11" creationId="{4F8AE1AC-D3D8-4BBB-9A6C-B8783632B181}"/>
          </ac:spMkLst>
        </pc:spChg>
        <pc:spChg chg="add mod">
          <ac:chgData name="Rebecca Crane" userId="S::rebecca.crane@uwtsd.ac.uk::b09f55a7-8da4-46cc-b8fe-3bc22a0cdf4f" providerId="AD" clId="Web-{38AFE16A-0058-3195-A5ED-F898207ECD74}" dt="2021-02-04T14:07:38.722" v="33" actId="1076"/>
          <ac:spMkLst>
            <pc:docMk/>
            <pc:sldMk cId="389376498" sldId="256"/>
            <ac:spMk id="12" creationId="{4F8AE1AC-D3D8-4BBB-9A6C-B8783632B181}"/>
          </ac:spMkLst>
        </pc:spChg>
      </pc:sldChg>
      <pc:sldChg chg="addSp delSp modSp">
        <pc:chgData name="Rebecca Crane" userId="S::rebecca.crane@uwtsd.ac.uk::b09f55a7-8da4-46cc-b8fe-3bc22a0cdf4f" providerId="AD" clId="Web-{38AFE16A-0058-3195-A5ED-F898207ECD74}" dt="2021-02-04T14:35:34.814" v="169" actId="1076"/>
        <pc:sldMkLst>
          <pc:docMk/>
          <pc:sldMk cId="1650736752" sldId="257"/>
        </pc:sldMkLst>
        <pc:spChg chg="del mod">
          <ac:chgData name="Rebecca Crane" userId="S::rebecca.crane@uwtsd.ac.uk::b09f55a7-8da4-46cc-b8fe-3bc22a0cdf4f" providerId="AD" clId="Web-{38AFE16A-0058-3195-A5ED-F898207ECD74}" dt="2021-02-04T14:19:46.710" v="109"/>
          <ac:spMkLst>
            <pc:docMk/>
            <pc:sldMk cId="1650736752" sldId="257"/>
            <ac:spMk id="2" creationId="{B1CB8F6A-CC48-5E44-A7A6-3F1B2D9D5026}"/>
          </ac:spMkLst>
        </pc:spChg>
        <pc:spChg chg="del mod">
          <ac:chgData name="Rebecca Crane" userId="S::rebecca.crane@uwtsd.ac.uk::b09f55a7-8da4-46cc-b8fe-3bc22a0cdf4f" providerId="AD" clId="Web-{38AFE16A-0058-3195-A5ED-F898207ECD74}" dt="2021-02-04T14:25:03.266" v="127"/>
          <ac:spMkLst>
            <pc:docMk/>
            <pc:sldMk cId="1650736752" sldId="257"/>
            <ac:spMk id="3" creationId="{D51E9712-99AE-6D42-BCDF-429E7B15518C}"/>
          </ac:spMkLst>
        </pc:spChg>
        <pc:spChg chg="add del mod">
          <ac:chgData name="Rebecca Crane" userId="S::rebecca.crane@uwtsd.ac.uk::b09f55a7-8da4-46cc-b8fe-3bc22a0cdf4f" providerId="AD" clId="Web-{38AFE16A-0058-3195-A5ED-F898207ECD74}" dt="2021-02-04T14:23:55.045" v="124"/>
          <ac:spMkLst>
            <pc:docMk/>
            <pc:sldMk cId="1650736752" sldId="257"/>
            <ac:spMk id="7" creationId="{FC545857-5923-47A7-A580-D067E1AAB2FB}"/>
          </ac:spMkLst>
        </pc:spChg>
        <pc:spChg chg="add mod">
          <ac:chgData name="Rebecca Crane" userId="S::rebecca.crane@uwtsd.ac.uk::b09f55a7-8da4-46cc-b8fe-3bc22a0cdf4f" providerId="AD" clId="Web-{38AFE16A-0058-3195-A5ED-F898207ECD74}" dt="2021-02-04T14:35:29.064" v="168" actId="1076"/>
          <ac:spMkLst>
            <pc:docMk/>
            <pc:sldMk cId="1650736752" sldId="257"/>
            <ac:spMk id="8" creationId="{E275A9FF-4656-4ABF-A534-767F237F1E1D}"/>
          </ac:spMkLst>
        </pc:spChg>
        <pc:spChg chg="add mod">
          <ac:chgData name="Rebecca Crane" userId="S::rebecca.crane@uwtsd.ac.uk::b09f55a7-8da4-46cc-b8fe-3bc22a0cdf4f" providerId="AD" clId="Web-{38AFE16A-0058-3195-A5ED-F898207ECD74}" dt="2021-02-04T14:35:34.814" v="169" actId="1076"/>
          <ac:spMkLst>
            <pc:docMk/>
            <pc:sldMk cId="1650736752" sldId="257"/>
            <ac:spMk id="9" creationId="{23B69EC3-1042-4667-8684-F7F9EA40461C}"/>
          </ac:spMkLst>
        </pc:spChg>
        <pc:spChg chg="add del mod">
          <ac:chgData name="Rebecca Crane" userId="S::rebecca.crane@uwtsd.ac.uk::b09f55a7-8da4-46cc-b8fe-3bc22a0cdf4f" providerId="AD" clId="Web-{38AFE16A-0058-3195-A5ED-F898207ECD74}" dt="2021-02-04T14:25:07.828" v="128"/>
          <ac:spMkLst>
            <pc:docMk/>
            <pc:sldMk cId="1650736752" sldId="257"/>
            <ac:spMk id="11" creationId="{311AC3B6-5307-4232-932D-FE2D01CD5320}"/>
          </ac:spMkLst>
        </pc:spChg>
        <pc:picChg chg="add mod">
          <ac:chgData name="Rebecca Crane" userId="S::rebecca.crane@uwtsd.ac.uk::b09f55a7-8da4-46cc-b8fe-3bc22a0cdf4f" providerId="AD" clId="Web-{38AFE16A-0058-3195-A5ED-F898207ECD74}" dt="2021-02-04T14:35:22.658" v="167" actId="1076"/>
          <ac:picMkLst>
            <pc:docMk/>
            <pc:sldMk cId="1650736752" sldId="257"/>
            <ac:picMk id="12" creationId="{0DB81950-4B9B-4BB9-B285-A8013676AE87}"/>
          </ac:picMkLst>
        </pc:picChg>
      </pc:sldChg>
      <pc:sldChg chg="addSp delSp modSp">
        <pc:chgData name="Rebecca Crane" userId="S::rebecca.crane@uwtsd.ac.uk::b09f55a7-8da4-46cc-b8fe-3bc22a0cdf4f" providerId="AD" clId="Web-{38AFE16A-0058-3195-A5ED-F898207ECD74}" dt="2021-02-04T14:10:18.773" v="87" actId="20577"/>
        <pc:sldMkLst>
          <pc:docMk/>
          <pc:sldMk cId="3544687270" sldId="264"/>
        </pc:sldMkLst>
        <pc:spChg chg="mod">
          <ac:chgData name="Rebecca Crane" userId="S::rebecca.crane@uwtsd.ac.uk::b09f55a7-8da4-46cc-b8fe-3bc22a0cdf4f" providerId="AD" clId="Web-{38AFE16A-0058-3195-A5ED-F898207ECD74}" dt="2021-02-04T14:10:18.773" v="87" actId="20577"/>
          <ac:spMkLst>
            <pc:docMk/>
            <pc:sldMk cId="3544687270" sldId="264"/>
            <ac:spMk id="2" creationId="{6E1503A0-F7BA-F343-BC56-E0481459B038}"/>
          </ac:spMkLst>
        </pc:spChg>
        <pc:spChg chg="del">
          <ac:chgData name="Rebecca Crane" userId="S::rebecca.crane@uwtsd.ac.uk::b09f55a7-8da4-46cc-b8fe-3bc22a0cdf4f" providerId="AD" clId="Web-{38AFE16A-0058-3195-A5ED-F898207ECD74}" dt="2021-02-04T14:08:10.363" v="34"/>
          <ac:spMkLst>
            <pc:docMk/>
            <pc:sldMk cId="3544687270" sldId="264"/>
            <ac:spMk id="9" creationId="{2BDF016C-164E-3344-B877-40C29946CE30}"/>
          </ac:spMkLst>
        </pc:spChg>
        <pc:picChg chg="add mod">
          <ac:chgData name="Rebecca Crane" userId="S::rebecca.crane@uwtsd.ac.uk::b09f55a7-8da4-46cc-b8fe-3bc22a0cdf4f" providerId="AD" clId="Web-{38AFE16A-0058-3195-A5ED-F898207ECD74}" dt="2021-02-04T14:08:50.364" v="40" actId="1076"/>
          <ac:picMkLst>
            <pc:docMk/>
            <pc:sldMk cId="3544687270" sldId="264"/>
            <ac:picMk id="3" creationId="{84637734-BFD8-48BB-9957-B371B906C48D}"/>
          </ac:picMkLst>
        </pc:picChg>
      </pc:sldChg>
    </pc:docChg>
  </pc:docChgLst>
  <pc:docChgLst>
    <pc:chgData name="Sarah Cole" userId="S::s.cole@uwtsd.ac.uk::4cd36e27-54f9-48c6-b055-92bcf3b65c01" providerId="AD" clId="Web-{016470E5-C76B-13D2-4C8B-8CEAD962E815}"/>
    <pc:docChg chg="modSld">
      <pc:chgData name="Sarah Cole" userId="S::s.cole@uwtsd.ac.uk::4cd36e27-54f9-48c6-b055-92bcf3b65c01" providerId="AD" clId="Web-{016470E5-C76B-13D2-4C8B-8CEAD962E815}" dt="2020-09-02T14:08:36.531" v="32"/>
      <pc:docMkLst>
        <pc:docMk/>
      </pc:docMkLst>
      <pc:sldChg chg="mod modShow">
        <pc:chgData name="Sarah Cole" userId="S::s.cole@uwtsd.ac.uk::4cd36e27-54f9-48c6-b055-92bcf3b65c01" providerId="AD" clId="Web-{016470E5-C76B-13D2-4C8B-8CEAD962E815}" dt="2020-09-02T14:05:55.376" v="9"/>
        <pc:sldMkLst>
          <pc:docMk/>
          <pc:sldMk cId="1474950015" sldId="259"/>
        </pc:sldMkLst>
      </pc:sldChg>
      <pc:sldChg chg="addSp delSp modSp">
        <pc:chgData name="Sarah Cole" userId="S::s.cole@uwtsd.ac.uk::4cd36e27-54f9-48c6-b055-92bcf3b65c01" providerId="AD" clId="Web-{016470E5-C76B-13D2-4C8B-8CEAD962E815}" dt="2020-09-02T14:08:36.531" v="32"/>
        <pc:sldMkLst>
          <pc:docMk/>
          <pc:sldMk cId="3544687270" sldId="264"/>
        </pc:sldMkLst>
        <pc:spChg chg="mod">
          <ac:chgData name="Sarah Cole" userId="S::s.cole@uwtsd.ac.uk::4cd36e27-54f9-48c6-b055-92bcf3b65c01" providerId="AD" clId="Web-{016470E5-C76B-13D2-4C8B-8CEAD962E815}" dt="2020-09-02T14:08:32.859" v="30" actId="1076"/>
          <ac:spMkLst>
            <pc:docMk/>
            <pc:sldMk cId="3544687270" sldId="264"/>
            <ac:spMk id="4" creationId="{E22E9B15-7CF4-5A45-9084-FB804338AD09}"/>
          </ac:spMkLst>
        </pc:spChg>
        <pc:spChg chg="add del">
          <ac:chgData name="Sarah Cole" userId="S::s.cole@uwtsd.ac.uk::4cd36e27-54f9-48c6-b055-92bcf3b65c01" providerId="AD" clId="Web-{016470E5-C76B-13D2-4C8B-8CEAD962E815}" dt="2020-09-02T14:00:31.942" v="1"/>
          <ac:spMkLst>
            <pc:docMk/>
            <pc:sldMk cId="3544687270" sldId="264"/>
            <ac:spMk id="9" creationId="{2BDF016C-164E-3344-B877-40C29946CE30}"/>
          </ac:spMkLst>
        </pc:spChg>
        <pc:spChg chg="add del mod">
          <ac:chgData name="Sarah Cole" userId="S::s.cole@uwtsd.ac.uk::4cd36e27-54f9-48c6-b055-92bcf3b65c01" providerId="AD" clId="Web-{016470E5-C76B-13D2-4C8B-8CEAD962E815}" dt="2020-09-02T14:08:36.531" v="32"/>
          <ac:spMkLst>
            <pc:docMk/>
            <pc:sldMk cId="3544687270" sldId="264"/>
            <ac:spMk id="10" creationId="{3F41E633-5219-4BB4-888B-E8E4E88F3101}"/>
          </ac:spMkLst>
        </pc:spChg>
        <pc:picChg chg="add del mod">
          <ac:chgData name="Sarah Cole" userId="S::s.cole@uwtsd.ac.uk::4cd36e27-54f9-48c6-b055-92bcf3b65c01" providerId="AD" clId="Web-{016470E5-C76B-13D2-4C8B-8CEAD962E815}" dt="2020-09-02T14:01:43.769" v="4"/>
          <ac:picMkLst>
            <pc:docMk/>
            <pc:sldMk cId="3544687270" sldId="264"/>
            <ac:picMk id="3" creationId="{D90034D2-DC04-4F55-92B3-FE5E382BF3C5}"/>
          </ac:picMkLst>
        </pc:picChg>
        <pc:picChg chg="add del mod">
          <ac:chgData name="Sarah Cole" userId="S::s.cole@uwtsd.ac.uk::4cd36e27-54f9-48c6-b055-92bcf3b65c01" providerId="AD" clId="Web-{016470E5-C76B-13D2-4C8B-8CEAD962E815}" dt="2020-09-02T14:01:56.613" v="7"/>
          <ac:picMkLst>
            <pc:docMk/>
            <pc:sldMk cId="3544687270" sldId="264"/>
            <ac:picMk id="7" creationId="{D0761C21-EC1A-4175-AA0E-381DD4A1AB60}"/>
          </ac:picMkLst>
        </pc:picChg>
      </pc:sldChg>
      <pc:sldChg chg="addSp delSp modSp">
        <pc:chgData name="Sarah Cole" userId="S::s.cole@uwtsd.ac.uk::4cd36e27-54f9-48c6-b055-92bcf3b65c01" providerId="AD" clId="Web-{016470E5-C76B-13D2-4C8B-8CEAD962E815}" dt="2020-09-02T14:08:12.906" v="27"/>
        <pc:sldMkLst>
          <pc:docMk/>
          <pc:sldMk cId="2486591021" sldId="268"/>
        </pc:sldMkLst>
        <pc:spChg chg="del">
          <ac:chgData name="Sarah Cole" userId="S::s.cole@uwtsd.ac.uk::4cd36e27-54f9-48c6-b055-92bcf3b65c01" providerId="AD" clId="Web-{016470E5-C76B-13D2-4C8B-8CEAD962E815}" dt="2020-09-02T14:06:10.501" v="10"/>
          <ac:spMkLst>
            <pc:docMk/>
            <pc:sldMk cId="2486591021" sldId="268"/>
            <ac:spMk id="56" creationId="{E1A92768-C90D-4200-8975-84CC4D4BC944}"/>
          </ac:spMkLst>
        </pc:spChg>
        <pc:spChg chg="add del">
          <ac:chgData name="Sarah Cole" userId="S::s.cole@uwtsd.ac.uk::4cd36e27-54f9-48c6-b055-92bcf3b65c01" providerId="AD" clId="Web-{016470E5-C76B-13D2-4C8B-8CEAD962E815}" dt="2020-09-02T14:08:12.906" v="27"/>
          <ac:spMkLst>
            <pc:docMk/>
            <pc:sldMk cId="2486591021" sldId="268"/>
            <ac:spMk id="61" creationId="{EA518CE4-E4D4-4D8A-980F-6D692AC96949}"/>
          </ac:spMkLst>
        </pc:spChg>
        <pc:spChg chg="add del">
          <ac:chgData name="Sarah Cole" userId="S::s.cole@uwtsd.ac.uk::4cd36e27-54f9-48c6-b055-92bcf3b65c01" providerId="AD" clId="Web-{016470E5-C76B-13D2-4C8B-8CEAD962E815}" dt="2020-09-02T14:08:12.906" v="27"/>
          <ac:spMkLst>
            <pc:docMk/>
            <pc:sldMk cId="2486591021" sldId="268"/>
            <ac:spMk id="63" creationId="{F82BF3E2-EB0E-40D6-8835-2367A5316CA4}"/>
          </ac:spMkLst>
        </pc:spChg>
        <pc:spChg chg="add del">
          <ac:chgData name="Sarah Cole" userId="S::s.cole@uwtsd.ac.uk::4cd36e27-54f9-48c6-b055-92bcf3b65c01" providerId="AD" clId="Web-{016470E5-C76B-13D2-4C8B-8CEAD962E815}" dt="2020-09-02T14:08:12.906" v="27"/>
          <ac:spMkLst>
            <pc:docMk/>
            <pc:sldMk cId="2486591021" sldId="268"/>
            <ac:spMk id="65" creationId="{481E86DD-89E6-42B2-8675-84B7C56BFF7D}"/>
          </ac:spMkLst>
        </pc:spChg>
        <pc:spChg chg="add del">
          <ac:chgData name="Sarah Cole" userId="S::s.cole@uwtsd.ac.uk::4cd36e27-54f9-48c6-b055-92bcf3b65c01" providerId="AD" clId="Web-{016470E5-C76B-13D2-4C8B-8CEAD962E815}" dt="2020-09-02T14:08:12.906" v="27"/>
          <ac:spMkLst>
            <pc:docMk/>
            <pc:sldMk cId="2486591021" sldId="268"/>
            <ac:spMk id="67" creationId="{5EFE9E4D-D93B-4B04-A3B5-234F5DBB9EAE}"/>
          </ac:spMkLst>
        </pc:spChg>
        <pc:spChg chg="add del">
          <ac:chgData name="Sarah Cole" userId="S::s.cole@uwtsd.ac.uk::4cd36e27-54f9-48c6-b055-92bcf3b65c01" providerId="AD" clId="Web-{016470E5-C76B-13D2-4C8B-8CEAD962E815}" dt="2020-09-02T14:06:56.188" v="14"/>
          <ac:spMkLst>
            <pc:docMk/>
            <pc:sldMk cId="2486591021" sldId="268"/>
            <ac:spMk id="69" creationId="{C7336F7B-7038-4227-BCAC-E417CC3F669D}"/>
          </ac:spMkLst>
        </pc:spChg>
        <pc:spChg chg="add del">
          <ac:chgData name="Sarah Cole" userId="S::s.cole@uwtsd.ac.uk::4cd36e27-54f9-48c6-b055-92bcf3b65c01" providerId="AD" clId="Web-{016470E5-C76B-13D2-4C8B-8CEAD962E815}" dt="2020-09-02T14:07:00.204" v="16"/>
          <ac:spMkLst>
            <pc:docMk/>
            <pc:sldMk cId="2486591021" sldId="268"/>
            <ac:spMk id="70" creationId="{E1A92768-C90D-4200-8975-84CC4D4BC944}"/>
          </ac:spMkLst>
        </pc:spChg>
        <pc:spChg chg="add del">
          <ac:chgData name="Sarah Cole" userId="S::s.cole@uwtsd.ac.uk::4cd36e27-54f9-48c6-b055-92bcf3b65c01" providerId="AD" clId="Web-{016470E5-C76B-13D2-4C8B-8CEAD962E815}" dt="2020-09-02T14:07:10.032" v="20"/>
          <ac:spMkLst>
            <pc:docMk/>
            <pc:sldMk cId="2486591021" sldId="268"/>
            <ac:spMk id="71" creationId="{E1A92768-C90D-4200-8975-84CC4D4BC944}"/>
          </ac:spMkLst>
        </pc:spChg>
        <pc:spChg chg="add del">
          <ac:chgData name="Sarah Cole" userId="S::s.cole@uwtsd.ac.uk::4cd36e27-54f9-48c6-b055-92bcf3b65c01" providerId="AD" clId="Web-{016470E5-C76B-13D2-4C8B-8CEAD962E815}" dt="2020-09-02T14:06:52.751" v="12"/>
          <ac:spMkLst>
            <pc:docMk/>
            <pc:sldMk cId="2486591021" sldId="268"/>
            <ac:spMk id="72" creationId="{E1A92768-C90D-4200-8975-84CC4D4BC944}"/>
          </ac:spMkLst>
        </pc:spChg>
        <pc:spChg chg="add del">
          <ac:chgData name="Sarah Cole" userId="S::s.cole@uwtsd.ac.uk::4cd36e27-54f9-48c6-b055-92bcf3b65c01" providerId="AD" clId="Web-{016470E5-C76B-13D2-4C8B-8CEAD962E815}" dt="2020-09-02T14:07:14.703" v="22"/>
          <ac:spMkLst>
            <pc:docMk/>
            <pc:sldMk cId="2486591021" sldId="268"/>
            <ac:spMk id="73" creationId="{C7336F7B-7038-4227-BCAC-E417CC3F669D}"/>
          </ac:spMkLst>
        </pc:spChg>
        <pc:spChg chg="add del">
          <ac:chgData name="Sarah Cole" userId="S::s.cole@uwtsd.ac.uk::4cd36e27-54f9-48c6-b055-92bcf3b65c01" providerId="AD" clId="Web-{016470E5-C76B-13D2-4C8B-8CEAD962E815}" dt="2020-09-02T14:07:18.094" v="24"/>
          <ac:spMkLst>
            <pc:docMk/>
            <pc:sldMk cId="2486591021" sldId="268"/>
            <ac:spMk id="74" creationId="{ED704EFE-42E8-4C4D-AF32-312001F77215}"/>
          </ac:spMkLst>
        </pc:spChg>
        <pc:spChg chg="add del">
          <ac:chgData name="Sarah Cole" userId="S::s.cole@uwtsd.ac.uk::4cd36e27-54f9-48c6-b055-92bcf3b65c01" providerId="AD" clId="Web-{016470E5-C76B-13D2-4C8B-8CEAD962E815}" dt="2020-09-02T14:07:59.828" v="26"/>
          <ac:spMkLst>
            <pc:docMk/>
            <pc:sldMk cId="2486591021" sldId="268"/>
            <ac:spMk id="75" creationId="{E1A92768-C90D-4200-8975-84CC4D4BC944}"/>
          </ac:spMkLst>
        </pc:spChg>
        <pc:spChg chg="add">
          <ac:chgData name="Sarah Cole" userId="S::s.cole@uwtsd.ac.uk::4cd36e27-54f9-48c6-b055-92bcf3b65c01" providerId="AD" clId="Web-{016470E5-C76B-13D2-4C8B-8CEAD962E815}" dt="2020-09-02T14:08:12.906" v="27"/>
          <ac:spMkLst>
            <pc:docMk/>
            <pc:sldMk cId="2486591021" sldId="268"/>
            <ac:spMk id="76" creationId="{E1A92768-C90D-4200-8975-84CC4D4BC944}"/>
          </ac:spMkLst>
        </pc:spChg>
        <pc:picChg chg="mod ord">
          <ac:chgData name="Sarah Cole" userId="S::s.cole@uwtsd.ac.uk::4cd36e27-54f9-48c6-b055-92bcf3b65c01" providerId="AD" clId="Web-{016470E5-C76B-13D2-4C8B-8CEAD962E815}" dt="2020-09-02T14:08:12.906" v="27"/>
          <ac:picMkLst>
            <pc:docMk/>
            <pc:sldMk cId="2486591021" sldId="268"/>
            <ac:picMk id="40" creationId="{A79CC27B-04AB-C84B-94E7-FE7F939A42D5}"/>
          </ac:picMkLst>
        </pc:picChg>
        <pc:picChg chg="mod ord">
          <ac:chgData name="Sarah Cole" userId="S::s.cole@uwtsd.ac.uk::4cd36e27-54f9-48c6-b055-92bcf3b65c01" providerId="AD" clId="Web-{016470E5-C76B-13D2-4C8B-8CEAD962E815}" dt="2020-09-02T14:08:12.906" v="27"/>
          <ac:picMkLst>
            <pc:docMk/>
            <pc:sldMk cId="2486591021" sldId="268"/>
            <ac:picMk id="43" creationId="{2F3EB52A-7D3A-D74F-A989-017D4F176C41}"/>
          </ac:picMkLst>
        </pc:picChg>
        <pc:picChg chg="mod ord">
          <ac:chgData name="Sarah Cole" userId="S::s.cole@uwtsd.ac.uk::4cd36e27-54f9-48c6-b055-92bcf3b65c01" providerId="AD" clId="Web-{016470E5-C76B-13D2-4C8B-8CEAD962E815}" dt="2020-09-02T14:08:12.906" v="27"/>
          <ac:picMkLst>
            <pc:docMk/>
            <pc:sldMk cId="2486591021" sldId="268"/>
            <ac:picMk id="45" creationId="{E222BB1C-441C-1741-BDC5-338377B3819C}"/>
          </ac:picMkLst>
        </pc:picChg>
        <pc:picChg chg="mod ord">
          <ac:chgData name="Sarah Cole" userId="S::s.cole@uwtsd.ac.uk::4cd36e27-54f9-48c6-b055-92bcf3b65c01" providerId="AD" clId="Web-{016470E5-C76B-13D2-4C8B-8CEAD962E815}" dt="2020-09-02T14:08:12.906" v="27"/>
          <ac:picMkLst>
            <pc:docMk/>
            <pc:sldMk cId="2486591021" sldId="268"/>
            <ac:picMk id="47" creationId="{3D8B2B3B-19CA-1F40-B068-52CAE4FF5D40}"/>
          </ac:picMkLst>
        </pc:picChg>
        <pc:picChg chg="mod ord">
          <ac:chgData name="Sarah Cole" userId="S::s.cole@uwtsd.ac.uk::4cd36e27-54f9-48c6-b055-92bcf3b65c01" providerId="AD" clId="Web-{016470E5-C76B-13D2-4C8B-8CEAD962E815}" dt="2020-09-02T14:08:12.906" v="27"/>
          <ac:picMkLst>
            <pc:docMk/>
            <pc:sldMk cId="2486591021" sldId="268"/>
            <ac:picMk id="49" creationId="{CBCEB5C9-8FEC-0A4C-A845-8A2F679E6419}"/>
          </ac:picMkLst>
        </pc:picChg>
        <pc:picChg chg="mod ord">
          <ac:chgData name="Sarah Cole" userId="S::s.cole@uwtsd.ac.uk::4cd36e27-54f9-48c6-b055-92bcf3b65c01" providerId="AD" clId="Web-{016470E5-C76B-13D2-4C8B-8CEAD962E815}" dt="2020-09-02T14:08:12.906" v="27"/>
          <ac:picMkLst>
            <pc:docMk/>
            <pc:sldMk cId="2486591021" sldId="268"/>
            <ac:picMk id="51" creationId="{F8F2F375-B9C2-6B4A-99EF-36F844A77601}"/>
          </ac:picMkLst>
        </pc:picChg>
      </pc:sldChg>
    </pc:docChg>
  </pc:docChgLst>
  <pc:docChgLst>
    <pc:chgData name="Rebecca Crane" userId="S::rebecca.crane@uwtsd.ac.uk::b09f55a7-8da4-46cc-b8fe-3bc22a0cdf4f" providerId="AD" clId="Web-{A4F04372-AE66-3C12-87F4-2D40CB2F1EC4}"/>
    <pc:docChg chg="modSld">
      <pc:chgData name="Rebecca Crane" userId="S::rebecca.crane@uwtsd.ac.uk::b09f55a7-8da4-46cc-b8fe-3bc22a0cdf4f" providerId="AD" clId="Web-{A4F04372-AE66-3C12-87F4-2D40CB2F1EC4}" dt="2021-01-22T10:42:12.422" v="14" actId="20577"/>
      <pc:docMkLst>
        <pc:docMk/>
      </pc:docMkLst>
      <pc:sldChg chg="modSp">
        <pc:chgData name="Rebecca Crane" userId="S::rebecca.crane@uwtsd.ac.uk::b09f55a7-8da4-46cc-b8fe-3bc22a0cdf4f" providerId="AD" clId="Web-{A4F04372-AE66-3C12-87F4-2D40CB2F1EC4}" dt="2021-01-22T10:42:12.422" v="14" actId="20577"/>
        <pc:sldMkLst>
          <pc:docMk/>
          <pc:sldMk cId="1650736752" sldId="257"/>
        </pc:sldMkLst>
        <pc:spChg chg="mod">
          <ac:chgData name="Rebecca Crane" userId="S::rebecca.crane@uwtsd.ac.uk::b09f55a7-8da4-46cc-b8fe-3bc22a0cdf4f" providerId="AD" clId="Web-{A4F04372-AE66-3C12-87F4-2D40CB2F1EC4}" dt="2021-01-22T10:42:12.422" v="14" actId="20577"/>
          <ac:spMkLst>
            <pc:docMk/>
            <pc:sldMk cId="1650736752" sldId="257"/>
            <ac:spMk id="2" creationId="{B1CB8F6A-CC48-5E44-A7A6-3F1B2D9D5026}"/>
          </ac:spMkLst>
        </pc:spChg>
        <pc:spChg chg="mod">
          <ac:chgData name="Rebecca Crane" userId="S::rebecca.crane@uwtsd.ac.uk::b09f55a7-8da4-46cc-b8fe-3bc22a0cdf4f" providerId="AD" clId="Web-{A4F04372-AE66-3C12-87F4-2D40CB2F1EC4}" dt="2021-01-22T10:41:16.983" v="2" actId="20577"/>
          <ac:spMkLst>
            <pc:docMk/>
            <pc:sldMk cId="1650736752" sldId="257"/>
            <ac:spMk id="3" creationId="{D51E9712-99AE-6D42-BCDF-429E7B1551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9AC20-BCEB-6C4E-A7DF-A96E2BC2B8B2}" type="datetimeFigureOut">
              <a:rPr lang="en-US" smtClean="0"/>
              <a:t>10/7/2021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7B536-613F-0C46-9058-38F0A4F5A17E}" type="slidenum">
              <a:rPr lang="en-US" smtClean="0"/>
              <a:t>‹#›</a:t>
            </a:fld>
            <a:endParaRPr lang="en-US"/>
          </a:p>
        </p:txBody>
      </p:sp>
    </p:spTree>
    <p:extLst>
      <p:ext uri="{BB962C8B-B14F-4D97-AF65-F5344CB8AC3E}">
        <p14:creationId xmlns:p14="http://schemas.microsoft.com/office/powerpoint/2010/main" val="181873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Useful Information</a:t>
            </a:r>
          </a:p>
          <a:p>
            <a:endParaRPr lang="en-US"/>
          </a:p>
          <a:p>
            <a:r>
              <a:rPr lang="en-US" b="1"/>
              <a:t>Language</a:t>
            </a:r>
          </a:p>
          <a:p>
            <a:r>
              <a:rPr lang="en-US"/>
              <a:t>• We recommend that presentations are monolingual for accessibility, with a Welsh and English version available to the students immediately. </a:t>
            </a:r>
          </a:p>
          <a:p>
            <a:r>
              <a:rPr lang="en-US"/>
              <a:t>• This should be made accessible to the students at the start of the session. </a:t>
            </a:r>
          </a:p>
          <a:p>
            <a:endParaRPr lang="en-US"/>
          </a:p>
          <a:p>
            <a:r>
              <a:rPr lang="en-US" b="1"/>
              <a:t>Design Help</a:t>
            </a:r>
          </a:p>
          <a:p>
            <a:r>
              <a:rPr lang="en-US"/>
              <a:t>• Design Team are happy to review your presentation and make edits if you are dealing with a complex issue.</a:t>
            </a:r>
          </a:p>
          <a:p>
            <a:endParaRPr lang="en-US"/>
          </a:p>
          <a:p>
            <a:r>
              <a:rPr lang="en-US" b="1"/>
              <a:t>Tips</a:t>
            </a:r>
          </a:p>
          <a:p>
            <a:r>
              <a:rPr lang="en-US"/>
              <a:t>• Useful tips are included in the notes section of each slides.</a:t>
            </a:r>
          </a:p>
          <a:p>
            <a:endParaRPr lang="en-US"/>
          </a:p>
          <a:p>
            <a:r>
              <a:rPr lang="en-US" b="1"/>
              <a:t>Font</a:t>
            </a:r>
          </a:p>
          <a:p>
            <a:r>
              <a:rPr lang="en-US"/>
              <a:t>• Use Avenir Next LT Pro, which is a cloud font included in Microsoft Office 2019 and onwards.</a:t>
            </a:r>
          </a:p>
          <a:p>
            <a:r>
              <a:rPr lang="en-US"/>
              <a:t>• If using a mac, please use Avenir Next or Avenir.</a:t>
            </a:r>
          </a:p>
          <a:p>
            <a:r>
              <a:rPr lang="en-US"/>
              <a:t>• Arial is our substitute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a:t>
            </a:fld>
            <a:endParaRPr lang="en-US"/>
          </a:p>
        </p:txBody>
      </p:sp>
    </p:spTree>
    <p:extLst>
      <p:ext uri="{BB962C8B-B14F-4D97-AF65-F5344CB8AC3E}">
        <p14:creationId xmlns:p14="http://schemas.microsoft.com/office/powerpoint/2010/main" val="2058566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ONLINE EDITOR</a:t>
            </a:r>
            <a:endParaRPr lang="en-US" b="1" dirty="0"/>
          </a:p>
          <a:p>
            <a:r>
              <a:rPr lang="en-US" b="1" dirty="0">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dirty="0"/>
              <a:t>Replacing Image</a:t>
            </a:r>
            <a:endParaRPr lang="en-US" dirty="0"/>
          </a:p>
          <a:p>
            <a:r>
              <a:rPr lang="en-US" dirty="0"/>
              <a:t>• Click on the place holder image.</a:t>
            </a:r>
          </a:p>
          <a:p>
            <a:r>
              <a:rPr lang="en-US" dirty="0"/>
              <a:t>• Selected ‘Fill’ (paint can icon) option in the Design Pane.</a:t>
            </a:r>
          </a:p>
          <a:p>
            <a:r>
              <a:rPr lang="en-US" dirty="0"/>
              <a:t>• With the ‘picture and texture fill’ selected, click insert from the picture source option. </a:t>
            </a:r>
          </a:p>
          <a:p>
            <a:endParaRPr lang="en-US"/>
          </a:p>
          <a:p>
            <a:r>
              <a:rPr lang="en-US" b="1" dirty="0"/>
              <a:t>Resizing or repositioning the image.</a:t>
            </a:r>
          </a:p>
          <a:p>
            <a:r>
              <a:rPr lang="en-US" dirty="0"/>
              <a:t>• Select the box</a:t>
            </a:r>
          </a:p>
          <a:p>
            <a:r>
              <a:rPr lang="en-US" dirty="0"/>
              <a:t>• Go to picture format</a:t>
            </a:r>
          </a:p>
          <a:p>
            <a:r>
              <a:rPr lang="en-US" dirty="0"/>
              <a:t>• Click crop and adjust on the slide as needed.</a:t>
            </a:r>
          </a:p>
          <a:p>
            <a:endParaRPr lang="en-US"/>
          </a:p>
          <a:p>
            <a:r>
              <a:rPr lang="en-US" b="1" dirty="0"/>
              <a:t>Distorted image?</a:t>
            </a:r>
          </a:p>
          <a:p>
            <a:r>
              <a:rPr lang="en-US" dirty="0"/>
              <a:t>• If the image looks distorted, select the ‘crop’ option on the ‘picture format’ tab.</a:t>
            </a:r>
          </a:p>
          <a:p>
            <a:r>
              <a:rPr lang="en-US" dirty="0"/>
              <a:t>• From the ‘crop’ dropdown, select fit.</a:t>
            </a:r>
          </a:p>
          <a:p>
            <a:r>
              <a:rPr lang="en-US" dirty="0"/>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2</a:t>
            </a:fld>
            <a:endParaRPr lang="en-US"/>
          </a:p>
        </p:txBody>
      </p:sp>
    </p:spTree>
    <p:extLst>
      <p:ext uri="{BB962C8B-B14F-4D97-AF65-F5344CB8AC3E}">
        <p14:creationId xmlns:p14="http://schemas.microsoft.com/office/powerpoint/2010/main" val="333327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3</a:t>
            </a:fld>
            <a:endParaRPr lang="en-US"/>
          </a:p>
        </p:txBody>
      </p:sp>
    </p:spTree>
    <p:extLst>
      <p:ext uri="{BB962C8B-B14F-4D97-AF65-F5344CB8AC3E}">
        <p14:creationId xmlns:p14="http://schemas.microsoft.com/office/powerpoint/2010/main" val="2462619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4</a:t>
            </a:fld>
            <a:endParaRPr lang="en-US"/>
          </a:p>
        </p:txBody>
      </p:sp>
    </p:spTree>
    <p:extLst>
      <p:ext uri="{BB962C8B-B14F-4D97-AF65-F5344CB8AC3E}">
        <p14:creationId xmlns:p14="http://schemas.microsoft.com/office/powerpoint/2010/main" val="3700619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6</a:t>
            </a:fld>
            <a:endParaRPr lang="en-US"/>
          </a:p>
        </p:txBody>
      </p:sp>
    </p:spTree>
    <p:extLst>
      <p:ext uri="{BB962C8B-B14F-4D97-AF65-F5344CB8AC3E}">
        <p14:creationId xmlns:p14="http://schemas.microsoft.com/office/powerpoint/2010/main" val="2662655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7</a:t>
            </a:fld>
            <a:endParaRPr lang="en-US"/>
          </a:p>
        </p:txBody>
      </p:sp>
    </p:spTree>
    <p:extLst>
      <p:ext uri="{BB962C8B-B14F-4D97-AF65-F5344CB8AC3E}">
        <p14:creationId xmlns:p14="http://schemas.microsoft.com/office/powerpoint/2010/main" val="1034411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8</a:t>
            </a:fld>
            <a:endParaRPr lang="en-US"/>
          </a:p>
        </p:txBody>
      </p:sp>
    </p:spTree>
    <p:extLst>
      <p:ext uri="{BB962C8B-B14F-4D97-AF65-F5344CB8AC3E}">
        <p14:creationId xmlns:p14="http://schemas.microsoft.com/office/powerpoint/2010/main" val="4034696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9</a:t>
            </a:fld>
            <a:endParaRPr lang="en-US"/>
          </a:p>
        </p:txBody>
      </p:sp>
    </p:spTree>
    <p:extLst>
      <p:ext uri="{BB962C8B-B14F-4D97-AF65-F5344CB8AC3E}">
        <p14:creationId xmlns:p14="http://schemas.microsoft.com/office/powerpoint/2010/main" val="2760902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ONLINE EDITOR</a:t>
            </a:r>
            <a:endParaRPr lang="en-US" b="1" dirty="0"/>
          </a:p>
          <a:p>
            <a:r>
              <a:rPr lang="en-US" b="1" dirty="0">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dirty="0"/>
              <a:t>Replacing Image</a:t>
            </a:r>
            <a:endParaRPr lang="en-US" dirty="0"/>
          </a:p>
          <a:p>
            <a:r>
              <a:rPr lang="en-US" dirty="0"/>
              <a:t>• Click on the place holder image.</a:t>
            </a:r>
          </a:p>
          <a:p>
            <a:r>
              <a:rPr lang="en-US" dirty="0"/>
              <a:t>• Selected ‘Fill’ (paint can icon) option in the Design Pane.</a:t>
            </a:r>
          </a:p>
          <a:p>
            <a:r>
              <a:rPr lang="en-US" dirty="0"/>
              <a:t>• With the ‘picture and texture fill’ selected, click insert from the picture source option. </a:t>
            </a:r>
          </a:p>
          <a:p>
            <a:endParaRPr lang="en-US"/>
          </a:p>
          <a:p>
            <a:r>
              <a:rPr lang="en-US" b="1" dirty="0"/>
              <a:t>Resizing or repositioning the image.</a:t>
            </a:r>
          </a:p>
          <a:p>
            <a:r>
              <a:rPr lang="en-US" dirty="0"/>
              <a:t>• Select the box</a:t>
            </a:r>
          </a:p>
          <a:p>
            <a:r>
              <a:rPr lang="en-US" dirty="0"/>
              <a:t>• Go to picture format</a:t>
            </a:r>
          </a:p>
          <a:p>
            <a:r>
              <a:rPr lang="en-US" dirty="0"/>
              <a:t>• Click crop and adjust on the slide as needed.</a:t>
            </a:r>
          </a:p>
          <a:p>
            <a:endParaRPr lang="en-US"/>
          </a:p>
          <a:p>
            <a:r>
              <a:rPr lang="en-US" b="1" dirty="0"/>
              <a:t>Distorted image?</a:t>
            </a:r>
          </a:p>
          <a:p>
            <a:r>
              <a:rPr lang="en-US" dirty="0"/>
              <a:t>• If the image looks distorted, select the ‘crop’ option on the ‘picture format’ tab.</a:t>
            </a:r>
          </a:p>
          <a:p>
            <a:r>
              <a:rPr lang="en-US" dirty="0"/>
              <a:t>• From the ‘crop’ dropdown, select fit.</a:t>
            </a:r>
          </a:p>
          <a:p>
            <a:r>
              <a:rPr lang="en-US" dirty="0"/>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10</a:t>
            </a:fld>
            <a:endParaRPr lang="en-US"/>
          </a:p>
        </p:txBody>
      </p:sp>
    </p:spTree>
    <p:extLst>
      <p:ext uri="{BB962C8B-B14F-4D97-AF65-F5344CB8AC3E}">
        <p14:creationId xmlns:p14="http://schemas.microsoft.com/office/powerpoint/2010/main" val="155786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0F4C-64A3-C249-8772-572F9AD355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6DC4295-1F32-C542-8FF3-814866F36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631A01-6F61-234D-9E68-ED9D882B2127}"/>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5" name="Footer Placeholder 4">
            <a:extLst>
              <a:ext uri="{FF2B5EF4-FFF2-40B4-BE49-F238E27FC236}">
                <a16:creationId xmlns:a16="http://schemas.microsoft.com/office/drawing/2014/main" id="{27F431AC-BAE3-9D4F-AA5F-7A2E5495E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2F8223-E569-DF4C-9630-C1C5484E053A}"/>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093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46EC-C55F-3742-A90A-3F109FF3F8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BE3A8E-B43E-814D-8E2B-6D26B6EEAE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BAB480-75FC-344D-AC66-6B09A6ADDB3D}"/>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5" name="Footer Placeholder 4">
            <a:extLst>
              <a:ext uri="{FF2B5EF4-FFF2-40B4-BE49-F238E27FC236}">
                <a16:creationId xmlns:a16="http://schemas.microsoft.com/office/drawing/2014/main" id="{AC7F808E-8E3A-904B-B907-619F813FC0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103BC8-C0EE-474A-AD9D-5CE832809756}"/>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59744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F567-B5E1-FC4D-88F8-14037A078F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308389-F611-1440-8998-A3B5EF9F45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5C444F-BD3D-4E42-9491-8E8894985289}"/>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5" name="Footer Placeholder 4">
            <a:extLst>
              <a:ext uri="{FF2B5EF4-FFF2-40B4-BE49-F238E27FC236}">
                <a16:creationId xmlns:a16="http://schemas.microsoft.com/office/drawing/2014/main" id="{DE98649C-68DC-2E4A-8084-CB7ED6A00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985F43-3A52-6A45-8D99-F403A2F38703}"/>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15134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94F4-A3BE-C141-9B86-2FBFA34EF4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98F9FF-ADEE-D842-B7E9-BFB56568F5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87D5AD-564C-C44E-947F-EFC3694BD6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740AE8-11F3-0A47-B24B-4409AA766A1C}"/>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6" name="Footer Placeholder 5">
            <a:extLst>
              <a:ext uri="{FF2B5EF4-FFF2-40B4-BE49-F238E27FC236}">
                <a16:creationId xmlns:a16="http://schemas.microsoft.com/office/drawing/2014/main" id="{FC39D1DC-C02A-7147-AC5C-66F198B73B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2C9341-0382-8D4B-95DB-8FB2CDDBC37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166090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F732A-73F7-594B-AD87-B088FE9FF06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9C67C4-8973-A340-9131-F71AF2417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E3D5A5-59AD-4D4F-96FC-35298CE7E2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B65AFC-5AF0-6241-91AA-9194F8C8E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9F392E-F39E-D349-8D51-2C61F26386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5F1BE0-3546-7045-8AA9-124FCC40A1DC}"/>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8" name="Footer Placeholder 7">
            <a:extLst>
              <a:ext uri="{FF2B5EF4-FFF2-40B4-BE49-F238E27FC236}">
                <a16:creationId xmlns:a16="http://schemas.microsoft.com/office/drawing/2014/main" id="{2E489FCE-FE2F-C547-9399-0480458CA6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8DCA66-CE70-BC46-A085-E30532E3B55F}"/>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290605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3836-9CEA-8A45-8E81-81A0DB8CC5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71C301-6065-4543-8EE8-02B187FFF427}"/>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4" name="Footer Placeholder 3">
            <a:extLst>
              <a:ext uri="{FF2B5EF4-FFF2-40B4-BE49-F238E27FC236}">
                <a16:creationId xmlns:a16="http://schemas.microsoft.com/office/drawing/2014/main" id="{C96E5BCD-3AA0-9E4C-9697-42A6D90C4B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170DEF-C123-6147-A031-B5517D356D84}"/>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7297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F6DF77-EDE7-7B49-8515-5F38A3C6A86D}"/>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3" name="Footer Placeholder 2">
            <a:extLst>
              <a:ext uri="{FF2B5EF4-FFF2-40B4-BE49-F238E27FC236}">
                <a16:creationId xmlns:a16="http://schemas.microsoft.com/office/drawing/2014/main" id="{18938FA1-0F7F-464D-B027-13E9F92FF6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582074-A4F0-754A-A298-EC3A6ED168F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744308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7983A-D592-8943-BABE-EBA90AE467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940D92-8DF3-6844-9635-57CD9AC40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362DD6D-035E-F64D-9DD1-CFC7AC488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71F6A3-89A8-CA4E-8A2E-24F3C9FDC564}"/>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6" name="Footer Placeholder 5">
            <a:extLst>
              <a:ext uri="{FF2B5EF4-FFF2-40B4-BE49-F238E27FC236}">
                <a16:creationId xmlns:a16="http://schemas.microsoft.com/office/drawing/2014/main" id="{71435FFE-3081-9646-973C-51376E565F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D2941D-5432-324C-84E2-519681684C4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12522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9A1F-C804-7E44-8C03-B6BC3A1136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85F676-CEE1-5941-A986-BDFCBBCE8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40ED67-E676-EB4C-8472-D2498E58F3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AF162B-2B69-0D46-92A2-314832AD4777}"/>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6" name="Footer Placeholder 5">
            <a:extLst>
              <a:ext uri="{FF2B5EF4-FFF2-40B4-BE49-F238E27FC236}">
                <a16:creationId xmlns:a16="http://schemas.microsoft.com/office/drawing/2014/main" id="{1E1C859C-83CE-B742-8E60-00573EBE3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59AB39-C7FF-BE49-88B8-0FA8DD2877BE}"/>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2342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9E6D1-A472-6748-88C3-866539B64F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C0C855-B2C0-704D-A771-8B1FDFBFBA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4996A-4C61-CE4F-AC0F-58B844B730CA}"/>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5" name="Footer Placeholder 4">
            <a:extLst>
              <a:ext uri="{FF2B5EF4-FFF2-40B4-BE49-F238E27FC236}">
                <a16:creationId xmlns:a16="http://schemas.microsoft.com/office/drawing/2014/main" id="{B8C0BFB6-20B3-8242-B8A7-67AF6FAD04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68E89A-7374-0B45-9200-CF9B52BD7908}"/>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18044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94700-445C-194E-A0D3-8448DBE236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F15D9B-3EF8-B949-8CA6-2545B37BB9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FEB791-A0C6-6D4C-8DDD-EFB34B97D830}"/>
              </a:ext>
            </a:extLst>
          </p:cNvPr>
          <p:cNvSpPr>
            <a:spLocks noGrp="1"/>
          </p:cNvSpPr>
          <p:nvPr>
            <p:ph type="dt" sz="half" idx="10"/>
          </p:nvPr>
        </p:nvSpPr>
        <p:spPr/>
        <p:txBody>
          <a:bodyPr/>
          <a:lstStyle/>
          <a:p>
            <a:fld id="{5DF2BB2B-ED02-3143-B21D-FB0C83521214}" type="datetimeFigureOut">
              <a:rPr lang="en-US" smtClean="0"/>
              <a:t>10/7/2021</a:t>
            </a:fld>
            <a:endParaRPr lang="en-US"/>
          </a:p>
        </p:txBody>
      </p:sp>
      <p:sp>
        <p:nvSpPr>
          <p:cNvPr id="5" name="Footer Placeholder 4">
            <a:extLst>
              <a:ext uri="{FF2B5EF4-FFF2-40B4-BE49-F238E27FC236}">
                <a16:creationId xmlns:a16="http://schemas.microsoft.com/office/drawing/2014/main" id="{8771D59F-7197-EA44-921A-69E8F815C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599AAF-B51A-574C-9686-6392A195115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69706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D9C23-EFB9-0D41-BC7F-9E9E240131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F49948-537E-274D-BB20-BB36D1F70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1810A-0072-6142-8F3D-2124771786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2BB2B-ED02-3143-B21D-FB0C83521214}" type="datetimeFigureOut">
              <a:rPr lang="en-US" smtClean="0"/>
              <a:t>10/7/2021</a:t>
            </a:fld>
            <a:endParaRPr lang="en-US"/>
          </a:p>
        </p:txBody>
      </p:sp>
      <p:sp>
        <p:nvSpPr>
          <p:cNvPr id="5" name="Footer Placeholder 4">
            <a:extLst>
              <a:ext uri="{FF2B5EF4-FFF2-40B4-BE49-F238E27FC236}">
                <a16:creationId xmlns:a16="http://schemas.microsoft.com/office/drawing/2014/main" id="{EB16E212-74E8-E24F-83D3-4EE44AEA3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57A14D-3759-B745-B974-939C451D0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BCDD17-C6A4-CF49-9CB4-207F6C621D48}" type="slidenum">
              <a:rPr lang="en-US" smtClean="0"/>
              <a:t>‹#›</a:t>
            </a:fld>
            <a:endParaRPr lang="en-US"/>
          </a:p>
        </p:txBody>
      </p:sp>
    </p:spTree>
    <p:extLst>
      <p:ext uri="{BB962C8B-B14F-4D97-AF65-F5344CB8AC3E}">
        <p14:creationId xmlns:p14="http://schemas.microsoft.com/office/powerpoint/2010/main" val="610205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E9B15-7CF4-5A45-9084-FB804338AD09}"/>
              </a:ext>
            </a:extLst>
          </p:cNvPr>
          <p:cNvSpPr/>
          <p:nvPr/>
        </p:nvSpPr>
        <p:spPr>
          <a:xfrm>
            <a:off x="1" y="-1"/>
            <a:ext cx="12191999" cy="2043289"/>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995228" y="486876"/>
            <a:ext cx="4774952" cy="1069534"/>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995228" y="5552335"/>
            <a:ext cx="9144000" cy="9349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a:solidFill>
                  <a:schemeClr val="bg2">
                    <a:lumMod val="25000"/>
                  </a:schemeClr>
                </a:solidFill>
                <a:latin typeface="Avenir Next LT Pro" panose="020B0504020202020204" pitchFamily="34" charset="77"/>
              </a:rPr>
              <a:t>@</a:t>
            </a:r>
            <a:r>
              <a:rPr lang="en-US" sz="1800" err="1">
                <a:solidFill>
                  <a:schemeClr val="bg2">
                    <a:lumMod val="25000"/>
                  </a:schemeClr>
                </a:solidFill>
                <a:latin typeface="Avenir Next LT Pro" panose="020B0504020202020204" pitchFamily="34" charset="77"/>
              </a:rPr>
              <a:t>uwtsd</a:t>
            </a:r>
            <a:r>
              <a:rPr lang="en-US" sz="1800" b="1" err="1">
                <a:solidFill>
                  <a:schemeClr val="bg2">
                    <a:lumMod val="25000"/>
                  </a:schemeClr>
                </a:solidFill>
                <a:latin typeface="Avenir Next LT Pro" panose="020B0504020202020204" pitchFamily="34" charset="77"/>
              </a:rPr>
              <a:t>union</a:t>
            </a:r>
            <a:r>
              <a:rPr lang="en-US" sz="1800" b="1">
                <a:solidFill>
                  <a:schemeClr val="bg2">
                    <a:lumMod val="25000"/>
                  </a:schemeClr>
                </a:solidFill>
                <a:latin typeface="Avenir Next LT Pro" panose="020B0504020202020204" pitchFamily="34" charset="77"/>
              </a:rPr>
              <a:t> • </a:t>
            </a:r>
            <a:r>
              <a:rPr lang="en-US" sz="1800" err="1">
                <a:solidFill>
                  <a:schemeClr val="bg2">
                    <a:lumMod val="25000"/>
                  </a:schemeClr>
                </a:solidFill>
                <a:latin typeface="Avenir Next LT Pro" panose="020B0504020202020204" pitchFamily="34" charset="77"/>
              </a:rPr>
              <a:t>www.uwtsd</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.co.uk</a:t>
            </a:r>
            <a:r>
              <a:rPr lang="en-US" sz="1800">
                <a:solidFill>
                  <a:schemeClr val="bg2">
                    <a:lumMod val="25000"/>
                  </a:schemeClr>
                </a:solidFill>
                <a:latin typeface="Avenir Next LT Pro" panose="020B0504020202020204" pitchFamily="34" charset="77"/>
              </a:rPr>
              <a:t> • </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@uwtsd.ac.uk</a:t>
            </a:r>
            <a:endParaRPr lang="en-US" sz="1800">
              <a:solidFill>
                <a:schemeClr val="bg2">
                  <a:lumMod val="25000"/>
                </a:schemeClr>
              </a:solidFill>
              <a:latin typeface="Avenir Next LT Pro" panose="020B0504020202020204" pitchFamily="34" charset="77"/>
            </a:endParaRPr>
          </a:p>
        </p:txBody>
      </p:sp>
      <p:sp>
        <p:nvSpPr>
          <p:cNvPr id="2" name="TextBox 1"/>
          <p:cNvSpPr txBox="1"/>
          <p:nvPr/>
        </p:nvSpPr>
        <p:spPr>
          <a:xfrm>
            <a:off x="5091307" y="3243813"/>
            <a:ext cx="6363855" cy="2123658"/>
          </a:xfrm>
          <a:prstGeom prst="rect">
            <a:avLst/>
          </a:prstGeom>
          <a:noFill/>
        </p:spPr>
        <p:txBody>
          <a:bodyPr wrap="square" rtlCol="0">
            <a:spAutoFit/>
          </a:bodyPr>
          <a:lstStyle/>
          <a:p>
            <a:r>
              <a:rPr lang="en-GB" sz="6600" dirty="0" err="1">
                <a:latin typeface="Aileron Heavy" panose="00000A00000000000000" pitchFamily="50" charset="0"/>
              </a:rPr>
              <a:t>Hyfforddiant</a:t>
            </a:r>
            <a:r>
              <a:rPr lang="en-GB" sz="6600" dirty="0">
                <a:latin typeface="Aileron Heavy" panose="00000A00000000000000" pitchFamily="50" charset="0"/>
              </a:rPr>
              <a:t> </a:t>
            </a:r>
            <a:r>
              <a:rPr lang="en-GB" sz="6600" dirty="0" err="1">
                <a:latin typeface="Aileron Heavy" panose="00000A00000000000000" pitchFamily="50" charset="0"/>
              </a:rPr>
              <a:t>Cyllid</a:t>
            </a:r>
            <a:endParaRPr lang="en-GB" sz="6600" dirty="0">
              <a:latin typeface="Aileron Heavy" panose="00000A00000000000000" pitchFamily="50" charset="0"/>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385" y="2617678"/>
            <a:ext cx="4018084" cy="3013563"/>
          </a:xfrm>
          <a:prstGeom prst="rect">
            <a:avLst/>
          </a:prstGeom>
        </p:spPr>
      </p:pic>
    </p:spTree>
    <p:extLst>
      <p:ext uri="{BB962C8B-B14F-4D97-AF65-F5344CB8AC3E}">
        <p14:creationId xmlns:p14="http://schemas.microsoft.com/office/powerpoint/2010/main" val="389376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2571113" y="2304359"/>
            <a:ext cx="8091959" cy="2554545"/>
          </a:xfrm>
          <a:prstGeom prst="rect">
            <a:avLst/>
          </a:prstGeom>
          <a:noFill/>
        </p:spPr>
        <p:txBody>
          <a:bodyPr wrap="none" rtlCol="0">
            <a:spAutoFit/>
          </a:bodyPr>
          <a:lstStyle/>
          <a:p>
            <a:r>
              <a:rPr lang="en-GB" sz="3200" dirty="0">
                <a:solidFill>
                  <a:schemeClr val="bg1"/>
                </a:solidFill>
                <a:latin typeface="Aileron Bold" panose="00000800000000000000" pitchFamily="50" charset="0"/>
              </a:rPr>
              <a:t>Beth </a:t>
            </a:r>
            <a:r>
              <a:rPr lang="en-GB" sz="3200" dirty="0" err="1">
                <a:solidFill>
                  <a:schemeClr val="bg1"/>
                </a:solidFill>
                <a:latin typeface="Aileron Bold" panose="00000800000000000000" pitchFamily="50" charset="0"/>
              </a:rPr>
              <a:t>fyddwn</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ni’n</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ei</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drafod</a:t>
            </a:r>
            <a:r>
              <a:rPr lang="en-GB" sz="3200" dirty="0" smtClean="0">
                <a:solidFill>
                  <a:schemeClr val="bg1"/>
                </a:solidFill>
                <a:latin typeface="Aileron Bold" panose="00000800000000000000" pitchFamily="50" charset="0"/>
              </a:rPr>
              <a:t>:</a:t>
            </a:r>
            <a:endParaRPr lang="en-GB" sz="3200" dirty="0">
              <a:solidFill>
                <a:schemeClr val="bg1"/>
              </a:solidFill>
              <a:latin typeface="Aileron Bold" panose="00000800000000000000" pitchFamily="50" charset="0"/>
            </a:endParaRPr>
          </a:p>
          <a:p>
            <a:pPr marL="457200" indent="-457200">
              <a:buFont typeface="Arial" panose="020B0604020202020204" pitchFamily="34" charset="0"/>
              <a:buChar char="•"/>
            </a:pPr>
            <a:r>
              <a:rPr lang="en-GB" sz="3200" dirty="0" err="1">
                <a:solidFill>
                  <a:schemeClr val="bg1"/>
                </a:solidFill>
                <a:latin typeface="Aileron Bold" panose="00000800000000000000" pitchFamily="50" charset="0"/>
              </a:rPr>
              <a:t>Sut</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rydych</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chi'n</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gorff</a:t>
            </a:r>
            <a:r>
              <a:rPr lang="en-GB" sz="3200" dirty="0">
                <a:solidFill>
                  <a:schemeClr val="bg1"/>
                </a:solidFill>
                <a:latin typeface="Aileron Bold" panose="00000800000000000000" pitchFamily="50" charset="0"/>
              </a:rPr>
              <a:t> â </a:t>
            </a:r>
            <a:r>
              <a:rPr lang="en-GB" sz="3200" dirty="0" err="1" smtClean="0">
                <a:solidFill>
                  <a:schemeClr val="bg1"/>
                </a:solidFill>
                <a:latin typeface="Aileron Bold" panose="00000800000000000000" pitchFamily="50" charset="0"/>
              </a:rPr>
              <a:t>chyfansoddiad</a:t>
            </a:r>
            <a:endParaRPr lang="en-GB" sz="3200" dirty="0">
              <a:solidFill>
                <a:schemeClr val="bg1"/>
              </a:solidFill>
              <a:latin typeface="Aileron Bold" panose="00000800000000000000" pitchFamily="50" charset="0"/>
            </a:endParaRPr>
          </a:p>
          <a:p>
            <a:pPr marL="457200" indent="-457200">
              <a:buFont typeface="Arial" panose="020B0604020202020204" pitchFamily="34" charset="0"/>
              <a:buChar char="•"/>
            </a:pPr>
            <a:r>
              <a:rPr lang="en-GB" sz="3200" dirty="0">
                <a:solidFill>
                  <a:schemeClr val="bg1"/>
                </a:solidFill>
                <a:latin typeface="Aileron Bold" panose="00000800000000000000" pitchFamily="50" charset="0"/>
              </a:rPr>
              <a:t>Codi </a:t>
            </a:r>
            <a:r>
              <a:rPr lang="en-GB" sz="3200" dirty="0" err="1" smtClean="0">
                <a:solidFill>
                  <a:schemeClr val="bg1"/>
                </a:solidFill>
                <a:latin typeface="Aileron Bold" panose="00000800000000000000" pitchFamily="50" charset="0"/>
              </a:rPr>
              <a:t>arian</a:t>
            </a:r>
            <a:endParaRPr lang="en-GB" sz="3200" dirty="0">
              <a:solidFill>
                <a:schemeClr val="bg1"/>
              </a:solidFill>
              <a:latin typeface="Aileron Bold" panose="00000800000000000000" pitchFamily="50" charset="0"/>
            </a:endParaRPr>
          </a:p>
          <a:p>
            <a:pPr marL="457200" indent="-457200">
              <a:buFont typeface="Arial" panose="020B0604020202020204" pitchFamily="34" charset="0"/>
              <a:buChar char="•"/>
            </a:pPr>
            <a:r>
              <a:rPr lang="en-GB" sz="3200" dirty="0" err="1">
                <a:solidFill>
                  <a:schemeClr val="bg1"/>
                </a:solidFill>
                <a:latin typeface="Aileron Bold" panose="00000800000000000000" pitchFamily="50" charset="0"/>
              </a:rPr>
              <a:t>Sut</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rydyn</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ni'n</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gofalu</a:t>
            </a:r>
            <a:r>
              <a:rPr lang="en-GB" sz="3200" dirty="0">
                <a:solidFill>
                  <a:schemeClr val="bg1"/>
                </a:solidFill>
                <a:latin typeface="Aileron Bold" panose="00000800000000000000" pitchFamily="50" charset="0"/>
              </a:rPr>
              <a:t> am </a:t>
            </a:r>
            <a:r>
              <a:rPr lang="en-GB" sz="3200" dirty="0" err="1">
                <a:solidFill>
                  <a:schemeClr val="bg1"/>
                </a:solidFill>
                <a:latin typeface="Aileron Bold" panose="00000800000000000000" pitchFamily="50" charset="0"/>
              </a:rPr>
              <a:t>eich</a:t>
            </a:r>
            <a:r>
              <a:rPr lang="en-GB" sz="3200" dirty="0">
                <a:solidFill>
                  <a:schemeClr val="bg1"/>
                </a:solidFill>
                <a:latin typeface="Aileron Bold" panose="00000800000000000000" pitchFamily="50" charset="0"/>
              </a:rPr>
              <a:t> </a:t>
            </a:r>
            <a:r>
              <a:rPr lang="en-GB" sz="3200" dirty="0" err="1" smtClean="0">
                <a:solidFill>
                  <a:schemeClr val="bg1"/>
                </a:solidFill>
                <a:latin typeface="Aileron Bold" panose="00000800000000000000" pitchFamily="50" charset="0"/>
              </a:rPr>
              <a:t>arian</a:t>
            </a:r>
            <a:endParaRPr lang="en-GB" sz="3200" dirty="0">
              <a:solidFill>
                <a:schemeClr val="bg1"/>
              </a:solidFill>
              <a:latin typeface="Aileron Bold" panose="00000800000000000000" pitchFamily="50" charset="0"/>
            </a:endParaRPr>
          </a:p>
          <a:p>
            <a:pPr marL="457200" indent="-457200">
              <a:buFont typeface="Arial" panose="020B0604020202020204" pitchFamily="34" charset="0"/>
              <a:buChar char="•"/>
            </a:pPr>
            <a:r>
              <a:rPr lang="en-GB" sz="3200" dirty="0" err="1">
                <a:solidFill>
                  <a:schemeClr val="bg1"/>
                </a:solidFill>
                <a:latin typeface="Aileron Bold" panose="00000800000000000000" pitchFamily="50" charset="0"/>
              </a:rPr>
              <a:t>Gwario'ch</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arian</a:t>
            </a:r>
            <a:endParaRPr lang="en-GB" sz="3200" dirty="0" smtClean="0">
              <a:solidFill>
                <a:schemeClr val="bg1"/>
              </a:solidFill>
              <a:latin typeface="Aileron Bold" panose="00000800000000000000" pitchFamily="50" charset="0"/>
            </a:endParaRPr>
          </a:p>
        </p:txBody>
      </p:sp>
    </p:spTree>
    <p:extLst>
      <p:ext uri="{BB962C8B-B14F-4D97-AF65-F5344CB8AC3E}">
        <p14:creationId xmlns:p14="http://schemas.microsoft.com/office/powerpoint/2010/main" val="35446872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524088" y="847170"/>
            <a:ext cx="9201045" cy="707886"/>
          </a:xfrm>
          <a:prstGeom prst="rect">
            <a:avLst/>
          </a:prstGeom>
          <a:noFill/>
        </p:spPr>
        <p:txBody>
          <a:bodyPr wrap="none" rtlCol="0">
            <a:spAutoFit/>
          </a:bodyPr>
          <a:lstStyle/>
          <a:p>
            <a:r>
              <a:rPr lang="en-GB" sz="4000" dirty="0" err="1">
                <a:latin typeface="Aileron SemiBold" panose="00000700000000000000" pitchFamily="50" charset="0"/>
              </a:rPr>
              <a:t>Sut</a:t>
            </a:r>
            <a:r>
              <a:rPr lang="en-GB" sz="4000" dirty="0">
                <a:latin typeface="Aileron SemiBold" panose="00000700000000000000" pitchFamily="50" charset="0"/>
              </a:rPr>
              <a:t> </a:t>
            </a:r>
            <a:r>
              <a:rPr lang="en-GB" sz="4000" dirty="0" err="1">
                <a:latin typeface="Aileron SemiBold" panose="00000700000000000000" pitchFamily="50" charset="0"/>
              </a:rPr>
              <a:t>rydych</a:t>
            </a:r>
            <a:r>
              <a:rPr lang="en-GB" sz="4000" dirty="0">
                <a:latin typeface="Aileron SemiBold" panose="00000700000000000000" pitchFamily="50" charset="0"/>
              </a:rPr>
              <a:t> </a:t>
            </a:r>
            <a:r>
              <a:rPr lang="en-GB" sz="4000" dirty="0" err="1">
                <a:latin typeface="Aileron SemiBold" panose="00000700000000000000" pitchFamily="50" charset="0"/>
              </a:rPr>
              <a:t>chi'n</a:t>
            </a:r>
            <a:r>
              <a:rPr lang="en-GB" sz="4000" dirty="0">
                <a:latin typeface="Aileron SemiBold" panose="00000700000000000000" pitchFamily="50" charset="0"/>
              </a:rPr>
              <a:t> </a:t>
            </a:r>
            <a:r>
              <a:rPr lang="en-GB" sz="4000" dirty="0" err="1">
                <a:latin typeface="Aileron SemiBold" panose="00000700000000000000" pitchFamily="50" charset="0"/>
              </a:rPr>
              <a:t>gorff</a:t>
            </a:r>
            <a:r>
              <a:rPr lang="en-GB" sz="4000" dirty="0">
                <a:latin typeface="Aileron SemiBold" panose="00000700000000000000" pitchFamily="50" charset="0"/>
              </a:rPr>
              <a:t> â </a:t>
            </a:r>
            <a:r>
              <a:rPr lang="en-GB" sz="4000" dirty="0" err="1">
                <a:latin typeface="Aileron SemiBold" panose="00000700000000000000" pitchFamily="50" charset="0"/>
              </a:rPr>
              <a:t>chyfansoddiad</a:t>
            </a:r>
            <a:endParaRPr lang="en-GB" sz="4000" dirty="0">
              <a:latin typeface="Aileron SemiBold" panose="00000700000000000000" pitchFamily="50" charset="0"/>
            </a:endParaRPr>
          </a:p>
        </p:txBody>
      </p:sp>
      <p:sp>
        <p:nvSpPr>
          <p:cNvPr id="4" name="TextBox 3"/>
          <p:cNvSpPr txBox="1"/>
          <p:nvPr/>
        </p:nvSpPr>
        <p:spPr>
          <a:xfrm>
            <a:off x="1524088" y="2216862"/>
            <a:ext cx="8719128" cy="2308324"/>
          </a:xfrm>
          <a:prstGeom prst="rect">
            <a:avLst/>
          </a:prstGeom>
          <a:noFill/>
        </p:spPr>
        <p:txBody>
          <a:bodyPr wrap="square" rtlCol="0">
            <a:spAutoFit/>
          </a:bodyPr>
          <a:lstStyle/>
          <a:p>
            <a:r>
              <a:rPr lang="en-GB" dirty="0"/>
              <a:t>· Mae </a:t>
            </a:r>
            <a:r>
              <a:rPr lang="en-GB" dirty="0" err="1"/>
              <a:t>holl</a:t>
            </a:r>
            <a:r>
              <a:rPr lang="en-GB" dirty="0"/>
              <a:t> </a:t>
            </a:r>
            <a:r>
              <a:rPr lang="en-GB" dirty="0" err="1"/>
              <a:t>glybiau</a:t>
            </a:r>
            <a:r>
              <a:rPr lang="en-GB" dirty="0"/>
              <a:t>/</a:t>
            </a:r>
            <a:r>
              <a:rPr lang="en-GB" dirty="0" err="1"/>
              <a:t>cymdeithasau'r</a:t>
            </a:r>
            <a:r>
              <a:rPr lang="en-GB" dirty="0"/>
              <a:t> </a:t>
            </a:r>
            <a:r>
              <a:rPr lang="en-GB" dirty="0" err="1"/>
              <a:t>Undeb</a:t>
            </a:r>
            <a:r>
              <a:rPr lang="en-GB" dirty="0"/>
              <a:t> </a:t>
            </a:r>
            <a:r>
              <a:rPr lang="en-GB" dirty="0" err="1"/>
              <a:t>yn</a:t>
            </a:r>
            <a:r>
              <a:rPr lang="en-GB" dirty="0"/>
              <a:t> </a:t>
            </a:r>
            <a:r>
              <a:rPr lang="en-GB" dirty="0" err="1"/>
              <a:t>ddibynnol</a:t>
            </a:r>
            <a:r>
              <a:rPr lang="en-GB" dirty="0"/>
              <a:t> </a:t>
            </a:r>
            <a:r>
              <a:rPr lang="en-GB" dirty="0" err="1"/>
              <a:t>ar</a:t>
            </a:r>
            <a:r>
              <a:rPr lang="en-GB" dirty="0"/>
              <a:t> </a:t>
            </a:r>
            <a:r>
              <a:rPr lang="en-GB" dirty="0" err="1"/>
              <a:t>Gyfansoddiad</a:t>
            </a:r>
            <a:r>
              <a:rPr lang="en-GB" dirty="0"/>
              <a:t>, </a:t>
            </a:r>
            <a:r>
              <a:rPr lang="en-GB" dirty="0" err="1"/>
              <a:t>polisïau</a:t>
            </a:r>
            <a:r>
              <a:rPr lang="en-GB" dirty="0"/>
              <a:t>, </a:t>
            </a:r>
            <a:r>
              <a:rPr lang="en-GB" dirty="0" err="1"/>
              <a:t>gweithdrefnau</a:t>
            </a:r>
            <a:r>
              <a:rPr lang="en-GB" dirty="0"/>
              <a:t> a </a:t>
            </a:r>
            <a:r>
              <a:rPr lang="en-GB" dirty="0" err="1"/>
              <a:t>rheoliadau’r</a:t>
            </a:r>
            <a:r>
              <a:rPr lang="en-GB" dirty="0"/>
              <a:t> </a:t>
            </a:r>
            <a:r>
              <a:rPr lang="en-GB" dirty="0" err="1"/>
              <a:t>Undeb</a:t>
            </a:r>
            <a:r>
              <a:rPr lang="en-GB" dirty="0"/>
              <a:t>, y </a:t>
            </a:r>
            <a:r>
              <a:rPr lang="en-GB" dirty="0" err="1"/>
              <a:t>gellir</a:t>
            </a:r>
            <a:r>
              <a:rPr lang="en-GB" dirty="0"/>
              <a:t> </a:t>
            </a:r>
            <a:r>
              <a:rPr lang="en-GB" dirty="0" err="1"/>
              <a:t>ei</a:t>
            </a:r>
            <a:r>
              <a:rPr lang="en-GB" dirty="0"/>
              <a:t> </a:t>
            </a:r>
            <a:r>
              <a:rPr lang="en-GB" dirty="0" err="1"/>
              <a:t>ddiwygio</a:t>
            </a:r>
            <a:r>
              <a:rPr lang="en-GB" dirty="0"/>
              <a:t> o </a:t>
            </a:r>
            <a:r>
              <a:rPr lang="en-GB" dirty="0" err="1"/>
              <a:t>bryd</a:t>
            </a:r>
            <a:r>
              <a:rPr lang="en-GB" dirty="0"/>
              <a:t> </a:t>
            </a:r>
            <a:r>
              <a:rPr lang="en-GB" dirty="0" err="1"/>
              <a:t>i'w</a:t>
            </a:r>
            <a:r>
              <a:rPr lang="en-GB" dirty="0"/>
              <a:t> </a:t>
            </a:r>
            <a:r>
              <a:rPr lang="en-GB" dirty="0" err="1"/>
              <a:t>gilydd</a:t>
            </a:r>
            <a:endParaRPr lang="en-GB" dirty="0"/>
          </a:p>
          <a:p>
            <a:endParaRPr lang="en-GB" dirty="0"/>
          </a:p>
          <a:p>
            <a:r>
              <a:rPr lang="en-GB" dirty="0"/>
              <a:t>· </a:t>
            </a:r>
            <a:r>
              <a:rPr lang="en-GB" dirty="0" err="1"/>
              <a:t>Bydd</a:t>
            </a:r>
            <a:r>
              <a:rPr lang="en-GB" dirty="0"/>
              <a:t> </a:t>
            </a:r>
            <a:r>
              <a:rPr lang="en-GB" dirty="0" err="1"/>
              <a:t>swyddogion</a:t>
            </a:r>
            <a:r>
              <a:rPr lang="en-GB" dirty="0"/>
              <a:t> </a:t>
            </a:r>
            <a:r>
              <a:rPr lang="en-GB" dirty="0" err="1"/>
              <a:t>clwb</a:t>
            </a:r>
            <a:r>
              <a:rPr lang="en-GB" dirty="0"/>
              <a:t>/</a:t>
            </a:r>
            <a:r>
              <a:rPr lang="en-GB" dirty="0" err="1"/>
              <a:t>cymdeithas</a:t>
            </a:r>
            <a:r>
              <a:rPr lang="en-GB" dirty="0"/>
              <a:t>, a </a:t>
            </a:r>
            <a:r>
              <a:rPr lang="en-GB" dirty="0" err="1"/>
              <a:t>etholir</a:t>
            </a:r>
            <a:r>
              <a:rPr lang="en-GB" dirty="0"/>
              <a:t> </a:t>
            </a:r>
            <a:r>
              <a:rPr lang="en-GB" dirty="0" err="1"/>
              <a:t>yn</a:t>
            </a:r>
            <a:r>
              <a:rPr lang="en-GB" dirty="0"/>
              <a:t> </a:t>
            </a:r>
            <a:r>
              <a:rPr lang="en-GB" dirty="0" err="1"/>
              <a:t>unol</a:t>
            </a:r>
            <a:r>
              <a:rPr lang="en-GB" dirty="0"/>
              <a:t> â </a:t>
            </a:r>
            <a:r>
              <a:rPr lang="en-GB" dirty="0" err="1"/>
              <a:t>chyfansoddiad</a:t>
            </a:r>
            <a:r>
              <a:rPr lang="en-GB" dirty="0"/>
              <a:t> </a:t>
            </a:r>
            <a:r>
              <a:rPr lang="en-GB" dirty="0" err="1"/>
              <a:t>yr</a:t>
            </a:r>
            <a:r>
              <a:rPr lang="en-GB" dirty="0"/>
              <a:t> </a:t>
            </a:r>
            <a:r>
              <a:rPr lang="en-GB" dirty="0" err="1"/>
              <a:t>undeb</a:t>
            </a:r>
            <a:r>
              <a:rPr lang="en-GB" dirty="0"/>
              <a:t>, </a:t>
            </a:r>
            <a:r>
              <a:rPr lang="en-GB" dirty="0" err="1"/>
              <a:t>yn</a:t>
            </a:r>
            <a:r>
              <a:rPr lang="en-GB" dirty="0"/>
              <a:t> </a:t>
            </a:r>
            <a:r>
              <a:rPr lang="en-GB" dirty="0" err="1"/>
              <a:t>gyfrifol</a:t>
            </a:r>
            <a:r>
              <a:rPr lang="en-GB" dirty="0"/>
              <a:t> am </a:t>
            </a:r>
            <a:r>
              <a:rPr lang="en-GB" dirty="0" err="1"/>
              <a:t>gyllid</a:t>
            </a:r>
            <a:r>
              <a:rPr lang="en-GB" dirty="0"/>
              <a:t> </a:t>
            </a:r>
            <a:r>
              <a:rPr lang="en-GB" dirty="0" err="1"/>
              <a:t>eu</a:t>
            </a:r>
            <a:r>
              <a:rPr lang="en-GB" dirty="0"/>
              <a:t> </a:t>
            </a:r>
            <a:r>
              <a:rPr lang="en-GB" dirty="0" err="1"/>
              <a:t>clwb</a:t>
            </a:r>
            <a:r>
              <a:rPr lang="en-GB" dirty="0"/>
              <a:t>/</a:t>
            </a:r>
            <a:r>
              <a:rPr lang="en-GB" dirty="0" err="1"/>
              <a:t>cymdeithas</a:t>
            </a:r>
            <a:endParaRPr lang="en-GB" dirty="0"/>
          </a:p>
          <a:p>
            <a:endParaRPr lang="en-GB" dirty="0"/>
          </a:p>
          <a:p>
            <a:r>
              <a:rPr lang="en-GB" dirty="0"/>
              <a:t>· </a:t>
            </a:r>
            <a:r>
              <a:rPr lang="en-GB" dirty="0" err="1"/>
              <a:t>Rydych</a:t>
            </a:r>
            <a:r>
              <a:rPr lang="en-GB" dirty="0"/>
              <a:t> </a:t>
            </a:r>
            <a:r>
              <a:rPr lang="en-GB" dirty="0" err="1"/>
              <a:t>chi'n</a:t>
            </a:r>
            <a:r>
              <a:rPr lang="en-GB" dirty="0"/>
              <a:t> </a:t>
            </a:r>
            <a:r>
              <a:rPr lang="en-GB" dirty="0" err="1"/>
              <a:t>gyfrifol</a:t>
            </a:r>
            <a:r>
              <a:rPr lang="en-GB" dirty="0"/>
              <a:t> am </a:t>
            </a:r>
            <a:r>
              <a:rPr lang="en-GB" dirty="0" err="1"/>
              <a:t>faterion</a:t>
            </a:r>
            <a:r>
              <a:rPr lang="en-GB" dirty="0"/>
              <a:t> </a:t>
            </a:r>
            <a:r>
              <a:rPr lang="en-GB" dirty="0" err="1"/>
              <a:t>ariannol</a:t>
            </a:r>
            <a:r>
              <a:rPr lang="en-GB" dirty="0"/>
              <a:t> </a:t>
            </a:r>
            <a:r>
              <a:rPr lang="en-GB" dirty="0" err="1"/>
              <a:t>eich</a:t>
            </a:r>
            <a:r>
              <a:rPr lang="en-GB" dirty="0"/>
              <a:t> </a:t>
            </a:r>
            <a:r>
              <a:rPr lang="en-GB" dirty="0" err="1"/>
              <a:t>clwb</a:t>
            </a:r>
            <a:r>
              <a:rPr lang="en-GB" dirty="0"/>
              <a:t>/</a:t>
            </a:r>
            <a:r>
              <a:rPr lang="en-GB" dirty="0" err="1"/>
              <a:t>cymdeithas</a:t>
            </a:r>
            <a:r>
              <a:rPr lang="en-GB" dirty="0"/>
              <a:t>, felly </a:t>
            </a:r>
            <a:r>
              <a:rPr lang="en-GB" dirty="0" err="1"/>
              <a:t>mae'n</a:t>
            </a:r>
            <a:r>
              <a:rPr lang="en-GB" dirty="0"/>
              <a:t> </a:t>
            </a:r>
            <a:r>
              <a:rPr lang="en-GB" dirty="0" err="1"/>
              <a:t>rhaid</a:t>
            </a:r>
            <a:r>
              <a:rPr lang="en-GB" dirty="0"/>
              <a:t> </a:t>
            </a:r>
            <a:r>
              <a:rPr lang="en-GB" dirty="0" err="1"/>
              <a:t>eu</a:t>
            </a:r>
            <a:r>
              <a:rPr lang="en-GB" dirty="0"/>
              <a:t> </a:t>
            </a:r>
            <a:r>
              <a:rPr lang="en-GB" dirty="0" err="1"/>
              <a:t>cynnal</a:t>
            </a:r>
            <a:r>
              <a:rPr lang="en-GB" dirty="0"/>
              <a:t> </a:t>
            </a:r>
            <a:r>
              <a:rPr lang="en-GB" dirty="0" err="1"/>
              <a:t>yn</a:t>
            </a:r>
            <a:r>
              <a:rPr lang="en-GB" dirty="0"/>
              <a:t> </a:t>
            </a:r>
            <a:r>
              <a:rPr lang="en-GB" dirty="0" err="1"/>
              <a:t>unol</a:t>
            </a:r>
            <a:r>
              <a:rPr lang="en-GB" dirty="0"/>
              <a:t> </a:t>
            </a:r>
            <a:r>
              <a:rPr lang="en-GB" dirty="0" err="1"/>
              <a:t>â'n</a:t>
            </a:r>
            <a:r>
              <a:rPr lang="en-GB" dirty="0"/>
              <a:t> </a:t>
            </a:r>
            <a:r>
              <a:rPr lang="en-GB" dirty="0" err="1"/>
              <a:t>rheolau</a:t>
            </a:r>
            <a:r>
              <a:rPr lang="en-GB" dirty="0"/>
              <a:t> </a:t>
            </a:r>
            <a:r>
              <a:rPr lang="en-GB" dirty="0" err="1"/>
              <a:t>a'n</a:t>
            </a:r>
            <a:r>
              <a:rPr lang="en-GB" dirty="0"/>
              <a:t> </a:t>
            </a:r>
            <a:r>
              <a:rPr lang="en-GB" dirty="0" err="1"/>
              <a:t>rheoliadau</a:t>
            </a:r>
            <a:endParaRPr lang="en-GB" dirty="0"/>
          </a:p>
        </p:txBody>
      </p:sp>
    </p:spTree>
    <p:extLst>
      <p:ext uri="{BB962C8B-B14F-4D97-AF65-F5344CB8AC3E}">
        <p14:creationId xmlns:p14="http://schemas.microsoft.com/office/powerpoint/2010/main" val="1650736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20168" y="577984"/>
            <a:ext cx="10378803" cy="707886"/>
          </a:xfrm>
          <a:prstGeom prst="rect">
            <a:avLst/>
          </a:prstGeom>
          <a:noFill/>
        </p:spPr>
        <p:txBody>
          <a:bodyPr wrap="none" rtlCol="0">
            <a:spAutoFit/>
          </a:bodyPr>
          <a:lstStyle/>
          <a:p>
            <a:r>
              <a:rPr lang="en-GB" sz="4000" dirty="0" err="1">
                <a:latin typeface="Aileron SemiBold" panose="00000700000000000000" pitchFamily="50" charset="0"/>
              </a:rPr>
              <a:t>Prif</a:t>
            </a:r>
            <a:r>
              <a:rPr lang="en-GB" sz="4000" dirty="0">
                <a:latin typeface="Aileron SemiBold" panose="00000700000000000000" pitchFamily="50" charset="0"/>
              </a:rPr>
              <a:t> </a:t>
            </a:r>
            <a:r>
              <a:rPr lang="en-GB" sz="4000" dirty="0" err="1">
                <a:latin typeface="Aileron SemiBold" panose="00000700000000000000" pitchFamily="50" charset="0"/>
              </a:rPr>
              <a:t>aelodau'r</a:t>
            </a:r>
            <a:r>
              <a:rPr lang="en-GB" sz="4000" dirty="0">
                <a:latin typeface="Aileron SemiBold" panose="00000700000000000000" pitchFamily="50" charset="0"/>
              </a:rPr>
              <a:t> </a:t>
            </a:r>
            <a:r>
              <a:rPr lang="en-GB" sz="4000" dirty="0" err="1">
                <a:latin typeface="Aileron SemiBold" panose="00000700000000000000" pitchFamily="50" charset="0"/>
              </a:rPr>
              <a:t>clwb</a:t>
            </a:r>
            <a:r>
              <a:rPr lang="en-GB" sz="4000" dirty="0">
                <a:latin typeface="Aileron SemiBold" panose="00000700000000000000" pitchFamily="50" charset="0"/>
              </a:rPr>
              <a:t> </a:t>
            </a:r>
            <a:r>
              <a:rPr lang="en-GB" sz="4000" dirty="0" err="1">
                <a:latin typeface="Aileron SemiBold" panose="00000700000000000000" pitchFamily="50" charset="0"/>
              </a:rPr>
              <a:t>sy'n</a:t>
            </a:r>
            <a:r>
              <a:rPr lang="en-GB" sz="4000" dirty="0">
                <a:latin typeface="Aileron SemiBold" panose="00000700000000000000" pitchFamily="50" charset="0"/>
              </a:rPr>
              <a:t> </a:t>
            </a:r>
            <a:r>
              <a:rPr lang="en-GB" sz="4000" dirty="0" err="1">
                <a:latin typeface="Aileron SemiBold" panose="00000700000000000000" pitchFamily="50" charset="0"/>
              </a:rPr>
              <a:t>gyfrifol</a:t>
            </a:r>
            <a:r>
              <a:rPr lang="en-GB" sz="4000" dirty="0">
                <a:latin typeface="Aileron SemiBold" panose="00000700000000000000" pitchFamily="50" charset="0"/>
              </a:rPr>
              <a:t> am y </a:t>
            </a:r>
            <a:r>
              <a:rPr lang="en-GB" sz="4000" dirty="0" err="1">
                <a:latin typeface="Aileron SemiBold" panose="00000700000000000000" pitchFamily="50" charset="0"/>
              </a:rPr>
              <a:t>cyllid</a:t>
            </a:r>
            <a:r>
              <a:rPr lang="en-GB" sz="4000" dirty="0">
                <a:latin typeface="Aileron SemiBold" panose="00000700000000000000" pitchFamily="50" charset="0"/>
              </a:rPr>
              <a:t>:</a:t>
            </a:r>
          </a:p>
        </p:txBody>
      </p:sp>
      <p:sp>
        <p:nvSpPr>
          <p:cNvPr id="3" name="Rectangle 2"/>
          <p:cNvSpPr/>
          <p:nvPr/>
        </p:nvSpPr>
        <p:spPr>
          <a:xfrm>
            <a:off x="2264459" y="2409065"/>
            <a:ext cx="2254787" cy="1477328"/>
          </a:xfrm>
          <a:prstGeom prst="rect">
            <a:avLst/>
          </a:prstGeom>
          <a:solidFill>
            <a:srgbClr val="4E189A"/>
          </a:solidFill>
        </p:spPr>
        <p:txBody>
          <a:bodyPr wrap="square">
            <a:spAutoFit/>
          </a:bodyPr>
          <a:lstStyle/>
          <a:p>
            <a:pPr fontAlgn="base"/>
            <a:r>
              <a:rPr lang="en-GB" dirty="0">
                <a:solidFill>
                  <a:schemeClr val="bg1"/>
                </a:solidFill>
                <a:latin typeface="Aileron Light" panose="00000400000000000000" pitchFamily="50" charset="0"/>
              </a:rPr>
              <a:t>Y </a:t>
            </a:r>
            <a:r>
              <a:rPr lang="en-GB" dirty="0" err="1">
                <a:solidFill>
                  <a:schemeClr val="bg1"/>
                </a:solidFill>
                <a:latin typeface="Aileron Light" panose="00000400000000000000" pitchFamily="50" charset="0"/>
              </a:rPr>
              <a:t>Cadeirydd</a:t>
            </a:r>
            <a:r>
              <a:rPr lang="en-GB" dirty="0">
                <a:solidFill>
                  <a:schemeClr val="bg1"/>
                </a:solidFill>
                <a:latin typeface="Aileron Light" panose="00000400000000000000" pitchFamily="50" charset="0"/>
              </a:rPr>
              <a:t> / </a:t>
            </a:r>
            <a:r>
              <a:rPr lang="en-GB" dirty="0" err="1">
                <a:solidFill>
                  <a:schemeClr val="bg1"/>
                </a:solidFill>
                <a:latin typeface="Aileron Light" panose="00000400000000000000" pitchFamily="50" charset="0"/>
              </a:rPr>
              <a:t>Capten</a:t>
            </a:r>
            <a:r>
              <a:rPr lang="en-GB" dirty="0">
                <a:solidFill>
                  <a:schemeClr val="bg1"/>
                </a:solidFill>
                <a:latin typeface="Aileron Light" panose="00000400000000000000" pitchFamily="50" charset="0"/>
              </a:rPr>
              <a:t> - y </a:t>
            </a:r>
            <a:r>
              <a:rPr lang="en-GB" dirty="0" err="1">
                <a:solidFill>
                  <a:schemeClr val="bg1"/>
                </a:solidFill>
                <a:latin typeface="Aileron Light" panose="00000400000000000000" pitchFamily="50" charset="0"/>
              </a:rPr>
              <a:t>prif</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berson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sy'n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gyfrifol</a:t>
            </a:r>
            <a:r>
              <a:rPr lang="en-GB" dirty="0">
                <a:solidFill>
                  <a:schemeClr val="bg1"/>
                </a:solidFill>
                <a:latin typeface="Aileron Light" panose="00000400000000000000" pitchFamily="50" charset="0"/>
              </a:rPr>
              <a:t> am y </a:t>
            </a:r>
            <a:r>
              <a:rPr lang="en-GB" dirty="0" err="1">
                <a:solidFill>
                  <a:schemeClr val="bg1"/>
                </a:solidFill>
                <a:latin typeface="Aileron Light" panose="00000400000000000000" pitchFamily="50" charset="0"/>
              </a:rPr>
              <a:t>gymdeithas</a:t>
            </a:r>
            <a:r>
              <a:rPr lang="en-GB" dirty="0" smtClean="0"/>
              <a:t>​</a:t>
            </a:r>
            <a:endParaRPr lang="en-GB" dirty="0"/>
          </a:p>
          <a:p>
            <a:endParaRPr lang="en-GB" dirty="0"/>
          </a:p>
        </p:txBody>
      </p:sp>
      <p:sp>
        <p:nvSpPr>
          <p:cNvPr id="7" name="Rectangle 6"/>
          <p:cNvSpPr/>
          <p:nvPr/>
        </p:nvSpPr>
        <p:spPr>
          <a:xfrm>
            <a:off x="6936106" y="2409065"/>
            <a:ext cx="2254787" cy="1477328"/>
          </a:xfrm>
          <a:prstGeom prst="rect">
            <a:avLst/>
          </a:prstGeom>
          <a:solidFill>
            <a:srgbClr val="4E189A"/>
          </a:solidFill>
        </p:spPr>
        <p:txBody>
          <a:bodyPr wrap="square">
            <a:spAutoFit/>
          </a:bodyPr>
          <a:lstStyle/>
          <a:p>
            <a:pPr fontAlgn="base"/>
            <a:r>
              <a:rPr lang="en-GB" dirty="0">
                <a:solidFill>
                  <a:schemeClr val="bg1"/>
                </a:solidFill>
                <a:latin typeface="Aileron Light" panose="00000400000000000000" pitchFamily="50" charset="0"/>
              </a:rPr>
              <a:t>Y </a:t>
            </a:r>
            <a:r>
              <a:rPr lang="en-GB" dirty="0" err="1">
                <a:solidFill>
                  <a:schemeClr val="bg1"/>
                </a:solidFill>
                <a:latin typeface="Aileron Light" panose="00000400000000000000" pitchFamily="50" charset="0"/>
              </a:rPr>
              <a:t>Trysorydd</a:t>
            </a:r>
            <a:r>
              <a:rPr lang="en-GB" dirty="0">
                <a:solidFill>
                  <a:schemeClr val="bg1"/>
                </a:solidFill>
                <a:latin typeface="Aileron Light" panose="00000400000000000000" pitchFamily="50" charset="0"/>
              </a:rPr>
              <a:t> - </a:t>
            </a:r>
            <a:r>
              <a:rPr lang="en-GB" dirty="0" err="1">
                <a:solidFill>
                  <a:schemeClr val="bg1"/>
                </a:solidFill>
                <a:latin typeface="Aileron Light" panose="00000400000000000000" pitchFamily="50" charset="0"/>
              </a:rPr>
              <a:t>sy’n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gyfrifol</a:t>
            </a:r>
            <a:r>
              <a:rPr lang="en-GB" dirty="0">
                <a:solidFill>
                  <a:schemeClr val="bg1"/>
                </a:solidFill>
                <a:latin typeface="Aileron Light" panose="00000400000000000000" pitchFamily="50" charset="0"/>
              </a:rPr>
              <a:t> am </a:t>
            </a:r>
            <a:r>
              <a:rPr lang="en-GB" dirty="0" err="1">
                <a:solidFill>
                  <a:schemeClr val="bg1"/>
                </a:solidFill>
                <a:latin typeface="Aileron Light" panose="00000400000000000000" pitchFamily="50" charset="0"/>
              </a:rPr>
              <a:t>agweddau</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ariannol</a:t>
            </a:r>
            <a:r>
              <a:rPr lang="en-GB" dirty="0">
                <a:solidFill>
                  <a:schemeClr val="bg1"/>
                </a:solidFill>
                <a:latin typeface="Aileron Light" panose="00000400000000000000" pitchFamily="50" charset="0"/>
              </a:rPr>
              <a:t> y </a:t>
            </a:r>
            <a:r>
              <a:rPr lang="en-GB" dirty="0" err="1">
                <a:solidFill>
                  <a:schemeClr val="bg1"/>
                </a:solidFill>
                <a:latin typeface="Aileron Light" panose="00000400000000000000" pitchFamily="50" charset="0"/>
              </a:rPr>
              <a:t>mudiad</a:t>
            </a:r>
            <a:endParaRPr lang="en-GB" dirty="0">
              <a:solidFill>
                <a:schemeClr val="bg1"/>
              </a:solidFill>
              <a:latin typeface="Aileron Light" panose="00000400000000000000" pitchFamily="50" charset="0"/>
            </a:endParaRPr>
          </a:p>
          <a:p>
            <a:pPr fontAlgn="base"/>
            <a:endParaRPr lang="en-GB" dirty="0">
              <a:solidFill>
                <a:schemeClr val="bg1"/>
              </a:solidFill>
              <a:latin typeface="Aileron Light" panose="00000400000000000000" pitchFamily="50" charset="0"/>
            </a:endParaRPr>
          </a:p>
        </p:txBody>
      </p:sp>
      <p:sp>
        <p:nvSpPr>
          <p:cNvPr id="5" name="Rectangle 4"/>
          <p:cNvSpPr/>
          <p:nvPr/>
        </p:nvSpPr>
        <p:spPr>
          <a:xfrm>
            <a:off x="5053611" y="5275115"/>
            <a:ext cx="1717431" cy="1200329"/>
          </a:xfrm>
          <a:prstGeom prst="rect">
            <a:avLst/>
          </a:prstGeom>
          <a:solidFill>
            <a:srgbClr val="4E189A"/>
          </a:solidFill>
        </p:spPr>
        <p:txBody>
          <a:bodyPr wrap="square">
            <a:spAutoFit/>
          </a:bodyPr>
          <a:lstStyle/>
          <a:p>
            <a:r>
              <a:rPr lang="en-GB" dirty="0" err="1">
                <a:solidFill>
                  <a:srgbClr val="FFFFFF"/>
                </a:solidFill>
                <a:latin typeface="Aileron Light" panose="00000400000000000000" pitchFamily="50" charset="0"/>
              </a:rPr>
              <a:t>Mae'r</a:t>
            </a:r>
            <a:r>
              <a:rPr lang="en-GB" dirty="0">
                <a:solidFill>
                  <a:srgbClr val="FFFFFF"/>
                </a:solidFill>
                <a:latin typeface="Aileron Light" panose="00000400000000000000" pitchFamily="50" charset="0"/>
              </a:rPr>
              <a:t> </a:t>
            </a:r>
            <a:r>
              <a:rPr lang="en-GB" dirty="0" err="1">
                <a:solidFill>
                  <a:srgbClr val="FFFFFF"/>
                </a:solidFill>
                <a:latin typeface="Aileron Light" panose="00000400000000000000" pitchFamily="50" charset="0"/>
              </a:rPr>
              <a:t>naill</a:t>
            </a:r>
            <a:r>
              <a:rPr lang="en-GB" dirty="0">
                <a:solidFill>
                  <a:srgbClr val="FFFFFF"/>
                </a:solidFill>
                <a:latin typeface="Aileron Light" panose="00000400000000000000" pitchFamily="50" charset="0"/>
              </a:rPr>
              <a:t> </a:t>
            </a:r>
            <a:r>
              <a:rPr lang="en-GB" dirty="0" err="1">
                <a:solidFill>
                  <a:srgbClr val="FFFFFF"/>
                </a:solidFill>
                <a:latin typeface="Aileron Light" panose="00000400000000000000" pitchFamily="50" charset="0"/>
              </a:rPr>
              <a:t>a’r</a:t>
            </a:r>
            <a:r>
              <a:rPr lang="en-GB" dirty="0">
                <a:solidFill>
                  <a:srgbClr val="FFFFFF"/>
                </a:solidFill>
                <a:latin typeface="Aileron Light" panose="00000400000000000000" pitchFamily="50" charset="0"/>
              </a:rPr>
              <a:t> </a:t>
            </a:r>
            <a:r>
              <a:rPr lang="en-GB" dirty="0" err="1">
                <a:solidFill>
                  <a:srgbClr val="FFFFFF"/>
                </a:solidFill>
                <a:latin typeface="Aileron Light" panose="00000400000000000000" pitchFamily="50" charset="0"/>
              </a:rPr>
              <a:t>llall</a:t>
            </a:r>
            <a:r>
              <a:rPr lang="en-GB" dirty="0">
                <a:solidFill>
                  <a:srgbClr val="FFFFFF"/>
                </a:solidFill>
                <a:latin typeface="Aileron Light" panose="00000400000000000000" pitchFamily="50" charset="0"/>
              </a:rPr>
              <a:t> </a:t>
            </a:r>
            <a:r>
              <a:rPr lang="en-GB" dirty="0" err="1">
                <a:solidFill>
                  <a:srgbClr val="FFFFFF"/>
                </a:solidFill>
                <a:latin typeface="Aileron Light" panose="00000400000000000000" pitchFamily="50" charset="0"/>
              </a:rPr>
              <a:t>yn</a:t>
            </a:r>
            <a:r>
              <a:rPr lang="en-GB" dirty="0">
                <a:solidFill>
                  <a:srgbClr val="FFFFFF"/>
                </a:solidFill>
                <a:latin typeface="Aileron Light" panose="00000400000000000000" pitchFamily="50" charset="0"/>
              </a:rPr>
              <a:t> </a:t>
            </a:r>
            <a:r>
              <a:rPr lang="en-GB" dirty="0" err="1">
                <a:solidFill>
                  <a:srgbClr val="FFFFFF"/>
                </a:solidFill>
                <a:latin typeface="Aileron Light" panose="00000400000000000000" pitchFamily="50" charset="0"/>
              </a:rPr>
              <a:t>rolau</a:t>
            </a:r>
            <a:r>
              <a:rPr lang="en-GB" dirty="0">
                <a:solidFill>
                  <a:srgbClr val="FFFFFF"/>
                </a:solidFill>
                <a:latin typeface="Aileron Light" panose="00000400000000000000" pitchFamily="50" charset="0"/>
              </a:rPr>
              <a:t> </a:t>
            </a:r>
            <a:r>
              <a:rPr lang="en-GB" dirty="0" err="1">
                <a:solidFill>
                  <a:srgbClr val="FFFFFF"/>
                </a:solidFill>
                <a:latin typeface="Aileron Light" panose="00000400000000000000" pitchFamily="50" charset="0"/>
              </a:rPr>
              <a:t>ar</a:t>
            </a:r>
            <a:r>
              <a:rPr lang="en-GB" dirty="0">
                <a:solidFill>
                  <a:srgbClr val="FFFFFF"/>
                </a:solidFill>
                <a:latin typeface="Aileron Light" panose="00000400000000000000" pitchFamily="50" charset="0"/>
              </a:rPr>
              <a:t> </a:t>
            </a:r>
            <a:r>
              <a:rPr lang="en-GB" dirty="0" err="1">
                <a:solidFill>
                  <a:srgbClr val="FFFFFF"/>
                </a:solidFill>
                <a:latin typeface="Aileron Light" panose="00000400000000000000" pitchFamily="50" charset="0"/>
              </a:rPr>
              <a:t>gyfer</a:t>
            </a:r>
            <a:r>
              <a:rPr lang="en-GB" dirty="0">
                <a:solidFill>
                  <a:srgbClr val="FFFFFF"/>
                </a:solidFill>
                <a:latin typeface="Aileron Light" panose="00000400000000000000" pitchFamily="50" charset="0"/>
              </a:rPr>
              <a:t> </a:t>
            </a:r>
            <a:r>
              <a:rPr lang="en-GB" dirty="0" err="1">
                <a:solidFill>
                  <a:srgbClr val="FFFFFF"/>
                </a:solidFill>
                <a:latin typeface="Aileron Light" panose="00000400000000000000" pitchFamily="50" charset="0"/>
              </a:rPr>
              <a:t>myfyrwyr</a:t>
            </a:r>
            <a:r>
              <a:rPr lang="en-GB" dirty="0">
                <a:solidFill>
                  <a:srgbClr val="FFFFFF"/>
                </a:solidFill>
                <a:latin typeface="Aileron Light" panose="00000400000000000000" pitchFamily="50" charset="0"/>
              </a:rPr>
              <a:t> </a:t>
            </a:r>
            <a:r>
              <a:rPr lang="en-GB" dirty="0" err="1">
                <a:solidFill>
                  <a:srgbClr val="FFFFFF"/>
                </a:solidFill>
                <a:latin typeface="Aileron Light" panose="00000400000000000000" pitchFamily="50" charset="0"/>
              </a:rPr>
              <a:t>etholedig</a:t>
            </a:r>
            <a:endParaRPr lang="en-GB" dirty="0">
              <a:latin typeface="Aileron Light" panose="00000400000000000000" pitchFamily="50" charset="0"/>
            </a:endParaRPr>
          </a:p>
        </p:txBody>
      </p:sp>
      <p:cxnSp>
        <p:nvCxnSpPr>
          <p:cNvPr id="9" name="Straight Arrow Connector 8"/>
          <p:cNvCxnSpPr/>
          <p:nvPr/>
        </p:nvCxnSpPr>
        <p:spPr>
          <a:xfrm>
            <a:off x="3455377" y="4290646"/>
            <a:ext cx="1512277" cy="1310054"/>
          </a:xfrm>
          <a:prstGeom prst="straightConnector1">
            <a:avLst/>
          </a:prstGeom>
          <a:ln>
            <a:solidFill>
              <a:srgbClr val="4E189A"/>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6872655" y="4327897"/>
            <a:ext cx="1284628" cy="1272803"/>
          </a:xfrm>
          <a:prstGeom prst="straightConnector1">
            <a:avLst/>
          </a:prstGeom>
          <a:ln>
            <a:solidFill>
              <a:srgbClr val="4E189A"/>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62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74B1817-333C-8447-B2DA-B9CD3E4FB91A}"/>
              </a:ext>
            </a:extLst>
          </p:cNvPr>
          <p:cNvSpPr/>
          <p:nvPr/>
        </p:nvSpPr>
        <p:spPr>
          <a:xfrm>
            <a:off x="1" y="0"/>
            <a:ext cx="12191999"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334327" y="436702"/>
            <a:ext cx="2587568" cy="707886"/>
          </a:xfrm>
          <a:prstGeom prst="rect">
            <a:avLst/>
          </a:prstGeom>
          <a:noFill/>
        </p:spPr>
        <p:txBody>
          <a:bodyPr wrap="none" rtlCol="0">
            <a:spAutoFit/>
          </a:bodyPr>
          <a:lstStyle/>
          <a:p>
            <a:r>
              <a:rPr lang="en-GB" sz="4000" dirty="0">
                <a:solidFill>
                  <a:schemeClr val="bg1"/>
                </a:solidFill>
                <a:latin typeface="Aileron SemiBold" panose="00000700000000000000" pitchFamily="50" charset="0"/>
              </a:rPr>
              <a:t>Codi </a:t>
            </a:r>
            <a:r>
              <a:rPr lang="en-GB" sz="4000" dirty="0" err="1">
                <a:solidFill>
                  <a:schemeClr val="bg1"/>
                </a:solidFill>
                <a:latin typeface="Aileron SemiBold" panose="00000700000000000000" pitchFamily="50" charset="0"/>
              </a:rPr>
              <a:t>arian</a:t>
            </a:r>
            <a:endParaRPr lang="en-GB" sz="4000" dirty="0">
              <a:solidFill>
                <a:schemeClr val="bg1"/>
              </a:solidFill>
              <a:latin typeface="Aileron SemiBold" panose="00000700000000000000" pitchFamily="50" charset="0"/>
            </a:endParaRPr>
          </a:p>
        </p:txBody>
      </p:sp>
      <p:sp>
        <p:nvSpPr>
          <p:cNvPr id="5" name="Content Placeholder 3"/>
          <p:cNvSpPr>
            <a:spLocks noGrp="1"/>
          </p:cNvSpPr>
          <p:nvPr>
            <p:ph idx="1"/>
          </p:nvPr>
        </p:nvSpPr>
        <p:spPr>
          <a:xfrm>
            <a:off x="838200" y="1825625"/>
            <a:ext cx="10515600" cy="4351338"/>
          </a:xfrm>
        </p:spPr>
        <p:txBody>
          <a:bodyPr>
            <a:normAutofit fontScale="40000" lnSpcReduction="20000"/>
          </a:bodyPr>
          <a:lstStyle/>
          <a:p>
            <a:r>
              <a:rPr lang="en-GB" dirty="0">
                <a:solidFill>
                  <a:schemeClr val="bg1"/>
                </a:solidFill>
                <a:latin typeface="Aileron Light" panose="00000400000000000000" pitchFamily="50" charset="0"/>
              </a:rPr>
              <a:t>Codi </a:t>
            </a:r>
            <a:r>
              <a:rPr lang="en-GB" dirty="0" err="1">
                <a:solidFill>
                  <a:schemeClr val="bg1"/>
                </a:solidFill>
                <a:latin typeface="Aileron Light" panose="00000400000000000000" pitchFamily="50" charset="0"/>
              </a:rPr>
              <a:t>arian</a:t>
            </a:r>
            <a:endParaRPr lang="en-GB" dirty="0">
              <a:solidFill>
                <a:schemeClr val="bg1"/>
              </a:solidFill>
              <a:latin typeface="Aileron Light" panose="00000400000000000000" pitchFamily="50" charset="0"/>
            </a:endParaRPr>
          </a:p>
          <a:p>
            <a:endParaRPr lang="en-GB" dirty="0">
              <a:solidFill>
                <a:schemeClr val="bg1"/>
              </a:solidFill>
              <a:latin typeface="Aileron Light" panose="00000400000000000000" pitchFamily="50" charset="0"/>
            </a:endParaRPr>
          </a:p>
          <a:p>
            <a:r>
              <a:rPr lang="en-GB" dirty="0" err="1">
                <a:solidFill>
                  <a:schemeClr val="bg1"/>
                </a:solidFill>
                <a:latin typeface="Aileron Light" panose="00000400000000000000" pitchFamily="50" charset="0"/>
              </a:rPr>
              <a:t>Fel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clwb</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byddwch</a:t>
            </a:r>
            <a:r>
              <a:rPr lang="en-GB" dirty="0">
                <a:solidFill>
                  <a:schemeClr val="bg1"/>
                </a:solidFill>
                <a:latin typeface="Aileron Light" panose="00000400000000000000" pitchFamily="50" charset="0"/>
              </a:rPr>
              <a:t> chi am </a:t>
            </a:r>
            <a:r>
              <a:rPr lang="en-GB" dirty="0" err="1">
                <a:solidFill>
                  <a:schemeClr val="bg1"/>
                </a:solidFill>
                <a:latin typeface="Aileron Light" panose="00000400000000000000" pitchFamily="50" charset="0"/>
              </a:rPr>
              <a:t>godi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arian</a:t>
            </a:r>
            <a:r>
              <a:rPr lang="en-GB" dirty="0">
                <a:solidFill>
                  <a:schemeClr val="bg1"/>
                </a:solidFill>
                <a:latin typeface="Aileron Light" panose="00000400000000000000" pitchFamily="50" charset="0"/>
              </a:rPr>
              <a:t>!</a:t>
            </a:r>
          </a:p>
          <a:p>
            <a:endParaRPr lang="en-GB" dirty="0">
              <a:solidFill>
                <a:schemeClr val="bg1"/>
              </a:solidFill>
              <a:latin typeface="Aileron Light" panose="00000400000000000000" pitchFamily="50" charset="0"/>
            </a:endParaRPr>
          </a:p>
          <a:p>
            <a:r>
              <a:rPr lang="en-GB" dirty="0">
                <a:solidFill>
                  <a:schemeClr val="bg1"/>
                </a:solidFill>
                <a:latin typeface="Aileron Light" panose="00000400000000000000" pitchFamily="50" charset="0"/>
              </a:rPr>
              <a:t>Gall </a:t>
            </a:r>
            <a:r>
              <a:rPr lang="en-GB" dirty="0" err="1">
                <a:solidFill>
                  <a:schemeClr val="bg1"/>
                </a:solidFill>
                <a:latin typeface="Aileron Light" panose="00000400000000000000" pitchFamily="50" charset="0"/>
              </a:rPr>
              <a:t>pob</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clwb</a:t>
            </a:r>
            <a:r>
              <a:rPr lang="en-GB" dirty="0">
                <a:solidFill>
                  <a:schemeClr val="bg1"/>
                </a:solidFill>
                <a:latin typeface="Aileron Light" panose="00000400000000000000" pitchFamily="50" charset="0"/>
              </a:rPr>
              <a:t>/</a:t>
            </a:r>
            <a:r>
              <a:rPr lang="en-GB" dirty="0" err="1">
                <a:solidFill>
                  <a:schemeClr val="bg1"/>
                </a:solidFill>
                <a:latin typeface="Aileron Light" panose="00000400000000000000" pitchFamily="50" charset="0"/>
              </a:rPr>
              <a:t>cymdeithas</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godi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arian</a:t>
            </a:r>
            <a:r>
              <a:rPr lang="en-GB" dirty="0">
                <a:solidFill>
                  <a:schemeClr val="bg1"/>
                </a:solidFill>
                <a:latin typeface="Aileron Light" panose="00000400000000000000" pitchFamily="50" charset="0"/>
              </a:rPr>
              <a:t> o </a:t>
            </a:r>
            <a:r>
              <a:rPr lang="en-GB" dirty="0" err="1">
                <a:solidFill>
                  <a:schemeClr val="bg1"/>
                </a:solidFill>
                <a:latin typeface="Aileron Light" panose="00000400000000000000" pitchFamily="50" charset="0"/>
              </a:rPr>
              <a:t>dan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adain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statws</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elusennol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Undeb</a:t>
            </a:r>
            <a:r>
              <a:rPr lang="en-GB" dirty="0">
                <a:solidFill>
                  <a:schemeClr val="bg1"/>
                </a:solidFill>
                <a:latin typeface="Aileron Light" panose="00000400000000000000" pitchFamily="50" charset="0"/>
              </a:rPr>
              <a:t> y </a:t>
            </a:r>
            <a:r>
              <a:rPr lang="en-GB" dirty="0" err="1">
                <a:solidFill>
                  <a:schemeClr val="bg1"/>
                </a:solidFill>
                <a:latin typeface="Aileron Light" panose="00000400000000000000" pitchFamily="50" charset="0"/>
              </a:rPr>
              <a:t>Myfyrwyr</a:t>
            </a:r>
            <a:endParaRPr lang="en-GB" dirty="0">
              <a:solidFill>
                <a:schemeClr val="bg1"/>
              </a:solidFill>
              <a:latin typeface="Aileron Light" panose="00000400000000000000" pitchFamily="50" charset="0"/>
            </a:endParaRPr>
          </a:p>
          <a:p>
            <a:endParaRPr lang="en-GB" dirty="0">
              <a:solidFill>
                <a:schemeClr val="bg1"/>
              </a:solidFill>
              <a:latin typeface="Aileron Light" panose="00000400000000000000" pitchFamily="50" charset="0"/>
            </a:endParaRPr>
          </a:p>
          <a:p>
            <a:r>
              <a:rPr lang="en-GB" dirty="0" err="1">
                <a:solidFill>
                  <a:schemeClr val="bg1"/>
                </a:solidFill>
                <a:latin typeface="Aileron Light" panose="00000400000000000000" pitchFamily="50" charset="0"/>
              </a:rPr>
              <a:t>Rafflau</a:t>
            </a:r>
            <a:r>
              <a:rPr lang="en-GB" dirty="0">
                <a:solidFill>
                  <a:schemeClr val="bg1"/>
                </a:solidFill>
                <a:latin typeface="Aileron Light" panose="00000400000000000000" pitchFamily="50" charset="0"/>
              </a:rPr>
              <a:t> / </a:t>
            </a:r>
            <a:r>
              <a:rPr lang="en-GB" dirty="0" err="1">
                <a:solidFill>
                  <a:schemeClr val="bg1"/>
                </a:solidFill>
                <a:latin typeface="Aileron Light" panose="00000400000000000000" pitchFamily="50" charset="0"/>
              </a:rPr>
              <a:t>Nosweithiau</a:t>
            </a:r>
            <a:r>
              <a:rPr lang="en-GB" dirty="0">
                <a:solidFill>
                  <a:schemeClr val="bg1"/>
                </a:solidFill>
                <a:latin typeface="Aileron Light" panose="00000400000000000000" pitchFamily="50" charset="0"/>
              </a:rPr>
              <a:t> Bar / </a:t>
            </a:r>
            <a:r>
              <a:rPr lang="en-GB" dirty="0" err="1">
                <a:solidFill>
                  <a:schemeClr val="bg1"/>
                </a:solidFill>
                <a:latin typeface="Aileron Light" panose="00000400000000000000" pitchFamily="50" charset="0"/>
              </a:rPr>
              <a:t>Arwerthiannau</a:t>
            </a:r>
            <a:r>
              <a:rPr lang="en-GB" dirty="0">
                <a:solidFill>
                  <a:schemeClr val="bg1"/>
                </a:solidFill>
                <a:latin typeface="Aileron Light" panose="00000400000000000000" pitchFamily="50" charset="0"/>
              </a:rPr>
              <a:t> / </a:t>
            </a:r>
            <a:r>
              <a:rPr lang="en-GB" dirty="0" err="1">
                <a:solidFill>
                  <a:schemeClr val="bg1"/>
                </a:solidFill>
                <a:latin typeface="Aileron Light" panose="00000400000000000000" pitchFamily="50" charset="0"/>
              </a:rPr>
              <a:t>digwyddiadau</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penodol</a:t>
            </a:r>
            <a:r>
              <a:rPr lang="en-GB" dirty="0">
                <a:solidFill>
                  <a:schemeClr val="bg1"/>
                </a:solidFill>
                <a:latin typeface="Aileron Light" panose="00000400000000000000" pitchFamily="50" charset="0"/>
              </a:rPr>
              <a:t> / </a:t>
            </a:r>
            <a:r>
              <a:rPr lang="en-GB" dirty="0" err="1">
                <a:solidFill>
                  <a:schemeClr val="bg1"/>
                </a:solidFill>
                <a:latin typeface="Aileron Light" panose="00000400000000000000" pitchFamily="50" charset="0"/>
              </a:rPr>
              <a:t>Barbeciw</a:t>
            </a:r>
            <a:r>
              <a:rPr lang="en-GB" dirty="0">
                <a:solidFill>
                  <a:schemeClr val="bg1"/>
                </a:solidFill>
                <a:latin typeface="Aileron Light" panose="00000400000000000000" pitchFamily="50" charset="0"/>
              </a:rPr>
              <a:t> / </a:t>
            </a:r>
            <a:r>
              <a:rPr lang="en-GB" dirty="0" err="1">
                <a:solidFill>
                  <a:schemeClr val="bg1"/>
                </a:solidFill>
                <a:latin typeface="Aileron Light" panose="00000400000000000000" pitchFamily="50" charset="0"/>
              </a:rPr>
              <a:t>Denu</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Nawdd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a.y.b</a:t>
            </a:r>
            <a:r>
              <a:rPr lang="en-GB" dirty="0">
                <a:solidFill>
                  <a:schemeClr val="bg1"/>
                </a:solidFill>
                <a:latin typeface="Aileron Light" panose="00000400000000000000" pitchFamily="50" charset="0"/>
              </a:rPr>
              <a:t>.</a:t>
            </a:r>
          </a:p>
          <a:p>
            <a:endParaRPr lang="en-GB" dirty="0">
              <a:solidFill>
                <a:schemeClr val="bg1"/>
              </a:solidFill>
              <a:latin typeface="Aileron Light" panose="00000400000000000000" pitchFamily="50" charset="0"/>
            </a:endParaRPr>
          </a:p>
          <a:p>
            <a:r>
              <a:rPr lang="en-GB" dirty="0" err="1">
                <a:solidFill>
                  <a:schemeClr val="bg1"/>
                </a:solidFill>
                <a:latin typeface="Aileron Light" panose="00000400000000000000" pitchFamily="50" charset="0"/>
              </a:rPr>
              <a:t>Rhaid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i’r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cyfrifoldeb</a:t>
            </a:r>
            <a:r>
              <a:rPr lang="en-GB" dirty="0">
                <a:solidFill>
                  <a:schemeClr val="bg1"/>
                </a:solidFill>
                <a:latin typeface="Aileron Light" panose="00000400000000000000" pitchFamily="50" charset="0"/>
              </a:rPr>
              <a:t> am </a:t>
            </a:r>
            <a:r>
              <a:rPr lang="en-GB" dirty="0" err="1">
                <a:solidFill>
                  <a:schemeClr val="bg1"/>
                </a:solidFill>
                <a:latin typeface="Aileron Light" panose="00000400000000000000" pitchFamily="50" charset="0"/>
              </a:rPr>
              <a:t>gasglu'r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arian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gael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ei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bennu</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ddau</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aelod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o'r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clwb</a:t>
            </a:r>
            <a:endParaRPr lang="en-GB" dirty="0">
              <a:solidFill>
                <a:schemeClr val="bg1"/>
              </a:solidFill>
              <a:latin typeface="Aileron Light" panose="00000400000000000000" pitchFamily="50" charset="0"/>
            </a:endParaRPr>
          </a:p>
          <a:p>
            <a:endParaRPr lang="en-GB" dirty="0">
              <a:solidFill>
                <a:schemeClr val="bg1"/>
              </a:solidFill>
              <a:latin typeface="Aileron Light" panose="00000400000000000000" pitchFamily="50" charset="0"/>
            </a:endParaRPr>
          </a:p>
          <a:p>
            <a:r>
              <a:rPr lang="en-GB" dirty="0" err="1">
                <a:solidFill>
                  <a:schemeClr val="bg1"/>
                </a:solidFill>
                <a:latin typeface="Aileron Light" panose="00000400000000000000" pitchFamily="50" charset="0"/>
              </a:rPr>
              <a:t>Rhaid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i'r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holl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arian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gael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ei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gasglu</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mewn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tun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casglu</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na</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ellir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ymyrryd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â’r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clawr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neu</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mewn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tun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arian-parod</a:t>
            </a:r>
            <a:r>
              <a:rPr lang="en-GB" dirty="0">
                <a:solidFill>
                  <a:schemeClr val="bg1"/>
                </a:solidFill>
                <a:latin typeface="Aileron Light" panose="00000400000000000000" pitchFamily="50" charset="0"/>
              </a:rPr>
              <a:t> y </a:t>
            </a:r>
            <a:r>
              <a:rPr lang="en-GB" dirty="0" err="1">
                <a:solidFill>
                  <a:schemeClr val="bg1"/>
                </a:solidFill>
                <a:latin typeface="Aileron Light" panose="00000400000000000000" pitchFamily="50" charset="0"/>
              </a:rPr>
              <a:t>gellir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ei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gloi</a:t>
            </a:r>
            <a:endParaRPr lang="en-GB" dirty="0">
              <a:solidFill>
                <a:schemeClr val="bg1"/>
              </a:solidFill>
              <a:latin typeface="Aileron Light" panose="00000400000000000000" pitchFamily="50" charset="0"/>
            </a:endParaRPr>
          </a:p>
          <a:p>
            <a:endParaRPr lang="en-GB" dirty="0">
              <a:solidFill>
                <a:schemeClr val="bg1"/>
              </a:solidFill>
              <a:latin typeface="Aileron Light" panose="00000400000000000000" pitchFamily="50" charset="0"/>
            </a:endParaRPr>
          </a:p>
          <a:p>
            <a:r>
              <a:rPr lang="en-GB" dirty="0" err="1">
                <a:solidFill>
                  <a:schemeClr val="bg1"/>
                </a:solidFill>
                <a:latin typeface="Aileron Light" panose="00000400000000000000" pitchFamily="50" charset="0"/>
              </a:rPr>
              <a:t>Rhaid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arian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gael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ei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gyfrif</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ei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wirio</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gofnodi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gan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ddau</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aelod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o'r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clwb</a:t>
            </a:r>
            <a:endParaRPr lang="en-GB" dirty="0">
              <a:solidFill>
                <a:schemeClr val="bg1"/>
              </a:solidFill>
              <a:latin typeface="Aileron Light" panose="00000400000000000000" pitchFamily="50" charset="0"/>
            </a:endParaRPr>
          </a:p>
          <a:p>
            <a:endParaRPr lang="en-GB" dirty="0">
              <a:solidFill>
                <a:schemeClr val="bg1"/>
              </a:solidFill>
              <a:latin typeface="Aileron Light" panose="00000400000000000000" pitchFamily="50" charset="0"/>
            </a:endParaRPr>
          </a:p>
          <a:p>
            <a:r>
              <a:rPr lang="en-GB" dirty="0" err="1">
                <a:solidFill>
                  <a:schemeClr val="bg1"/>
                </a:solidFill>
                <a:latin typeface="Aileron Light" panose="00000400000000000000" pitchFamily="50" charset="0"/>
              </a:rPr>
              <a:t>Rhaid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trosglwyddo'r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holl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arian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Gydlynydd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Cyfleoedd</a:t>
            </a:r>
            <a:r>
              <a:rPr lang="en-GB" dirty="0">
                <a:solidFill>
                  <a:schemeClr val="bg1"/>
                </a:solidFill>
                <a:latin typeface="Aileron Light" panose="00000400000000000000" pitchFamily="50" charset="0"/>
              </a:rPr>
              <a:t> y </a:t>
            </a:r>
            <a:r>
              <a:rPr lang="en-GB" dirty="0" err="1">
                <a:solidFill>
                  <a:schemeClr val="bg1"/>
                </a:solidFill>
                <a:latin typeface="Aileron Light" panose="00000400000000000000" pitchFamily="50" charset="0"/>
              </a:rPr>
              <a:t>campws</a:t>
            </a:r>
            <a:r>
              <a:rPr lang="en-GB" dirty="0">
                <a:solidFill>
                  <a:schemeClr val="bg1"/>
                </a:solidFill>
                <a:latin typeface="Aileron Light" panose="00000400000000000000" pitchFamily="50" charset="0"/>
              </a:rPr>
              <a:t>, a </a:t>
            </a:r>
            <a:r>
              <a:rPr lang="en-GB" dirty="0" err="1">
                <a:solidFill>
                  <a:schemeClr val="bg1"/>
                </a:solidFill>
                <a:latin typeface="Aileron Light" panose="00000400000000000000" pitchFamily="50" charset="0"/>
              </a:rPr>
              <a:t>chael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derbynneb</a:t>
            </a:r>
            <a:r>
              <a:rPr lang="en-GB" dirty="0">
                <a:solidFill>
                  <a:schemeClr val="bg1"/>
                </a:solidFill>
                <a:latin typeface="Aileron Light" panose="00000400000000000000" pitchFamily="50" charset="0"/>
              </a:rPr>
              <a:t> o </a:t>
            </a:r>
            <a:r>
              <a:rPr lang="en-GB" dirty="0" err="1">
                <a:solidFill>
                  <a:schemeClr val="bg1"/>
                </a:solidFill>
                <a:latin typeface="Aileron Light" panose="00000400000000000000" pitchFamily="50" charset="0"/>
              </a:rPr>
              <a:t>fewn</a:t>
            </a:r>
            <a:r>
              <a:rPr lang="en-GB" dirty="0">
                <a:solidFill>
                  <a:schemeClr val="bg1"/>
                </a:solidFill>
                <a:latin typeface="Aileron Light" panose="00000400000000000000" pitchFamily="50" charset="0"/>
              </a:rPr>
              <a:t> 24 </a:t>
            </a:r>
            <a:r>
              <a:rPr lang="en-GB" dirty="0" err="1">
                <a:solidFill>
                  <a:schemeClr val="bg1"/>
                </a:solidFill>
                <a:latin typeface="Aileron Light" panose="00000400000000000000" pitchFamily="50" charset="0"/>
              </a:rPr>
              <a:t>awr</a:t>
            </a:r>
            <a:endParaRPr lang="en-GB" dirty="0">
              <a:solidFill>
                <a:schemeClr val="bg1"/>
              </a:solidFill>
              <a:latin typeface="Aileron Light" panose="00000400000000000000" pitchFamily="50" charset="0"/>
            </a:endParaRPr>
          </a:p>
          <a:p>
            <a:endParaRPr lang="en-GB" dirty="0">
              <a:solidFill>
                <a:schemeClr val="bg1"/>
              </a:solidFill>
              <a:latin typeface="Aileron Light" panose="00000400000000000000" pitchFamily="50" charset="0"/>
            </a:endParaRPr>
          </a:p>
          <a:p>
            <a:r>
              <a:rPr lang="en-GB" dirty="0" err="1">
                <a:solidFill>
                  <a:schemeClr val="bg1"/>
                </a:solidFill>
                <a:latin typeface="Aileron Light" panose="00000400000000000000" pitchFamily="50" charset="0"/>
              </a:rPr>
              <a:t>Bydd</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yr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holl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arian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yn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cael</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ei</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fancio</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gan</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yr</a:t>
            </a:r>
            <a:r>
              <a:rPr lang="en-GB" dirty="0">
                <a:solidFill>
                  <a:schemeClr val="bg1"/>
                </a:solidFill>
                <a:latin typeface="Aileron Light" panose="00000400000000000000" pitchFamily="50" charset="0"/>
              </a:rPr>
              <a:t> </a:t>
            </a:r>
            <a:r>
              <a:rPr lang="en-GB" dirty="0" err="1">
                <a:solidFill>
                  <a:schemeClr val="bg1"/>
                </a:solidFill>
                <a:latin typeface="Aileron Light" panose="00000400000000000000" pitchFamily="50" charset="0"/>
              </a:rPr>
              <a:t>undeb</a:t>
            </a:r>
            <a:endParaRPr lang="en-GB" dirty="0">
              <a:solidFill>
                <a:schemeClr val="bg1"/>
              </a:solidFill>
              <a:latin typeface="Aileron Light" panose="00000400000000000000" pitchFamily="50" charset="0"/>
            </a:endParaRPr>
          </a:p>
        </p:txBody>
      </p:sp>
    </p:spTree>
    <p:extLst>
      <p:ext uri="{BB962C8B-B14F-4D97-AF65-F5344CB8AC3E}">
        <p14:creationId xmlns:p14="http://schemas.microsoft.com/office/powerpoint/2010/main" val="1474950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p:txBody>
          <a:bodyPr/>
          <a:lstStyle/>
          <a:p>
            <a:pPr fontAlgn="base"/>
            <a:r>
              <a:rPr lang="en-GB" dirty="0" err="1">
                <a:latin typeface="Aileron Light" panose="00000400000000000000" pitchFamily="50" charset="0"/>
              </a:rPr>
              <a:t>Caiff</a:t>
            </a:r>
            <a:r>
              <a:rPr lang="en-GB" dirty="0">
                <a:latin typeface="Aileron Light" panose="00000400000000000000" pitchFamily="50" charset="0"/>
              </a:rPr>
              <a:t> </a:t>
            </a:r>
            <a:r>
              <a:rPr lang="en-GB" dirty="0" err="1">
                <a:latin typeface="Aileron Light" panose="00000400000000000000" pitchFamily="50" charset="0"/>
              </a:rPr>
              <a:t>holl</a:t>
            </a:r>
            <a:r>
              <a:rPr lang="en-GB" dirty="0">
                <a:latin typeface="Aileron Light" panose="00000400000000000000" pitchFamily="50" charset="0"/>
              </a:rPr>
              <a:t> </a:t>
            </a:r>
            <a:r>
              <a:rPr lang="en-GB" dirty="0" err="1">
                <a:latin typeface="Aileron Light" panose="00000400000000000000" pitchFamily="50" charset="0"/>
              </a:rPr>
              <a:t>arian</a:t>
            </a:r>
            <a:r>
              <a:rPr lang="en-GB" dirty="0">
                <a:latin typeface="Aileron Light" panose="00000400000000000000" pitchFamily="50" charset="0"/>
              </a:rPr>
              <a:t> </a:t>
            </a:r>
            <a:r>
              <a:rPr lang="en-GB" dirty="0" err="1">
                <a:latin typeface="Aileron Light" panose="00000400000000000000" pitchFamily="50" charset="0"/>
              </a:rPr>
              <a:t>clybiau</a:t>
            </a:r>
            <a:r>
              <a:rPr lang="en-GB" dirty="0">
                <a:latin typeface="Aileron Light" panose="00000400000000000000" pitchFamily="50" charset="0"/>
              </a:rPr>
              <a:t>/</a:t>
            </a:r>
            <a:r>
              <a:rPr lang="en-GB" dirty="0" err="1">
                <a:latin typeface="Aileron Light" panose="00000400000000000000" pitchFamily="50" charset="0"/>
              </a:rPr>
              <a:t>cymdeithasau</a:t>
            </a:r>
            <a:r>
              <a:rPr lang="en-GB" dirty="0">
                <a:latin typeface="Aileron Light" panose="00000400000000000000" pitchFamily="50" charset="0"/>
              </a:rPr>
              <a:t> </a:t>
            </a:r>
            <a:r>
              <a:rPr lang="en-GB" dirty="0" err="1">
                <a:latin typeface="Aileron Light" panose="00000400000000000000" pitchFamily="50" charset="0"/>
              </a:rPr>
              <a:t>ei</a:t>
            </a:r>
            <a:r>
              <a:rPr lang="en-GB" dirty="0">
                <a:latin typeface="Aileron Light" panose="00000400000000000000" pitchFamily="50" charset="0"/>
              </a:rPr>
              <a:t> </a:t>
            </a:r>
            <a:r>
              <a:rPr lang="en-GB" dirty="0" err="1">
                <a:latin typeface="Aileron Light" panose="00000400000000000000" pitchFamily="50" charset="0"/>
              </a:rPr>
              <a:t>gadw</a:t>
            </a:r>
            <a:r>
              <a:rPr lang="en-GB" dirty="0">
                <a:latin typeface="Aileron Light" panose="00000400000000000000" pitchFamily="50" charset="0"/>
              </a:rPr>
              <a:t> </a:t>
            </a:r>
            <a:r>
              <a:rPr lang="en-GB" dirty="0" err="1">
                <a:latin typeface="Aileron Light" panose="00000400000000000000" pitchFamily="50" charset="0"/>
              </a:rPr>
              <a:t>mewn</a:t>
            </a:r>
            <a:r>
              <a:rPr lang="en-GB" dirty="0">
                <a:latin typeface="Aileron Light" panose="00000400000000000000" pitchFamily="50" charset="0"/>
              </a:rPr>
              <a:t> </a:t>
            </a:r>
            <a:r>
              <a:rPr lang="en-GB" dirty="0" err="1">
                <a:latin typeface="Aileron Light" panose="00000400000000000000" pitchFamily="50" charset="0"/>
              </a:rPr>
              <a:t>cyfrif</a:t>
            </a:r>
            <a:r>
              <a:rPr lang="en-GB" dirty="0">
                <a:latin typeface="Aileron Light" panose="00000400000000000000" pitchFamily="50" charset="0"/>
              </a:rPr>
              <a:t> banc </a:t>
            </a:r>
            <a:r>
              <a:rPr lang="en-GB" dirty="0" err="1">
                <a:latin typeface="Aileron Light" panose="00000400000000000000" pitchFamily="50" charset="0"/>
              </a:rPr>
              <a:t>ar</a:t>
            </a:r>
            <a:r>
              <a:rPr lang="en-GB" dirty="0">
                <a:latin typeface="Aileron Light" panose="00000400000000000000" pitchFamily="50" charset="0"/>
              </a:rPr>
              <a:t> </a:t>
            </a:r>
            <a:r>
              <a:rPr lang="en-GB" dirty="0" err="1">
                <a:latin typeface="Aileron Light" panose="00000400000000000000" pitchFamily="50" charset="0"/>
              </a:rPr>
              <a:t>wahân</a:t>
            </a:r>
            <a:r>
              <a:rPr lang="en-GB" dirty="0">
                <a:latin typeface="Aileron Light" panose="00000400000000000000" pitchFamily="50" charset="0"/>
              </a:rPr>
              <a:t> </a:t>
            </a:r>
            <a:r>
              <a:rPr lang="en-GB" dirty="0" err="1">
                <a:latin typeface="Aileron Light" panose="00000400000000000000" pitchFamily="50" charset="0"/>
              </a:rPr>
              <a:t>sydd</a:t>
            </a:r>
            <a:r>
              <a:rPr lang="en-GB" dirty="0">
                <a:latin typeface="Aileron Light" panose="00000400000000000000" pitchFamily="50" charset="0"/>
              </a:rPr>
              <a:t> </a:t>
            </a:r>
            <a:r>
              <a:rPr lang="en-GB" dirty="0" err="1">
                <a:latin typeface="Aileron Light" panose="00000400000000000000" pitchFamily="50" charset="0"/>
              </a:rPr>
              <a:t>gan</a:t>
            </a:r>
            <a:r>
              <a:rPr lang="en-GB" dirty="0">
                <a:latin typeface="Aileron Light" panose="00000400000000000000" pitchFamily="50" charset="0"/>
              </a:rPr>
              <a:t> </a:t>
            </a:r>
            <a:r>
              <a:rPr lang="en-GB" dirty="0" err="1">
                <a:latin typeface="Aileron Light" panose="00000400000000000000" pitchFamily="50" charset="0"/>
              </a:rPr>
              <a:t>yr</a:t>
            </a:r>
            <a:r>
              <a:rPr lang="en-GB" dirty="0">
                <a:latin typeface="Aileron Light" panose="00000400000000000000" pitchFamily="50" charset="0"/>
              </a:rPr>
              <a:t> </a:t>
            </a:r>
            <a:r>
              <a:rPr lang="en-GB" dirty="0" err="1">
                <a:latin typeface="Aileron Light" panose="00000400000000000000" pitchFamily="50" charset="0"/>
              </a:rPr>
              <a:t>Undeb</a:t>
            </a:r>
            <a:r>
              <a:rPr lang="en-GB" dirty="0">
                <a:latin typeface="Aileron Light" panose="00000400000000000000" pitchFamily="50" charset="0"/>
              </a:rPr>
              <a:t> </a:t>
            </a:r>
            <a:r>
              <a:rPr lang="en-GB" dirty="0" err="1">
                <a:latin typeface="Aileron Light" panose="00000400000000000000" pitchFamily="50" charset="0"/>
              </a:rPr>
              <a:t>gyda</a:t>
            </a:r>
            <a:r>
              <a:rPr lang="en-GB" dirty="0">
                <a:latin typeface="Aileron Light" panose="00000400000000000000" pitchFamily="50" charset="0"/>
              </a:rPr>
              <a:t> HSBC.</a:t>
            </a:r>
          </a:p>
          <a:p>
            <a:pPr fontAlgn="base"/>
            <a:endParaRPr lang="en-GB" dirty="0">
              <a:latin typeface="Aileron Light" panose="00000400000000000000" pitchFamily="50" charset="0"/>
            </a:endParaRPr>
          </a:p>
          <a:p>
            <a:pPr fontAlgn="base"/>
            <a:r>
              <a:rPr lang="en-GB" dirty="0" err="1">
                <a:latin typeface="Aileron Light" panose="00000400000000000000" pitchFamily="50" charset="0"/>
              </a:rPr>
              <a:t>Gallwch</a:t>
            </a:r>
            <a:r>
              <a:rPr lang="en-GB" dirty="0">
                <a:latin typeface="Aileron Light" panose="00000400000000000000" pitchFamily="50" charset="0"/>
              </a:rPr>
              <a:t> </a:t>
            </a:r>
            <a:r>
              <a:rPr lang="en-GB" dirty="0" err="1">
                <a:latin typeface="Aileron Light" panose="00000400000000000000" pitchFamily="50" charset="0"/>
              </a:rPr>
              <a:t>gael</a:t>
            </a:r>
            <a:r>
              <a:rPr lang="en-GB" dirty="0">
                <a:latin typeface="Aileron Light" panose="00000400000000000000" pitchFamily="50" charset="0"/>
              </a:rPr>
              <a:t> </a:t>
            </a:r>
            <a:r>
              <a:rPr lang="en-GB" dirty="0" err="1">
                <a:latin typeface="Aileron Light" panose="00000400000000000000" pitchFamily="50" charset="0"/>
              </a:rPr>
              <a:t>datganiad</a:t>
            </a:r>
            <a:r>
              <a:rPr lang="en-GB" dirty="0">
                <a:latin typeface="Aileron Light" panose="00000400000000000000" pitchFamily="50" charset="0"/>
              </a:rPr>
              <a:t> </a:t>
            </a:r>
            <a:r>
              <a:rPr lang="en-GB" dirty="0" err="1">
                <a:latin typeface="Aileron Light" panose="00000400000000000000" pitchFamily="50" charset="0"/>
              </a:rPr>
              <a:t>o'ch</a:t>
            </a:r>
            <a:r>
              <a:rPr lang="en-GB" dirty="0">
                <a:latin typeface="Aileron Light" panose="00000400000000000000" pitchFamily="50" charset="0"/>
              </a:rPr>
              <a:t> </a:t>
            </a:r>
            <a:r>
              <a:rPr lang="en-GB" dirty="0" err="1">
                <a:latin typeface="Aileron Light" panose="00000400000000000000" pitchFamily="50" charset="0"/>
              </a:rPr>
              <a:t>cyfrif</a:t>
            </a:r>
            <a:r>
              <a:rPr lang="en-GB" dirty="0">
                <a:latin typeface="Aileron Light" panose="00000400000000000000" pitchFamily="50" charset="0"/>
              </a:rPr>
              <a:t> </a:t>
            </a:r>
            <a:r>
              <a:rPr lang="en-GB" dirty="0" err="1">
                <a:latin typeface="Aileron Light" panose="00000400000000000000" pitchFamily="50" charset="0"/>
              </a:rPr>
              <a:t>ar</a:t>
            </a:r>
            <a:r>
              <a:rPr lang="en-GB" dirty="0">
                <a:latin typeface="Aileron Light" panose="00000400000000000000" pitchFamily="50" charset="0"/>
              </a:rPr>
              <a:t> </a:t>
            </a:r>
            <a:r>
              <a:rPr lang="en-GB" dirty="0" err="1">
                <a:latin typeface="Aileron Light" panose="00000400000000000000" pitchFamily="50" charset="0"/>
              </a:rPr>
              <a:t>unrhyw</a:t>
            </a:r>
            <a:r>
              <a:rPr lang="en-GB" dirty="0">
                <a:latin typeface="Aileron Light" panose="00000400000000000000" pitchFamily="50" charset="0"/>
              </a:rPr>
              <a:t> </a:t>
            </a:r>
            <a:r>
              <a:rPr lang="en-GB" dirty="0" err="1">
                <a:latin typeface="Aileron Light" panose="00000400000000000000" pitchFamily="50" charset="0"/>
              </a:rPr>
              <a:t>bryd</a:t>
            </a:r>
            <a:r>
              <a:rPr lang="en-GB" dirty="0">
                <a:latin typeface="Aileron Light" panose="00000400000000000000" pitchFamily="50" charset="0"/>
              </a:rPr>
              <a:t>, </a:t>
            </a:r>
            <a:r>
              <a:rPr lang="en-GB" dirty="0" err="1">
                <a:latin typeface="Aileron Light" panose="00000400000000000000" pitchFamily="50" charset="0"/>
              </a:rPr>
              <a:t>sy’n</a:t>
            </a:r>
            <a:r>
              <a:rPr lang="en-GB" dirty="0">
                <a:latin typeface="Aileron Light" panose="00000400000000000000" pitchFamily="50" charset="0"/>
              </a:rPr>
              <a:t> </a:t>
            </a:r>
            <a:r>
              <a:rPr lang="en-GB" dirty="0" err="1">
                <a:latin typeface="Aileron Light" panose="00000400000000000000" pitchFamily="50" charset="0"/>
              </a:rPr>
              <a:t>dangos</a:t>
            </a:r>
            <a:r>
              <a:rPr lang="en-GB" dirty="0">
                <a:latin typeface="Aileron Light" panose="00000400000000000000" pitchFamily="50" charset="0"/>
              </a:rPr>
              <a:t> faint o </a:t>
            </a:r>
            <a:r>
              <a:rPr lang="en-GB" dirty="0" err="1">
                <a:latin typeface="Aileron Light" panose="00000400000000000000" pitchFamily="50" charset="0"/>
              </a:rPr>
              <a:t>arian</a:t>
            </a:r>
            <a:r>
              <a:rPr lang="en-GB" dirty="0">
                <a:latin typeface="Aileron Light" panose="00000400000000000000" pitchFamily="50" charset="0"/>
              </a:rPr>
              <a:t> </a:t>
            </a:r>
            <a:r>
              <a:rPr lang="en-GB" dirty="0" err="1">
                <a:latin typeface="Aileron Light" panose="00000400000000000000" pitchFamily="50" charset="0"/>
              </a:rPr>
              <a:t>sydd</a:t>
            </a:r>
            <a:r>
              <a:rPr lang="en-GB" dirty="0">
                <a:latin typeface="Aileron Light" panose="00000400000000000000" pitchFamily="50" charset="0"/>
              </a:rPr>
              <a:t> </a:t>
            </a:r>
            <a:r>
              <a:rPr lang="en-GB" dirty="0" err="1">
                <a:latin typeface="Aileron Light" panose="00000400000000000000" pitchFamily="50" charset="0"/>
              </a:rPr>
              <a:t>yn</a:t>
            </a:r>
            <a:r>
              <a:rPr lang="en-GB" dirty="0">
                <a:latin typeface="Aileron Light" panose="00000400000000000000" pitchFamily="50" charset="0"/>
              </a:rPr>
              <a:t> </a:t>
            </a:r>
            <a:r>
              <a:rPr lang="en-GB" dirty="0" err="1">
                <a:latin typeface="Aileron Light" panose="00000400000000000000" pitchFamily="50" charset="0"/>
              </a:rPr>
              <a:t>eich</a:t>
            </a:r>
            <a:r>
              <a:rPr lang="en-GB" dirty="0">
                <a:latin typeface="Aileron Light" panose="00000400000000000000" pitchFamily="50" charset="0"/>
              </a:rPr>
              <a:t> </a:t>
            </a:r>
            <a:r>
              <a:rPr lang="en-GB" dirty="0" err="1">
                <a:latin typeface="Aileron Light" panose="00000400000000000000" pitchFamily="50" charset="0"/>
              </a:rPr>
              <a:t>coffrau</a:t>
            </a:r>
            <a:r>
              <a:rPr lang="en-GB" dirty="0">
                <a:latin typeface="Aileron Light" panose="00000400000000000000" pitchFamily="50" charset="0"/>
              </a:rPr>
              <a:t>.</a:t>
            </a:r>
          </a:p>
          <a:p>
            <a:pPr fontAlgn="base"/>
            <a:endParaRPr lang="en-GB" dirty="0">
              <a:latin typeface="Aileron Light" panose="00000400000000000000" pitchFamily="50" charset="0"/>
            </a:endParaRPr>
          </a:p>
          <a:p>
            <a:pPr fontAlgn="base"/>
            <a:r>
              <a:rPr lang="en-GB" dirty="0">
                <a:latin typeface="Aileron Light" panose="00000400000000000000" pitchFamily="50" charset="0"/>
              </a:rPr>
              <a:t>Ni </a:t>
            </a:r>
            <a:r>
              <a:rPr lang="en-GB" dirty="0" err="1">
                <a:latin typeface="Aileron Light" panose="00000400000000000000" pitchFamily="50" charset="0"/>
              </a:rPr>
              <a:t>ddylai</a:t>
            </a:r>
            <a:r>
              <a:rPr lang="en-GB" dirty="0">
                <a:latin typeface="Aileron Light" panose="00000400000000000000" pitchFamily="50" charset="0"/>
              </a:rPr>
              <a:t> </a:t>
            </a:r>
            <a:r>
              <a:rPr lang="en-GB" dirty="0" err="1">
                <a:latin typeface="Aileron Light" panose="00000400000000000000" pitchFamily="50" charset="0"/>
              </a:rPr>
              <a:t>unrhyw</a:t>
            </a:r>
            <a:r>
              <a:rPr lang="en-GB" dirty="0">
                <a:latin typeface="Aileron Light" panose="00000400000000000000" pitchFamily="50" charset="0"/>
              </a:rPr>
              <a:t> </a:t>
            </a:r>
            <a:r>
              <a:rPr lang="en-GB" dirty="0" err="1">
                <a:latin typeface="Aileron Light" panose="00000400000000000000" pitchFamily="50" charset="0"/>
              </a:rPr>
              <a:t>glwb</a:t>
            </a:r>
            <a:r>
              <a:rPr lang="en-GB" dirty="0">
                <a:latin typeface="Aileron Light" panose="00000400000000000000" pitchFamily="50" charset="0"/>
              </a:rPr>
              <a:t> </a:t>
            </a:r>
            <a:r>
              <a:rPr lang="en-GB" dirty="0" err="1">
                <a:latin typeface="Aileron Light" panose="00000400000000000000" pitchFamily="50" charset="0"/>
              </a:rPr>
              <a:t>na</a:t>
            </a:r>
            <a:r>
              <a:rPr lang="en-GB" dirty="0">
                <a:latin typeface="Aileron Light" panose="00000400000000000000" pitchFamily="50" charset="0"/>
              </a:rPr>
              <a:t> </a:t>
            </a:r>
            <a:r>
              <a:rPr lang="en-GB" dirty="0" err="1">
                <a:latin typeface="Aileron Light" panose="00000400000000000000" pitchFamily="50" charset="0"/>
              </a:rPr>
              <a:t>chymdeithas</a:t>
            </a:r>
            <a:r>
              <a:rPr lang="en-GB" dirty="0">
                <a:latin typeface="Aileron Light" panose="00000400000000000000" pitchFamily="50" charset="0"/>
              </a:rPr>
              <a:t> </a:t>
            </a:r>
            <a:r>
              <a:rPr lang="en-GB" dirty="0" err="1">
                <a:latin typeface="Aileron Light" panose="00000400000000000000" pitchFamily="50" charset="0"/>
              </a:rPr>
              <a:t>fod</a:t>
            </a:r>
            <a:r>
              <a:rPr lang="en-GB" dirty="0">
                <a:latin typeface="Aileron Light" panose="00000400000000000000" pitchFamily="50" charset="0"/>
              </a:rPr>
              <a:t> </a:t>
            </a:r>
            <a:r>
              <a:rPr lang="en-GB" dirty="0" err="1">
                <a:latin typeface="Aileron Light" panose="00000400000000000000" pitchFamily="50" charset="0"/>
              </a:rPr>
              <a:t>â’u</a:t>
            </a:r>
            <a:r>
              <a:rPr lang="en-GB" dirty="0">
                <a:latin typeface="Aileron Light" panose="00000400000000000000" pitchFamily="50" charset="0"/>
              </a:rPr>
              <a:t> </a:t>
            </a:r>
            <a:r>
              <a:rPr lang="en-GB" dirty="0" err="1">
                <a:latin typeface="Aileron Light" panose="00000400000000000000" pitchFamily="50" charset="0"/>
              </a:rPr>
              <a:t>cyfrif</a:t>
            </a:r>
            <a:r>
              <a:rPr lang="en-GB" dirty="0">
                <a:latin typeface="Aileron Light" panose="00000400000000000000" pitchFamily="50" charset="0"/>
              </a:rPr>
              <a:t> banc </a:t>
            </a:r>
            <a:r>
              <a:rPr lang="en-GB" dirty="0" err="1">
                <a:latin typeface="Aileron Light" panose="00000400000000000000" pitchFamily="50" charset="0"/>
              </a:rPr>
              <a:t>eu</a:t>
            </a:r>
            <a:r>
              <a:rPr lang="en-GB" dirty="0">
                <a:latin typeface="Aileron Light" panose="00000400000000000000" pitchFamily="50" charset="0"/>
              </a:rPr>
              <a:t> </a:t>
            </a:r>
            <a:r>
              <a:rPr lang="en-GB" dirty="0" err="1">
                <a:latin typeface="Aileron Light" panose="00000400000000000000" pitchFamily="50" charset="0"/>
              </a:rPr>
              <a:t>hunain</a:t>
            </a:r>
            <a:endParaRPr lang="en-US" u="sng" dirty="0">
              <a:latin typeface="Aileron Light" panose="00000400000000000000" pitchFamily="50" charset="0"/>
            </a:endParaRPr>
          </a:p>
        </p:txBody>
      </p:sp>
      <p:sp>
        <p:nvSpPr>
          <p:cNvPr id="8" name="TextBox 7"/>
          <p:cNvSpPr txBox="1"/>
          <p:nvPr/>
        </p:nvSpPr>
        <p:spPr>
          <a:xfrm>
            <a:off x="1043709" y="390520"/>
            <a:ext cx="9185271" cy="707886"/>
          </a:xfrm>
          <a:prstGeom prst="rect">
            <a:avLst/>
          </a:prstGeom>
          <a:noFill/>
        </p:spPr>
        <p:txBody>
          <a:bodyPr wrap="none" rtlCol="0">
            <a:spAutoFit/>
          </a:bodyPr>
          <a:lstStyle/>
          <a:p>
            <a:r>
              <a:rPr lang="en-GB" sz="4000" dirty="0" err="1">
                <a:latin typeface="Aileron SemiBold" panose="00000700000000000000" pitchFamily="50" charset="0"/>
              </a:rPr>
              <a:t>Sut</a:t>
            </a:r>
            <a:r>
              <a:rPr lang="en-GB" sz="4000" dirty="0">
                <a:latin typeface="Aileron SemiBold" panose="00000700000000000000" pitchFamily="50" charset="0"/>
              </a:rPr>
              <a:t> </a:t>
            </a:r>
            <a:r>
              <a:rPr lang="en-GB" sz="4000" dirty="0" err="1">
                <a:latin typeface="Aileron SemiBold" panose="00000700000000000000" pitchFamily="50" charset="0"/>
              </a:rPr>
              <a:t>rydyn</a:t>
            </a:r>
            <a:r>
              <a:rPr lang="en-GB" sz="4000" dirty="0">
                <a:latin typeface="Aileron SemiBold" panose="00000700000000000000" pitchFamily="50" charset="0"/>
              </a:rPr>
              <a:t> </a:t>
            </a:r>
            <a:r>
              <a:rPr lang="en-GB" sz="4000" dirty="0" err="1">
                <a:latin typeface="Aileron SemiBold" panose="00000700000000000000" pitchFamily="50" charset="0"/>
              </a:rPr>
              <a:t>ni'n</a:t>
            </a:r>
            <a:r>
              <a:rPr lang="en-GB" sz="4000" dirty="0">
                <a:latin typeface="Aileron SemiBold" panose="00000700000000000000" pitchFamily="50" charset="0"/>
              </a:rPr>
              <a:t> </a:t>
            </a:r>
            <a:r>
              <a:rPr lang="en-GB" sz="4000" dirty="0" err="1">
                <a:latin typeface="Aileron SemiBold" panose="00000700000000000000" pitchFamily="50" charset="0"/>
              </a:rPr>
              <a:t>gofalu</a:t>
            </a:r>
            <a:r>
              <a:rPr lang="en-GB" sz="4000" dirty="0">
                <a:latin typeface="Aileron SemiBold" panose="00000700000000000000" pitchFamily="50" charset="0"/>
              </a:rPr>
              <a:t> am </a:t>
            </a:r>
            <a:r>
              <a:rPr lang="en-GB" sz="4000" dirty="0" err="1">
                <a:latin typeface="Aileron SemiBold" panose="00000700000000000000" pitchFamily="50" charset="0"/>
              </a:rPr>
              <a:t>arian</a:t>
            </a:r>
            <a:r>
              <a:rPr lang="en-GB" sz="4000" dirty="0">
                <a:latin typeface="Aileron SemiBold" panose="00000700000000000000" pitchFamily="50" charset="0"/>
              </a:rPr>
              <a:t> </a:t>
            </a:r>
            <a:r>
              <a:rPr lang="en-GB" sz="4000" dirty="0" err="1">
                <a:latin typeface="Aileron SemiBold" panose="00000700000000000000" pitchFamily="50" charset="0"/>
              </a:rPr>
              <a:t>grwpiau</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3313350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EBF87945-A001-489F-9D9B-7D9435F0B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D4BB9C4-EF3D-4F83-9A14-623C0AB158F9}"/>
              </a:ext>
            </a:extLst>
          </p:cNvPr>
          <p:cNvSpPr>
            <a:spLocks noGrp="1"/>
          </p:cNvSpPr>
          <p:nvPr>
            <p:ph type="title"/>
          </p:nvPr>
        </p:nvSpPr>
        <p:spPr>
          <a:xfrm>
            <a:off x="551330" y="352135"/>
            <a:ext cx="11098304" cy="1782761"/>
          </a:xfrm>
          <a:solidFill>
            <a:srgbClr val="4E189A"/>
          </a:solidFill>
        </p:spPr>
        <p:txBody>
          <a:bodyPr vert="horz" lIns="91440" tIns="45720" rIns="91440" bIns="45720" rtlCol="0" anchor="ctr">
            <a:normAutofit/>
          </a:bodyPr>
          <a:lstStyle/>
          <a:p>
            <a:r>
              <a:rPr lang="en-US" b="1" dirty="0" err="1">
                <a:solidFill>
                  <a:schemeClr val="bg1"/>
                </a:solidFill>
                <a:latin typeface="Avenir Next LT Pro"/>
              </a:rPr>
              <a:t>Gwario'ch</a:t>
            </a:r>
            <a:r>
              <a:rPr lang="en-US" b="1" dirty="0">
                <a:solidFill>
                  <a:schemeClr val="bg1"/>
                </a:solidFill>
                <a:latin typeface="Avenir Next LT Pro"/>
              </a:rPr>
              <a:t> </a:t>
            </a:r>
            <a:r>
              <a:rPr lang="en-US" b="1" dirty="0" err="1">
                <a:solidFill>
                  <a:schemeClr val="bg1"/>
                </a:solidFill>
                <a:latin typeface="Avenir Next LT Pro"/>
              </a:rPr>
              <a:t>arian</a:t>
            </a:r>
            <a:endParaRPr lang="en-US" b="1" dirty="0">
              <a:solidFill>
                <a:schemeClr val="bg1"/>
              </a:solidFill>
              <a:latin typeface="Avenir Next LT Pro"/>
            </a:endParaRPr>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3"/>
          <p:cNvSpPr>
            <a:spLocks noGrp="1"/>
          </p:cNvSpPr>
          <p:nvPr>
            <p:ph idx="1"/>
          </p:nvPr>
        </p:nvSpPr>
        <p:spPr>
          <a:xfrm>
            <a:off x="548639" y="2407516"/>
            <a:ext cx="11100816" cy="4351338"/>
          </a:xfrm>
        </p:spPr>
        <p:txBody>
          <a:bodyPr>
            <a:normAutofit fontScale="55000" lnSpcReduction="20000"/>
          </a:bodyPr>
          <a:lstStyle/>
          <a:p>
            <a:pPr fontAlgn="base"/>
            <a:r>
              <a:rPr lang="en-GB" dirty="0"/>
              <a:t>· </a:t>
            </a:r>
            <a:r>
              <a:rPr lang="en-GB" dirty="0" err="1"/>
              <a:t>Rhaid</a:t>
            </a:r>
            <a:r>
              <a:rPr lang="en-GB" dirty="0"/>
              <a:t> </a:t>
            </a:r>
            <a:r>
              <a:rPr lang="en-GB" dirty="0" err="1"/>
              <a:t>archebu</a:t>
            </a:r>
            <a:r>
              <a:rPr lang="en-GB" dirty="0"/>
              <a:t> </a:t>
            </a:r>
            <a:r>
              <a:rPr lang="en-GB" dirty="0" err="1"/>
              <a:t>pob</a:t>
            </a:r>
            <a:r>
              <a:rPr lang="en-GB" dirty="0"/>
              <a:t> </a:t>
            </a:r>
            <a:r>
              <a:rPr lang="en-GB" dirty="0" err="1"/>
              <a:t>eitem</a:t>
            </a:r>
            <a:r>
              <a:rPr lang="en-GB" dirty="0"/>
              <a:t> </a:t>
            </a:r>
            <a:r>
              <a:rPr lang="en-GB" dirty="0" err="1"/>
              <a:t>fel</a:t>
            </a:r>
            <a:r>
              <a:rPr lang="en-GB" dirty="0"/>
              <a:t> </a:t>
            </a:r>
            <a:r>
              <a:rPr lang="en-GB" dirty="0" err="1"/>
              <a:t>cit</a:t>
            </a:r>
            <a:r>
              <a:rPr lang="en-GB" dirty="0"/>
              <a:t> a </a:t>
            </a:r>
            <a:r>
              <a:rPr lang="en-GB" dirty="0" err="1"/>
              <a:t>chyfarpar</a:t>
            </a:r>
            <a:r>
              <a:rPr lang="en-GB" dirty="0"/>
              <a:t> </a:t>
            </a:r>
            <a:r>
              <a:rPr lang="en-GB" dirty="0" err="1"/>
              <a:t>yn</a:t>
            </a:r>
            <a:r>
              <a:rPr lang="en-GB" dirty="0"/>
              <a:t> </a:t>
            </a:r>
            <a:r>
              <a:rPr lang="en-GB" dirty="0" err="1"/>
              <a:t>uniongyrchol</a:t>
            </a:r>
            <a:r>
              <a:rPr lang="en-GB" dirty="0"/>
              <a:t> </a:t>
            </a:r>
            <a:r>
              <a:rPr lang="en-GB" dirty="0" err="1"/>
              <a:t>trwy</a:t>
            </a:r>
            <a:r>
              <a:rPr lang="en-GB" dirty="0"/>
              <a:t> </a:t>
            </a:r>
            <a:r>
              <a:rPr lang="en-GB" dirty="0" err="1"/>
              <a:t>Undeb</a:t>
            </a:r>
            <a:r>
              <a:rPr lang="en-GB" dirty="0"/>
              <a:t> y </a:t>
            </a:r>
            <a:r>
              <a:rPr lang="en-GB" dirty="0" err="1"/>
              <a:t>Myfyrwyr</a:t>
            </a:r>
            <a:endParaRPr lang="en-GB" dirty="0"/>
          </a:p>
          <a:p>
            <a:pPr fontAlgn="base"/>
            <a:endParaRPr lang="en-GB" dirty="0"/>
          </a:p>
          <a:p>
            <a:pPr fontAlgn="base"/>
            <a:r>
              <a:rPr lang="en-GB" dirty="0"/>
              <a:t>· </a:t>
            </a:r>
            <a:r>
              <a:rPr lang="en-GB" dirty="0" err="1"/>
              <a:t>Rhaid</a:t>
            </a:r>
            <a:r>
              <a:rPr lang="en-GB" dirty="0"/>
              <a:t> </a:t>
            </a:r>
            <a:r>
              <a:rPr lang="en-GB" dirty="0" err="1"/>
              <a:t>i'ch</a:t>
            </a:r>
            <a:r>
              <a:rPr lang="en-GB" dirty="0"/>
              <a:t> </a:t>
            </a:r>
            <a:r>
              <a:rPr lang="en-GB" dirty="0" err="1"/>
              <a:t>pwyllgor</a:t>
            </a:r>
            <a:r>
              <a:rPr lang="en-GB" dirty="0"/>
              <a:t> </a:t>
            </a:r>
            <a:r>
              <a:rPr lang="en-GB" dirty="0" err="1"/>
              <a:t>gytuno</a:t>
            </a:r>
            <a:r>
              <a:rPr lang="en-GB" dirty="0"/>
              <a:t> </a:t>
            </a:r>
            <a:r>
              <a:rPr lang="en-GB" dirty="0" err="1"/>
              <a:t>ymlaen</a:t>
            </a:r>
            <a:r>
              <a:rPr lang="en-GB" dirty="0"/>
              <a:t> </a:t>
            </a:r>
            <a:r>
              <a:rPr lang="en-GB" dirty="0" err="1"/>
              <a:t>llaw</a:t>
            </a:r>
            <a:r>
              <a:rPr lang="en-GB" dirty="0"/>
              <a:t> </a:t>
            </a:r>
            <a:r>
              <a:rPr lang="en-GB" dirty="0" err="1"/>
              <a:t>ar</a:t>
            </a:r>
            <a:r>
              <a:rPr lang="en-GB" dirty="0"/>
              <a:t> bob </a:t>
            </a:r>
            <a:r>
              <a:rPr lang="en-GB" dirty="0" err="1"/>
              <a:t>penderfyniad</a:t>
            </a:r>
            <a:r>
              <a:rPr lang="en-GB" dirty="0"/>
              <a:t> </a:t>
            </a:r>
            <a:r>
              <a:rPr lang="en-GB" dirty="0" err="1"/>
              <a:t>i</a:t>
            </a:r>
            <a:r>
              <a:rPr lang="en-GB" dirty="0"/>
              <a:t> </a:t>
            </a:r>
            <a:r>
              <a:rPr lang="en-GB" dirty="0" err="1"/>
              <a:t>brynu</a:t>
            </a:r>
            <a:r>
              <a:rPr lang="en-GB" dirty="0"/>
              <a:t> </a:t>
            </a:r>
            <a:r>
              <a:rPr lang="en-GB" dirty="0" err="1"/>
              <a:t>eitemau</a:t>
            </a:r>
            <a:r>
              <a:rPr lang="en-GB" dirty="0"/>
              <a:t> </a:t>
            </a:r>
            <a:r>
              <a:rPr lang="en-GB" dirty="0" err="1"/>
              <a:t>gan</a:t>
            </a:r>
            <a:r>
              <a:rPr lang="en-GB" dirty="0"/>
              <a:t> </a:t>
            </a:r>
            <a:r>
              <a:rPr lang="en-GB" dirty="0" err="1"/>
              <a:t>ddefnyddio</a:t>
            </a:r>
            <a:r>
              <a:rPr lang="en-GB" dirty="0"/>
              <a:t> </a:t>
            </a:r>
            <a:r>
              <a:rPr lang="en-GB" dirty="0" err="1"/>
              <a:t>arian</a:t>
            </a:r>
            <a:r>
              <a:rPr lang="en-GB" dirty="0"/>
              <a:t> y </a:t>
            </a:r>
            <a:r>
              <a:rPr lang="en-GB" dirty="0" err="1"/>
              <a:t>clwb</a:t>
            </a:r>
            <a:endParaRPr lang="en-GB" dirty="0"/>
          </a:p>
          <a:p>
            <a:pPr fontAlgn="base"/>
            <a:endParaRPr lang="en-GB" dirty="0"/>
          </a:p>
          <a:p>
            <a:pPr fontAlgn="base"/>
            <a:r>
              <a:rPr lang="en-GB" dirty="0"/>
              <a:t>· </a:t>
            </a:r>
            <a:r>
              <a:rPr lang="en-GB" dirty="0" err="1"/>
              <a:t>Cysylltwch</a:t>
            </a:r>
            <a:r>
              <a:rPr lang="en-GB" dirty="0"/>
              <a:t> </a:t>
            </a:r>
            <a:r>
              <a:rPr lang="en-GB" dirty="0" err="1"/>
              <a:t>â'ch</a:t>
            </a:r>
            <a:r>
              <a:rPr lang="en-GB" dirty="0"/>
              <a:t> </a:t>
            </a:r>
            <a:r>
              <a:rPr lang="en-GB" dirty="0" err="1"/>
              <a:t>Cydlynydd</a:t>
            </a:r>
            <a:r>
              <a:rPr lang="en-GB" dirty="0"/>
              <a:t> </a:t>
            </a:r>
            <a:r>
              <a:rPr lang="en-GB" dirty="0" err="1"/>
              <a:t>Cyfleoedd</a:t>
            </a:r>
            <a:r>
              <a:rPr lang="en-GB" dirty="0"/>
              <a:t> </a:t>
            </a:r>
            <a:r>
              <a:rPr lang="en-GB" dirty="0" err="1"/>
              <a:t>Myfyrwyr</a:t>
            </a:r>
            <a:r>
              <a:rPr lang="en-GB" dirty="0"/>
              <a:t> </a:t>
            </a:r>
            <a:r>
              <a:rPr lang="en-GB" dirty="0" err="1"/>
              <a:t>ar</a:t>
            </a:r>
            <a:r>
              <a:rPr lang="en-GB" dirty="0"/>
              <a:t> y </a:t>
            </a:r>
            <a:r>
              <a:rPr lang="en-GB" dirty="0" err="1"/>
              <a:t>campws</a:t>
            </a:r>
            <a:r>
              <a:rPr lang="en-GB" dirty="0"/>
              <a:t> </a:t>
            </a:r>
            <a:r>
              <a:rPr lang="en-GB" dirty="0" err="1"/>
              <a:t>i</a:t>
            </a:r>
            <a:r>
              <a:rPr lang="en-GB" dirty="0"/>
              <a:t> </a:t>
            </a:r>
            <a:r>
              <a:rPr lang="en-GB" dirty="0" err="1"/>
              <a:t>drafod</a:t>
            </a:r>
            <a:r>
              <a:rPr lang="en-GB" dirty="0"/>
              <a:t> </a:t>
            </a:r>
            <a:r>
              <a:rPr lang="en-GB" dirty="0" err="1"/>
              <a:t>yr</a:t>
            </a:r>
            <a:r>
              <a:rPr lang="en-GB" dirty="0"/>
              <a:t> </a:t>
            </a:r>
            <a:r>
              <a:rPr lang="en-GB" dirty="0" err="1"/>
              <a:t>hyn</a:t>
            </a:r>
            <a:r>
              <a:rPr lang="en-GB" dirty="0"/>
              <a:t> </a:t>
            </a:r>
            <a:r>
              <a:rPr lang="en-GB" dirty="0" err="1"/>
              <a:t>rydych</a:t>
            </a:r>
            <a:r>
              <a:rPr lang="en-GB" dirty="0"/>
              <a:t> chi am </a:t>
            </a:r>
            <a:r>
              <a:rPr lang="en-GB" dirty="0" err="1"/>
              <a:t>ei</a:t>
            </a:r>
            <a:r>
              <a:rPr lang="en-GB" dirty="0"/>
              <a:t> </a:t>
            </a:r>
            <a:r>
              <a:rPr lang="en-GB" dirty="0" err="1"/>
              <a:t>brynu</a:t>
            </a:r>
            <a:r>
              <a:rPr lang="en-GB" dirty="0"/>
              <a:t> ac </a:t>
            </a:r>
            <a:r>
              <a:rPr lang="en-GB" dirty="0" err="1"/>
              <a:t>i</a:t>
            </a:r>
            <a:r>
              <a:rPr lang="en-GB" dirty="0"/>
              <a:t> </a:t>
            </a:r>
            <a:r>
              <a:rPr lang="en-GB" dirty="0" err="1"/>
              <a:t>sicrhau</a:t>
            </a:r>
            <a:r>
              <a:rPr lang="en-GB" dirty="0"/>
              <a:t> bod </a:t>
            </a:r>
            <a:r>
              <a:rPr lang="en-GB" dirty="0" err="1"/>
              <a:t>yr</a:t>
            </a:r>
            <a:r>
              <a:rPr lang="en-GB" dirty="0"/>
              <a:t> </a:t>
            </a:r>
            <a:r>
              <a:rPr lang="en-GB" dirty="0" err="1"/>
              <a:t>arian</a:t>
            </a:r>
            <a:r>
              <a:rPr lang="en-GB" dirty="0"/>
              <a:t> </a:t>
            </a:r>
            <a:r>
              <a:rPr lang="en-GB" dirty="0" err="1"/>
              <a:t>ar</a:t>
            </a:r>
            <a:r>
              <a:rPr lang="en-GB" dirty="0"/>
              <a:t> </a:t>
            </a:r>
            <a:r>
              <a:rPr lang="en-GB" dirty="0" err="1"/>
              <a:t>gael</a:t>
            </a:r>
            <a:r>
              <a:rPr lang="en-GB" dirty="0"/>
              <a:t> </a:t>
            </a:r>
            <a:r>
              <a:rPr lang="en-GB" dirty="0" err="1"/>
              <a:t>gennych</a:t>
            </a:r>
            <a:r>
              <a:rPr lang="en-GB" dirty="0"/>
              <a:t> chi</a:t>
            </a:r>
          </a:p>
          <a:p>
            <a:pPr fontAlgn="base"/>
            <a:endParaRPr lang="en-GB" dirty="0"/>
          </a:p>
          <a:p>
            <a:pPr fontAlgn="base"/>
            <a:r>
              <a:rPr lang="en-GB" dirty="0"/>
              <a:t>· </a:t>
            </a:r>
            <a:r>
              <a:rPr lang="en-GB" dirty="0" err="1"/>
              <a:t>Os</a:t>
            </a:r>
            <a:r>
              <a:rPr lang="en-GB" dirty="0"/>
              <a:t> </a:t>
            </a:r>
            <a:r>
              <a:rPr lang="en-GB" dirty="0" err="1"/>
              <a:t>nad</a:t>
            </a:r>
            <a:r>
              <a:rPr lang="en-GB" dirty="0"/>
              <a:t> </a:t>
            </a:r>
            <a:r>
              <a:rPr lang="en-GB" dirty="0" err="1"/>
              <a:t>oes</a:t>
            </a:r>
            <a:r>
              <a:rPr lang="en-GB" dirty="0"/>
              <a:t> </a:t>
            </a:r>
            <a:r>
              <a:rPr lang="en-GB" dirty="0" err="1"/>
              <a:t>gan</a:t>
            </a:r>
            <a:r>
              <a:rPr lang="en-GB" dirty="0"/>
              <a:t> </a:t>
            </a:r>
            <a:r>
              <a:rPr lang="en-GB" dirty="0" err="1"/>
              <a:t>eich</a:t>
            </a:r>
            <a:r>
              <a:rPr lang="en-GB" dirty="0"/>
              <a:t> </a:t>
            </a:r>
            <a:r>
              <a:rPr lang="en-GB" dirty="0" err="1"/>
              <a:t>cymdeithas</a:t>
            </a:r>
            <a:r>
              <a:rPr lang="en-GB" dirty="0"/>
              <a:t>/</a:t>
            </a:r>
            <a:r>
              <a:rPr lang="en-GB" dirty="0" err="1"/>
              <a:t>clwb</a:t>
            </a:r>
            <a:r>
              <a:rPr lang="en-GB" dirty="0"/>
              <a:t> </a:t>
            </a:r>
            <a:r>
              <a:rPr lang="en-GB" dirty="0" err="1"/>
              <a:t>ddigon</a:t>
            </a:r>
            <a:r>
              <a:rPr lang="en-GB" dirty="0"/>
              <a:t> o </a:t>
            </a:r>
            <a:r>
              <a:rPr lang="en-GB" dirty="0" err="1"/>
              <a:t>arian</a:t>
            </a:r>
            <a:r>
              <a:rPr lang="en-GB" dirty="0"/>
              <a:t>, </a:t>
            </a:r>
            <a:r>
              <a:rPr lang="en-GB" dirty="0" err="1"/>
              <a:t>yna</a:t>
            </a:r>
            <a:r>
              <a:rPr lang="en-GB" dirty="0"/>
              <a:t> </a:t>
            </a:r>
            <a:r>
              <a:rPr lang="en-GB" dirty="0" err="1"/>
              <a:t>bydd</a:t>
            </a:r>
            <a:r>
              <a:rPr lang="en-GB" dirty="0"/>
              <a:t> </a:t>
            </a:r>
            <a:r>
              <a:rPr lang="en-GB" dirty="0" err="1"/>
              <a:t>angen</a:t>
            </a:r>
            <a:r>
              <a:rPr lang="en-GB" dirty="0"/>
              <a:t> </a:t>
            </a:r>
            <a:r>
              <a:rPr lang="en-GB" dirty="0" err="1"/>
              <a:t>trafod</a:t>
            </a:r>
            <a:r>
              <a:rPr lang="en-GB" dirty="0"/>
              <a:t> </a:t>
            </a:r>
            <a:r>
              <a:rPr lang="en-GB" dirty="0" err="1"/>
              <a:t>hyn</a:t>
            </a:r>
            <a:r>
              <a:rPr lang="en-GB" dirty="0"/>
              <a:t> </a:t>
            </a:r>
            <a:r>
              <a:rPr lang="en-GB" dirty="0" err="1"/>
              <a:t>gyda</a:t>
            </a:r>
            <a:r>
              <a:rPr lang="en-GB" dirty="0"/>
              <a:t> </a:t>
            </a:r>
            <a:r>
              <a:rPr lang="en-GB" dirty="0" err="1"/>
              <a:t>Phennaeth</a:t>
            </a:r>
            <a:r>
              <a:rPr lang="en-GB" dirty="0"/>
              <a:t> </a:t>
            </a:r>
            <a:r>
              <a:rPr lang="en-GB" dirty="0" err="1"/>
              <a:t>Gwasanaethau’r</a:t>
            </a:r>
            <a:r>
              <a:rPr lang="en-GB" dirty="0"/>
              <a:t> </a:t>
            </a:r>
            <a:r>
              <a:rPr lang="en-GB" dirty="0" err="1"/>
              <a:t>Aelodaeth</a:t>
            </a:r>
            <a:r>
              <a:rPr lang="en-GB" dirty="0"/>
              <a:t> </a:t>
            </a:r>
            <a:r>
              <a:rPr lang="en-GB" dirty="0" err="1"/>
              <a:t>a'r</a:t>
            </a:r>
            <a:r>
              <a:rPr lang="en-GB" dirty="0"/>
              <a:t> </a:t>
            </a:r>
            <a:r>
              <a:rPr lang="en-GB" dirty="0" err="1"/>
              <a:t>Rheolwr</a:t>
            </a:r>
            <a:r>
              <a:rPr lang="en-GB" dirty="0"/>
              <a:t> </a:t>
            </a:r>
            <a:r>
              <a:rPr lang="en-GB" dirty="0" err="1"/>
              <a:t>Busnes</a:t>
            </a:r>
            <a:r>
              <a:rPr lang="en-GB" dirty="0"/>
              <a:t> a </a:t>
            </a:r>
            <a:r>
              <a:rPr lang="en-GB" dirty="0" err="1"/>
              <a:t>Chyllid</a:t>
            </a:r>
            <a:endParaRPr lang="en-GB" dirty="0"/>
          </a:p>
          <a:p>
            <a:pPr fontAlgn="base"/>
            <a:endParaRPr lang="en-GB" dirty="0"/>
          </a:p>
          <a:p>
            <a:pPr fontAlgn="base"/>
            <a:r>
              <a:rPr lang="en-GB" dirty="0"/>
              <a:t>· </a:t>
            </a:r>
            <a:r>
              <a:rPr lang="en-GB" dirty="0" err="1"/>
              <a:t>Bydd</a:t>
            </a:r>
            <a:r>
              <a:rPr lang="en-GB" dirty="0"/>
              <a:t> </a:t>
            </a:r>
            <a:r>
              <a:rPr lang="en-GB" dirty="0" err="1"/>
              <a:t>angen</a:t>
            </a:r>
            <a:r>
              <a:rPr lang="en-GB" dirty="0"/>
              <a:t> </a:t>
            </a:r>
            <a:r>
              <a:rPr lang="en-GB" dirty="0" err="1"/>
              <a:t>i'r</a:t>
            </a:r>
            <a:r>
              <a:rPr lang="en-GB" dirty="0"/>
              <a:t> </a:t>
            </a:r>
            <a:r>
              <a:rPr lang="en-GB" dirty="0" err="1"/>
              <a:t>Cadeirydd</a:t>
            </a:r>
            <a:r>
              <a:rPr lang="en-GB" dirty="0"/>
              <a:t> </a:t>
            </a:r>
            <a:r>
              <a:rPr lang="en-GB" dirty="0" err="1"/>
              <a:t>a'r</a:t>
            </a:r>
            <a:r>
              <a:rPr lang="en-GB" dirty="0"/>
              <a:t> </a:t>
            </a:r>
            <a:r>
              <a:rPr lang="en-GB" dirty="0" err="1"/>
              <a:t>Trysorydd</a:t>
            </a:r>
            <a:r>
              <a:rPr lang="en-GB" dirty="0"/>
              <a:t> </a:t>
            </a:r>
            <a:r>
              <a:rPr lang="en-GB" dirty="0" err="1"/>
              <a:t>lenwi</a:t>
            </a:r>
            <a:r>
              <a:rPr lang="en-GB" dirty="0"/>
              <a:t> </a:t>
            </a:r>
            <a:r>
              <a:rPr lang="en-GB" dirty="0" err="1"/>
              <a:t>ffurflen</a:t>
            </a:r>
            <a:r>
              <a:rPr lang="en-GB" dirty="0"/>
              <a:t> </a:t>
            </a:r>
            <a:r>
              <a:rPr lang="en-GB" dirty="0" err="1"/>
              <a:t>archebu</a:t>
            </a:r>
            <a:r>
              <a:rPr lang="en-GB" dirty="0"/>
              <a:t> </a:t>
            </a:r>
            <a:r>
              <a:rPr lang="en-GB" dirty="0" err="1"/>
              <a:t>yn</a:t>
            </a:r>
            <a:r>
              <a:rPr lang="en-GB" dirty="0"/>
              <a:t> </a:t>
            </a:r>
            <a:r>
              <a:rPr lang="en-GB" dirty="0" err="1"/>
              <a:t>awdurdodi'r</a:t>
            </a:r>
            <a:r>
              <a:rPr lang="en-GB" dirty="0"/>
              <a:t> </a:t>
            </a:r>
            <a:r>
              <a:rPr lang="en-GB" dirty="0" err="1"/>
              <a:t>pryniant</a:t>
            </a:r>
            <a:r>
              <a:rPr lang="en-GB" dirty="0"/>
              <a:t> </a:t>
            </a:r>
            <a:r>
              <a:rPr lang="en-GB" dirty="0" err="1"/>
              <a:t>gydag</a:t>
            </a:r>
            <a:r>
              <a:rPr lang="en-GB" dirty="0"/>
              <a:t> </a:t>
            </a:r>
            <a:r>
              <a:rPr lang="en-GB" dirty="0" err="1"/>
              <a:t>arian</a:t>
            </a:r>
            <a:r>
              <a:rPr lang="en-GB" dirty="0"/>
              <a:t> y </a:t>
            </a:r>
            <a:r>
              <a:rPr lang="en-GB" dirty="0" err="1"/>
              <a:t>clwb</a:t>
            </a:r>
            <a:r>
              <a:rPr lang="en-GB" dirty="0"/>
              <a:t>, </a:t>
            </a:r>
            <a:r>
              <a:rPr lang="en-GB" dirty="0" err="1"/>
              <a:t>a'i</a:t>
            </a:r>
            <a:r>
              <a:rPr lang="en-GB" dirty="0"/>
              <a:t> </a:t>
            </a:r>
            <a:r>
              <a:rPr lang="en-GB" dirty="0" err="1"/>
              <a:t>dychwelyd</a:t>
            </a:r>
            <a:r>
              <a:rPr lang="en-GB" dirty="0"/>
              <a:t> </a:t>
            </a:r>
            <a:r>
              <a:rPr lang="en-GB" dirty="0" err="1"/>
              <a:t>i</a:t>
            </a:r>
            <a:r>
              <a:rPr lang="en-GB" dirty="0"/>
              <a:t> </a:t>
            </a:r>
            <a:r>
              <a:rPr lang="en-GB" dirty="0" smtClean="0"/>
              <a:t>michelle.viccars@uwtsd.ac.uk </a:t>
            </a:r>
            <a:r>
              <a:rPr lang="en-GB" dirty="0"/>
              <a:t>ac </a:t>
            </a:r>
            <a:r>
              <a:rPr lang="en-GB" dirty="0" err="1"/>
              <a:t>anfon</a:t>
            </a:r>
            <a:r>
              <a:rPr lang="en-GB" dirty="0"/>
              <a:t> </a:t>
            </a:r>
            <a:r>
              <a:rPr lang="en-GB" dirty="0" err="1"/>
              <a:t>copi</a:t>
            </a:r>
            <a:r>
              <a:rPr lang="en-GB" dirty="0"/>
              <a:t> </a:t>
            </a:r>
            <a:r>
              <a:rPr lang="en-GB" dirty="0" err="1"/>
              <a:t>i</a:t>
            </a:r>
            <a:r>
              <a:rPr lang="en-GB" dirty="0"/>
              <a:t> </a:t>
            </a:r>
            <a:r>
              <a:rPr lang="en-GB" dirty="0" err="1"/>
              <a:t>Gydlynydd</a:t>
            </a:r>
            <a:r>
              <a:rPr lang="en-GB" dirty="0"/>
              <a:t> </a:t>
            </a:r>
            <a:r>
              <a:rPr lang="en-GB" dirty="0" err="1"/>
              <a:t>Cyfleoedd</a:t>
            </a:r>
            <a:r>
              <a:rPr lang="en-GB" dirty="0"/>
              <a:t> y </a:t>
            </a:r>
            <a:r>
              <a:rPr lang="en-GB" dirty="0" err="1"/>
              <a:t>Campws</a:t>
            </a:r>
            <a:endParaRPr lang="en-GB" dirty="0"/>
          </a:p>
          <a:p>
            <a:pPr fontAlgn="base"/>
            <a:endParaRPr lang="en-GB" dirty="0"/>
          </a:p>
          <a:p>
            <a:pPr fontAlgn="base"/>
            <a:r>
              <a:rPr lang="en-GB" dirty="0"/>
              <a:t>· </a:t>
            </a:r>
            <a:r>
              <a:rPr lang="en-GB" dirty="0" err="1"/>
              <a:t>Bydd</a:t>
            </a:r>
            <a:r>
              <a:rPr lang="en-GB" dirty="0"/>
              <a:t> </a:t>
            </a:r>
            <a:r>
              <a:rPr lang="en-GB" dirty="0" err="1"/>
              <a:t>Undeb</a:t>
            </a:r>
            <a:r>
              <a:rPr lang="en-GB" dirty="0"/>
              <a:t> y </a:t>
            </a:r>
            <a:r>
              <a:rPr lang="en-GB" dirty="0" err="1"/>
              <a:t>Myfyrwyr</a:t>
            </a:r>
            <a:r>
              <a:rPr lang="en-GB" dirty="0"/>
              <a:t> </a:t>
            </a:r>
            <a:r>
              <a:rPr lang="en-GB" dirty="0" err="1"/>
              <a:t>yn</a:t>
            </a:r>
            <a:r>
              <a:rPr lang="en-GB" dirty="0"/>
              <a:t> </a:t>
            </a:r>
            <a:r>
              <a:rPr lang="en-GB" dirty="0" err="1"/>
              <a:t>codi</a:t>
            </a:r>
            <a:r>
              <a:rPr lang="en-GB" dirty="0"/>
              <a:t> </a:t>
            </a:r>
            <a:r>
              <a:rPr lang="en-GB" dirty="0" err="1"/>
              <a:t>Archeb</a:t>
            </a:r>
            <a:r>
              <a:rPr lang="en-GB" dirty="0"/>
              <a:t> </a:t>
            </a:r>
            <a:r>
              <a:rPr lang="en-GB" dirty="0" err="1"/>
              <a:t>Brynu</a:t>
            </a:r>
            <a:r>
              <a:rPr lang="en-GB" dirty="0"/>
              <a:t>, a </a:t>
            </a:r>
            <a:r>
              <a:rPr lang="en-GB" dirty="0" err="1"/>
              <a:t>bydd</a:t>
            </a:r>
            <a:r>
              <a:rPr lang="en-GB" dirty="0"/>
              <a:t> </a:t>
            </a:r>
            <a:r>
              <a:rPr lang="en-GB" dirty="0" err="1"/>
              <a:t>yr</a:t>
            </a:r>
            <a:r>
              <a:rPr lang="en-GB" dirty="0"/>
              <a:t> UM </a:t>
            </a:r>
            <a:r>
              <a:rPr lang="en-GB" dirty="0" err="1"/>
              <a:t>yn</a:t>
            </a:r>
            <a:r>
              <a:rPr lang="en-GB" dirty="0"/>
              <a:t> </a:t>
            </a:r>
            <a:r>
              <a:rPr lang="en-GB" dirty="0" err="1"/>
              <a:t>prynu</a:t>
            </a:r>
            <a:r>
              <a:rPr lang="en-GB" dirty="0"/>
              <a:t> ac </a:t>
            </a:r>
            <a:r>
              <a:rPr lang="en-GB" dirty="0" err="1"/>
              <a:t>yn</a:t>
            </a:r>
            <a:r>
              <a:rPr lang="en-GB" dirty="0"/>
              <a:t> </a:t>
            </a:r>
            <a:r>
              <a:rPr lang="en-GB" dirty="0" err="1"/>
              <a:t>talu</a:t>
            </a:r>
            <a:r>
              <a:rPr lang="en-GB" dirty="0"/>
              <a:t> am </a:t>
            </a:r>
            <a:r>
              <a:rPr lang="en-GB" dirty="0" err="1"/>
              <a:t>yr</a:t>
            </a:r>
            <a:r>
              <a:rPr lang="en-GB" dirty="0"/>
              <a:t> </a:t>
            </a:r>
            <a:r>
              <a:rPr lang="en-GB" dirty="0" err="1"/>
              <a:t>eitem</a:t>
            </a:r>
            <a:r>
              <a:rPr lang="en-GB" dirty="0"/>
              <a:t> </a:t>
            </a:r>
            <a:r>
              <a:rPr lang="en-GB" dirty="0" err="1"/>
              <a:t>gan</a:t>
            </a:r>
            <a:r>
              <a:rPr lang="en-GB" dirty="0"/>
              <a:t> </a:t>
            </a:r>
            <a:r>
              <a:rPr lang="en-GB" dirty="0" err="1"/>
              <a:t>ddefnyddio</a:t>
            </a:r>
            <a:r>
              <a:rPr lang="en-GB" dirty="0"/>
              <a:t> </a:t>
            </a:r>
            <a:r>
              <a:rPr lang="en-GB" dirty="0" err="1"/>
              <a:t>arian</a:t>
            </a:r>
            <a:r>
              <a:rPr lang="en-GB" dirty="0"/>
              <a:t> y </a:t>
            </a:r>
            <a:r>
              <a:rPr lang="en-GB" dirty="0" err="1"/>
              <a:t>clwb</a:t>
            </a:r>
            <a:r>
              <a:rPr lang="en-GB" dirty="0"/>
              <a:t> </a:t>
            </a:r>
            <a:r>
              <a:rPr lang="en-GB" dirty="0" err="1"/>
              <a:t>ar</a:t>
            </a:r>
            <a:r>
              <a:rPr lang="en-GB" dirty="0"/>
              <a:t> </a:t>
            </a:r>
            <a:r>
              <a:rPr lang="en-GB" dirty="0" err="1"/>
              <a:t>ôl</a:t>
            </a:r>
            <a:r>
              <a:rPr lang="en-GB" dirty="0"/>
              <a:t> </a:t>
            </a:r>
            <a:r>
              <a:rPr lang="en-GB" dirty="0" err="1"/>
              <a:t>derbyn</a:t>
            </a:r>
            <a:r>
              <a:rPr lang="en-GB" dirty="0"/>
              <a:t> y </a:t>
            </a:r>
            <a:r>
              <a:rPr lang="en-GB" dirty="0" err="1"/>
              <a:t>ffurflen</a:t>
            </a:r>
            <a:endParaRPr lang="en-GB" dirty="0"/>
          </a:p>
          <a:p>
            <a:pPr fontAlgn="base"/>
            <a:endParaRPr lang="en-GB" dirty="0"/>
          </a:p>
          <a:p>
            <a:pPr fontAlgn="base"/>
            <a:r>
              <a:rPr lang="en-GB" dirty="0"/>
              <a:t>· Mae </a:t>
            </a:r>
            <a:r>
              <a:rPr lang="en-GB" dirty="0" err="1"/>
              <a:t>pob</a:t>
            </a:r>
            <a:r>
              <a:rPr lang="en-GB" dirty="0"/>
              <a:t> </a:t>
            </a:r>
            <a:r>
              <a:rPr lang="en-GB" dirty="0" err="1"/>
              <a:t>eitem</a:t>
            </a:r>
            <a:r>
              <a:rPr lang="en-GB" dirty="0"/>
              <a:t> a </a:t>
            </a:r>
            <a:r>
              <a:rPr lang="en-GB" dirty="0" err="1"/>
              <a:t>brynir</a:t>
            </a:r>
            <a:r>
              <a:rPr lang="en-GB" dirty="0"/>
              <a:t> </a:t>
            </a:r>
            <a:r>
              <a:rPr lang="en-GB" dirty="0" err="1"/>
              <a:t>yn</a:t>
            </a:r>
            <a:r>
              <a:rPr lang="en-GB" dirty="0"/>
              <a:t> </a:t>
            </a:r>
            <a:r>
              <a:rPr lang="en-GB" dirty="0" err="1"/>
              <a:t>parhau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eiddo</a:t>
            </a:r>
            <a:r>
              <a:rPr lang="en-GB" dirty="0"/>
              <a:t> </a:t>
            </a:r>
            <a:r>
              <a:rPr lang="en-GB" dirty="0" err="1"/>
              <a:t>i'r</a:t>
            </a:r>
            <a:r>
              <a:rPr lang="en-GB" dirty="0"/>
              <a:t> </a:t>
            </a:r>
            <a:r>
              <a:rPr lang="en-GB" dirty="0" err="1"/>
              <a:t>gymdeithas</a:t>
            </a:r>
            <a:r>
              <a:rPr lang="en-GB" dirty="0"/>
              <a:t> / UM, a </a:t>
            </a:r>
            <a:r>
              <a:rPr lang="en-GB" dirty="0" err="1"/>
              <a:t>rhaid</a:t>
            </a:r>
            <a:r>
              <a:rPr lang="en-GB" dirty="0"/>
              <a:t> </a:t>
            </a:r>
            <a:r>
              <a:rPr lang="en-GB" dirty="0" err="1"/>
              <a:t>eu</a:t>
            </a:r>
            <a:r>
              <a:rPr lang="en-GB" dirty="0"/>
              <a:t> </a:t>
            </a:r>
            <a:r>
              <a:rPr lang="en-GB" dirty="0" err="1"/>
              <a:t>dychwelyd</a:t>
            </a:r>
            <a:r>
              <a:rPr lang="en-GB" dirty="0"/>
              <a:t> </a:t>
            </a:r>
            <a:r>
              <a:rPr lang="en-GB" dirty="0" err="1"/>
              <a:t>ar</a:t>
            </a:r>
            <a:r>
              <a:rPr lang="en-GB" dirty="0"/>
              <a:t> </a:t>
            </a:r>
            <a:r>
              <a:rPr lang="en-GB" dirty="0" err="1"/>
              <a:t>gais</a:t>
            </a:r>
            <a:endParaRPr lang="en-US" dirty="0"/>
          </a:p>
          <a:p>
            <a:pPr fontAlgn="base"/>
            <a:endParaRPr lang="en-US" dirty="0"/>
          </a:p>
          <a:p>
            <a:pPr fontAlgn="base"/>
            <a:endParaRPr lang="en-US" dirty="0"/>
          </a:p>
        </p:txBody>
      </p:sp>
    </p:spTree>
    <p:extLst>
      <p:ext uri="{BB962C8B-B14F-4D97-AF65-F5344CB8AC3E}">
        <p14:creationId xmlns:p14="http://schemas.microsoft.com/office/powerpoint/2010/main" val="1107410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EBF87945-A001-489F-9D9B-7D9435F0B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D4BB9C4-EF3D-4F83-9A14-623C0AB158F9}"/>
              </a:ext>
            </a:extLst>
          </p:cNvPr>
          <p:cNvSpPr>
            <a:spLocks noGrp="1"/>
          </p:cNvSpPr>
          <p:nvPr>
            <p:ph type="title"/>
          </p:nvPr>
        </p:nvSpPr>
        <p:spPr>
          <a:xfrm>
            <a:off x="551330" y="352135"/>
            <a:ext cx="11098304" cy="1782761"/>
          </a:xfrm>
          <a:solidFill>
            <a:srgbClr val="4E189A"/>
          </a:solidFill>
        </p:spPr>
        <p:txBody>
          <a:bodyPr vert="horz" lIns="91440" tIns="45720" rIns="91440" bIns="45720" rtlCol="0" anchor="ctr">
            <a:normAutofit/>
          </a:bodyPr>
          <a:lstStyle/>
          <a:p>
            <a:r>
              <a:rPr lang="en-US" b="1" dirty="0">
                <a:solidFill>
                  <a:schemeClr val="bg1"/>
                </a:solidFill>
                <a:latin typeface="Avenir Next LT Pro"/>
              </a:rPr>
              <a:t>Cael ad-</a:t>
            </a:r>
            <a:r>
              <a:rPr lang="en-US" b="1" dirty="0" err="1">
                <a:solidFill>
                  <a:schemeClr val="bg1"/>
                </a:solidFill>
                <a:latin typeface="Avenir Next LT Pro"/>
              </a:rPr>
              <a:t>daliad</a:t>
            </a:r>
            <a:r>
              <a:rPr lang="en-US" b="1" dirty="0">
                <a:solidFill>
                  <a:schemeClr val="bg1"/>
                </a:solidFill>
                <a:latin typeface="Avenir Next LT Pro"/>
              </a:rPr>
              <a:t> am </a:t>
            </a:r>
            <a:r>
              <a:rPr lang="en-US" b="1" dirty="0" err="1">
                <a:solidFill>
                  <a:schemeClr val="bg1"/>
                </a:solidFill>
                <a:latin typeface="Avenir Next LT Pro"/>
              </a:rPr>
              <a:t>wariant</a:t>
            </a:r>
            <a:endParaRPr lang="en-US" b="1" dirty="0">
              <a:solidFill>
                <a:schemeClr val="bg1"/>
              </a:solidFill>
              <a:latin typeface="Avenir Next LT Pro"/>
            </a:endParaRPr>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3"/>
          <p:cNvSpPr>
            <a:spLocks noGrp="1"/>
          </p:cNvSpPr>
          <p:nvPr>
            <p:ph idx="1"/>
          </p:nvPr>
        </p:nvSpPr>
        <p:spPr>
          <a:xfrm>
            <a:off x="548639" y="2407516"/>
            <a:ext cx="11100816" cy="4351338"/>
          </a:xfrm>
        </p:spPr>
        <p:txBody>
          <a:bodyPr>
            <a:normAutofit fontScale="77500" lnSpcReduction="20000"/>
          </a:bodyPr>
          <a:lstStyle/>
          <a:p>
            <a:pPr fontAlgn="base"/>
            <a:r>
              <a:rPr lang="en-GB" dirty="0">
                <a:latin typeface="Aileron Light" panose="00000400000000000000" pitchFamily="50" charset="0"/>
              </a:rPr>
              <a:t>· </a:t>
            </a:r>
            <a:r>
              <a:rPr lang="en-GB" dirty="0" err="1">
                <a:latin typeface="Aileron Light" panose="00000400000000000000" pitchFamily="50" charset="0"/>
              </a:rPr>
              <a:t>Efallai</a:t>
            </a:r>
            <a:r>
              <a:rPr lang="en-GB" dirty="0">
                <a:latin typeface="Aileron Light" panose="00000400000000000000" pitchFamily="50" charset="0"/>
              </a:rPr>
              <a:t> y </a:t>
            </a:r>
            <a:r>
              <a:rPr lang="en-GB" dirty="0" err="1">
                <a:latin typeface="Aileron Light" panose="00000400000000000000" pitchFamily="50" charset="0"/>
              </a:rPr>
              <a:t>byddwch</a:t>
            </a:r>
            <a:r>
              <a:rPr lang="en-GB" dirty="0">
                <a:latin typeface="Aileron Light" panose="00000400000000000000" pitchFamily="50" charset="0"/>
              </a:rPr>
              <a:t> am </a:t>
            </a:r>
            <a:r>
              <a:rPr lang="en-GB" dirty="0" err="1">
                <a:latin typeface="Aileron Light" panose="00000400000000000000" pitchFamily="50" charset="0"/>
              </a:rPr>
              <a:t>gael</a:t>
            </a:r>
            <a:r>
              <a:rPr lang="en-GB" dirty="0">
                <a:latin typeface="Aileron Light" panose="00000400000000000000" pitchFamily="50" charset="0"/>
              </a:rPr>
              <a:t> </a:t>
            </a:r>
            <a:r>
              <a:rPr lang="en-GB" dirty="0" err="1">
                <a:latin typeface="Aileron Light" panose="00000400000000000000" pitchFamily="50" charset="0"/>
              </a:rPr>
              <a:t>eich</a:t>
            </a:r>
            <a:r>
              <a:rPr lang="en-GB" dirty="0">
                <a:latin typeface="Aileron Light" panose="00000400000000000000" pitchFamily="50" charset="0"/>
              </a:rPr>
              <a:t> ad-</a:t>
            </a:r>
            <a:r>
              <a:rPr lang="en-GB" dirty="0" err="1">
                <a:latin typeface="Aileron Light" panose="00000400000000000000" pitchFamily="50" charset="0"/>
              </a:rPr>
              <a:t>dalu</a:t>
            </a:r>
            <a:r>
              <a:rPr lang="en-GB" dirty="0">
                <a:latin typeface="Aileron Light" panose="00000400000000000000" pitchFamily="50" charset="0"/>
              </a:rPr>
              <a:t> am rai </a:t>
            </a:r>
            <a:r>
              <a:rPr lang="en-GB" dirty="0" err="1">
                <a:latin typeface="Aileron Light" panose="00000400000000000000" pitchFamily="50" charset="0"/>
              </a:rPr>
              <a:t>pethau</a:t>
            </a:r>
            <a:r>
              <a:rPr lang="en-GB" dirty="0">
                <a:latin typeface="Aileron Light" panose="00000400000000000000" pitchFamily="50" charset="0"/>
              </a:rPr>
              <a:t> </a:t>
            </a:r>
            <a:r>
              <a:rPr lang="en-GB" dirty="0" err="1">
                <a:latin typeface="Aileron Light" panose="00000400000000000000" pitchFamily="50" charset="0"/>
              </a:rPr>
              <a:t>fel</a:t>
            </a:r>
            <a:r>
              <a:rPr lang="en-GB" dirty="0">
                <a:latin typeface="Aileron Light" panose="00000400000000000000" pitchFamily="50" charset="0"/>
              </a:rPr>
              <a:t> </a:t>
            </a:r>
            <a:r>
              <a:rPr lang="en-GB" dirty="0" err="1">
                <a:latin typeface="Aileron Light" panose="00000400000000000000" pitchFamily="50" charset="0"/>
              </a:rPr>
              <a:t>golchi</a:t>
            </a:r>
            <a:r>
              <a:rPr lang="en-GB" dirty="0">
                <a:latin typeface="Aileron Light" panose="00000400000000000000" pitchFamily="50" charset="0"/>
              </a:rPr>
              <a:t> </a:t>
            </a:r>
            <a:r>
              <a:rPr lang="en-GB" dirty="0" err="1">
                <a:latin typeface="Aileron Light" panose="00000400000000000000" pitchFamily="50" charset="0"/>
              </a:rPr>
              <a:t>cit</a:t>
            </a:r>
            <a:r>
              <a:rPr lang="en-GB" dirty="0">
                <a:latin typeface="Aileron Light" panose="00000400000000000000" pitchFamily="50" charset="0"/>
              </a:rPr>
              <a:t>, </a:t>
            </a:r>
            <a:r>
              <a:rPr lang="en-GB" dirty="0" err="1">
                <a:latin typeface="Aileron Light" panose="00000400000000000000" pitchFamily="50" charset="0"/>
              </a:rPr>
              <a:t>neu</a:t>
            </a:r>
            <a:r>
              <a:rPr lang="en-GB" dirty="0">
                <a:latin typeface="Aileron Light" panose="00000400000000000000" pitchFamily="50" charset="0"/>
              </a:rPr>
              <a:t> am </a:t>
            </a:r>
            <a:r>
              <a:rPr lang="en-GB" dirty="0" err="1">
                <a:latin typeface="Aileron Light" panose="00000400000000000000" pitchFamily="50" charset="0"/>
              </a:rPr>
              <a:t>eitemau</a:t>
            </a:r>
            <a:r>
              <a:rPr lang="en-GB" dirty="0">
                <a:latin typeface="Aileron Light" panose="00000400000000000000" pitchFamily="50" charset="0"/>
              </a:rPr>
              <a:t> </a:t>
            </a:r>
            <a:r>
              <a:rPr lang="en-GB" dirty="0" err="1">
                <a:latin typeface="Aileron Light" panose="00000400000000000000" pitchFamily="50" charset="0"/>
              </a:rPr>
              <a:t>bach</a:t>
            </a:r>
            <a:r>
              <a:rPr lang="en-GB" dirty="0">
                <a:latin typeface="Aileron Light" panose="00000400000000000000" pitchFamily="50" charset="0"/>
              </a:rPr>
              <a:t> </a:t>
            </a:r>
            <a:r>
              <a:rPr lang="en-GB" dirty="0" err="1">
                <a:latin typeface="Aileron Light" panose="00000400000000000000" pitchFamily="50" charset="0"/>
              </a:rPr>
              <a:t>rydych</a:t>
            </a:r>
            <a:r>
              <a:rPr lang="en-GB" dirty="0">
                <a:latin typeface="Aileron Light" panose="00000400000000000000" pitchFamily="50" charset="0"/>
              </a:rPr>
              <a:t> chi </a:t>
            </a:r>
            <a:r>
              <a:rPr lang="en-GB" dirty="0" err="1">
                <a:latin typeface="Aileron Light" panose="00000400000000000000" pitchFamily="50" charset="0"/>
              </a:rPr>
              <a:t>wedi’u</a:t>
            </a:r>
            <a:r>
              <a:rPr lang="en-GB" dirty="0">
                <a:latin typeface="Aileron Light" panose="00000400000000000000" pitchFamily="50" charset="0"/>
              </a:rPr>
              <a:t> </a:t>
            </a:r>
            <a:r>
              <a:rPr lang="en-GB" dirty="0" err="1">
                <a:latin typeface="Aileron Light" panose="00000400000000000000" pitchFamily="50" charset="0"/>
              </a:rPr>
              <a:t>prynu</a:t>
            </a:r>
            <a:endParaRPr lang="en-GB" dirty="0">
              <a:latin typeface="Aileron Light" panose="00000400000000000000" pitchFamily="50" charset="0"/>
            </a:endParaRPr>
          </a:p>
          <a:p>
            <a:pPr fontAlgn="base"/>
            <a:endParaRPr lang="en-GB" dirty="0">
              <a:latin typeface="Aileron Light" panose="00000400000000000000" pitchFamily="50" charset="0"/>
            </a:endParaRPr>
          </a:p>
          <a:p>
            <a:pPr fontAlgn="base"/>
            <a:r>
              <a:rPr lang="en-GB" dirty="0">
                <a:latin typeface="Aileron Light" panose="00000400000000000000" pitchFamily="50" charset="0"/>
              </a:rPr>
              <a:t>· </a:t>
            </a:r>
            <a:r>
              <a:rPr lang="en-GB" dirty="0" err="1">
                <a:latin typeface="Aileron Light" panose="00000400000000000000" pitchFamily="50" charset="0"/>
              </a:rPr>
              <a:t>Gellir</a:t>
            </a:r>
            <a:r>
              <a:rPr lang="en-GB" dirty="0">
                <a:latin typeface="Aileron Light" panose="00000400000000000000" pitchFamily="50" charset="0"/>
              </a:rPr>
              <a:t> </a:t>
            </a:r>
            <a:r>
              <a:rPr lang="en-GB" dirty="0" err="1">
                <a:latin typeface="Aileron Light" panose="00000400000000000000" pitchFamily="50" charset="0"/>
              </a:rPr>
              <a:t>gwneud</a:t>
            </a:r>
            <a:r>
              <a:rPr lang="en-GB" dirty="0">
                <a:latin typeface="Aileron Light" panose="00000400000000000000" pitchFamily="50" charset="0"/>
              </a:rPr>
              <a:t> </a:t>
            </a:r>
            <a:r>
              <a:rPr lang="en-GB" dirty="0" err="1">
                <a:latin typeface="Aileron Light" panose="00000400000000000000" pitchFamily="50" charset="0"/>
              </a:rPr>
              <a:t>hyn</a:t>
            </a:r>
            <a:r>
              <a:rPr lang="en-GB" dirty="0">
                <a:latin typeface="Aileron Light" panose="00000400000000000000" pitchFamily="50" charset="0"/>
              </a:rPr>
              <a:t> </a:t>
            </a:r>
            <a:r>
              <a:rPr lang="en-GB" dirty="0" err="1">
                <a:latin typeface="Aileron Light" panose="00000400000000000000" pitchFamily="50" charset="0"/>
              </a:rPr>
              <a:t>gan</a:t>
            </a:r>
            <a:r>
              <a:rPr lang="en-GB" dirty="0">
                <a:latin typeface="Aileron Light" panose="00000400000000000000" pitchFamily="50" charset="0"/>
              </a:rPr>
              <a:t> </a:t>
            </a:r>
            <a:r>
              <a:rPr lang="en-GB" dirty="0" err="1">
                <a:latin typeface="Aileron Light" panose="00000400000000000000" pitchFamily="50" charset="0"/>
              </a:rPr>
              <a:t>ddefnyddio</a:t>
            </a:r>
            <a:r>
              <a:rPr lang="en-GB" dirty="0">
                <a:latin typeface="Aileron Light" panose="00000400000000000000" pitchFamily="50" charset="0"/>
              </a:rPr>
              <a:t> '</a:t>
            </a:r>
            <a:r>
              <a:rPr lang="en-GB" dirty="0" err="1">
                <a:latin typeface="Aileron Light" panose="00000400000000000000" pitchFamily="50" charset="0"/>
              </a:rPr>
              <a:t>Ffurflen</a:t>
            </a:r>
            <a:r>
              <a:rPr lang="en-GB" dirty="0">
                <a:latin typeface="Aileron Light" panose="00000400000000000000" pitchFamily="50" charset="0"/>
              </a:rPr>
              <a:t> </a:t>
            </a:r>
            <a:r>
              <a:rPr lang="en-GB" dirty="0" err="1">
                <a:latin typeface="Aileron Light" panose="00000400000000000000" pitchFamily="50" charset="0"/>
              </a:rPr>
              <a:t>awdurdodi</a:t>
            </a:r>
            <a:r>
              <a:rPr lang="en-GB" dirty="0">
                <a:latin typeface="Aileron Light" panose="00000400000000000000" pitchFamily="50" charset="0"/>
              </a:rPr>
              <a:t> </a:t>
            </a:r>
            <a:r>
              <a:rPr lang="en-GB" dirty="0" err="1">
                <a:latin typeface="Aileron Light" panose="00000400000000000000" pitchFamily="50" charset="0"/>
              </a:rPr>
              <a:t>ar</a:t>
            </a:r>
            <a:r>
              <a:rPr lang="en-GB" dirty="0">
                <a:latin typeface="Aileron Light" panose="00000400000000000000" pitchFamily="50" charset="0"/>
              </a:rPr>
              <a:t> </a:t>
            </a:r>
            <a:r>
              <a:rPr lang="en-GB" dirty="0" err="1">
                <a:latin typeface="Aileron Light" panose="00000400000000000000" pitchFamily="50" charset="0"/>
              </a:rPr>
              <a:t>gyfer</a:t>
            </a:r>
            <a:r>
              <a:rPr lang="en-GB" dirty="0">
                <a:latin typeface="Aileron Light" panose="00000400000000000000" pitchFamily="50" charset="0"/>
              </a:rPr>
              <a:t> </a:t>
            </a:r>
            <a:r>
              <a:rPr lang="en-GB" dirty="0" err="1">
                <a:latin typeface="Aileron Light" panose="00000400000000000000" pitchFamily="50" charset="0"/>
              </a:rPr>
              <a:t>trosglwyddo</a:t>
            </a:r>
            <a:r>
              <a:rPr lang="en-GB" dirty="0">
                <a:latin typeface="Aileron Light" panose="00000400000000000000" pitchFamily="50" charset="0"/>
              </a:rPr>
              <a:t> </a:t>
            </a:r>
            <a:r>
              <a:rPr lang="en-GB" dirty="0" err="1">
                <a:latin typeface="Aileron Light" panose="00000400000000000000" pitchFamily="50" charset="0"/>
              </a:rPr>
              <a:t>arian</a:t>
            </a:r>
            <a:r>
              <a:rPr lang="en-GB" dirty="0">
                <a:latin typeface="Aileron Light" panose="00000400000000000000" pitchFamily="50" charset="0"/>
              </a:rPr>
              <a:t> </a:t>
            </a:r>
            <a:r>
              <a:rPr lang="en-GB" dirty="0" err="1">
                <a:latin typeface="Aileron Light" panose="00000400000000000000" pitchFamily="50" charset="0"/>
              </a:rPr>
              <a:t>Clwb</a:t>
            </a:r>
            <a:r>
              <a:rPr lang="en-GB" dirty="0">
                <a:latin typeface="Aileron Light" panose="00000400000000000000" pitchFamily="50" charset="0"/>
              </a:rPr>
              <a:t>' </a:t>
            </a:r>
            <a:r>
              <a:rPr lang="en-GB" dirty="0" err="1">
                <a:latin typeface="Aileron Light" panose="00000400000000000000" pitchFamily="50" charset="0"/>
              </a:rPr>
              <a:t>sydd</a:t>
            </a:r>
            <a:r>
              <a:rPr lang="en-GB" dirty="0">
                <a:latin typeface="Aileron Light" panose="00000400000000000000" pitchFamily="50" charset="0"/>
              </a:rPr>
              <a:t> </a:t>
            </a:r>
            <a:r>
              <a:rPr lang="en-GB" dirty="0" err="1">
                <a:latin typeface="Aileron Light" panose="00000400000000000000" pitchFamily="50" charset="0"/>
              </a:rPr>
              <a:t>ar</a:t>
            </a:r>
            <a:r>
              <a:rPr lang="en-GB" dirty="0">
                <a:latin typeface="Aileron Light" panose="00000400000000000000" pitchFamily="50" charset="0"/>
              </a:rPr>
              <a:t> </a:t>
            </a:r>
            <a:r>
              <a:rPr lang="en-GB" dirty="0" err="1">
                <a:latin typeface="Aileron Light" panose="00000400000000000000" pitchFamily="50" charset="0"/>
              </a:rPr>
              <a:t>gael</a:t>
            </a:r>
            <a:r>
              <a:rPr lang="en-GB" dirty="0">
                <a:latin typeface="Aileron Light" panose="00000400000000000000" pitchFamily="50" charset="0"/>
              </a:rPr>
              <a:t> </a:t>
            </a:r>
            <a:r>
              <a:rPr lang="en-GB" dirty="0" err="1">
                <a:latin typeface="Aileron Light" panose="00000400000000000000" pitchFamily="50" charset="0"/>
              </a:rPr>
              <a:t>o'r</a:t>
            </a:r>
            <a:r>
              <a:rPr lang="en-GB" dirty="0">
                <a:latin typeface="Aileron Light" panose="00000400000000000000" pitchFamily="50" charset="0"/>
              </a:rPr>
              <a:t> </a:t>
            </a:r>
            <a:r>
              <a:rPr lang="en-GB" dirty="0" err="1">
                <a:latin typeface="Aileron Light" panose="00000400000000000000" pitchFamily="50" charset="0"/>
              </a:rPr>
              <a:t>adran</a:t>
            </a:r>
            <a:r>
              <a:rPr lang="en-GB" dirty="0">
                <a:latin typeface="Aileron Light" panose="00000400000000000000" pitchFamily="50" charset="0"/>
              </a:rPr>
              <a:t> </a:t>
            </a:r>
            <a:r>
              <a:rPr lang="en-GB" dirty="0" err="1">
                <a:latin typeface="Aileron Light" panose="00000400000000000000" pitchFamily="50" charset="0"/>
              </a:rPr>
              <a:t>gyllid</a:t>
            </a:r>
            <a:r>
              <a:rPr lang="en-GB" dirty="0">
                <a:latin typeface="Aileron Light" panose="00000400000000000000" pitchFamily="50" charset="0"/>
              </a:rPr>
              <a:t> </a:t>
            </a:r>
            <a:r>
              <a:rPr lang="en-GB" dirty="0" err="1">
                <a:latin typeface="Aileron Light" panose="00000400000000000000" pitchFamily="50" charset="0"/>
              </a:rPr>
              <a:t>neu</a:t>
            </a:r>
            <a:r>
              <a:rPr lang="en-GB" dirty="0">
                <a:latin typeface="Aileron Light" panose="00000400000000000000" pitchFamily="50" charset="0"/>
              </a:rPr>
              <a:t> </a:t>
            </a:r>
            <a:r>
              <a:rPr lang="en-GB" dirty="0" err="1">
                <a:latin typeface="Aileron Light" panose="00000400000000000000" pitchFamily="50" charset="0"/>
              </a:rPr>
              <a:t>ein</a:t>
            </a:r>
            <a:r>
              <a:rPr lang="en-GB" dirty="0">
                <a:latin typeface="Aileron Light" panose="00000400000000000000" pitchFamily="50" charset="0"/>
              </a:rPr>
              <a:t> </a:t>
            </a:r>
            <a:r>
              <a:rPr lang="en-GB" dirty="0" err="1">
                <a:latin typeface="Aileron Light" panose="00000400000000000000" pitchFamily="50" charset="0"/>
              </a:rPr>
              <a:t>gwefan</a:t>
            </a:r>
            <a:endParaRPr lang="en-GB" dirty="0">
              <a:latin typeface="Aileron Light" panose="00000400000000000000" pitchFamily="50" charset="0"/>
            </a:endParaRPr>
          </a:p>
          <a:p>
            <a:pPr fontAlgn="base"/>
            <a:endParaRPr lang="en-GB" dirty="0">
              <a:latin typeface="Aileron Light" panose="00000400000000000000" pitchFamily="50" charset="0"/>
            </a:endParaRPr>
          </a:p>
          <a:p>
            <a:pPr fontAlgn="base"/>
            <a:r>
              <a:rPr lang="en-GB" dirty="0">
                <a:latin typeface="Aileron Light" panose="00000400000000000000" pitchFamily="50" charset="0"/>
              </a:rPr>
              <a:t>· RHAID </a:t>
            </a:r>
            <a:r>
              <a:rPr lang="en-GB" dirty="0" err="1">
                <a:latin typeface="Aileron Light" panose="00000400000000000000" pitchFamily="50" charset="0"/>
              </a:rPr>
              <a:t>i’r</a:t>
            </a:r>
            <a:r>
              <a:rPr lang="en-GB" dirty="0">
                <a:latin typeface="Aileron Light" panose="00000400000000000000" pitchFamily="50" charset="0"/>
              </a:rPr>
              <a:t> </a:t>
            </a:r>
            <a:r>
              <a:rPr lang="en-GB" dirty="0" err="1">
                <a:latin typeface="Aileron Light" panose="00000400000000000000" pitchFamily="50" charset="0"/>
              </a:rPr>
              <a:t>ffurflen</a:t>
            </a:r>
            <a:r>
              <a:rPr lang="en-GB" dirty="0">
                <a:latin typeface="Aileron Light" panose="00000400000000000000" pitchFamily="50" charset="0"/>
              </a:rPr>
              <a:t> hon </a:t>
            </a:r>
            <a:r>
              <a:rPr lang="en-GB" dirty="0" err="1">
                <a:latin typeface="Aileron Light" panose="00000400000000000000" pitchFamily="50" charset="0"/>
              </a:rPr>
              <a:t>gael</a:t>
            </a:r>
            <a:r>
              <a:rPr lang="en-GB" dirty="0">
                <a:latin typeface="Aileron Light" panose="00000400000000000000" pitchFamily="50" charset="0"/>
              </a:rPr>
              <a:t> </a:t>
            </a:r>
            <a:r>
              <a:rPr lang="en-GB" dirty="0" err="1">
                <a:latin typeface="Aileron Light" panose="00000400000000000000" pitchFamily="50" charset="0"/>
              </a:rPr>
              <a:t>ei</a:t>
            </a:r>
            <a:r>
              <a:rPr lang="en-GB" dirty="0">
                <a:latin typeface="Aileron Light" panose="00000400000000000000" pitchFamily="50" charset="0"/>
              </a:rPr>
              <a:t> </a:t>
            </a:r>
            <a:r>
              <a:rPr lang="en-GB" dirty="0" err="1">
                <a:latin typeface="Aileron Light" panose="00000400000000000000" pitchFamily="50" charset="0"/>
              </a:rPr>
              <a:t>llofnodi</a:t>
            </a:r>
            <a:r>
              <a:rPr lang="en-GB" dirty="0">
                <a:latin typeface="Aileron Light" panose="00000400000000000000" pitchFamily="50" charset="0"/>
              </a:rPr>
              <a:t> </a:t>
            </a:r>
            <a:r>
              <a:rPr lang="en-GB" dirty="0" err="1">
                <a:latin typeface="Aileron Light" panose="00000400000000000000" pitchFamily="50" charset="0"/>
              </a:rPr>
              <a:t>gan</a:t>
            </a:r>
            <a:r>
              <a:rPr lang="en-GB" dirty="0">
                <a:latin typeface="Aileron Light" panose="00000400000000000000" pitchFamily="50" charset="0"/>
              </a:rPr>
              <a:t> </a:t>
            </a:r>
            <a:r>
              <a:rPr lang="en-GB" dirty="0" err="1">
                <a:latin typeface="Aileron Light" panose="00000400000000000000" pitchFamily="50" charset="0"/>
              </a:rPr>
              <a:t>Gadeirydd</a:t>
            </a:r>
            <a:r>
              <a:rPr lang="en-GB" dirty="0">
                <a:latin typeface="Aileron Light" panose="00000400000000000000" pitchFamily="50" charset="0"/>
              </a:rPr>
              <a:t> a </a:t>
            </a:r>
            <a:r>
              <a:rPr lang="en-GB" dirty="0" err="1">
                <a:latin typeface="Aileron Light" panose="00000400000000000000" pitchFamily="50" charset="0"/>
              </a:rPr>
              <a:t>Thrysorydd</a:t>
            </a:r>
            <a:r>
              <a:rPr lang="en-GB" dirty="0">
                <a:latin typeface="Aileron Light" panose="00000400000000000000" pitchFamily="50" charset="0"/>
              </a:rPr>
              <a:t> y </a:t>
            </a:r>
            <a:r>
              <a:rPr lang="en-GB" dirty="0" err="1">
                <a:latin typeface="Aileron Light" panose="00000400000000000000" pitchFamily="50" charset="0"/>
              </a:rPr>
              <a:t>clwb</a:t>
            </a:r>
            <a:r>
              <a:rPr lang="en-GB" dirty="0">
                <a:latin typeface="Aileron Light" panose="00000400000000000000" pitchFamily="50" charset="0"/>
              </a:rPr>
              <a:t>/</a:t>
            </a:r>
            <a:r>
              <a:rPr lang="en-GB" dirty="0" err="1">
                <a:latin typeface="Aileron Light" panose="00000400000000000000" pitchFamily="50" charset="0"/>
              </a:rPr>
              <a:t>cymdeithas</a:t>
            </a:r>
            <a:r>
              <a:rPr lang="en-GB" dirty="0">
                <a:latin typeface="Aileron Light" panose="00000400000000000000" pitchFamily="50" charset="0"/>
              </a:rPr>
              <a:t> a RHAID </a:t>
            </a:r>
            <a:r>
              <a:rPr lang="en-GB" dirty="0" err="1">
                <a:latin typeface="Aileron Light" panose="00000400000000000000" pitchFamily="50" charset="0"/>
              </a:rPr>
              <a:t>dangos</a:t>
            </a:r>
            <a:r>
              <a:rPr lang="en-GB" dirty="0">
                <a:latin typeface="Aileron Light" panose="00000400000000000000" pitchFamily="50" charset="0"/>
              </a:rPr>
              <a:t> </a:t>
            </a:r>
            <a:r>
              <a:rPr lang="en-GB" dirty="0" err="1">
                <a:latin typeface="Aileron Light" panose="00000400000000000000" pitchFamily="50" charset="0"/>
              </a:rPr>
              <a:t>pob</a:t>
            </a:r>
            <a:r>
              <a:rPr lang="en-GB" dirty="0">
                <a:latin typeface="Aileron Light" panose="00000400000000000000" pitchFamily="50" charset="0"/>
              </a:rPr>
              <a:t> </a:t>
            </a:r>
            <a:r>
              <a:rPr lang="en-GB" dirty="0" err="1">
                <a:latin typeface="Aileron Light" panose="00000400000000000000" pitchFamily="50" charset="0"/>
              </a:rPr>
              <a:t>derbyneb</a:t>
            </a:r>
            <a:r>
              <a:rPr lang="en-GB" dirty="0">
                <a:latin typeface="Aileron Light" panose="00000400000000000000" pitchFamily="50" charset="0"/>
              </a:rPr>
              <a:t> - dim </a:t>
            </a:r>
            <a:r>
              <a:rPr lang="en-GB" dirty="0" err="1">
                <a:latin typeface="Aileron Light" panose="00000400000000000000" pitchFamily="50" charset="0"/>
              </a:rPr>
              <a:t>ond</a:t>
            </a:r>
            <a:r>
              <a:rPr lang="en-GB" dirty="0">
                <a:latin typeface="Aileron Light" panose="00000400000000000000" pitchFamily="50" charset="0"/>
              </a:rPr>
              <a:t> </a:t>
            </a:r>
            <a:r>
              <a:rPr lang="en-GB" dirty="0" err="1">
                <a:latin typeface="Aileron Light" panose="00000400000000000000" pitchFamily="50" charset="0"/>
              </a:rPr>
              <a:t>wedyn</a:t>
            </a:r>
            <a:r>
              <a:rPr lang="en-GB" dirty="0">
                <a:latin typeface="Aileron Light" panose="00000400000000000000" pitchFamily="50" charset="0"/>
              </a:rPr>
              <a:t> y gall </a:t>
            </a:r>
            <a:r>
              <a:rPr lang="en-GB" dirty="0" err="1">
                <a:latin typeface="Aileron Light" panose="00000400000000000000" pitchFamily="50" charset="0"/>
              </a:rPr>
              <a:t>yr</a:t>
            </a:r>
            <a:r>
              <a:rPr lang="en-GB" dirty="0">
                <a:latin typeface="Aileron Light" panose="00000400000000000000" pitchFamily="50" charset="0"/>
              </a:rPr>
              <a:t> </a:t>
            </a:r>
            <a:r>
              <a:rPr lang="en-GB" dirty="0" err="1">
                <a:latin typeface="Aileron Light" panose="00000400000000000000" pitchFamily="50" charset="0"/>
              </a:rPr>
              <a:t>Undeb</a:t>
            </a:r>
            <a:r>
              <a:rPr lang="en-GB" dirty="0">
                <a:latin typeface="Aileron Light" panose="00000400000000000000" pitchFamily="50" charset="0"/>
              </a:rPr>
              <a:t> ad-</a:t>
            </a:r>
            <a:r>
              <a:rPr lang="en-GB" dirty="0" err="1">
                <a:latin typeface="Aileron Light" panose="00000400000000000000" pitchFamily="50" charset="0"/>
              </a:rPr>
              <a:t>dalu</a:t>
            </a:r>
            <a:r>
              <a:rPr lang="en-GB" dirty="0">
                <a:latin typeface="Aileron Light" panose="00000400000000000000" pitchFamily="50" charset="0"/>
              </a:rPr>
              <a:t> o </a:t>
            </a:r>
            <a:r>
              <a:rPr lang="en-GB" dirty="0" err="1">
                <a:latin typeface="Aileron Light" panose="00000400000000000000" pitchFamily="50" charset="0"/>
              </a:rPr>
              <a:t>arian</a:t>
            </a:r>
            <a:r>
              <a:rPr lang="en-GB" dirty="0">
                <a:latin typeface="Aileron Light" panose="00000400000000000000" pitchFamily="50" charset="0"/>
              </a:rPr>
              <a:t> y </a:t>
            </a:r>
            <a:r>
              <a:rPr lang="en-GB" dirty="0" err="1">
                <a:latin typeface="Aileron Light" panose="00000400000000000000" pitchFamily="50" charset="0"/>
              </a:rPr>
              <a:t>clwb</a:t>
            </a:r>
            <a:r>
              <a:rPr lang="en-GB" dirty="0">
                <a:latin typeface="Aileron Light" panose="00000400000000000000" pitchFamily="50" charset="0"/>
              </a:rPr>
              <a:t>. </a:t>
            </a:r>
            <a:r>
              <a:rPr lang="en-GB" dirty="0" err="1">
                <a:latin typeface="Aileron Light" panose="00000400000000000000" pitchFamily="50" charset="0"/>
              </a:rPr>
              <a:t>Rhaid</a:t>
            </a:r>
            <a:r>
              <a:rPr lang="en-GB" dirty="0">
                <a:latin typeface="Aileron Light" panose="00000400000000000000" pitchFamily="50" charset="0"/>
              </a:rPr>
              <a:t> </a:t>
            </a:r>
            <a:r>
              <a:rPr lang="en-GB" dirty="0" err="1">
                <a:latin typeface="Aileron Light" panose="00000400000000000000" pitchFamily="50" charset="0"/>
              </a:rPr>
              <a:t>dychwelyd</a:t>
            </a:r>
            <a:r>
              <a:rPr lang="en-GB" dirty="0">
                <a:latin typeface="Aileron Light" panose="00000400000000000000" pitchFamily="50" charset="0"/>
              </a:rPr>
              <a:t> y </a:t>
            </a:r>
            <a:r>
              <a:rPr lang="en-GB" dirty="0" err="1">
                <a:latin typeface="Aileron Light" panose="00000400000000000000" pitchFamily="50" charset="0"/>
              </a:rPr>
              <a:t>ffurflen</a:t>
            </a:r>
            <a:r>
              <a:rPr lang="en-GB" dirty="0">
                <a:latin typeface="Aileron Light" panose="00000400000000000000" pitchFamily="50" charset="0"/>
              </a:rPr>
              <a:t> </a:t>
            </a:r>
            <a:r>
              <a:rPr lang="en-GB" dirty="0" err="1">
                <a:latin typeface="Aileron Light" panose="00000400000000000000" pitchFamily="50" charset="0"/>
              </a:rPr>
              <a:t>i</a:t>
            </a:r>
            <a:r>
              <a:rPr lang="en-GB" dirty="0">
                <a:latin typeface="Aileron Light" panose="00000400000000000000" pitchFamily="50" charset="0"/>
              </a:rPr>
              <a:t> michelle.viccars@uwtsd.ac.uk ac </a:t>
            </a:r>
            <a:r>
              <a:rPr lang="en-GB" dirty="0" err="1">
                <a:latin typeface="Aileron Light" panose="00000400000000000000" pitchFamily="50" charset="0"/>
              </a:rPr>
              <a:t>anfon</a:t>
            </a:r>
            <a:r>
              <a:rPr lang="en-GB" dirty="0">
                <a:latin typeface="Aileron Light" panose="00000400000000000000" pitchFamily="50" charset="0"/>
              </a:rPr>
              <a:t> </a:t>
            </a:r>
            <a:r>
              <a:rPr lang="en-GB" dirty="0" err="1">
                <a:latin typeface="Aileron Light" panose="00000400000000000000" pitchFamily="50" charset="0"/>
              </a:rPr>
              <a:t>copi</a:t>
            </a:r>
            <a:r>
              <a:rPr lang="en-GB" dirty="0">
                <a:latin typeface="Aileron Light" panose="00000400000000000000" pitchFamily="50" charset="0"/>
              </a:rPr>
              <a:t> </a:t>
            </a:r>
            <a:r>
              <a:rPr lang="en-GB" dirty="0" err="1">
                <a:latin typeface="Aileron Light" panose="00000400000000000000" pitchFamily="50" charset="0"/>
              </a:rPr>
              <a:t>i</a:t>
            </a:r>
            <a:r>
              <a:rPr lang="en-GB" dirty="0">
                <a:latin typeface="Aileron Light" panose="00000400000000000000" pitchFamily="50" charset="0"/>
              </a:rPr>
              <a:t> </a:t>
            </a:r>
            <a:r>
              <a:rPr lang="en-GB" dirty="0" err="1">
                <a:latin typeface="Aileron Light" panose="00000400000000000000" pitchFamily="50" charset="0"/>
              </a:rPr>
              <a:t>Gynorthwyydd</a:t>
            </a:r>
            <a:r>
              <a:rPr lang="en-GB" dirty="0">
                <a:latin typeface="Aileron Light" panose="00000400000000000000" pitchFamily="50" charset="0"/>
              </a:rPr>
              <a:t> </a:t>
            </a:r>
            <a:r>
              <a:rPr lang="en-GB" dirty="0" err="1">
                <a:latin typeface="Aileron Light" panose="00000400000000000000" pitchFamily="50" charset="0"/>
              </a:rPr>
              <a:t>Ymgysylltu’r</a:t>
            </a:r>
            <a:r>
              <a:rPr lang="en-GB" dirty="0">
                <a:latin typeface="Aileron Light" panose="00000400000000000000" pitchFamily="50" charset="0"/>
              </a:rPr>
              <a:t> </a:t>
            </a:r>
            <a:r>
              <a:rPr lang="en-GB" dirty="0" err="1">
                <a:latin typeface="Aileron Light" panose="00000400000000000000" pitchFamily="50" charset="0"/>
              </a:rPr>
              <a:t>Campws</a:t>
            </a:r>
            <a:r>
              <a:rPr lang="en-GB" dirty="0">
                <a:latin typeface="Aileron Light" panose="00000400000000000000" pitchFamily="50" charset="0"/>
              </a:rPr>
              <a:t>. Ni all y person </a:t>
            </a:r>
            <a:r>
              <a:rPr lang="en-GB" dirty="0" err="1">
                <a:latin typeface="Aileron Light" panose="00000400000000000000" pitchFamily="50" charset="0"/>
              </a:rPr>
              <a:t>sydd</a:t>
            </a:r>
            <a:r>
              <a:rPr lang="en-GB" dirty="0">
                <a:latin typeface="Aileron Light" panose="00000400000000000000" pitchFamily="50" charset="0"/>
              </a:rPr>
              <a:t> </a:t>
            </a:r>
            <a:r>
              <a:rPr lang="en-GB" dirty="0" err="1">
                <a:latin typeface="Aileron Light" panose="00000400000000000000" pitchFamily="50" charset="0"/>
              </a:rPr>
              <a:t>i</a:t>
            </a:r>
            <a:r>
              <a:rPr lang="en-GB" dirty="0">
                <a:latin typeface="Aileron Light" panose="00000400000000000000" pitchFamily="50" charset="0"/>
              </a:rPr>
              <a:t> </a:t>
            </a:r>
            <a:r>
              <a:rPr lang="en-GB" dirty="0" err="1">
                <a:latin typeface="Aileron Light" panose="00000400000000000000" pitchFamily="50" charset="0"/>
              </a:rPr>
              <a:t>dderbyn</a:t>
            </a:r>
            <a:r>
              <a:rPr lang="en-GB" dirty="0">
                <a:latin typeface="Aileron Light" panose="00000400000000000000" pitchFamily="50" charset="0"/>
              </a:rPr>
              <a:t> </a:t>
            </a:r>
            <a:r>
              <a:rPr lang="en-GB" dirty="0" err="1">
                <a:latin typeface="Aileron Light" panose="00000400000000000000" pitchFamily="50" charset="0"/>
              </a:rPr>
              <a:t>yr</a:t>
            </a:r>
            <a:r>
              <a:rPr lang="en-GB" dirty="0">
                <a:latin typeface="Aileron Light" panose="00000400000000000000" pitchFamily="50" charset="0"/>
              </a:rPr>
              <a:t> </a:t>
            </a:r>
            <a:r>
              <a:rPr lang="en-GB" dirty="0" err="1">
                <a:latin typeface="Aileron Light" panose="00000400000000000000" pitchFamily="50" charset="0"/>
              </a:rPr>
              <a:t>arian</a:t>
            </a:r>
            <a:r>
              <a:rPr lang="en-GB" dirty="0">
                <a:latin typeface="Aileron Light" panose="00000400000000000000" pitchFamily="50" charset="0"/>
              </a:rPr>
              <a:t> </a:t>
            </a:r>
            <a:r>
              <a:rPr lang="en-GB" dirty="0" err="1">
                <a:latin typeface="Aileron Light" panose="00000400000000000000" pitchFamily="50" charset="0"/>
              </a:rPr>
              <a:t>fod</a:t>
            </a:r>
            <a:r>
              <a:rPr lang="en-GB" dirty="0">
                <a:latin typeface="Aileron Light" panose="00000400000000000000" pitchFamily="50" charset="0"/>
              </a:rPr>
              <a:t> </a:t>
            </a:r>
            <a:r>
              <a:rPr lang="en-GB" dirty="0" err="1">
                <a:latin typeface="Aileron Light" panose="00000400000000000000" pitchFamily="50" charset="0"/>
              </a:rPr>
              <a:t>yn</a:t>
            </a:r>
            <a:r>
              <a:rPr lang="en-GB" dirty="0">
                <a:latin typeface="Aileron Light" panose="00000400000000000000" pitchFamily="50" charset="0"/>
              </a:rPr>
              <a:t> un </a:t>
            </a:r>
            <a:r>
              <a:rPr lang="en-GB" dirty="0" err="1">
                <a:latin typeface="Aileron Light" panose="00000400000000000000" pitchFamily="50" charset="0"/>
              </a:rPr>
              <a:t>o'r</a:t>
            </a:r>
            <a:r>
              <a:rPr lang="en-GB" dirty="0">
                <a:latin typeface="Aileron Light" panose="00000400000000000000" pitchFamily="50" charset="0"/>
              </a:rPr>
              <a:t> </a:t>
            </a:r>
            <a:r>
              <a:rPr lang="en-GB" dirty="0" err="1">
                <a:latin typeface="Aileron Light" panose="00000400000000000000" pitchFamily="50" charset="0"/>
              </a:rPr>
              <a:t>llofnodwyr</a:t>
            </a:r>
            <a:r>
              <a:rPr lang="en-GB" dirty="0">
                <a:latin typeface="Aileron Light" panose="00000400000000000000" pitchFamily="50" charset="0"/>
              </a:rPr>
              <a:t> </a:t>
            </a:r>
            <a:r>
              <a:rPr lang="en-GB" dirty="0" err="1">
                <a:latin typeface="Aileron Light" panose="00000400000000000000" pitchFamily="50" charset="0"/>
              </a:rPr>
              <a:t>sy’n</a:t>
            </a:r>
            <a:r>
              <a:rPr lang="en-GB" dirty="0">
                <a:latin typeface="Aileron Light" panose="00000400000000000000" pitchFamily="50" charset="0"/>
              </a:rPr>
              <a:t> </a:t>
            </a:r>
            <a:r>
              <a:rPr lang="en-GB" dirty="0" err="1">
                <a:latin typeface="Aileron Light" panose="00000400000000000000" pitchFamily="50" charset="0"/>
              </a:rPr>
              <a:t>awdurdodi’r</a:t>
            </a:r>
            <a:r>
              <a:rPr lang="en-GB" dirty="0">
                <a:latin typeface="Aileron Light" panose="00000400000000000000" pitchFamily="50" charset="0"/>
              </a:rPr>
              <a:t> </a:t>
            </a:r>
            <a:r>
              <a:rPr lang="en-GB" dirty="0" err="1">
                <a:latin typeface="Aileron Light" panose="00000400000000000000" pitchFamily="50" charset="0"/>
              </a:rPr>
              <a:t>taliad</a:t>
            </a:r>
            <a:r>
              <a:rPr lang="en-GB" dirty="0">
                <a:latin typeface="Aileron Light" panose="00000400000000000000" pitchFamily="50" charset="0"/>
              </a:rPr>
              <a:t>.</a:t>
            </a:r>
          </a:p>
          <a:p>
            <a:pPr fontAlgn="base"/>
            <a:endParaRPr lang="en-GB" dirty="0">
              <a:latin typeface="Aileron Light" panose="00000400000000000000" pitchFamily="50" charset="0"/>
            </a:endParaRPr>
          </a:p>
          <a:p>
            <a:pPr fontAlgn="base"/>
            <a:r>
              <a:rPr lang="en-GB" dirty="0">
                <a:latin typeface="Aileron Light" panose="00000400000000000000" pitchFamily="50" charset="0"/>
              </a:rPr>
              <a:t>· Ni </a:t>
            </a:r>
            <a:r>
              <a:rPr lang="en-GB" dirty="0" err="1">
                <a:latin typeface="Aileron Light" panose="00000400000000000000" pitchFamily="50" charset="0"/>
              </a:rPr>
              <a:t>fyddwn</a:t>
            </a:r>
            <a:r>
              <a:rPr lang="en-GB" dirty="0">
                <a:latin typeface="Aileron Light" panose="00000400000000000000" pitchFamily="50" charset="0"/>
              </a:rPr>
              <a:t> </a:t>
            </a:r>
            <a:r>
              <a:rPr lang="en-GB" dirty="0" err="1">
                <a:latin typeface="Aileron Light" panose="00000400000000000000" pitchFamily="50" charset="0"/>
              </a:rPr>
              <a:t>yn</a:t>
            </a:r>
            <a:r>
              <a:rPr lang="en-GB" dirty="0">
                <a:latin typeface="Aileron Light" panose="00000400000000000000" pitchFamily="50" charset="0"/>
              </a:rPr>
              <a:t> </a:t>
            </a:r>
            <a:r>
              <a:rPr lang="en-GB" dirty="0" err="1">
                <a:latin typeface="Aileron Light" panose="00000400000000000000" pitchFamily="50" charset="0"/>
              </a:rPr>
              <a:t>rhoi</a:t>
            </a:r>
            <a:r>
              <a:rPr lang="en-GB" dirty="0">
                <a:latin typeface="Aileron Light" panose="00000400000000000000" pitchFamily="50" charset="0"/>
              </a:rPr>
              <a:t> </a:t>
            </a:r>
            <a:r>
              <a:rPr lang="en-GB" dirty="0" err="1">
                <a:latin typeface="Aileron Light" panose="00000400000000000000" pitchFamily="50" charset="0"/>
              </a:rPr>
              <a:t>arian</a:t>
            </a:r>
            <a:r>
              <a:rPr lang="en-GB" dirty="0">
                <a:latin typeface="Aileron Light" panose="00000400000000000000" pitchFamily="50" charset="0"/>
              </a:rPr>
              <a:t> </a:t>
            </a:r>
            <a:r>
              <a:rPr lang="en-GB" dirty="0" err="1">
                <a:latin typeface="Aileron Light" panose="00000400000000000000" pitchFamily="50" charset="0"/>
              </a:rPr>
              <a:t>i</a:t>
            </a:r>
            <a:r>
              <a:rPr lang="en-GB" dirty="0">
                <a:latin typeface="Aileron Light" panose="00000400000000000000" pitchFamily="50" charset="0"/>
              </a:rPr>
              <a:t> chi </a:t>
            </a:r>
            <a:r>
              <a:rPr lang="en-GB" dirty="0" err="1">
                <a:latin typeface="Aileron Light" panose="00000400000000000000" pitchFamily="50" charset="0"/>
              </a:rPr>
              <a:t>ymlaen</a:t>
            </a:r>
            <a:r>
              <a:rPr lang="en-GB" dirty="0">
                <a:latin typeface="Aileron Light" panose="00000400000000000000" pitchFamily="50" charset="0"/>
              </a:rPr>
              <a:t> </a:t>
            </a:r>
            <a:r>
              <a:rPr lang="en-GB" dirty="0" err="1">
                <a:latin typeface="Aileron Light" panose="00000400000000000000" pitchFamily="50" charset="0"/>
              </a:rPr>
              <a:t>llaw</a:t>
            </a:r>
            <a:r>
              <a:rPr lang="en-GB" dirty="0">
                <a:latin typeface="Aileron Light" panose="00000400000000000000" pitchFamily="50" charset="0"/>
              </a:rPr>
              <a:t>, </a:t>
            </a:r>
            <a:r>
              <a:rPr lang="en-GB" dirty="0" err="1">
                <a:latin typeface="Aileron Light" panose="00000400000000000000" pitchFamily="50" charset="0"/>
              </a:rPr>
              <a:t>gan</a:t>
            </a:r>
            <a:r>
              <a:rPr lang="en-GB" dirty="0">
                <a:latin typeface="Aileron Light" panose="00000400000000000000" pitchFamily="50" charset="0"/>
              </a:rPr>
              <a:t> </a:t>
            </a:r>
            <a:r>
              <a:rPr lang="en-GB" dirty="0" err="1">
                <a:latin typeface="Aileron Light" panose="00000400000000000000" pitchFamily="50" charset="0"/>
              </a:rPr>
              <a:t>fod</a:t>
            </a:r>
            <a:r>
              <a:rPr lang="en-GB" dirty="0">
                <a:latin typeface="Aileron Light" panose="00000400000000000000" pitchFamily="50" charset="0"/>
              </a:rPr>
              <a:t> </a:t>
            </a:r>
            <a:r>
              <a:rPr lang="en-GB" dirty="0" err="1">
                <a:latin typeface="Aileron Light" panose="00000400000000000000" pitchFamily="50" charset="0"/>
              </a:rPr>
              <a:t>prosesau</a:t>
            </a:r>
            <a:r>
              <a:rPr lang="en-GB" dirty="0">
                <a:latin typeface="Aileron Light" panose="00000400000000000000" pitchFamily="50" charset="0"/>
              </a:rPr>
              <a:t> </a:t>
            </a:r>
            <a:r>
              <a:rPr lang="en-GB" dirty="0" err="1">
                <a:latin typeface="Aileron Light" panose="00000400000000000000" pitchFamily="50" charset="0"/>
              </a:rPr>
              <a:t>ar</a:t>
            </a:r>
            <a:r>
              <a:rPr lang="en-GB" dirty="0">
                <a:latin typeface="Aileron Light" panose="00000400000000000000" pitchFamily="50" charset="0"/>
              </a:rPr>
              <a:t> </a:t>
            </a:r>
            <a:r>
              <a:rPr lang="en-GB" dirty="0" err="1">
                <a:latin typeface="Aileron Light" panose="00000400000000000000" pitchFamily="50" charset="0"/>
              </a:rPr>
              <a:t>waith</a:t>
            </a:r>
            <a:r>
              <a:rPr lang="en-GB" dirty="0">
                <a:latin typeface="Aileron Light" panose="00000400000000000000" pitchFamily="50" charset="0"/>
              </a:rPr>
              <a:t> </a:t>
            </a:r>
            <a:r>
              <a:rPr lang="en-GB" dirty="0" err="1">
                <a:latin typeface="Aileron Light" panose="00000400000000000000" pitchFamily="50" charset="0"/>
              </a:rPr>
              <a:t>ar</a:t>
            </a:r>
            <a:r>
              <a:rPr lang="en-GB" dirty="0">
                <a:latin typeface="Aileron Light" panose="00000400000000000000" pitchFamily="50" charset="0"/>
              </a:rPr>
              <a:t> </a:t>
            </a:r>
            <a:r>
              <a:rPr lang="en-GB" dirty="0" err="1">
                <a:latin typeface="Aileron Light" panose="00000400000000000000" pitchFamily="50" charset="0"/>
              </a:rPr>
              <a:t>gyfer</a:t>
            </a:r>
            <a:r>
              <a:rPr lang="en-GB" dirty="0">
                <a:latin typeface="Aileron Light" panose="00000400000000000000" pitchFamily="50" charset="0"/>
              </a:rPr>
              <a:t> </a:t>
            </a:r>
            <a:r>
              <a:rPr lang="en-GB" dirty="0" err="1">
                <a:latin typeface="Aileron Light" panose="00000400000000000000" pitchFamily="50" charset="0"/>
              </a:rPr>
              <a:t>prynu</a:t>
            </a:r>
            <a:r>
              <a:rPr lang="en-GB" dirty="0">
                <a:latin typeface="Aileron Light" panose="00000400000000000000" pitchFamily="50" charset="0"/>
              </a:rPr>
              <a:t> </a:t>
            </a:r>
            <a:r>
              <a:rPr lang="en-GB" dirty="0" err="1">
                <a:latin typeface="Aileron Light" panose="00000400000000000000" pitchFamily="50" charset="0"/>
              </a:rPr>
              <a:t>eitemau</a:t>
            </a:r>
            <a:r>
              <a:rPr lang="en-GB" dirty="0">
                <a:latin typeface="Aileron Light" panose="00000400000000000000" pitchFamily="50" charset="0"/>
              </a:rPr>
              <a:t>, ac </a:t>
            </a:r>
            <a:r>
              <a:rPr lang="en-GB" dirty="0" err="1">
                <a:latin typeface="Aileron Light" panose="00000400000000000000" pitchFamily="50" charset="0"/>
              </a:rPr>
              <a:t>yna</a:t>
            </a:r>
            <a:r>
              <a:rPr lang="en-GB" dirty="0">
                <a:latin typeface="Aileron Light" panose="00000400000000000000" pitchFamily="50" charset="0"/>
              </a:rPr>
              <a:t> </a:t>
            </a:r>
            <a:r>
              <a:rPr lang="en-GB" dirty="0" err="1">
                <a:latin typeface="Aileron Light" panose="00000400000000000000" pitchFamily="50" charset="0"/>
              </a:rPr>
              <a:t>i</a:t>
            </a:r>
            <a:r>
              <a:rPr lang="en-GB" dirty="0">
                <a:latin typeface="Aileron Light" panose="00000400000000000000" pitchFamily="50" charset="0"/>
              </a:rPr>
              <a:t> chi </a:t>
            </a:r>
            <a:r>
              <a:rPr lang="en-GB" dirty="0" err="1">
                <a:latin typeface="Aileron Light" panose="00000400000000000000" pitchFamily="50" charset="0"/>
              </a:rPr>
              <a:t>gael</a:t>
            </a:r>
            <a:r>
              <a:rPr lang="en-GB" dirty="0">
                <a:latin typeface="Aileron Light" panose="00000400000000000000" pitchFamily="50" charset="0"/>
              </a:rPr>
              <a:t> </a:t>
            </a:r>
            <a:r>
              <a:rPr lang="en-GB" dirty="0" err="1">
                <a:latin typeface="Aileron Light" panose="00000400000000000000" pitchFamily="50" charset="0"/>
              </a:rPr>
              <a:t>eich</a:t>
            </a:r>
            <a:r>
              <a:rPr lang="en-GB" dirty="0">
                <a:latin typeface="Aileron Light" panose="00000400000000000000" pitchFamily="50" charset="0"/>
              </a:rPr>
              <a:t> ad-</a:t>
            </a:r>
            <a:r>
              <a:rPr lang="en-GB" dirty="0" err="1">
                <a:latin typeface="Aileron Light" panose="00000400000000000000" pitchFamily="50" charset="0"/>
              </a:rPr>
              <a:t>dalu</a:t>
            </a:r>
            <a:endParaRPr lang="en-US" dirty="0"/>
          </a:p>
          <a:p>
            <a:pPr fontAlgn="base"/>
            <a:endParaRPr lang="en-US" dirty="0"/>
          </a:p>
          <a:p>
            <a:pPr fontAlgn="base"/>
            <a:endParaRPr lang="en-US" dirty="0"/>
          </a:p>
          <a:p>
            <a:pPr fontAlgn="base"/>
            <a:endParaRPr lang="en-US" dirty="0"/>
          </a:p>
          <a:p>
            <a:pPr fontAlgn="base"/>
            <a:endParaRPr lang="en-US" dirty="0"/>
          </a:p>
        </p:txBody>
      </p:sp>
    </p:spTree>
    <p:extLst>
      <p:ext uri="{BB962C8B-B14F-4D97-AF65-F5344CB8AC3E}">
        <p14:creationId xmlns:p14="http://schemas.microsoft.com/office/powerpoint/2010/main" val="2404554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7" name="Straight Connector 16">
            <a:extLst>
              <a:ext uri="{FF2B5EF4-FFF2-40B4-BE49-F238E27FC236}">
                <a16:creationId xmlns:a16="http://schemas.microsoft.com/office/drawing/2014/main" id="{BCDAEC91-5BCE-4B55-9CC0-43EF94CB73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GB" dirty="0" err="1"/>
              <a:t>Pethau</a:t>
            </a:r>
            <a:r>
              <a:rPr lang="en-GB" dirty="0"/>
              <a:t> </a:t>
            </a:r>
            <a:r>
              <a:rPr lang="en-GB" dirty="0" err="1"/>
              <a:t>i'w</a:t>
            </a:r>
            <a:r>
              <a:rPr lang="en-GB" dirty="0"/>
              <a:t> </a:t>
            </a:r>
            <a:r>
              <a:rPr lang="en-GB" dirty="0" err="1"/>
              <a:t>cofio</a:t>
            </a:r>
            <a:endParaRPr lang="en-GB" dirty="0"/>
          </a:p>
        </p:txBody>
      </p:sp>
      <p:sp>
        <p:nvSpPr>
          <p:cNvPr id="3" name="Content Placeholder 2"/>
          <p:cNvSpPr>
            <a:spLocks noGrp="1"/>
          </p:cNvSpPr>
          <p:nvPr>
            <p:ph idx="1"/>
          </p:nvPr>
        </p:nvSpPr>
        <p:spPr>
          <a:xfrm>
            <a:off x="838199" y="1825625"/>
            <a:ext cx="10614891" cy="4206059"/>
          </a:xfrm>
        </p:spPr>
        <p:txBody>
          <a:bodyPr>
            <a:normAutofit fontScale="85000" lnSpcReduction="20000"/>
          </a:bodyPr>
          <a:lstStyle/>
          <a:p>
            <a:r>
              <a:rPr lang="en-GB" dirty="0" err="1"/>
              <a:t>Nid</a:t>
            </a:r>
            <a:r>
              <a:rPr lang="en-GB" dirty="0"/>
              <a:t> </a:t>
            </a:r>
            <a:r>
              <a:rPr lang="en-GB" dirty="0" err="1"/>
              <a:t>oes</a:t>
            </a:r>
            <a:r>
              <a:rPr lang="en-GB" dirty="0"/>
              <a:t> </a:t>
            </a:r>
            <a:r>
              <a:rPr lang="en-GB" dirty="0" err="1"/>
              <a:t>gan</a:t>
            </a:r>
            <a:r>
              <a:rPr lang="en-GB" dirty="0"/>
              <a:t> </a:t>
            </a:r>
            <a:r>
              <a:rPr lang="en-GB" dirty="0" err="1"/>
              <a:t>glwb</a:t>
            </a:r>
            <a:r>
              <a:rPr lang="en-GB" dirty="0"/>
              <a:t> </a:t>
            </a:r>
            <a:r>
              <a:rPr lang="en-GB" dirty="0" err="1"/>
              <a:t>neu</a:t>
            </a:r>
            <a:r>
              <a:rPr lang="en-GB" dirty="0"/>
              <a:t> </a:t>
            </a:r>
            <a:r>
              <a:rPr lang="en-GB" dirty="0" err="1"/>
              <a:t>gymdeithas</a:t>
            </a:r>
            <a:r>
              <a:rPr lang="en-GB" dirty="0"/>
              <a:t> </a:t>
            </a:r>
            <a:r>
              <a:rPr lang="en-GB" dirty="0" err="1"/>
              <a:t>yr</a:t>
            </a:r>
            <a:r>
              <a:rPr lang="en-GB" dirty="0"/>
              <a:t> </a:t>
            </a:r>
            <a:r>
              <a:rPr lang="en-GB" dirty="0" err="1"/>
              <a:t>awdurdod</a:t>
            </a:r>
            <a:r>
              <a:rPr lang="en-GB" dirty="0"/>
              <a:t> </a:t>
            </a:r>
            <a:r>
              <a:rPr lang="en-GB" dirty="0" err="1"/>
              <a:t>i</a:t>
            </a:r>
            <a:r>
              <a:rPr lang="en-GB" dirty="0"/>
              <a:t> </a:t>
            </a:r>
            <a:r>
              <a:rPr lang="en-GB" dirty="0" err="1"/>
              <a:t>ymrwymo</a:t>
            </a:r>
            <a:r>
              <a:rPr lang="en-GB" dirty="0"/>
              <a:t> </a:t>
            </a:r>
            <a:r>
              <a:rPr lang="en-GB" dirty="0" err="1"/>
              <a:t>i</a:t>
            </a:r>
            <a:r>
              <a:rPr lang="en-GB" dirty="0"/>
              <a:t> </a:t>
            </a:r>
            <a:r>
              <a:rPr lang="en-GB" dirty="0" err="1"/>
              <a:t>unrhyw</a:t>
            </a:r>
            <a:r>
              <a:rPr lang="en-GB" dirty="0"/>
              <a:t> </a:t>
            </a:r>
            <a:r>
              <a:rPr lang="en-GB" dirty="0" err="1"/>
              <a:t>Gontract</a:t>
            </a:r>
            <a:r>
              <a:rPr lang="en-GB" dirty="0"/>
              <a:t> </a:t>
            </a:r>
            <a:r>
              <a:rPr lang="en-GB" dirty="0" err="1"/>
              <a:t>neu</a:t>
            </a:r>
            <a:r>
              <a:rPr lang="en-GB" dirty="0"/>
              <a:t> </a:t>
            </a:r>
            <a:r>
              <a:rPr lang="en-GB" dirty="0" err="1"/>
              <a:t>Gytundeb</a:t>
            </a:r>
            <a:r>
              <a:rPr lang="en-GB" dirty="0"/>
              <a:t> </a:t>
            </a:r>
            <a:r>
              <a:rPr lang="en-GB" dirty="0" err="1"/>
              <a:t>ar</a:t>
            </a:r>
            <a:r>
              <a:rPr lang="en-GB" dirty="0"/>
              <a:t> ran </a:t>
            </a:r>
            <a:r>
              <a:rPr lang="en-GB" dirty="0" err="1"/>
              <a:t>Undeb</a:t>
            </a:r>
            <a:r>
              <a:rPr lang="en-GB" dirty="0"/>
              <a:t> y </a:t>
            </a:r>
            <a:r>
              <a:rPr lang="en-GB" dirty="0" err="1"/>
              <a:t>Myfyrwyr</a:t>
            </a:r>
            <a:r>
              <a:rPr lang="en-GB" dirty="0"/>
              <a:t>.</a:t>
            </a:r>
          </a:p>
          <a:p>
            <a:r>
              <a:rPr lang="en-GB" dirty="0" smtClean="0"/>
              <a:t> </a:t>
            </a:r>
            <a:r>
              <a:rPr lang="en-GB" dirty="0"/>
              <a:t>Mae </a:t>
            </a:r>
            <a:r>
              <a:rPr lang="en-GB" dirty="0" err="1"/>
              <a:t>hyn</a:t>
            </a:r>
            <a:r>
              <a:rPr lang="en-GB" dirty="0"/>
              <a:t> </a:t>
            </a:r>
            <a:r>
              <a:rPr lang="en-GB" dirty="0" err="1"/>
              <a:t>yn</a:t>
            </a:r>
            <a:r>
              <a:rPr lang="en-GB" dirty="0"/>
              <a:t> </a:t>
            </a:r>
            <a:r>
              <a:rPr lang="en-GB" dirty="0" err="1"/>
              <a:t>cynnwys</a:t>
            </a:r>
            <a:r>
              <a:rPr lang="en-GB" dirty="0"/>
              <a:t> </a:t>
            </a:r>
            <a:r>
              <a:rPr lang="en-GB" dirty="0" err="1"/>
              <a:t>contractau</a:t>
            </a:r>
            <a:r>
              <a:rPr lang="en-GB" dirty="0"/>
              <a:t> am </a:t>
            </a:r>
            <a:r>
              <a:rPr lang="en-GB" dirty="0" err="1"/>
              <a:t>nawdd</a:t>
            </a:r>
            <a:r>
              <a:rPr lang="en-GB" dirty="0"/>
              <a:t>; </a:t>
            </a:r>
            <a:r>
              <a:rPr lang="en-GB" dirty="0" err="1"/>
              <a:t>gwnewch</a:t>
            </a:r>
            <a:r>
              <a:rPr lang="en-GB" dirty="0"/>
              <a:t> </a:t>
            </a:r>
            <a:r>
              <a:rPr lang="en-GB" dirty="0" err="1"/>
              <a:t>yn</a:t>
            </a:r>
            <a:r>
              <a:rPr lang="en-GB" dirty="0"/>
              <a:t> </a:t>
            </a:r>
            <a:r>
              <a:rPr lang="en-GB" dirty="0" err="1"/>
              <a:t>siŵr</a:t>
            </a:r>
            <a:r>
              <a:rPr lang="en-GB" dirty="0"/>
              <a:t> bod </a:t>
            </a:r>
            <a:r>
              <a:rPr lang="en-GB" dirty="0" err="1"/>
              <a:t>unrhyw</a:t>
            </a:r>
            <a:r>
              <a:rPr lang="en-GB" dirty="0"/>
              <a:t> </a:t>
            </a:r>
            <a:r>
              <a:rPr lang="en-GB" dirty="0" err="1"/>
              <a:t>gontractau'n</a:t>
            </a:r>
            <a:r>
              <a:rPr lang="en-GB" dirty="0"/>
              <a:t> </a:t>
            </a:r>
            <a:r>
              <a:rPr lang="en-GB" dirty="0" err="1"/>
              <a:t>cael</a:t>
            </a:r>
            <a:r>
              <a:rPr lang="en-GB" dirty="0"/>
              <a:t> </a:t>
            </a:r>
            <a:r>
              <a:rPr lang="en-GB" dirty="0" err="1"/>
              <a:t>eu</a:t>
            </a:r>
            <a:r>
              <a:rPr lang="en-GB" dirty="0"/>
              <a:t> </a:t>
            </a:r>
            <a:r>
              <a:rPr lang="en-GB" dirty="0" err="1"/>
              <a:t>hadolygu</a:t>
            </a:r>
            <a:r>
              <a:rPr lang="en-GB" dirty="0"/>
              <a:t> </a:t>
            </a:r>
            <a:r>
              <a:rPr lang="en-GB" dirty="0" err="1"/>
              <a:t>gan</a:t>
            </a:r>
            <a:r>
              <a:rPr lang="en-GB" dirty="0"/>
              <a:t> </a:t>
            </a:r>
            <a:r>
              <a:rPr lang="en-GB" dirty="0" err="1"/>
              <a:t>yr</a:t>
            </a:r>
            <a:r>
              <a:rPr lang="en-GB" dirty="0"/>
              <a:t> UM </a:t>
            </a:r>
            <a:r>
              <a:rPr lang="en-GB" dirty="0" err="1"/>
              <a:t>cyn</a:t>
            </a:r>
            <a:r>
              <a:rPr lang="en-GB" dirty="0"/>
              <a:t> </a:t>
            </a:r>
            <a:r>
              <a:rPr lang="en-GB" dirty="0" err="1"/>
              <a:t>i</a:t>
            </a:r>
            <a:r>
              <a:rPr lang="en-GB" dirty="0"/>
              <a:t> chi </a:t>
            </a:r>
            <a:r>
              <a:rPr lang="en-GB" dirty="0" err="1"/>
              <a:t>eu</a:t>
            </a:r>
            <a:r>
              <a:rPr lang="en-GB" dirty="0"/>
              <a:t> </a:t>
            </a:r>
            <a:r>
              <a:rPr lang="en-GB" dirty="0" err="1"/>
              <a:t>llofnodi</a:t>
            </a:r>
            <a:r>
              <a:rPr lang="en-GB" dirty="0"/>
              <a:t>.</a:t>
            </a:r>
          </a:p>
          <a:p>
            <a:r>
              <a:rPr lang="en-GB" dirty="0" smtClean="0"/>
              <a:t>·Mae </a:t>
            </a:r>
            <a:r>
              <a:rPr lang="en-GB" dirty="0" err="1"/>
              <a:t>pob</a:t>
            </a:r>
            <a:r>
              <a:rPr lang="en-GB" dirty="0"/>
              <a:t> </a:t>
            </a:r>
            <a:r>
              <a:rPr lang="en-GB" dirty="0" err="1"/>
              <a:t>digwyddiad</a:t>
            </a:r>
            <a:r>
              <a:rPr lang="en-GB" dirty="0"/>
              <a:t> (</a:t>
            </a:r>
            <a:r>
              <a:rPr lang="en-GB" dirty="0" err="1"/>
              <a:t>gan</a:t>
            </a:r>
            <a:r>
              <a:rPr lang="en-GB" dirty="0"/>
              <a:t> </a:t>
            </a:r>
            <a:r>
              <a:rPr lang="en-GB" dirty="0" err="1"/>
              <a:t>gynnwys</a:t>
            </a:r>
            <a:r>
              <a:rPr lang="en-GB" dirty="0"/>
              <a:t> </a:t>
            </a:r>
            <a:r>
              <a:rPr lang="en-GB" dirty="0" err="1"/>
              <a:t>adloniant</a:t>
            </a:r>
            <a:r>
              <a:rPr lang="en-GB" dirty="0"/>
              <a:t>) a </a:t>
            </a:r>
            <a:r>
              <a:rPr lang="en-GB" dirty="0" err="1"/>
              <a:t>drefnir</a:t>
            </a:r>
            <a:r>
              <a:rPr lang="en-GB" dirty="0"/>
              <a:t> </a:t>
            </a:r>
            <a:r>
              <a:rPr lang="en-GB" dirty="0" err="1"/>
              <a:t>gan</a:t>
            </a:r>
            <a:r>
              <a:rPr lang="en-GB" dirty="0"/>
              <a:t> </a:t>
            </a:r>
            <a:r>
              <a:rPr lang="en-GB" dirty="0" err="1"/>
              <a:t>glwb</a:t>
            </a:r>
            <a:r>
              <a:rPr lang="en-GB" dirty="0"/>
              <a:t>/</a:t>
            </a:r>
            <a:r>
              <a:rPr lang="en-GB" dirty="0" err="1"/>
              <a:t>cymdeithas</a:t>
            </a:r>
            <a:r>
              <a:rPr lang="en-GB" dirty="0"/>
              <a:t>, </a:t>
            </a:r>
            <a:r>
              <a:rPr lang="en-GB" dirty="0" err="1"/>
              <a:t>ar</a:t>
            </a:r>
            <a:r>
              <a:rPr lang="en-GB" dirty="0"/>
              <a:t> ran </a:t>
            </a:r>
            <a:r>
              <a:rPr lang="en-GB" dirty="0" err="1"/>
              <a:t>clwb</a:t>
            </a:r>
            <a:r>
              <a:rPr lang="en-GB" dirty="0"/>
              <a:t>/</a:t>
            </a:r>
            <a:r>
              <a:rPr lang="en-GB" dirty="0" err="1"/>
              <a:t>cymdeithas</a:t>
            </a:r>
            <a:r>
              <a:rPr lang="en-GB" dirty="0"/>
              <a:t>, </a:t>
            </a:r>
            <a:r>
              <a:rPr lang="en-GB" dirty="0" err="1"/>
              <a:t>neu</a:t>
            </a:r>
            <a:r>
              <a:rPr lang="en-GB" dirty="0"/>
              <a:t> </a:t>
            </a:r>
            <a:r>
              <a:rPr lang="en-GB" dirty="0" err="1"/>
              <a:t>er</a:t>
            </a:r>
            <a:r>
              <a:rPr lang="en-GB" dirty="0"/>
              <a:t> </a:t>
            </a:r>
            <a:r>
              <a:rPr lang="en-GB" dirty="0" err="1"/>
              <a:t>budd</a:t>
            </a:r>
            <a:r>
              <a:rPr lang="en-GB" dirty="0"/>
              <a:t> </a:t>
            </a:r>
            <a:r>
              <a:rPr lang="en-GB" dirty="0" err="1"/>
              <a:t>clwb</a:t>
            </a:r>
            <a:r>
              <a:rPr lang="en-GB" dirty="0"/>
              <a:t>/</a:t>
            </a:r>
            <a:r>
              <a:rPr lang="en-GB" dirty="0" err="1"/>
              <a:t>cymdeithas</a:t>
            </a:r>
            <a:r>
              <a:rPr lang="en-GB" dirty="0"/>
              <a:t>, </a:t>
            </a:r>
            <a:r>
              <a:rPr lang="en-GB" dirty="0" err="1"/>
              <a:t>yn</a:t>
            </a:r>
            <a:r>
              <a:rPr lang="en-GB" dirty="0"/>
              <a:t> </a:t>
            </a:r>
            <a:r>
              <a:rPr lang="en-GB" dirty="0" err="1"/>
              <a:t>cynrychioli</a:t>
            </a:r>
            <a:r>
              <a:rPr lang="en-GB" dirty="0"/>
              <a:t> </a:t>
            </a:r>
            <a:r>
              <a:rPr lang="en-GB" dirty="0" err="1"/>
              <a:t>gweithgaredd</a:t>
            </a:r>
            <a:r>
              <a:rPr lang="en-GB" dirty="0"/>
              <a:t> </a:t>
            </a:r>
            <a:r>
              <a:rPr lang="en-GB" dirty="0" err="1"/>
              <a:t>Undeb</a:t>
            </a:r>
            <a:r>
              <a:rPr lang="en-GB" dirty="0"/>
              <a:t> y </a:t>
            </a:r>
            <a:r>
              <a:rPr lang="en-GB" dirty="0" err="1"/>
              <a:t>Myfyrwyr</a:t>
            </a:r>
            <a:r>
              <a:rPr lang="en-GB" dirty="0"/>
              <a:t>. </a:t>
            </a:r>
            <a:r>
              <a:rPr lang="en-GB" dirty="0" err="1"/>
              <a:t>O'r</a:t>
            </a:r>
            <a:r>
              <a:rPr lang="en-GB" dirty="0"/>
              <a:t> </a:t>
            </a:r>
            <a:r>
              <a:rPr lang="en-GB" dirty="0" err="1"/>
              <a:t>herwydd</a:t>
            </a:r>
            <a:r>
              <a:rPr lang="en-GB" dirty="0"/>
              <a:t>, </a:t>
            </a:r>
            <a:r>
              <a:rPr lang="en-GB" dirty="0" err="1"/>
              <a:t>mae'r</a:t>
            </a:r>
            <a:r>
              <a:rPr lang="en-GB" dirty="0"/>
              <a:t> </a:t>
            </a:r>
            <a:r>
              <a:rPr lang="en-GB" dirty="0" err="1"/>
              <a:t>Undeb</a:t>
            </a:r>
            <a:r>
              <a:rPr lang="en-GB" dirty="0"/>
              <a:t> </a:t>
            </a:r>
            <a:r>
              <a:rPr lang="en-GB" dirty="0" err="1"/>
              <a:t>yn</a:t>
            </a:r>
            <a:r>
              <a:rPr lang="en-GB" dirty="0"/>
              <a:t> </a:t>
            </a:r>
            <a:r>
              <a:rPr lang="en-GB" dirty="0" err="1"/>
              <a:t>gyfrifol</a:t>
            </a:r>
            <a:r>
              <a:rPr lang="en-GB" dirty="0"/>
              <a:t>, </a:t>
            </a:r>
            <a:r>
              <a:rPr lang="en-GB" dirty="0" err="1"/>
              <a:t>yn</a:t>
            </a:r>
            <a:r>
              <a:rPr lang="en-GB" dirty="0"/>
              <a:t> </a:t>
            </a:r>
            <a:r>
              <a:rPr lang="en-GB" dirty="0" err="1"/>
              <a:t>gyfreithiol</a:t>
            </a:r>
            <a:r>
              <a:rPr lang="en-GB" dirty="0"/>
              <a:t> ac </a:t>
            </a:r>
            <a:r>
              <a:rPr lang="en-GB" dirty="0" err="1"/>
              <a:t>yn</a:t>
            </a:r>
            <a:r>
              <a:rPr lang="en-GB" dirty="0"/>
              <a:t> </a:t>
            </a:r>
            <a:r>
              <a:rPr lang="en-GB" dirty="0" err="1"/>
              <a:t>foesol</a:t>
            </a:r>
            <a:r>
              <a:rPr lang="en-GB" dirty="0"/>
              <a:t>, am </a:t>
            </a:r>
            <a:r>
              <a:rPr lang="en-GB" dirty="0" err="1"/>
              <a:t>ddigwyddiadau</a:t>
            </a:r>
            <a:r>
              <a:rPr lang="en-GB" dirty="0"/>
              <a:t> </a:t>
            </a:r>
            <a:r>
              <a:rPr lang="en-GB" dirty="0" err="1"/>
              <a:t>o'r</a:t>
            </a:r>
            <a:r>
              <a:rPr lang="en-GB" dirty="0"/>
              <a:t> </a:t>
            </a:r>
            <a:r>
              <a:rPr lang="en-GB" dirty="0" err="1"/>
              <a:t>fath</a:t>
            </a:r>
            <a:r>
              <a:rPr lang="en-GB" dirty="0"/>
              <a:t>. </a:t>
            </a:r>
            <a:r>
              <a:rPr lang="en-GB" dirty="0" err="1"/>
              <a:t>Rhaid</a:t>
            </a:r>
            <a:r>
              <a:rPr lang="en-GB" dirty="0"/>
              <a:t> </a:t>
            </a:r>
            <a:r>
              <a:rPr lang="en-GB" dirty="0" err="1"/>
              <a:t>i</a:t>
            </a:r>
            <a:r>
              <a:rPr lang="en-GB" dirty="0"/>
              <a:t> bob </a:t>
            </a:r>
            <a:r>
              <a:rPr lang="en-GB" dirty="0" err="1"/>
              <a:t>digwyddiad</a:t>
            </a:r>
            <a:r>
              <a:rPr lang="en-GB" dirty="0"/>
              <a:t> </a:t>
            </a:r>
            <a:r>
              <a:rPr lang="en-GB" dirty="0" err="1"/>
              <a:t>o'r</a:t>
            </a:r>
            <a:r>
              <a:rPr lang="en-GB" dirty="0"/>
              <a:t> </a:t>
            </a:r>
            <a:r>
              <a:rPr lang="en-GB" dirty="0" err="1"/>
              <a:t>fath</a:t>
            </a:r>
            <a:r>
              <a:rPr lang="en-GB" dirty="0"/>
              <a:t>:</a:t>
            </a:r>
          </a:p>
          <a:p>
            <a:pPr lvl="1"/>
            <a:r>
              <a:rPr lang="en-GB" dirty="0" err="1" smtClean="0"/>
              <a:t>Fod</a:t>
            </a:r>
            <a:r>
              <a:rPr lang="en-GB" dirty="0" smtClean="0"/>
              <a:t> </a:t>
            </a:r>
            <a:r>
              <a:rPr lang="en-GB" dirty="0" err="1"/>
              <a:t>wedi’i</a:t>
            </a:r>
            <a:r>
              <a:rPr lang="en-GB" dirty="0"/>
              <a:t> </a:t>
            </a:r>
            <a:r>
              <a:rPr lang="en-GB" dirty="0" err="1"/>
              <a:t>drefnu</a:t>
            </a:r>
            <a:r>
              <a:rPr lang="en-GB" dirty="0"/>
              <a:t> </a:t>
            </a:r>
            <a:r>
              <a:rPr lang="en-GB" dirty="0" err="1"/>
              <a:t>yn</a:t>
            </a:r>
            <a:r>
              <a:rPr lang="en-GB" dirty="0"/>
              <a:t> </a:t>
            </a:r>
            <a:r>
              <a:rPr lang="en-GB" dirty="0" err="1"/>
              <a:t>unol</a:t>
            </a:r>
            <a:r>
              <a:rPr lang="en-GB" dirty="0"/>
              <a:t> â </a:t>
            </a:r>
            <a:r>
              <a:rPr lang="en-GB" dirty="0" err="1"/>
              <a:t>pholisïau</a:t>
            </a:r>
            <a:r>
              <a:rPr lang="en-GB" dirty="0"/>
              <a:t>, </a:t>
            </a:r>
            <a:r>
              <a:rPr lang="en-GB" dirty="0" err="1"/>
              <a:t>gweithdrefnau</a:t>
            </a:r>
            <a:r>
              <a:rPr lang="en-GB" dirty="0"/>
              <a:t> a </a:t>
            </a:r>
            <a:r>
              <a:rPr lang="en-GB" dirty="0" err="1"/>
              <a:t>rheoliadau</a:t>
            </a:r>
            <a:r>
              <a:rPr lang="en-GB" dirty="0"/>
              <a:t> </a:t>
            </a:r>
            <a:r>
              <a:rPr lang="en-GB" dirty="0" err="1"/>
              <a:t>Undeb</a:t>
            </a:r>
            <a:r>
              <a:rPr lang="en-GB" dirty="0"/>
              <a:t> y </a:t>
            </a:r>
            <a:r>
              <a:rPr lang="en-GB" dirty="0" err="1"/>
              <a:t>Myfyrwyr</a:t>
            </a:r>
            <a:r>
              <a:rPr lang="en-GB" dirty="0"/>
              <a:t>.</a:t>
            </a:r>
          </a:p>
          <a:p>
            <a:pPr lvl="1"/>
            <a:r>
              <a:rPr lang="en-GB" dirty="0" err="1" smtClean="0"/>
              <a:t>Fod</a:t>
            </a:r>
            <a:r>
              <a:rPr lang="en-GB" dirty="0" smtClean="0"/>
              <a:t> </a:t>
            </a:r>
            <a:r>
              <a:rPr lang="en-GB" dirty="0" err="1"/>
              <a:t>wedi</a:t>
            </a:r>
            <a:r>
              <a:rPr lang="en-GB" dirty="0"/>
              <a:t> </a:t>
            </a:r>
            <a:r>
              <a:rPr lang="en-GB" dirty="0" err="1"/>
              <a:t>cael</a:t>
            </a:r>
            <a:r>
              <a:rPr lang="en-GB" dirty="0"/>
              <a:t> </a:t>
            </a:r>
            <a:r>
              <a:rPr lang="en-GB" dirty="0" err="1"/>
              <a:t>ei</a:t>
            </a:r>
            <a:r>
              <a:rPr lang="en-GB" dirty="0"/>
              <a:t> </a:t>
            </a:r>
            <a:r>
              <a:rPr lang="en-GB" dirty="0" err="1"/>
              <a:t>drafod</a:t>
            </a:r>
            <a:r>
              <a:rPr lang="en-GB" dirty="0"/>
              <a:t> </a:t>
            </a:r>
            <a:r>
              <a:rPr lang="en-GB" dirty="0" err="1"/>
              <a:t>gydag</a:t>
            </a:r>
            <a:r>
              <a:rPr lang="en-GB" dirty="0"/>
              <a:t> </a:t>
            </a:r>
            <a:r>
              <a:rPr lang="en-GB" dirty="0" err="1"/>
              <a:t>aelod</a:t>
            </a:r>
            <a:r>
              <a:rPr lang="en-GB" dirty="0"/>
              <a:t> staff </a:t>
            </a:r>
            <a:r>
              <a:rPr lang="en-GB" dirty="0" err="1"/>
              <a:t>neu</a:t>
            </a:r>
            <a:r>
              <a:rPr lang="en-GB" dirty="0"/>
              <a:t> </a:t>
            </a:r>
            <a:r>
              <a:rPr lang="en-GB" dirty="0" err="1"/>
              <a:t>swyddog</a:t>
            </a:r>
            <a:r>
              <a:rPr lang="en-GB" dirty="0"/>
              <a:t> </a:t>
            </a:r>
            <a:r>
              <a:rPr lang="en-GB" dirty="0" err="1"/>
              <a:t>priodol</a:t>
            </a:r>
            <a:r>
              <a:rPr lang="en-GB" dirty="0"/>
              <a:t> </a:t>
            </a:r>
            <a:r>
              <a:rPr lang="en-GB" dirty="0" err="1"/>
              <a:t>yn</a:t>
            </a:r>
            <a:r>
              <a:rPr lang="en-GB" dirty="0"/>
              <a:t> </a:t>
            </a:r>
            <a:r>
              <a:rPr lang="en-GB" dirty="0" err="1"/>
              <a:t>Undeb</a:t>
            </a:r>
            <a:r>
              <a:rPr lang="en-GB" dirty="0"/>
              <a:t> y </a:t>
            </a:r>
            <a:r>
              <a:rPr lang="en-GB" dirty="0" err="1"/>
              <a:t>Myfyrwyr</a:t>
            </a:r>
            <a:r>
              <a:rPr lang="en-GB" dirty="0"/>
              <a:t> </a:t>
            </a:r>
            <a:r>
              <a:rPr lang="en-GB" dirty="0" err="1"/>
              <a:t>ymlaen</a:t>
            </a:r>
            <a:r>
              <a:rPr lang="en-GB" dirty="0"/>
              <a:t> </a:t>
            </a:r>
            <a:r>
              <a:rPr lang="en-GB" dirty="0" err="1"/>
              <a:t>llaw</a:t>
            </a:r>
            <a:r>
              <a:rPr lang="en-GB" dirty="0"/>
              <a:t>.</a:t>
            </a:r>
          </a:p>
          <a:p>
            <a:pPr lvl="1"/>
            <a:r>
              <a:rPr lang="en-GB" dirty="0" err="1" smtClean="0"/>
              <a:t>Rhaid</a:t>
            </a:r>
            <a:r>
              <a:rPr lang="en-GB" dirty="0" smtClean="0"/>
              <a:t> </a:t>
            </a:r>
            <a:r>
              <a:rPr lang="en-GB" dirty="0" err="1"/>
              <a:t>rhoi</a:t>
            </a:r>
            <a:r>
              <a:rPr lang="en-GB" dirty="0"/>
              <a:t> </a:t>
            </a:r>
            <a:r>
              <a:rPr lang="en-GB" dirty="0" err="1"/>
              <a:t>sylw</a:t>
            </a:r>
            <a:r>
              <a:rPr lang="en-GB" dirty="0"/>
              <a:t> </a:t>
            </a:r>
            <a:r>
              <a:rPr lang="en-GB" dirty="0" err="1"/>
              <a:t>arbennig</a:t>
            </a:r>
            <a:r>
              <a:rPr lang="en-GB" dirty="0"/>
              <a:t> </a:t>
            </a:r>
            <a:r>
              <a:rPr lang="en-GB" dirty="0" err="1"/>
              <a:t>i</a:t>
            </a:r>
            <a:r>
              <a:rPr lang="en-GB" dirty="0"/>
              <a:t> </a:t>
            </a:r>
            <a:r>
              <a:rPr lang="en-GB" dirty="0" err="1"/>
              <a:t>ddeddfwriaeth</a:t>
            </a:r>
            <a:r>
              <a:rPr lang="en-GB" dirty="0"/>
              <a:t> </a:t>
            </a:r>
            <a:r>
              <a:rPr lang="en-GB" dirty="0" err="1"/>
              <a:t>Iechyd</a:t>
            </a:r>
            <a:r>
              <a:rPr lang="en-GB" dirty="0"/>
              <a:t> a </a:t>
            </a:r>
            <a:r>
              <a:rPr lang="en-GB" dirty="0" err="1"/>
              <a:t>Diogelwch</a:t>
            </a:r>
            <a:r>
              <a:rPr lang="en-GB" dirty="0"/>
              <a:t> ac </a:t>
            </a:r>
            <a:r>
              <a:rPr lang="en-GB" dirty="0" err="1"/>
              <a:t>arfer</a:t>
            </a:r>
            <a:r>
              <a:rPr lang="en-GB" dirty="0"/>
              <a:t> </a:t>
            </a:r>
            <a:r>
              <a:rPr lang="en-GB" dirty="0" err="1"/>
              <a:t>gorau</a:t>
            </a:r>
            <a:r>
              <a:rPr lang="en-GB" dirty="0"/>
              <a:t>.</a:t>
            </a:r>
          </a:p>
          <a:p>
            <a:pPr lvl="1"/>
            <a:r>
              <a:rPr lang="en-GB" dirty="0" err="1" smtClean="0"/>
              <a:t>Rhaid</a:t>
            </a:r>
            <a:r>
              <a:rPr lang="en-GB" dirty="0" smtClean="0"/>
              <a:t> </a:t>
            </a:r>
            <a:r>
              <a:rPr lang="en-GB" dirty="0" err="1"/>
              <a:t>sicrhau</a:t>
            </a:r>
            <a:r>
              <a:rPr lang="en-GB" dirty="0"/>
              <a:t> </a:t>
            </a:r>
            <a:r>
              <a:rPr lang="en-GB" dirty="0" err="1"/>
              <a:t>diogelwch</a:t>
            </a:r>
            <a:r>
              <a:rPr lang="en-GB" dirty="0"/>
              <a:t> </a:t>
            </a:r>
            <a:r>
              <a:rPr lang="en-GB" dirty="0" err="1"/>
              <a:t>ariannol</a:t>
            </a:r>
            <a:r>
              <a:rPr lang="en-GB" dirty="0"/>
              <a:t> y </a:t>
            </a:r>
            <a:r>
              <a:rPr lang="en-GB" dirty="0" err="1"/>
              <a:t>clwb</a:t>
            </a:r>
            <a:r>
              <a:rPr lang="en-GB" dirty="0"/>
              <a:t>/</a:t>
            </a:r>
            <a:r>
              <a:rPr lang="en-GB" dirty="0" err="1"/>
              <a:t>cymdeithas</a:t>
            </a:r>
            <a:r>
              <a:rPr lang="en-GB" dirty="0"/>
              <a:t> ac </a:t>
            </a:r>
            <a:r>
              <a:rPr lang="en-GB" dirty="0" err="1"/>
              <a:t>Undeb</a:t>
            </a:r>
            <a:r>
              <a:rPr lang="en-GB" dirty="0"/>
              <a:t> y </a:t>
            </a:r>
            <a:r>
              <a:rPr lang="en-GB" dirty="0" err="1"/>
              <a:t>Myfyrwyr</a:t>
            </a:r>
            <a:endParaRPr lang="en-GB" dirty="0"/>
          </a:p>
          <a:p>
            <a:pPr lvl="1"/>
            <a:r>
              <a:rPr lang="en-GB" dirty="0" err="1" smtClean="0"/>
              <a:t>Rhaid</a:t>
            </a:r>
            <a:r>
              <a:rPr lang="en-GB" dirty="0" smtClean="0"/>
              <a:t> </a:t>
            </a:r>
            <a:r>
              <a:rPr lang="en-GB" dirty="0" err="1"/>
              <a:t>i</a:t>
            </a:r>
            <a:r>
              <a:rPr lang="en-GB" dirty="0"/>
              <a:t> chi </a:t>
            </a:r>
            <a:r>
              <a:rPr lang="en-GB" dirty="0" err="1"/>
              <a:t>fod</a:t>
            </a:r>
            <a:r>
              <a:rPr lang="en-GB" dirty="0"/>
              <a:t> </a:t>
            </a:r>
            <a:r>
              <a:rPr lang="en-GB" dirty="0" err="1"/>
              <a:t>wedi</a:t>
            </a:r>
            <a:r>
              <a:rPr lang="en-GB" dirty="0"/>
              <a:t> </a:t>
            </a:r>
            <a:r>
              <a:rPr lang="en-GB" dirty="0" err="1"/>
              <a:t>cynnal</a:t>
            </a:r>
            <a:r>
              <a:rPr lang="en-GB" dirty="0"/>
              <a:t> </a:t>
            </a:r>
            <a:r>
              <a:rPr lang="en-GB" dirty="0" err="1"/>
              <a:t>asesiad</a:t>
            </a:r>
            <a:r>
              <a:rPr lang="en-GB" dirty="0"/>
              <a:t> </a:t>
            </a:r>
            <a:r>
              <a:rPr lang="en-GB" dirty="0" err="1"/>
              <a:t>risg</a:t>
            </a:r>
            <a:endParaRPr lang="en-GB" dirty="0"/>
          </a:p>
          <a:p>
            <a:pPr fontAlgn="base"/>
            <a:endParaRPr lang="en-GB" dirty="0"/>
          </a:p>
        </p:txBody>
      </p:sp>
    </p:spTree>
    <p:extLst>
      <p:ext uri="{BB962C8B-B14F-4D97-AF65-F5344CB8AC3E}">
        <p14:creationId xmlns:p14="http://schemas.microsoft.com/office/powerpoint/2010/main" val="3820294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394283" y="2044301"/>
            <a:ext cx="11250510" cy="3108543"/>
          </a:xfrm>
          <a:prstGeom prst="rect">
            <a:avLst/>
          </a:prstGeom>
          <a:noFill/>
        </p:spPr>
        <p:txBody>
          <a:bodyPr wrap="square" rtlCol="0">
            <a:spAutoFit/>
          </a:bodyPr>
          <a:lstStyle/>
          <a:p>
            <a:r>
              <a:rPr lang="en-GB" sz="2800" dirty="0" err="1">
                <a:solidFill>
                  <a:schemeClr val="bg1"/>
                </a:solidFill>
                <a:latin typeface="Avenir Next LT Pro" panose="020B0504020202020204"/>
              </a:rPr>
              <a:t>Manylion</a:t>
            </a:r>
            <a:r>
              <a:rPr lang="en-GB" sz="2800" dirty="0">
                <a:solidFill>
                  <a:schemeClr val="bg1"/>
                </a:solidFill>
                <a:latin typeface="Avenir Next LT Pro" panose="020B0504020202020204"/>
              </a:rPr>
              <a:t> </a:t>
            </a:r>
            <a:r>
              <a:rPr lang="en-GB" sz="2800" dirty="0" err="1">
                <a:solidFill>
                  <a:schemeClr val="bg1"/>
                </a:solidFill>
                <a:latin typeface="Avenir Next LT Pro" panose="020B0504020202020204"/>
              </a:rPr>
              <a:t>cysylltu</a:t>
            </a:r>
            <a:r>
              <a:rPr lang="en-GB" sz="2800" dirty="0" smtClean="0">
                <a:solidFill>
                  <a:schemeClr val="bg1"/>
                </a:solidFill>
                <a:latin typeface="Avenir Next LT Pro" panose="020B0504020202020204"/>
              </a:rPr>
              <a:t>:</a:t>
            </a:r>
          </a:p>
          <a:p>
            <a:endParaRPr lang="en-GB" sz="2800" dirty="0">
              <a:solidFill>
                <a:schemeClr val="bg1"/>
              </a:solidFill>
              <a:latin typeface="Avenir Next LT Pro" panose="020B0504020202020204"/>
            </a:endParaRPr>
          </a:p>
          <a:p>
            <a:r>
              <a:rPr lang="en-GB" sz="2800" dirty="0" err="1">
                <a:solidFill>
                  <a:schemeClr val="bg1"/>
                </a:solidFill>
                <a:latin typeface="Avenir Next LT Pro" panose="020B0504020202020204"/>
              </a:rPr>
              <a:t>Cyllid</a:t>
            </a:r>
            <a:r>
              <a:rPr lang="en-GB" sz="2800" dirty="0">
                <a:solidFill>
                  <a:schemeClr val="bg1"/>
                </a:solidFill>
                <a:latin typeface="Avenir Next LT Pro" panose="020B0504020202020204"/>
              </a:rPr>
              <a:t> - Michelle (Mick) Viccars, </a:t>
            </a:r>
            <a:r>
              <a:rPr lang="en-GB" sz="2800" dirty="0" err="1">
                <a:solidFill>
                  <a:schemeClr val="bg1"/>
                </a:solidFill>
                <a:latin typeface="Avenir Next LT Pro" panose="020B0504020202020204"/>
              </a:rPr>
              <a:t>Rheolwr</a:t>
            </a:r>
            <a:r>
              <a:rPr lang="en-GB" sz="2800" dirty="0">
                <a:solidFill>
                  <a:schemeClr val="bg1"/>
                </a:solidFill>
                <a:latin typeface="Avenir Next LT Pro" panose="020B0504020202020204"/>
              </a:rPr>
              <a:t> </a:t>
            </a:r>
            <a:r>
              <a:rPr lang="en-GB" sz="2800" dirty="0" err="1">
                <a:solidFill>
                  <a:schemeClr val="bg1"/>
                </a:solidFill>
                <a:latin typeface="Avenir Next LT Pro" panose="020B0504020202020204"/>
              </a:rPr>
              <a:t>Busnes</a:t>
            </a:r>
            <a:r>
              <a:rPr lang="en-GB" sz="2800" dirty="0">
                <a:solidFill>
                  <a:schemeClr val="bg1"/>
                </a:solidFill>
                <a:latin typeface="Avenir Next LT Pro" panose="020B0504020202020204"/>
              </a:rPr>
              <a:t> a </a:t>
            </a:r>
            <a:r>
              <a:rPr lang="en-GB" sz="2800" dirty="0" err="1">
                <a:solidFill>
                  <a:schemeClr val="bg1"/>
                </a:solidFill>
                <a:latin typeface="Avenir Next LT Pro" panose="020B0504020202020204"/>
              </a:rPr>
              <a:t>Chyllid</a:t>
            </a:r>
            <a:endParaRPr lang="en-GB" sz="2800" dirty="0">
              <a:solidFill>
                <a:schemeClr val="bg1"/>
              </a:solidFill>
              <a:latin typeface="Avenir Next LT Pro" panose="020B0504020202020204"/>
            </a:endParaRPr>
          </a:p>
          <a:p>
            <a:r>
              <a:rPr lang="en-GB" sz="2800" dirty="0">
                <a:solidFill>
                  <a:schemeClr val="bg1"/>
                </a:solidFill>
                <a:latin typeface="Avenir Next LT Pro" panose="020B0504020202020204"/>
              </a:rPr>
              <a:t>Michelle.viccars@uwtsd.ac.uk</a:t>
            </a:r>
          </a:p>
          <a:p>
            <a:r>
              <a:rPr lang="en-GB" sz="2800" dirty="0">
                <a:solidFill>
                  <a:schemeClr val="bg1"/>
                </a:solidFill>
                <a:latin typeface="Avenir Next LT Pro" panose="020B0504020202020204"/>
              </a:rPr>
              <a:t>01792 </a:t>
            </a:r>
            <a:r>
              <a:rPr lang="en-GB" sz="2800" dirty="0" smtClean="0">
                <a:solidFill>
                  <a:schemeClr val="bg1"/>
                </a:solidFill>
                <a:latin typeface="Avenir Next LT Pro" panose="020B0504020202020204"/>
              </a:rPr>
              <a:t>655400</a:t>
            </a:r>
          </a:p>
          <a:p>
            <a:endParaRPr lang="en-GB" sz="2800" dirty="0">
              <a:solidFill>
                <a:schemeClr val="bg1"/>
              </a:solidFill>
              <a:latin typeface="Avenir Next LT Pro" panose="020B0504020202020204"/>
            </a:endParaRPr>
          </a:p>
          <a:p>
            <a:r>
              <a:rPr lang="en-GB" sz="2800" dirty="0" err="1">
                <a:solidFill>
                  <a:schemeClr val="bg1"/>
                </a:solidFill>
                <a:latin typeface="Avenir Next LT Pro" panose="020B0504020202020204"/>
              </a:rPr>
              <a:t>Neu</a:t>
            </a:r>
            <a:r>
              <a:rPr lang="en-GB" sz="2800" dirty="0">
                <a:solidFill>
                  <a:schemeClr val="bg1"/>
                </a:solidFill>
                <a:latin typeface="Avenir Next LT Pro" panose="020B0504020202020204"/>
              </a:rPr>
              <a:t> </a:t>
            </a:r>
            <a:r>
              <a:rPr lang="en-GB" sz="2800" dirty="0" err="1">
                <a:solidFill>
                  <a:schemeClr val="bg1"/>
                </a:solidFill>
                <a:latin typeface="Avenir Next LT Pro" panose="020B0504020202020204"/>
              </a:rPr>
              <a:t>cysylltwch</a:t>
            </a:r>
            <a:r>
              <a:rPr lang="en-GB" sz="2800" dirty="0">
                <a:solidFill>
                  <a:schemeClr val="bg1"/>
                </a:solidFill>
                <a:latin typeface="Avenir Next LT Pro" panose="020B0504020202020204"/>
              </a:rPr>
              <a:t> </a:t>
            </a:r>
            <a:r>
              <a:rPr lang="en-GB" sz="2800" dirty="0" err="1">
                <a:solidFill>
                  <a:schemeClr val="bg1"/>
                </a:solidFill>
                <a:latin typeface="Avenir Next LT Pro" panose="020B0504020202020204"/>
              </a:rPr>
              <a:t>â'ch</a:t>
            </a:r>
            <a:r>
              <a:rPr lang="en-GB" sz="2800" dirty="0">
                <a:solidFill>
                  <a:schemeClr val="bg1"/>
                </a:solidFill>
                <a:latin typeface="Avenir Next LT Pro" panose="020B0504020202020204"/>
              </a:rPr>
              <a:t> </a:t>
            </a:r>
            <a:r>
              <a:rPr lang="en-GB" sz="2800" dirty="0" err="1">
                <a:solidFill>
                  <a:schemeClr val="bg1"/>
                </a:solidFill>
                <a:latin typeface="Avenir Next LT Pro" panose="020B0504020202020204"/>
              </a:rPr>
              <a:t>Cydlynydd</a:t>
            </a:r>
            <a:r>
              <a:rPr lang="en-GB" sz="2800" dirty="0">
                <a:solidFill>
                  <a:schemeClr val="bg1"/>
                </a:solidFill>
                <a:latin typeface="Avenir Next LT Pro" panose="020B0504020202020204"/>
              </a:rPr>
              <a:t> </a:t>
            </a:r>
            <a:r>
              <a:rPr lang="en-GB" sz="2800" dirty="0" err="1">
                <a:solidFill>
                  <a:schemeClr val="bg1"/>
                </a:solidFill>
                <a:latin typeface="Avenir Next LT Pro" panose="020B0504020202020204"/>
              </a:rPr>
              <a:t>Cyfleoedd</a:t>
            </a:r>
            <a:r>
              <a:rPr lang="en-GB" sz="2800" dirty="0">
                <a:solidFill>
                  <a:schemeClr val="bg1"/>
                </a:solidFill>
                <a:latin typeface="Avenir Next LT Pro" panose="020B0504020202020204"/>
              </a:rPr>
              <a:t> </a:t>
            </a:r>
            <a:r>
              <a:rPr lang="en-GB" sz="2800" dirty="0" err="1">
                <a:solidFill>
                  <a:schemeClr val="bg1"/>
                </a:solidFill>
                <a:latin typeface="Avenir Next LT Pro" panose="020B0504020202020204"/>
              </a:rPr>
              <a:t>Myfyrwyr</a:t>
            </a:r>
            <a:endParaRPr lang="en-GB" sz="2800" dirty="0">
              <a:solidFill>
                <a:schemeClr val="bg1"/>
              </a:solidFill>
              <a:latin typeface="Avenir Next LT Pro" panose="020B0504020202020204"/>
            </a:endParaRPr>
          </a:p>
        </p:txBody>
      </p:sp>
    </p:spTree>
    <p:extLst>
      <p:ext uri="{BB962C8B-B14F-4D97-AF65-F5344CB8AC3E}">
        <p14:creationId xmlns:p14="http://schemas.microsoft.com/office/powerpoint/2010/main" val="14139481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CA4FF0561DE8F46B4B0717BC8209791" ma:contentTypeVersion="12" ma:contentTypeDescription="Create a new document." ma:contentTypeScope="" ma:versionID="be42ca3b8ef3f330957bbf08467a6708">
  <xsd:schema xmlns:xsd="http://www.w3.org/2001/XMLSchema" xmlns:xs="http://www.w3.org/2001/XMLSchema" xmlns:p="http://schemas.microsoft.com/office/2006/metadata/properties" xmlns:ns2="e7248ab6-56ee-45eb-9b7f-1ee7019cb7d5" xmlns:ns3="5b2a2d34-0285-43f9-9aa2-946ee255fe48" targetNamespace="http://schemas.microsoft.com/office/2006/metadata/properties" ma:root="true" ma:fieldsID="dd8e2f6024ac2861c0a9fc7e62d9a17b" ns2:_="" ns3:_="">
    <xsd:import namespace="e7248ab6-56ee-45eb-9b7f-1ee7019cb7d5"/>
    <xsd:import namespace="5b2a2d34-0285-43f9-9aa2-946ee255fe4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248ab6-56ee-45eb-9b7f-1ee7019cb7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2a2d34-0285-43f9-9aa2-946ee255fe4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CF7206F-2F9A-49EE-9795-B5492179170F}">
  <ds:schemaRefs>
    <ds:schemaRef ds:uri="http://schemas.microsoft.com/sharepoint/v3/contenttype/forms"/>
  </ds:schemaRefs>
</ds:datastoreItem>
</file>

<file path=customXml/itemProps2.xml><?xml version="1.0" encoding="utf-8"?>
<ds:datastoreItem xmlns:ds="http://schemas.openxmlformats.org/officeDocument/2006/customXml" ds:itemID="{EDB20151-6644-46DB-AF80-1B5A6C07FEA6}">
  <ds:schemaRefs>
    <ds:schemaRef ds:uri="http://schemas.microsoft.com/office/2006/metadata/properties"/>
    <ds:schemaRef ds:uri="http://purl.org/dc/terms/"/>
    <ds:schemaRef ds:uri="http://schemas.microsoft.com/office/2006/documentManagement/types"/>
    <ds:schemaRef ds:uri="http://www.w3.org/XML/1998/namespace"/>
    <ds:schemaRef ds:uri="http://purl.org/dc/dcmitype/"/>
    <ds:schemaRef ds:uri="e7248ab6-56ee-45eb-9b7f-1ee7019cb7d5"/>
    <ds:schemaRef ds:uri="5b2a2d34-0285-43f9-9aa2-946ee255fe48"/>
    <ds:schemaRef ds:uri="http://purl.org/dc/elements/1.1/"/>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91E9C731-46D4-4B05-A869-CBB5D1C2230E}">
  <ds:schemaRefs>
    <ds:schemaRef ds:uri="5b2a2d34-0285-43f9-9aa2-946ee255fe48"/>
    <ds:schemaRef ds:uri="e7248ab6-56ee-45eb-9b7f-1ee7019cb7d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1918</TotalTime>
  <Words>1356</Words>
  <Application>Microsoft Office PowerPoint</Application>
  <PresentationFormat>Widescreen</PresentationFormat>
  <Paragraphs>167</Paragraphs>
  <Slides>10</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Aileron Bold</vt:lpstr>
      <vt:lpstr>Aileron Heavy</vt:lpstr>
      <vt:lpstr>Aileron Light</vt:lpstr>
      <vt:lpstr>Aileron SemiBold</vt:lpstr>
      <vt:lpstr>Arial</vt:lpstr>
      <vt:lpstr>Avenir Next LT Pro</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Gwario'ch arian</vt:lpstr>
      <vt:lpstr>Cael ad-daliad am wariant</vt:lpstr>
      <vt:lpstr>Pethau i'w cofio</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Here</dc:title>
  <dc:creator>Matthew Otten</dc:creator>
  <cp:lastModifiedBy>Laura-Cait Driscoll</cp:lastModifiedBy>
  <cp:revision>375</cp:revision>
  <dcterms:created xsi:type="dcterms:W3CDTF">2020-09-02T10:14:26Z</dcterms:created>
  <dcterms:modified xsi:type="dcterms:W3CDTF">2021-10-07T08:38:59Z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0x010100FCA4FF0561DE8F46B4B0717BC8209791</vt:lpwstr>
  </property>
</Properties>
</file>