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13716000" cy="24384000"/>
  <p:embeddedFontLst>
    <p:embeddedFont>
      <p:font typeface="Arial Black" panose="020B0A04020102020204" pitchFamily="34" charset="0"/>
      <p:regular r:id="rId22"/>
      <p:bold r:id="rId23"/>
    </p:embeddedFont>
    <p:embeddedFont>
      <p:font typeface="EB Garamond" panose="00000500000000000000" pitchFamily="2"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616">
          <p15:clr>
            <a:srgbClr val="A4A3A4"/>
          </p15:clr>
        </p15:guide>
        <p15:guide id="2" orient="horz" pos="3264">
          <p15:clr>
            <a:srgbClr val="A4A3A4"/>
          </p15:clr>
        </p15:guide>
        <p15:guide id="3" pos="6912">
          <p15:clr>
            <a:srgbClr val="A4A3A4"/>
          </p15:clr>
        </p15:guide>
        <p15:guide id="4" orient="horz">
          <p15:clr>
            <a:srgbClr val="A4A3A4"/>
          </p15:clr>
        </p15:guide>
        <p15:guide id="5" orient="horz" pos="4008">
          <p15:clr>
            <a:srgbClr val="A4A3A4"/>
          </p15:clr>
        </p15:guide>
        <p15:guide id="6" orient="horz" pos="2352">
          <p15:clr>
            <a:srgbClr val="A4A3A4"/>
          </p15:clr>
        </p15:guide>
        <p15:guide id="7" pos="6696">
          <p15:clr>
            <a:srgbClr val="A4A3A4"/>
          </p15:clr>
        </p15:guide>
        <p15:guide id="8" pos="2136">
          <p15:clr>
            <a:srgbClr val="A4A3A4"/>
          </p15:clr>
        </p15:guide>
        <p15:guide id="9" pos="2760">
          <p15:clr>
            <a:srgbClr val="A4A3A4"/>
          </p15:clr>
        </p15:guide>
        <p15:guide id="10" pos="3288">
          <p15:clr>
            <a:srgbClr val="A4A3A4"/>
          </p15:clr>
        </p15:guide>
        <p15:guide id="11" pos="4032">
          <p15:clr>
            <a:srgbClr val="A4A3A4"/>
          </p15:clr>
        </p15:guide>
        <p15:guide id="12" pos="4392">
          <p15:clr>
            <a:srgbClr val="A4A3A4"/>
          </p15:clr>
        </p15:guide>
        <p15:guide id="13" pos="4944">
          <p15:clr>
            <a:srgbClr val="A4A3A4"/>
          </p15:clr>
        </p15:guide>
        <p15:guide id="14" pos="5544">
          <p15:clr>
            <a:srgbClr val="A4A3A4"/>
          </p15:clr>
        </p15:guide>
        <p15:guide id="15" pos="6072">
          <p15:clr>
            <a:srgbClr val="A4A3A4"/>
          </p15:clr>
        </p15:guide>
        <p15:guide id="16" orient="horz" pos="2448">
          <p15:clr>
            <a:srgbClr val="A4A3A4"/>
          </p15:clr>
        </p15:guide>
        <p15:guide id="17" pos="5256">
          <p15:clr>
            <a:srgbClr val="A4A3A4"/>
          </p15:clr>
        </p15:guide>
        <p15:guide id="18" pos="726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6" d="100"/>
          <a:sy n="66" d="100"/>
        </p:scale>
        <p:origin x="644" y="128"/>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86450" y="1828800"/>
            <a:ext cx="9144450" cy="9144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1371600" y="11582400"/>
            <a:ext cx="10972800" cy="10972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1: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3: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3: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4: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4: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 virtual lab is a secure environment for deploying enterprise cybersecurity solutions. Virtualisation technology enables multiple operating systems and security appliances to run on one machine, without sharing the network but enabling realistic enterprise security scenarios (Manmareva et al., 2021).</a:t>
            </a:r>
            <a:endParaRPr sz="600">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5: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5: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Oracle VirtualBox is a virtualization platform that will be useful for building enterprise network labs. While helping to increase system performance and secure communication between VMs across isolated network segments, allocation of computing resources is appropriate (Karamagi and Ally, 2020).</a:t>
            </a:r>
            <a:endParaRPr sz="600">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edc5a4221c_0_34: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g3edc5a4221c_0_34: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SzPts val="1100"/>
              <a:buNone/>
            </a:pPr>
            <a:r>
              <a:rPr lang="en-US" sz="1200">
                <a:solidFill>
                  <a:schemeClr val="dk1"/>
                </a:solidFill>
                <a:latin typeface="Times New Roman"/>
                <a:ea typeface="Times New Roman"/>
                <a:cs typeface="Times New Roman"/>
                <a:sym typeface="Times New Roman"/>
              </a:rPr>
              <a:t>The Security Management Server is the most important element in the Check Point security architecture, the central administration node. It administers firewall policies, system settings, and user authentication and manages communications with enterprise-wide managed security gateways (Point, 2022).</a:t>
            </a:r>
            <a:endParaRPr sz="600">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0: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10: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Gaia Portal offers web-based administration for enterprise security services in a secure way. In the first deployment, a warning is displayed by the browser, though the expected behaviour, in lab environments, prior to the adoption of trusted certificates (Islam et al., 2023).</a:t>
            </a:r>
            <a:endParaRPr sz="600">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7: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p7: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first security measure to protect the management infrastructure is being accomplished with administrator authentication. Good authentication mechanisms make it less likely that any administrative function will be accessed unintentionally, and they also restrict some percentage of closure to non-approved users from changing the security settings of objects within the enterprise. (Ghazal et al., 2020).</a:t>
            </a:r>
            <a:endParaRPr sz="600">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9: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9: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Prior to enterprise deployment, it relies on several important configuration tasks that can be automated by the First-Time Configuration Wizard. The validation steps make sure that the management server is set up right to create policies, administer security, and communicate with managed gateways (Point, 2022).</a:t>
            </a:r>
            <a:endParaRPr sz="600">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1: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4" name="Google Shape;214;p11: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SmartConsole is the chief administration application to administer Check Point environments. It unifies firewall operational duties for enterprises, such as deployment, security policy management, monitoring, and reporting, and enables critical enterprise security operations to be managed across an enterprise through a single interface (Sablok and Hallikar, 2023).</a:t>
            </a:r>
            <a:endParaRPr sz="600">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6: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6: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Enterprise security architecture has a main enforcement point – the Security Gateway. Once Secure Internal Communication is established, firewall policies &amp; security services can be deployed for trusted communication between the Gateway and Management Server (Islam et al., 2023).</a:t>
            </a:r>
            <a:endParaRPr sz="600">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3edc5a4221c_0_26: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g3edc5a4221c_0_26: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SzPts val="1100"/>
              <a:buNone/>
            </a:pPr>
            <a:r>
              <a:rPr lang="en-US" sz="1200">
                <a:solidFill>
                  <a:schemeClr val="dk1"/>
                </a:solidFill>
                <a:latin typeface="Times New Roman"/>
                <a:ea typeface="Times New Roman"/>
                <a:cs typeface="Times New Roman"/>
                <a:sym typeface="Times New Roman"/>
              </a:rPr>
              <a:t>The end of enterprise network protection is to implement a firewall policy. Appropriately configured access control policies minimize both unwanted network exposure and ensure that legitimate access and communications proceed as per the organisation's security policy requirements and operational goals (Sablok and Hallikar, 2023).</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3edc5a4221c_0_5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g3edc5a4221c_0_5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SzPts val="1100"/>
              <a:buNone/>
            </a:pPr>
            <a:r>
              <a:rPr lang="en-US" sz="1200">
                <a:solidFill>
                  <a:schemeClr val="dk1"/>
                </a:solidFill>
                <a:latin typeface="Times New Roman"/>
                <a:ea typeface="Times New Roman"/>
                <a:cs typeface="Times New Roman"/>
                <a:sym typeface="Times New Roman"/>
              </a:rPr>
              <a:t>Policy installation is a process of moving the security rules that are configured in the management server to the gateway and using them for protection. Successful deployment is verified to make the firewall configuration effective and secure the enterprise traffic as per the security policy (Ramesh et al., 2024).</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 name="Google Shape;248;p1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API validation enables administrators to gain insights into the availability of management services and operational health. Having the connectivity problem identified early makes the issue easier to debug, and also helps with management services operating with predictable performance prior to enterprise deployment (Islam et al., 2023).</a:t>
            </a:r>
            <a:endParaRPr sz="600">
              <a:solidFill>
                <a:schemeClr val="dk1"/>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3edc5a4221c_0_60: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6" name="Google Shape;256;g3edc5a4221c_0_60: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SzPts val="1100"/>
              <a:buNone/>
            </a:pPr>
            <a:r>
              <a:rPr lang="en-US" sz="1200">
                <a:solidFill>
                  <a:schemeClr val="dk1"/>
                </a:solidFill>
                <a:latin typeface="Times New Roman"/>
                <a:ea typeface="Times New Roman"/>
                <a:cs typeface="Times New Roman"/>
                <a:sym typeface="Times New Roman"/>
              </a:rPr>
              <a:t>RBAC: Role-Based Access Control does that by giving each role a specific access level based on who is responsible for what in the organization and thereby increasing the security of the enterprise. It will improve access governance, hold people to account, and lower the internal security threat by delegation of administrative authority (Ghazal et al., 2020).</a:t>
            </a:r>
            <a:endParaRPr sz="600">
              <a:solidFill>
                <a:schemeClr val="dk1"/>
              </a:solidFill>
              <a:latin typeface="Calibri"/>
              <a:ea typeface="Calibri"/>
              <a:cs typeface="Calibri"/>
              <a:sym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3edc5a4221c_0_16: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4" name="Google Shape;264;g3edc5a4221c_0_16: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SzPts val="1100"/>
              <a:buNone/>
            </a:pPr>
            <a:r>
              <a:rPr lang="en-US" sz="1200">
                <a:solidFill>
                  <a:schemeClr val="dk1"/>
                </a:solidFill>
                <a:latin typeface="Times New Roman"/>
                <a:ea typeface="Times New Roman"/>
                <a:cs typeface="Times New Roman"/>
                <a:sym typeface="Times New Roman"/>
              </a:rPr>
              <a:t>The ability for administrators to determine suspicious activities, analyze events on the network, and ensure the effectiveness of firewalls with continuous log monitoring. Security logs play a significant role in areas of Internet intrusion detection, reporting requirements for compliance purposes, and troubleshooting in enterprise security (Islam et al., 2023).</a:t>
            </a:r>
            <a:endParaRPr sz="600">
              <a:solidFill>
                <a:schemeClr val="dk1"/>
              </a:solidFill>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3edc5a4221c_0_4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2" name="Google Shape;272;g3edc5a4221c_0_4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SzPts val="1100"/>
              <a:buNone/>
            </a:pPr>
            <a:r>
              <a:rPr lang="en-US" sz="1200">
                <a:solidFill>
                  <a:schemeClr val="dk1"/>
                </a:solidFill>
                <a:latin typeface="Times New Roman"/>
                <a:ea typeface="Times New Roman"/>
                <a:cs typeface="Times New Roman"/>
                <a:sym typeface="Times New Roman"/>
              </a:rPr>
              <a:t>The implemented solution shows the capabilities of enterprise firewall management, network resource centralization, and a multi-layered approach to security. To ensure an effective enterprise cybersecurity environment, continuous monitoring, Policy optimisation, and regular security audits are necessary (Ramesh et al., 2024).</a:t>
            </a:r>
            <a:endParaRPr sz="600">
              <a:solidFill>
                <a:schemeClr val="dk1"/>
              </a:solidFill>
              <a:latin typeface="Calibri"/>
              <a:ea typeface="Calibri"/>
              <a:cs typeface="Calibri"/>
              <a:sym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9: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8" name="Google Shape;278;p19: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20: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4" name="Google Shape;284;p20: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60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p:cSld name="Title Slide">
    <p:bg>
      <p:bgPr>
        <a:solidFill>
          <a:schemeClr val="accent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5295900" cy="6877050"/>
          </a:xfrm>
          <a:custGeom>
            <a:avLst/>
            <a:gdLst/>
            <a:ahLst/>
            <a:cxnLst/>
            <a:rect l="l" t="t" r="r" b="b"/>
            <a:pathLst>
              <a:path w="5295900" h="6877050" extrusionOk="0">
                <a:moveTo>
                  <a:pt x="0" y="0"/>
                </a:moveTo>
                <a:lnTo>
                  <a:pt x="5295900" y="0"/>
                </a:lnTo>
                <a:lnTo>
                  <a:pt x="5295900" y="6877050"/>
                </a:lnTo>
                <a:lnTo>
                  <a:pt x="0" y="687705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 name="Google Shape;11;p2"/>
          <p:cNvSpPr/>
          <p:nvPr/>
        </p:nvSpPr>
        <p:spPr>
          <a:xfrm>
            <a:off x="1500188" y="1173106"/>
            <a:ext cx="9191625" cy="5704772"/>
          </a:xfrm>
          <a:custGeom>
            <a:avLst/>
            <a:gdLst/>
            <a:ahLst/>
            <a:cxnLst/>
            <a:rect l="l" t="t" r="r" b="b"/>
            <a:pathLst>
              <a:path w="9191625" h="5704772" extrusionOk="0">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2" name="Google Shape;12;p2"/>
          <p:cNvSpPr/>
          <p:nvPr/>
        </p:nvSpPr>
        <p:spPr>
          <a:xfrm>
            <a:off x="2694429" y="0"/>
            <a:ext cx="6803142" cy="5396474"/>
          </a:xfrm>
          <a:custGeom>
            <a:avLst/>
            <a:gdLst/>
            <a:ahLst/>
            <a:cxnLst/>
            <a:rect l="l" t="t" r="r" b="b"/>
            <a:pathLst>
              <a:path w="6803142" h="5396474" extrusionOk="0">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lt1">
              <a:alpha val="98823"/>
            </a:scheme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3" name="Google Shape;13;p2"/>
          <p:cNvSpPr txBox="1">
            <a:spLocks noGrp="1"/>
          </p:cNvSpPr>
          <p:nvPr>
            <p:ph type="ctrTitle"/>
          </p:nvPr>
        </p:nvSpPr>
        <p:spPr>
          <a:xfrm>
            <a:off x="2899790" y="810227"/>
            <a:ext cx="6392421" cy="3831221"/>
          </a:xfrm>
          <a:prstGeom prst="rect">
            <a:avLst/>
          </a:prstGeom>
          <a:noFill/>
          <a:ln>
            <a:noFill/>
          </a:ln>
        </p:spPr>
        <p:txBody>
          <a:bodyPr spcFirstLastPara="1" wrap="square" lIns="91425" tIns="0" rIns="91425" bIns="0" anchor="ctr" anchorCtr="0">
            <a:noAutofit/>
          </a:bodyPr>
          <a:lstStyle>
            <a:lvl1pPr lvl="0" algn="ctr">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Introduction 2">
  <p:cSld name="Introduction 2">
    <p:spTree>
      <p:nvGrpSpPr>
        <p:cNvPr id="1" name="Shape 14"/>
        <p:cNvGrpSpPr/>
        <p:nvPr/>
      </p:nvGrpSpPr>
      <p:grpSpPr>
        <a:xfrm>
          <a:off x="0" y="0"/>
          <a:ext cx="0" cy="0"/>
          <a:chOff x="0" y="0"/>
          <a:chExt cx="0" cy="0"/>
        </a:xfrm>
      </p:grpSpPr>
      <p:sp>
        <p:nvSpPr>
          <p:cNvPr id="15" name="Google Shape;15;p3"/>
          <p:cNvSpPr/>
          <p:nvPr/>
        </p:nvSpPr>
        <p:spPr>
          <a:xfrm>
            <a:off x="-24064" y="3390900"/>
            <a:ext cx="12216063" cy="34671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450">
              <a:solidFill>
                <a:schemeClr val="lt1"/>
              </a:solidFill>
              <a:latin typeface="EB Garamond"/>
              <a:ea typeface="EB Garamond"/>
              <a:cs typeface="EB Garamond"/>
              <a:sym typeface="EB Garamond"/>
            </a:endParaRPr>
          </a:p>
        </p:txBody>
      </p:sp>
      <p:sp>
        <p:nvSpPr>
          <p:cNvPr id="16" name="Google Shape;16;p3"/>
          <p:cNvSpPr/>
          <p:nvPr/>
        </p:nvSpPr>
        <p:spPr>
          <a:xfrm>
            <a:off x="443346" y="332509"/>
            <a:ext cx="11305309" cy="602672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EB Garamond"/>
              <a:ea typeface="EB Garamond"/>
              <a:cs typeface="EB Garamond"/>
              <a:sym typeface="EB Garamond"/>
            </a:endParaRPr>
          </a:p>
        </p:txBody>
      </p:sp>
      <p:grpSp>
        <p:nvGrpSpPr>
          <p:cNvPr id="17" name="Google Shape;17;p3"/>
          <p:cNvGrpSpPr/>
          <p:nvPr/>
        </p:nvGrpSpPr>
        <p:grpSpPr>
          <a:xfrm flipH="1">
            <a:off x="9353550" y="0"/>
            <a:ext cx="2838450" cy="2857958"/>
            <a:chOff x="0" y="0"/>
            <a:chExt cx="2838450" cy="2857958"/>
          </a:xfrm>
        </p:grpSpPr>
        <p:sp>
          <p:nvSpPr>
            <p:cNvPr id="18" name="Google Shape;18;p3"/>
            <p:cNvSpPr/>
            <p:nvPr/>
          </p:nvSpPr>
          <p:spPr>
            <a:xfrm>
              <a:off x="0" y="0"/>
              <a:ext cx="2838450" cy="2857958"/>
            </a:xfrm>
            <a:custGeom>
              <a:avLst/>
              <a:gdLst/>
              <a:ahLst/>
              <a:cxnLst/>
              <a:rect l="l" t="t" r="r" b="b"/>
              <a:pathLst>
                <a:path w="2838450" h="2857958" extrusionOk="0">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9" name="Google Shape;19;p3"/>
            <p:cNvSpPr/>
            <p:nvPr/>
          </p:nvSpPr>
          <p:spPr>
            <a:xfrm>
              <a:off x="1" y="1"/>
              <a:ext cx="1003449" cy="1013015"/>
            </a:xfrm>
            <a:custGeom>
              <a:avLst/>
              <a:gdLst/>
              <a:ahLst/>
              <a:cxnLst/>
              <a:rect l="l" t="t" r="r" b="b"/>
              <a:pathLst>
                <a:path w="1003449" h="1013015" extrusionOk="0">
                  <a:moveTo>
                    <a:pt x="0" y="0"/>
                  </a:moveTo>
                  <a:lnTo>
                    <a:pt x="1003449" y="0"/>
                  </a:lnTo>
                  <a:lnTo>
                    <a:pt x="998306" y="100639"/>
                  </a:lnTo>
                  <a:cubicBezTo>
                    <a:pt x="949402" y="576784"/>
                    <a:pt x="566756" y="959471"/>
                    <a:pt x="90663" y="1008380"/>
                  </a:cubicBezTo>
                  <a:lnTo>
                    <a:pt x="0" y="1013015"/>
                  </a:ln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20" name="Google Shape;20;p3"/>
            <p:cNvSpPr/>
            <p:nvPr/>
          </p:nvSpPr>
          <p:spPr>
            <a:xfrm>
              <a:off x="1458332" y="590133"/>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grpSp>
      <p:sp>
        <p:nvSpPr>
          <p:cNvPr id="21" name="Google Shape;21;p3"/>
          <p:cNvSpPr txBox="1">
            <a:spLocks noGrp="1"/>
          </p:cNvSpPr>
          <p:nvPr>
            <p:ph type="title"/>
          </p:nvPr>
        </p:nvSpPr>
        <p:spPr>
          <a:xfrm>
            <a:off x="5702441" y="1061623"/>
            <a:ext cx="5723586" cy="4739104"/>
          </a:xfrm>
          <a:prstGeom prst="rect">
            <a:avLst/>
          </a:prstGeom>
          <a:noFill/>
          <a:ln>
            <a:noFill/>
          </a:ln>
        </p:spPr>
        <p:txBody>
          <a:bodyPr spcFirstLastPara="1" wrap="square" lIns="91425" tIns="0" rIns="91425" bIns="0" anchor="ctr" anchorCtr="0">
            <a:noAutofit/>
          </a:bodyPr>
          <a:lstStyle>
            <a:lvl1pPr lvl="0" algn="l">
              <a:lnSpc>
                <a:spcPct val="100000"/>
              </a:lnSpc>
              <a:spcBef>
                <a:spcPts val="0"/>
              </a:spcBef>
              <a:spcAft>
                <a:spcPts val="0"/>
              </a:spcAft>
              <a:buClr>
                <a:schemeClr val="accent6"/>
              </a:buClr>
              <a:buSzPts val="3600"/>
              <a:buFont typeface="Arial Black"/>
              <a:buNone/>
              <a:defRPr sz="36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a:spLocks noGrp="1"/>
          </p:cNvSpPr>
          <p:nvPr>
            <p:ph type="pic" idx="2"/>
          </p:nvPr>
        </p:nvSpPr>
        <p:spPr>
          <a:xfrm>
            <a:off x="443345" y="0"/>
            <a:ext cx="4344695" cy="6359525"/>
          </a:xfrm>
          <a:prstGeom prst="rect">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23"/>
        <p:cNvGrpSpPr/>
        <p:nvPr/>
      </p:nvGrpSpPr>
      <p:grpSpPr>
        <a:xfrm>
          <a:off x="0" y="0"/>
          <a:ext cx="0" cy="0"/>
          <a:chOff x="0" y="0"/>
          <a:chExt cx="0" cy="0"/>
        </a:xfrm>
      </p:grpSpPr>
      <p:grpSp>
        <p:nvGrpSpPr>
          <p:cNvPr id="24" name="Google Shape;24;p4"/>
          <p:cNvGrpSpPr/>
          <p:nvPr/>
        </p:nvGrpSpPr>
        <p:grpSpPr>
          <a:xfrm>
            <a:off x="6452303" y="3405019"/>
            <a:ext cx="5739697" cy="3467971"/>
            <a:chOff x="5009037" y="2525712"/>
            <a:chExt cx="7170193" cy="4332288"/>
          </a:xfrm>
        </p:grpSpPr>
        <p:sp>
          <p:nvSpPr>
            <p:cNvPr id="25" name="Google Shape;25;p4"/>
            <p:cNvSpPr/>
            <p:nvPr/>
          </p:nvSpPr>
          <p:spPr>
            <a:xfrm>
              <a:off x="5009037" y="2525712"/>
              <a:ext cx="3601721" cy="4332288"/>
            </a:xfrm>
            <a:custGeom>
              <a:avLst/>
              <a:gdLst/>
              <a:ahLst/>
              <a:cxnLst/>
              <a:rect l="l" t="t" r="r" b="b"/>
              <a:pathLst>
                <a:path w="1198" h="1441" extrusionOk="0">
                  <a:moveTo>
                    <a:pt x="1198" y="0"/>
                  </a:moveTo>
                  <a:lnTo>
                    <a:pt x="0" y="1441"/>
                  </a:lnTo>
                  <a:lnTo>
                    <a:pt x="1198" y="1441"/>
                  </a:lnTo>
                  <a:lnTo>
                    <a:pt x="1198" y="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26" name="Google Shape;26;p4"/>
            <p:cNvSpPr/>
            <p:nvPr/>
          </p:nvSpPr>
          <p:spPr>
            <a:xfrm>
              <a:off x="8589536" y="2525712"/>
              <a:ext cx="3589694" cy="4332288"/>
            </a:xfrm>
            <a:custGeom>
              <a:avLst/>
              <a:gdLst/>
              <a:ahLst/>
              <a:cxnLst/>
              <a:rect l="l" t="t" r="r" b="b"/>
              <a:pathLst>
                <a:path w="1194" h="1441" extrusionOk="0">
                  <a:moveTo>
                    <a:pt x="0" y="0"/>
                  </a:moveTo>
                  <a:lnTo>
                    <a:pt x="1194" y="1441"/>
                  </a:lnTo>
                  <a:lnTo>
                    <a:pt x="0" y="1441"/>
                  </a:lnTo>
                  <a:lnTo>
                    <a:pt x="0" y="0"/>
                  </a:lnTo>
                  <a:close/>
                </a:path>
              </a:pathLst>
            </a:custGeom>
            <a:solidFill>
              <a:schemeClr val="accent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grpSp>
      <p:grpSp>
        <p:nvGrpSpPr>
          <p:cNvPr id="27" name="Google Shape;27;p4"/>
          <p:cNvGrpSpPr/>
          <p:nvPr/>
        </p:nvGrpSpPr>
        <p:grpSpPr>
          <a:xfrm rot="10800000">
            <a:off x="6465610" y="0"/>
            <a:ext cx="5739697" cy="3467971"/>
            <a:chOff x="5183405" y="2678112"/>
            <a:chExt cx="7170193" cy="4332288"/>
          </a:xfrm>
        </p:grpSpPr>
        <p:sp>
          <p:nvSpPr>
            <p:cNvPr id="28" name="Google Shape;28;p4"/>
            <p:cNvSpPr/>
            <p:nvPr/>
          </p:nvSpPr>
          <p:spPr>
            <a:xfrm>
              <a:off x="5183405" y="2678112"/>
              <a:ext cx="3601721" cy="4332288"/>
            </a:xfrm>
            <a:custGeom>
              <a:avLst/>
              <a:gdLst/>
              <a:ahLst/>
              <a:cxnLst/>
              <a:rect l="l" t="t" r="r" b="b"/>
              <a:pathLst>
                <a:path w="1198" h="1441" extrusionOk="0">
                  <a:moveTo>
                    <a:pt x="1198" y="0"/>
                  </a:moveTo>
                  <a:lnTo>
                    <a:pt x="0" y="1441"/>
                  </a:lnTo>
                  <a:lnTo>
                    <a:pt x="1198" y="1441"/>
                  </a:lnTo>
                  <a:lnTo>
                    <a:pt x="1198" y="0"/>
                  </a:lnTo>
                  <a:close/>
                </a:path>
              </a:pathLst>
            </a:custGeom>
            <a:solidFill>
              <a:schemeClr val="accent4"/>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29" name="Google Shape;29;p4"/>
            <p:cNvSpPr/>
            <p:nvPr/>
          </p:nvSpPr>
          <p:spPr>
            <a:xfrm>
              <a:off x="8763903" y="2678112"/>
              <a:ext cx="3589695" cy="4332288"/>
            </a:xfrm>
            <a:custGeom>
              <a:avLst/>
              <a:gdLst/>
              <a:ahLst/>
              <a:cxnLst/>
              <a:rect l="l" t="t" r="r" b="b"/>
              <a:pathLst>
                <a:path w="1194" h="1441" extrusionOk="0">
                  <a:moveTo>
                    <a:pt x="0" y="0"/>
                  </a:moveTo>
                  <a:lnTo>
                    <a:pt x="1194" y="1441"/>
                  </a:lnTo>
                  <a:lnTo>
                    <a:pt x="0" y="1441"/>
                  </a:lnTo>
                  <a:lnTo>
                    <a:pt x="0" y="0"/>
                  </a:lnTo>
                  <a:close/>
                </a:path>
              </a:pathLst>
            </a:custGeom>
            <a:solidFill>
              <a:schemeClr val="accent5"/>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grpSp>
      <p:sp>
        <p:nvSpPr>
          <p:cNvPr id="30" name="Google Shape;30;p4"/>
          <p:cNvSpPr/>
          <p:nvPr/>
        </p:nvSpPr>
        <p:spPr>
          <a:xfrm>
            <a:off x="7642518" y="4577658"/>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31" name="Google Shape;31;p4"/>
          <p:cNvSpPr txBox="1">
            <a:spLocks noGrp="1"/>
          </p:cNvSpPr>
          <p:nvPr>
            <p:ph type="title"/>
          </p:nvPr>
        </p:nvSpPr>
        <p:spPr>
          <a:xfrm>
            <a:off x="914400" y="1057274"/>
            <a:ext cx="6583680" cy="1531357"/>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4"/>
          <p:cNvSpPr txBox="1">
            <a:spLocks noGrp="1"/>
          </p:cNvSpPr>
          <p:nvPr>
            <p:ph type="body" idx="1"/>
          </p:nvPr>
        </p:nvSpPr>
        <p:spPr>
          <a:xfrm>
            <a:off x="914400" y="2834640"/>
            <a:ext cx="6583680" cy="3207344"/>
          </a:xfrm>
          <a:prstGeom prst="rect">
            <a:avLst/>
          </a:prstGeom>
          <a:noFill/>
          <a:ln>
            <a:noFill/>
          </a:ln>
        </p:spPr>
        <p:txBody>
          <a:bodyPr spcFirstLastPara="1" wrap="square" lIns="91425" tIns="0" rIns="91425" bIns="0" anchor="t" anchorCtr="0">
            <a:normAutofit/>
          </a:bodyPr>
          <a:lstStyle>
            <a:lvl1pPr marL="457200" lvl="0" indent="-228600" algn="l">
              <a:lnSpc>
                <a:spcPct val="150000"/>
              </a:lnSpc>
              <a:spcBef>
                <a:spcPts val="0"/>
              </a:spcBef>
              <a:spcAft>
                <a:spcPts val="0"/>
              </a:spcAft>
              <a:buClr>
                <a:schemeClr val="accent6"/>
              </a:buClr>
              <a:buSzPts val="2400"/>
              <a:buNone/>
              <a:defRPr sz="2400"/>
            </a:lvl1pPr>
            <a:lvl2pPr marL="914400" lvl="1" indent="-355600" algn="l">
              <a:lnSpc>
                <a:spcPct val="150000"/>
              </a:lnSpc>
              <a:spcBef>
                <a:spcPts val="0"/>
              </a:spcBef>
              <a:spcAft>
                <a:spcPts val="0"/>
              </a:spcAft>
              <a:buClr>
                <a:schemeClr val="accent6"/>
              </a:buClr>
              <a:buSzPts val="2000"/>
              <a:buChar char="•"/>
              <a:defRPr sz="2000"/>
            </a:lvl2pPr>
            <a:lvl3pPr marL="1371600" lvl="2" indent="-342900" algn="l">
              <a:lnSpc>
                <a:spcPct val="150000"/>
              </a:lnSpc>
              <a:spcBef>
                <a:spcPts val="0"/>
              </a:spcBef>
              <a:spcAft>
                <a:spcPts val="0"/>
              </a:spcAft>
              <a:buClr>
                <a:schemeClr val="accent6"/>
              </a:buClr>
              <a:buSzPts val="1800"/>
              <a:buChar char="•"/>
              <a:defRPr sz="1800"/>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4"/>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4"/>
        <p:cNvGrpSpPr/>
        <p:nvPr/>
      </p:nvGrpSpPr>
      <p:grpSpPr>
        <a:xfrm>
          <a:off x="0" y="0"/>
          <a:ext cx="0" cy="0"/>
          <a:chOff x="0" y="0"/>
          <a:chExt cx="0" cy="0"/>
        </a:xfrm>
      </p:grpSpPr>
      <p:sp>
        <p:nvSpPr>
          <p:cNvPr id="35" name="Google Shape;35;p5"/>
          <p:cNvSpPr/>
          <p:nvPr/>
        </p:nvSpPr>
        <p:spPr>
          <a:xfrm>
            <a:off x="-24064" y="-400"/>
            <a:ext cx="12216063" cy="34671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450">
              <a:solidFill>
                <a:schemeClr val="lt1"/>
              </a:solidFill>
              <a:latin typeface="EB Garamond"/>
              <a:ea typeface="EB Garamond"/>
              <a:cs typeface="EB Garamond"/>
              <a:sym typeface="EB Garamond"/>
            </a:endParaRPr>
          </a:p>
        </p:txBody>
      </p:sp>
      <p:sp>
        <p:nvSpPr>
          <p:cNvPr id="36" name="Google Shape;36;p5"/>
          <p:cNvSpPr/>
          <p:nvPr/>
        </p:nvSpPr>
        <p:spPr>
          <a:xfrm>
            <a:off x="443346" y="420493"/>
            <a:ext cx="11305309" cy="602672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EB Garamond"/>
              <a:ea typeface="EB Garamond"/>
              <a:cs typeface="EB Garamond"/>
              <a:sym typeface="EB Garamond"/>
            </a:endParaRPr>
          </a:p>
        </p:txBody>
      </p:sp>
      <p:sp>
        <p:nvSpPr>
          <p:cNvPr id="37" name="Google Shape;37;p5"/>
          <p:cNvSpPr/>
          <p:nvPr/>
        </p:nvSpPr>
        <p:spPr>
          <a:xfrm rot="-5400000">
            <a:off x="5760023" y="3764463"/>
            <a:ext cx="2812357" cy="3394143"/>
          </a:xfrm>
          <a:custGeom>
            <a:avLst/>
            <a:gdLst/>
            <a:ahLst/>
            <a:cxnLst/>
            <a:rect l="l" t="t" r="r" b="b"/>
            <a:pathLst>
              <a:path w="2812357" h="3394143" extrusionOk="0">
                <a:moveTo>
                  <a:pt x="0" y="0"/>
                </a:moveTo>
                <a:lnTo>
                  <a:pt x="2812357" y="3394143"/>
                </a:lnTo>
                <a:lnTo>
                  <a:pt x="0" y="3394143"/>
                </a:lnTo>
                <a:close/>
              </a:path>
            </a:pathLst>
          </a:custGeom>
          <a:solidFill>
            <a:srgbClr val="ECEDD2">
              <a:alpha val="50196"/>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38" name="Google Shape;38;p5"/>
          <p:cNvSpPr/>
          <p:nvPr/>
        </p:nvSpPr>
        <p:spPr>
          <a:xfrm>
            <a:off x="0" y="3463854"/>
            <a:ext cx="435241" cy="3394146"/>
          </a:xfrm>
          <a:custGeom>
            <a:avLst/>
            <a:gdLst/>
            <a:ahLst/>
            <a:cxnLst/>
            <a:rect l="l" t="t" r="r" b="b"/>
            <a:pathLst>
              <a:path w="435241" h="3394146" extrusionOk="0">
                <a:moveTo>
                  <a:pt x="435241" y="0"/>
                </a:moveTo>
                <a:lnTo>
                  <a:pt x="435241" y="3394146"/>
                </a:lnTo>
                <a:lnTo>
                  <a:pt x="0" y="3394146"/>
                </a:lnTo>
                <a:lnTo>
                  <a:pt x="0" y="523525"/>
                </a:lnTo>
                <a:close/>
              </a:path>
            </a:pathLst>
          </a:cu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EB Garamond"/>
              <a:ea typeface="EB Garamond"/>
              <a:cs typeface="EB Garamond"/>
              <a:sym typeface="EB Garamond"/>
            </a:endParaRPr>
          </a:p>
        </p:txBody>
      </p:sp>
      <p:sp>
        <p:nvSpPr>
          <p:cNvPr id="39" name="Google Shape;39;p5"/>
          <p:cNvSpPr txBox="1">
            <a:spLocks noGrp="1"/>
          </p:cNvSpPr>
          <p:nvPr>
            <p:ph type="title"/>
          </p:nvPr>
        </p:nvSpPr>
        <p:spPr>
          <a:xfrm>
            <a:off x="914400" y="1057275"/>
            <a:ext cx="5259554" cy="2495028"/>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5"/>
          <p:cNvSpPr txBox="1">
            <a:spLocks noGrp="1"/>
          </p:cNvSpPr>
          <p:nvPr>
            <p:ph type="body" idx="1"/>
          </p:nvPr>
        </p:nvSpPr>
        <p:spPr>
          <a:xfrm>
            <a:off x="914400" y="3808750"/>
            <a:ext cx="5259554" cy="2233233"/>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0"/>
              </a:spcBef>
              <a:spcAft>
                <a:spcPts val="0"/>
              </a:spcAft>
              <a:buClr>
                <a:schemeClr val="accent6"/>
              </a:buClr>
              <a:buSzPts val="2400"/>
              <a:buNone/>
              <a:defRPr sz="2400"/>
            </a:lvl1pPr>
            <a:lvl2pPr marL="914400" lvl="1" indent="-381000" algn="l">
              <a:lnSpc>
                <a:spcPct val="100000"/>
              </a:lnSpc>
              <a:spcBef>
                <a:spcPts val="0"/>
              </a:spcBef>
              <a:spcAft>
                <a:spcPts val="0"/>
              </a:spcAft>
              <a:buClr>
                <a:schemeClr val="accent6"/>
              </a:buClr>
              <a:buSzPts val="2400"/>
              <a:buChar char="•"/>
              <a:defRPr sz="2400"/>
            </a:lvl2pPr>
            <a:lvl3pPr marL="1371600" lvl="2" indent="-381000" algn="l">
              <a:lnSpc>
                <a:spcPct val="100000"/>
              </a:lnSpc>
              <a:spcBef>
                <a:spcPts val="0"/>
              </a:spcBef>
              <a:spcAft>
                <a:spcPts val="0"/>
              </a:spcAft>
              <a:buClr>
                <a:schemeClr val="accent6"/>
              </a:buClr>
              <a:buSzPts val="2400"/>
              <a:buChar char="•"/>
              <a:defRPr sz="2400"/>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
          <p:cNvSpPr>
            <a:spLocks noGrp="1"/>
          </p:cNvSpPr>
          <p:nvPr>
            <p:ph type="pic" idx="2"/>
          </p:nvPr>
        </p:nvSpPr>
        <p:spPr>
          <a:xfrm>
            <a:off x="7414194" y="410780"/>
            <a:ext cx="4344695" cy="6447220"/>
          </a:xfrm>
          <a:prstGeom prst="rect">
            <a:avLst/>
          </a:prstGeom>
          <a:solidFill>
            <a:schemeClr val="accent3"/>
          </a:solid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1_Comparison 1">
  <p:cSld name="1_Comparison 1">
    <p:spTree>
      <p:nvGrpSpPr>
        <p:cNvPr id="1" name="Shape 42"/>
        <p:cNvGrpSpPr/>
        <p:nvPr/>
      </p:nvGrpSpPr>
      <p:grpSpPr>
        <a:xfrm>
          <a:off x="0" y="0"/>
          <a:ext cx="0" cy="0"/>
          <a:chOff x="0" y="0"/>
          <a:chExt cx="0" cy="0"/>
        </a:xfrm>
      </p:grpSpPr>
      <p:sp>
        <p:nvSpPr>
          <p:cNvPr id="43" name="Google Shape;43;p6"/>
          <p:cNvSpPr txBox="1">
            <a:spLocks noGrp="1"/>
          </p:cNvSpPr>
          <p:nvPr>
            <p:ph type="title"/>
          </p:nvPr>
        </p:nvSpPr>
        <p:spPr>
          <a:xfrm>
            <a:off x="4364809" y="1057274"/>
            <a:ext cx="7043617" cy="2520217"/>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6"/>
          <p:cNvSpPr/>
          <p:nvPr/>
        </p:nvSpPr>
        <p:spPr>
          <a:xfrm>
            <a:off x="-5568" y="-2784"/>
            <a:ext cx="3443288" cy="6891337"/>
          </a:xfrm>
          <a:custGeom>
            <a:avLst/>
            <a:gdLst/>
            <a:ahLst/>
            <a:cxnLst/>
            <a:rect l="l" t="t" r="r" b="b"/>
            <a:pathLst>
              <a:path w="3443288" h="6891337" extrusionOk="0">
                <a:moveTo>
                  <a:pt x="3443288" y="0"/>
                </a:moveTo>
                <a:lnTo>
                  <a:pt x="0" y="0"/>
                </a:lnTo>
                <a:lnTo>
                  <a:pt x="0" y="6891338"/>
                </a:lnTo>
                <a:lnTo>
                  <a:pt x="3443288" y="6891338"/>
                </a:lnTo>
                <a:lnTo>
                  <a:pt x="3443288" y="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45" name="Google Shape;45;p6"/>
          <p:cNvPicPr preferRelativeResize="0"/>
          <p:nvPr/>
        </p:nvPicPr>
        <p:blipFill rotWithShape="1">
          <a:blip r:embed="rId2">
            <a:alphaModFix/>
          </a:blip>
          <a:srcRect/>
          <a:stretch/>
        </p:blipFill>
        <p:spPr>
          <a:xfrm>
            <a:off x="1703311" y="-2784"/>
            <a:ext cx="1734410" cy="5167313"/>
          </a:xfrm>
          <a:prstGeom prst="rect">
            <a:avLst/>
          </a:prstGeom>
          <a:noFill/>
          <a:ln>
            <a:noFill/>
          </a:ln>
        </p:spPr>
      </p:pic>
      <p:sp>
        <p:nvSpPr>
          <p:cNvPr id="46" name="Google Shape;46;p6"/>
          <p:cNvSpPr/>
          <p:nvPr/>
        </p:nvSpPr>
        <p:spPr>
          <a:xfrm>
            <a:off x="1721621" y="-2784"/>
            <a:ext cx="1716115" cy="1720853"/>
          </a:xfrm>
          <a:custGeom>
            <a:avLst/>
            <a:gdLst/>
            <a:ahLst/>
            <a:cxnLst/>
            <a:rect l="l" t="t" r="r" b="b"/>
            <a:pathLst>
              <a:path w="1716115" h="1720853" extrusionOk="0">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lt1">
              <a:alpha val="98823"/>
            </a:scheme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47" name="Google Shape;47;p6"/>
          <p:cNvSpPr/>
          <p:nvPr/>
        </p:nvSpPr>
        <p:spPr>
          <a:xfrm>
            <a:off x="-5568" y="3440504"/>
            <a:ext cx="3443288" cy="3448050"/>
          </a:xfrm>
          <a:custGeom>
            <a:avLst/>
            <a:gdLst/>
            <a:ahLst/>
            <a:cxnLst/>
            <a:rect l="l" t="t" r="r" b="b"/>
            <a:pathLst>
              <a:path w="3443288" h="3448050" extrusionOk="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48" name="Google Shape;48;p6"/>
          <p:cNvPicPr preferRelativeResize="0"/>
          <p:nvPr/>
        </p:nvPicPr>
        <p:blipFill rotWithShape="1">
          <a:blip r:embed="rId3">
            <a:alphaModFix/>
          </a:blip>
          <a:srcRect/>
          <a:stretch/>
        </p:blipFill>
        <p:spPr>
          <a:xfrm>
            <a:off x="1718457" y="3440504"/>
            <a:ext cx="1719263" cy="1724025"/>
          </a:xfrm>
          <a:prstGeom prst="rect">
            <a:avLst/>
          </a:prstGeom>
          <a:noFill/>
          <a:ln>
            <a:noFill/>
          </a:ln>
        </p:spPr>
      </p:pic>
      <p:sp>
        <p:nvSpPr>
          <p:cNvPr id="49" name="Google Shape;49;p6"/>
          <p:cNvSpPr txBox="1">
            <a:spLocks noGrp="1"/>
          </p:cNvSpPr>
          <p:nvPr>
            <p:ph type="sldNum" idx="12"/>
          </p:nvPr>
        </p:nvSpPr>
        <p:spPr>
          <a:xfrm>
            <a:off x="10438475" y="457199"/>
            <a:ext cx="987552"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
        <p:nvSpPr>
          <p:cNvPr id="50" name="Google Shape;50;p6"/>
          <p:cNvSpPr txBox="1">
            <a:spLocks noGrp="1"/>
          </p:cNvSpPr>
          <p:nvPr>
            <p:ph type="body" idx="1"/>
          </p:nvPr>
        </p:nvSpPr>
        <p:spPr>
          <a:xfrm>
            <a:off x="4364808" y="3808750"/>
            <a:ext cx="7043618" cy="2233233"/>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0"/>
              </a:spcBef>
              <a:spcAft>
                <a:spcPts val="0"/>
              </a:spcAft>
              <a:buClr>
                <a:schemeClr val="accent6"/>
              </a:buClr>
              <a:buSzPts val="2400"/>
              <a:buNone/>
              <a:defRPr sz="2400"/>
            </a:lvl1pPr>
            <a:lvl2pPr marL="914400" lvl="1" indent="-381000" algn="l">
              <a:lnSpc>
                <a:spcPct val="100000"/>
              </a:lnSpc>
              <a:spcBef>
                <a:spcPts val="0"/>
              </a:spcBef>
              <a:spcAft>
                <a:spcPts val="0"/>
              </a:spcAft>
              <a:buClr>
                <a:schemeClr val="accent6"/>
              </a:buClr>
              <a:buSzPts val="2400"/>
              <a:buChar char="•"/>
              <a:defRPr sz="2400"/>
            </a:lvl2pPr>
            <a:lvl3pPr marL="1371600" lvl="2" indent="-381000" algn="l">
              <a:lnSpc>
                <a:spcPct val="100000"/>
              </a:lnSpc>
              <a:spcBef>
                <a:spcPts val="0"/>
              </a:spcBef>
              <a:spcAft>
                <a:spcPts val="0"/>
              </a:spcAft>
              <a:buClr>
                <a:schemeClr val="accent6"/>
              </a:buClr>
              <a:buSzPts val="2400"/>
              <a:buChar char="•"/>
              <a:defRPr sz="2400"/>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4">
  <p:cSld name="Comparison 4">
    <p:spTree>
      <p:nvGrpSpPr>
        <p:cNvPr id="1" name="Shape 51"/>
        <p:cNvGrpSpPr/>
        <p:nvPr/>
      </p:nvGrpSpPr>
      <p:grpSpPr>
        <a:xfrm>
          <a:off x="0" y="0"/>
          <a:ext cx="0" cy="0"/>
          <a:chOff x="0" y="0"/>
          <a:chExt cx="0" cy="0"/>
        </a:xfrm>
      </p:grpSpPr>
      <p:sp>
        <p:nvSpPr>
          <p:cNvPr id="52" name="Google Shape;52;p7"/>
          <p:cNvSpPr/>
          <p:nvPr/>
        </p:nvSpPr>
        <p:spPr>
          <a:xfrm>
            <a:off x="8989454" y="3427336"/>
            <a:ext cx="3202546" cy="3430665"/>
          </a:xfrm>
          <a:custGeom>
            <a:avLst/>
            <a:gdLst/>
            <a:ahLst/>
            <a:cxnLst/>
            <a:rect l="l" t="t" r="r" b="b"/>
            <a:pathLst>
              <a:path w="3202546" h="3430665" extrusionOk="0">
                <a:moveTo>
                  <a:pt x="0" y="0"/>
                </a:moveTo>
                <a:lnTo>
                  <a:pt x="3202546" y="0"/>
                </a:lnTo>
                <a:lnTo>
                  <a:pt x="3202546" y="3430665"/>
                </a:lnTo>
                <a:lnTo>
                  <a:pt x="0" y="3430665"/>
                </a:lnTo>
                <a:close/>
              </a:path>
            </a:pathLst>
          </a:custGeom>
          <a:solidFill>
            <a:schemeClr val="accent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53" name="Google Shape;53;p7"/>
          <p:cNvSpPr/>
          <p:nvPr/>
        </p:nvSpPr>
        <p:spPr>
          <a:xfrm>
            <a:off x="8989454" y="3654149"/>
            <a:ext cx="3202546" cy="3203852"/>
          </a:xfrm>
          <a:custGeom>
            <a:avLst/>
            <a:gdLst/>
            <a:ahLst/>
            <a:cxnLst/>
            <a:rect l="l" t="t" r="r" b="b"/>
            <a:pathLst>
              <a:path w="3202546" h="3203852" extrusionOk="0">
                <a:moveTo>
                  <a:pt x="3202546" y="0"/>
                </a:moveTo>
                <a:lnTo>
                  <a:pt x="3202546" y="3203852"/>
                </a:lnTo>
                <a:lnTo>
                  <a:pt x="0" y="3203852"/>
                </a:lnTo>
                <a:lnTo>
                  <a:pt x="0" y="3190718"/>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54" name="Google Shape;54;p7"/>
          <p:cNvSpPr/>
          <p:nvPr/>
        </p:nvSpPr>
        <p:spPr>
          <a:xfrm>
            <a:off x="8989455" y="1"/>
            <a:ext cx="3202545" cy="3437345"/>
          </a:xfrm>
          <a:custGeom>
            <a:avLst/>
            <a:gdLst/>
            <a:ahLst/>
            <a:cxnLst/>
            <a:rect l="l" t="t" r="r" b="b"/>
            <a:pathLst>
              <a:path w="3202545" h="3437345" extrusionOk="0">
                <a:moveTo>
                  <a:pt x="0" y="0"/>
                </a:moveTo>
                <a:lnTo>
                  <a:pt x="3202545" y="0"/>
                </a:lnTo>
                <a:lnTo>
                  <a:pt x="3202545" y="3437345"/>
                </a:lnTo>
                <a:lnTo>
                  <a:pt x="0" y="3437345"/>
                </a:lnTo>
                <a:close/>
              </a:path>
            </a:pathLst>
          </a:custGeom>
          <a:solidFill>
            <a:schemeClr val="accent5"/>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55" name="Google Shape;55;p7"/>
          <p:cNvSpPr/>
          <p:nvPr/>
        </p:nvSpPr>
        <p:spPr>
          <a:xfrm>
            <a:off x="8989454" y="6681"/>
            <a:ext cx="3202546" cy="3436477"/>
          </a:xfrm>
          <a:custGeom>
            <a:avLst/>
            <a:gdLst/>
            <a:ahLst/>
            <a:cxnLst/>
            <a:rect l="l" t="t" r="r" b="b"/>
            <a:pathLst>
              <a:path w="3202546" h="3436477" extrusionOk="0">
                <a:moveTo>
                  <a:pt x="0" y="0"/>
                </a:moveTo>
                <a:lnTo>
                  <a:pt x="3202546" y="3214418"/>
                </a:lnTo>
                <a:lnTo>
                  <a:pt x="3202546" y="3436477"/>
                </a:lnTo>
                <a:lnTo>
                  <a:pt x="0" y="3436477"/>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56" name="Google Shape;56;p7"/>
          <p:cNvSpPr txBox="1">
            <a:spLocks noGrp="1"/>
          </p:cNvSpPr>
          <p:nvPr>
            <p:ph type="title"/>
          </p:nvPr>
        </p:nvSpPr>
        <p:spPr>
          <a:xfrm>
            <a:off x="914399" y="834635"/>
            <a:ext cx="7796464" cy="1222385"/>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 name="Google Shape;57;p7"/>
          <p:cNvSpPr txBox="1">
            <a:spLocks noGrp="1"/>
          </p:cNvSpPr>
          <p:nvPr>
            <p:ph type="sldNum" idx="12"/>
          </p:nvPr>
        </p:nvSpPr>
        <p:spPr>
          <a:xfrm>
            <a:off x="10438475" y="457199"/>
            <a:ext cx="987552"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
        <p:nvSpPr>
          <p:cNvPr id="58" name="Google Shape;58;p7"/>
          <p:cNvSpPr txBox="1">
            <a:spLocks noGrp="1"/>
          </p:cNvSpPr>
          <p:nvPr>
            <p:ph type="body" idx="1"/>
          </p:nvPr>
        </p:nvSpPr>
        <p:spPr>
          <a:xfrm>
            <a:off x="914400" y="2303028"/>
            <a:ext cx="3283119" cy="3720337"/>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1000"/>
              </a:spcBef>
              <a:spcAft>
                <a:spcPts val="0"/>
              </a:spcAft>
              <a:buClr>
                <a:schemeClr val="accent6"/>
              </a:buClr>
              <a:buSzPts val="1800"/>
              <a:buNone/>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 name="Google Shape;59;p7"/>
          <p:cNvSpPr txBox="1">
            <a:spLocks noGrp="1"/>
          </p:cNvSpPr>
          <p:nvPr>
            <p:ph type="body" idx="2"/>
          </p:nvPr>
        </p:nvSpPr>
        <p:spPr>
          <a:xfrm>
            <a:off x="4782159" y="2303028"/>
            <a:ext cx="3284951" cy="3720337"/>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1000"/>
              </a:spcBef>
              <a:spcAft>
                <a:spcPts val="0"/>
              </a:spcAft>
              <a:buClr>
                <a:schemeClr val="accent6"/>
              </a:buClr>
              <a:buSzPts val="1800"/>
              <a:buNone/>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meline 1">
  <p:cSld name="Timeline 1">
    <p:spTree>
      <p:nvGrpSpPr>
        <p:cNvPr id="1" name="Shape 60"/>
        <p:cNvGrpSpPr/>
        <p:nvPr/>
      </p:nvGrpSpPr>
      <p:grpSpPr>
        <a:xfrm>
          <a:off x="0" y="0"/>
          <a:ext cx="0" cy="0"/>
          <a:chOff x="0" y="0"/>
          <a:chExt cx="0" cy="0"/>
        </a:xfrm>
      </p:grpSpPr>
      <p:sp>
        <p:nvSpPr>
          <p:cNvPr id="61" name="Google Shape;61;p8"/>
          <p:cNvSpPr/>
          <p:nvPr/>
        </p:nvSpPr>
        <p:spPr>
          <a:xfrm>
            <a:off x="-24064" y="-400"/>
            <a:ext cx="12216063" cy="34671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450">
              <a:solidFill>
                <a:schemeClr val="lt1"/>
              </a:solidFill>
              <a:latin typeface="EB Garamond"/>
              <a:ea typeface="EB Garamond"/>
              <a:cs typeface="EB Garamond"/>
              <a:sym typeface="EB Garamond"/>
            </a:endParaRPr>
          </a:p>
        </p:txBody>
      </p:sp>
      <p:sp>
        <p:nvSpPr>
          <p:cNvPr id="62" name="Google Shape;62;p8"/>
          <p:cNvSpPr/>
          <p:nvPr/>
        </p:nvSpPr>
        <p:spPr>
          <a:xfrm>
            <a:off x="443346" y="420493"/>
            <a:ext cx="11305309" cy="602672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EB Garamond"/>
              <a:ea typeface="EB Garamond"/>
              <a:cs typeface="EB Garamond"/>
              <a:sym typeface="EB Garamond"/>
            </a:endParaRPr>
          </a:p>
        </p:txBody>
      </p:sp>
      <p:sp>
        <p:nvSpPr>
          <p:cNvPr id="63" name="Google Shape;63;p8"/>
          <p:cNvSpPr txBox="1">
            <a:spLocks noGrp="1"/>
          </p:cNvSpPr>
          <p:nvPr>
            <p:ph type="title"/>
          </p:nvPr>
        </p:nvSpPr>
        <p:spPr>
          <a:xfrm>
            <a:off x="914400" y="965393"/>
            <a:ext cx="7631709" cy="1091627"/>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8"/>
          <p:cNvSpPr txBox="1">
            <a:spLocks noGrp="1"/>
          </p:cNvSpPr>
          <p:nvPr>
            <p:ph type="body" idx="1"/>
          </p:nvPr>
        </p:nvSpPr>
        <p:spPr>
          <a:xfrm>
            <a:off x="914400" y="2303028"/>
            <a:ext cx="3283119" cy="4144192"/>
          </a:xfrm>
          <a:prstGeom prst="rect">
            <a:avLst/>
          </a:prstGeom>
          <a:noFill/>
          <a:ln>
            <a:noFill/>
          </a:ln>
        </p:spPr>
        <p:txBody>
          <a:bodyPr spcFirstLastPara="1" wrap="square" lIns="91425" tIns="0" rIns="91425" bIns="0" anchor="t" anchorCtr="0">
            <a:normAutofit/>
          </a:bodyPr>
          <a:lstStyle>
            <a:lvl1pPr marL="457200" lvl="0" indent="-342900" algn="l">
              <a:lnSpc>
                <a:spcPct val="100000"/>
              </a:lnSpc>
              <a:spcBef>
                <a:spcPts val="1000"/>
              </a:spcBef>
              <a:spcAft>
                <a:spcPts val="0"/>
              </a:spcAft>
              <a:buClr>
                <a:schemeClr val="accent6"/>
              </a:buClr>
              <a:buSzPts val="1800"/>
              <a:buFont typeface="Arial Black"/>
              <a:buAutoNum type="arabicPeriod"/>
              <a:defRPr sz="1800"/>
            </a:lvl1pPr>
            <a:lvl2pPr marL="914400" lvl="1" indent="-342900" algn="l">
              <a:lnSpc>
                <a:spcPct val="100000"/>
              </a:lnSpc>
              <a:spcBef>
                <a:spcPts val="1000"/>
              </a:spcBef>
              <a:spcAft>
                <a:spcPts val="0"/>
              </a:spcAft>
              <a:buClr>
                <a:schemeClr val="accent6"/>
              </a:buClr>
              <a:buSzPts val="1800"/>
              <a:buFont typeface="Arial Black"/>
              <a:buAutoNum type="alphaLcPeriod"/>
              <a:defRPr sz="1800"/>
            </a:lvl2pPr>
            <a:lvl3pPr marL="1371600" lvl="2" indent="-342900" algn="l">
              <a:lnSpc>
                <a:spcPct val="100000"/>
              </a:lnSpc>
              <a:spcBef>
                <a:spcPts val="1000"/>
              </a:spcBef>
              <a:spcAft>
                <a:spcPts val="0"/>
              </a:spcAft>
              <a:buClr>
                <a:schemeClr val="accent6"/>
              </a:buClr>
              <a:buSzPts val="1800"/>
              <a:buFont typeface="Arial Black"/>
              <a:buAutoNum type="arabicParenR"/>
              <a:defRPr sz="1800"/>
            </a:lvl3pPr>
            <a:lvl4pPr marL="1828800" lvl="3" indent="-342900" algn="l">
              <a:lnSpc>
                <a:spcPct val="100000"/>
              </a:lnSpc>
              <a:spcBef>
                <a:spcPts val="1000"/>
              </a:spcBef>
              <a:spcAft>
                <a:spcPts val="0"/>
              </a:spcAft>
              <a:buClr>
                <a:schemeClr val="accent6"/>
              </a:buClr>
              <a:buSzPts val="1800"/>
              <a:buFont typeface="Arial Black"/>
              <a:buAutoNum type="alphaLcParen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 name="Google Shape;65;p8"/>
          <p:cNvSpPr txBox="1">
            <a:spLocks noGrp="1"/>
          </p:cNvSpPr>
          <p:nvPr>
            <p:ph type="body" idx="2"/>
          </p:nvPr>
        </p:nvSpPr>
        <p:spPr>
          <a:xfrm>
            <a:off x="4782159" y="2303028"/>
            <a:ext cx="3763950" cy="4144192"/>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1000"/>
              </a:spcBef>
              <a:spcAft>
                <a:spcPts val="0"/>
              </a:spcAft>
              <a:buClr>
                <a:schemeClr val="accent6"/>
              </a:buClr>
              <a:buSzPts val="1800"/>
              <a:buNone/>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 name="Google Shape;66;p8"/>
          <p:cNvSpPr>
            <a:spLocks noGrp="1"/>
          </p:cNvSpPr>
          <p:nvPr>
            <p:ph type="pic" idx="3"/>
          </p:nvPr>
        </p:nvSpPr>
        <p:spPr>
          <a:xfrm>
            <a:off x="8989454" y="965393"/>
            <a:ext cx="3202545" cy="5892607"/>
          </a:xfrm>
          <a:prstGeom prst="rect">
            <a:avLst/>
          </a:prstGeom>
          <a:solidFill>
            <a:schemeClr val="accent4"/>
          </a:solidFill>
          <a:ln>
            <a:noFill/>
          </a:ln>
        </p:spPr>
      </p:sp>
      <p:grpSp>
        <p:nvGrpSpPr>
          <p:cNvPr id="67" name="Google Shape;67;p8"/>
          <p:cNvGrpSpPr/>
          <p:nvPr/>
        </p:nvGrpSpPr>
        <p:grpSpPr>
          <a:xfrm>
            <a:off x="9353550" y="4000041"/>
            <a:ext cx="2838450" cy="2857959"/>
            <a:chOff x="12797096" y="4000041"/>
            <a:chExt cx="2838450" cy="2857959"/>
          </a:xfrm>
        </p:grpSpPr>
        <p:sp>
          <p:nvSpPr>
            <p:cNvPr id="68" name="Google Shape;68;p8"/>
            <p:cNvSpPr/>
            <p:nvPr/>
          </p:nvSpPr>
          <p:spPr>
            <a:xfrm rot="10800000">
              <a:off x="12797096" y="4000041"/>
              <a:ext cx="2838450" cy="2857958"/>
            </a:xfrm>
            <a:custGeom>
              <a:avLst/>
              <a:gdLst/>
              <a:ahLst/>
              <a:cxnLst/>
              <a:rect l="l" t="t" r="r" b="b"/>
              <a:pathLst>
                <a:path w="2838450" h="2857958" extrusionOk="0">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69" name="Google Shape;69;p8"/>
            <p:cNvSpPr/>
            <p:nvPr/>
          </p:nvSpPr>
          <p:spPr>
            <a:xfrm rot="10800000">
              <a:off x="13664918" y="4867733"/>
              <a:ext cx="1970627" cy="1990267"/>
            </a:xfrm>
            <a:custGeom>
              <a:avLst/>
              <a:gdLst/>
              <a:ahLst/>
              <a:cxnLst/>
              <a:rect l="l" t="t" r="r" b="b"/>
              <a:pathLst>
                <a:path w="1970627" h="1990267" extrusionOk="0">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0" name="Google Shape;70;p8"/>
            <p:cNvSpPr/>
            <p:nvPr/>
          </p:nvSpPr>
          <p:spPr>
            <a:xfrm rot="10800000">
              <a:off x="14632096" y="5844983"/>
              <a:ext cx="1003449" cy="1013015"/>
            </a:xfrm>
            <a:custGeom>
              <a:avLst/>
              <a:gdLst/>
              <a:ahLst/>
              <a:cxnLst/>
              <a:rect l="l" t="t" r="r" b="b"/>
              <a:pathLst>
                <a:path w="1003449" h="1013015" extrusionOk="0">
                  <a:moveTo>
                    <a:pt x="0" y="0"/>
                  </a:moveTo>
                  <a:lnTo>
                    <a:pt x="1003449" y="0"/>
                  </a:lnTo>
                  <a:lnTo>
                    <a:pt x="998306" y="100639"/>
                  </a:lnTo>
                  <a:cubicBezTo>
                    <a:pt x="949402" y="576784"/>
                    <a:pt x="566756" y="959471"/>
                    <a:pt x="90663" y="1008380"/>
                  </a:cubicBezTo>
                  <a:lnTo>
                    <a:pt x="0" y="1013015"/>
                  </a:ln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1" name="Google Shape;71;p8"/>
            <p:cNvSpPr/>
            <p:nvPr/>
          </p:nvSpPr>
          <p:spPr>
            <a:xfrm rot="10800000">
              <a:off x="13402193" y="5492845"/>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grpSp>
      <p:sp>
        <p:nvSpPr>
          <p:cNvPr id="72" name="Google Shape;72;p8"/>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ummary 2">
  <p:cSld name="Summary 2">
    <p:spTree>
      <p:nvGrpSpPr>
        <p:cNvPr id="1" name="Shape 73"/>
        <p:cNvGrpSpPr/>
        <p:nvPr/>
      </p:nvGrpSpPr>
      <p:grpSpPr>
        <a:xfrm>
          <a:off x="0" y="0"/>
          <a:ext cx="0" cy="0"/>
          <a:chOff x="0" y="0"/>
          <a:chExt cx="0" cy="0"/>
        </a:xfrm>
      </p:grpSpPr>
      <p:sp>
        <p:nvSpPr>
          <p:cNvPr id="74" name="Google Shape;74;p9"/>
          <p:cNvSpPr/>
          <p:nvPr/>
        </p:nvSpPr>
        <p:spPr>
          <a:xfrm>
            <a:off x="8989454" y="-2546"/>
            <a:ext cx="3202546" cy="3441072"/>
          </a:xfrm>
          <a:custGeom>
            <a:avLst/>
            <a:gdLst/>
            <a:ahLst/>
            <a:cxnLst/>
            <a:rect l="l" t="t" r="r" b="b"/>
            <a:pathLst>
              <a:path w="3202546" h="3441072" extrusionOk="0">
                <a:moveTo>
                  <a:pt x="3202546" y="0"/>
                </a:moveTo>
                <a:lnTo>
                  <a:pt x="3202546" y="3441072"/>
                </a:lnTo>
                <a:lnTo>
                  <a:pt x="0" y="3441072"/>
                </a:lnTo>
                <a:cubicBezTo>
                  <a:pt x="0" y="1653352"/>
                  <a:pt x="1351216" y="182908"/>
                  <a:pt x="3082686" y="608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5" name="Google Shape;75;p9"/>
          <p:cNvSpPr/>
          <p:nvPr/>
        </p:nvSpPr>
        <p:spPr>
          <a:xfrm rot="10800000" flipH="1">
            <a:off x="9991725" y="1247775"/>
            <a:ext cx="2200275" cy="2181225"/>
          </a:xfrm>
          <a:custGeom>
            <a:avLst/>
            <a:gdLst/>
            <a:ahLst/>
            <a:cxnLst/>
            <a:rect l="l" t="t" r="r" b="b"/>
            <a:pathLst>
              <a:path w="2200275" h="2181225" extrusionOk="0">
                <a:moveTo>
                  <a:pt x="0" y="0"/>
                </a:moveTo>
                <a:cubicBezTo>
                  <a:pt x="0" y="1204689"/>
                  <a:pt x="985061" y="2181225"/>
                  <a:pt x="2200275" y="2181225"/>
                </a:cubicBezTo>
                <a:lnTo>
                  <a:pt x="2200275" y="0"/>
                </a:lnTo>
                <a:lnTo>
                  <a:pt x="0"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6" name="Google Shape;76;p9"/>
          <p:cNvSpPr/>
          <p:nvPr/>
        </p:nvSpPr>
        <p:spPr>
          <a:xfrm rot="10800000" flipH="1">
            <a:off x="-20086" y="5331514"/>
            <a:ext cx="2148416" cy="1526486"/>
          </a:xfrm>
          <a:custGeom>
            <a:avLst/>
            <a:gdLst/>
            <a:ahLst/>
            <a:cxnLst/>
            <a:rect l="l" t="t" r="r" b="b"/>
            <a:pathLst>
              <a:path w="2148416" h="1526486" extrusionOk="0">
                <a:moveTo>
                  <a:pt x="0" y="1526486"/>
                </a:moveTo>
                <a:cubicBezTo>
                  <a:pt x="943526" y="1526486"/>
                  <a:pt x="1753109" y="952785"/>
                  <a:pt x="2098930" y="135201"/>
                </a:cubicBezTo>
                <a:lnTo>
                  <a:pt x="2148416" y="0"/>
                </a:lnTo>
                <a:lnTo>
                  <a:pt x="0" y="0"/>
                </a:lnTo>
                <a:close/>
              </a:path>
            </a:pathLst>
          </a:custGeom>
          <a:solidFill>
            <a:schemeClr val="accent4">
              <a:alpha val="50196"/>
            </a:scheme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77" name="Google Shape;77;p9"/>
          <p:cNvPicPr preferRelativeResize="0"/>
          <p:nvPr/>
        </p:nvPicPr>
        <p:blipFill rotWithShape="1">
          <a:blip r:embed="rId2">
            <a:alphaModFix/>
          </a:blip>
          <a:srcRect/>
          <a:stretch/>
        </p:blipFill>
        <p:spPr>
          <a:xfrm rot="5400000">
            <a:off x="9991886" y="1247775"/>
            <a:ext cx="2200114" cy="2200114"/>
          </a:xfrm>
          <a:prstGeom prst="rect">
            <a:avLst/>
          </a:prstGeom>
          <a:noFill/>
          <a:ln>
            <a:noFill/>
          </a:ln>
        </p:spPr>
      </p:pic>
      <p:sp>
        <p:nvSpPr>
          <p:cNvPr id="78" name="Google Shape;78;p9"/>
          <p:cNvSpPr/>
          <p:nvPr/>
        </p:nvSpPr>
        <p:spPr>
          <a:xfrm>
            <a:off x="1540428" y="6470488"/>
            <a:ext cx="775021" cy="387513"/>
          </a:xfrm>
          <a:custGeom>
            <a:avLst/>
            <a:gdLst/>
            <a:ahLst/>
            <a:cxnLst/>
            <a:rect l="l" t="t" r="r" b="b"/>
            <a:pathLst>
              <a:path w="775021" h="387513" extrusionOk="0">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79" name="Google Shape;79;p9"/>
          <p:cNvSpPr txBox="1">
            <a:spLocks noGrp="1"/>
          </p:cNvSpPr>
          <p:nvPr>
            <p:ph type="title"/>
          </p:nvPr>
        </p:nvSpPr>
        <p:spPr>
          <a:xfrm>
            <a:off x="914400" y="1057274"/>
            <a:ext cx="7843837" cy="1012782"/>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9"/>
          <p:cNvSpPr txBox="1">
            <a:spLocks noGrp="1"/>
          </p:cNvSpPr>
          <p:nvPr>
            <p:ph type="body" idx="1"/>
          </p:nvPr>
        </p:nvSpPr>
        <p:spPr>
          <a:xfrm>
            <a:off x="914400" y="2331791"/>
            <a:ext cx="6903076" cy="3721817"/>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0"/>
              </a:spcBef>
              <a:spcAft>
                <a:spcPts val="0"/>
              </a:spcAft>
              <a:buClr>
                <a:schemeClr val="accent6"/>
              </a:buClr>
              <a:buSzPts val="2400"/>
              <a:buNone/>
              <a:defRPr sz="2400"/>
            </a:lvl1pPr>
            <a:lvl2pPr marL="914400" lvl="1" indent="-381000" algn="l">
              <a:lnSpc>
                <a:spcPct val="100000"/>
              </a:lnSpc>
              <a:spcBef>
                <a:spcPts val="0"/>
              </a:spcBef>
              <a:spcAft>
                <a:spcPts val="0"/>
              </a:spcAft>
              <a:buClr>
                <a:schemeClr val="accent6"/>
              </a:buClr>
              <a:buSzPts val="2400"/>
              <a:buChar char="•"/>
              <a:defRPr sz="2400"/>
            </a:lvl2pPr>
            <a:lvl3pPr marL="1371600" lvl="2" indent="-381000" algn="l">
              <a:lnSpc>
                <a:spcPct val="100000"/>
              </a:lnSpc>
              <a:spcBef>
                <a:spcPts val="0"/>
              </a:spcBef>
              <a:spcAft>
                <a:spcPts val="0"/>
              </a:spcAft>
              <a:buClr>
                <a:schemeClr val="accent6"/>
              </a:buClr>
              <a:buSzPts val="2400"/>
              <a:buChar char="•"/>
              <a:defRPr sz="2400"/>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9"/>
          <p:cNvSpPr>
            <a:spLocks noGrp="1"/>
          </p:cNvSpPr>
          <p:nvPr>
            <p:ph type="pic" idx="2"/>
          </p:nvPr>
        </p:nvSpPr>
        <p:spPr>
          <a:xfrm>
            <a:off x="8989454" y="3405189"/>
            <a:ext cx="3202546" cy="3452811"/>
          </a:xfrm>
          <a:prstGeom prst="rect">
            <a:avLst/>
          </a:prstGeom>
          <a:solidFill>
            <a:schemeClr val="accent1"/>
          </a:solidFill>
          <a:ln>
            <a:noFill/>
          </a:ln>
        </p:spPr>
      </p:sp>
      <p:sp>
        <p:nvSpPr>
          <p:cNvPr id="82" name="Google Shape;82;p9"/>
          <p:cNvSpPr txBox="1">
            <a:spLocks noGrp="1"/>
          </p:cNvSpPr>
          <p:nvPr>
            <p:ph type="sldNum" idx="12"/>
          </p:nvPr>
        </p:nvSpPr>
        <p:spPr>
          <a:xfrm>
            <a:off x="10438475" y="457199"/>
            <a:ext cx="987552"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meline 3">
  <p:cSld name="Timeline 3">
    <p:spTree>
      <p:nvGrpSpPr>
        <p:cNvPr id="1" name="Shape 83"/>
        <p:cNvGrpSpPr/>
        <p:nvPr/>
      </p:nvGrpSpPr>
      <p:grpSpPr>
        <a:xfrm>
          <a:off x="0" y="0"/>
          <a:ext cx="0" cy="0"/>
          <a:chOff x="0" y="0"/>
          <a:chExt cx="0" cy="0"/>
        </a:xfrm>
      </p:grpSpPr>
      <p:sp>
        <p:nvSpPr>
          <p:cNvPr id="84" name="Google Shape;84;p10"/>
          <p:cNvSpPr/>
          <p:nvPr/>
        </p:nvSpPr>
        <p:spPr>
          <a:xfrm>
            <a:off x="1" y="0"/>
            <a:ext cx="1550562" cy="2545382"/>
          </a:xfrm>
          <a:custGeom>
            <a:avLst/>
            <a:gdLst/>
            <a:ahLst/>
            <a:cxnLst/>
            <a:rect l="l" t="t" r="r" b="b"/>
            <a:pathLst>
              <a:path w="1550562" h="2545382" extrusionOk="0">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85" name="Google Shape;85;p10"/>
          <p:cNvSpPr/>
          <p:nvPr/>
        </p:nvSpPr>
        <p:spPr>
          <a:xfrm>
            <a:off x="1" y="-1"/>
            <a:ext cx="682740" cy="1500050"/>
          </a:xfrm>
          <a:custGeom>
            <a:avLst/>
            <a:gdLst/>
            <a:ahLst/>
            <a:cxnLst/>
            <a:rect l="l" t="t" r="r" b="b"/>
            <a:pathLst>
              <a:path w="682740" h="1500050" extrusionOk="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86" name="Google Shape;86;p10"/>
          <p:cNvSpPr/>
          <p:nvPr/>
        </p:nvSpPr>
        <p:spPr>
          <a:xfrm>
            <a:off x="170445" y="314191"/>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87" name="Google Shape;87;p10"/>
          <p:cNvSpPr txBox="1">
            <a:spLocks noGrp="1"/>
          </p:cNvSpPr>
          <p:nvPr>
            <p:ph type="title"/>
          </p:nvPr>
        </p:nvSpPr>
        <p:spPr>
          <a:xfrm>
            <a:off x="1550563" y="1089213"/>
            <a:ext cx="9879437" cy="980844"/>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0"/>
          <p:cNvSpPr txBox="1">
            <a:spLocks noGrp="1"/>
          </p:cNvSpPr>
          <p:nvPr>
            <p:ph type="body" idx="1"/>
          </p:nvPr>
        </p:nvSpPr>
        <p:spPr>
          <a:xfrm>
            <a:off x="1550564" y="2331958"/>
            <a:ext cx="2975217" cy="3704266"/>
          </a:xfrm>
          <a:prstGeom prst="rect">
            <a:avLst/>
          </a:prstGeom>
          <a:noFill/>
          <a:ln>
            <a:noFill/>
          </a:ln>
        </p:spPr>
        <p:txBody>
          <a:bodyPr spcFirstLastPara="1" wrap="square" lIns="91425" tIns="0" rIns="91425" bIns="0" anchor="t" anchorCtr="0">
            <a:noAutofit/>
          </a:bodyPr>
          <a:lstStyle>
            <a:lvl1pPr marL="457200" lvl="0" indent="-228600" algn="l">
              <a:lnSpc>
                <a:spcPct val="100000"/>
              </a:lnSpc>
              <a:spcBef>
                <a:spcPts val="0"/>
              </a:spcBef>
              <a:spcAft>
                <a:spcPts val="0"/>
              </a:spcAft>
              <a:buClr>
                <a:schemeClr val="accent6"/>
              </a:buClr>
              <a:buSzPts val="1800"/>
              <a:buFont typeface="Arial"/>
              <a:buNone/>
              <a:defRPr sz="1800"/>
            </a:lvl1pPr>
            <a:lvl2pPr marL="914400" lvl="1" indent="-342900" algn="l">
              <a:lnSpc>
                <a:spcPct val="100000"/>
              </a:lnSpc>
              <a:spcBef>
                <a:spcPts val="1200"/>
              </a:spcBef>
              <a:spcAft>
                <a:spcPts val="0"/>
              </a:spcAft>
              <a:buClr>
                <a:schemeClr val="accent6"/>
              </a:buClr>
              <a:buSzPts val="1800"/>
              <a:buChar char="•"/>
              <a:defRPr/>
            </a:lvl2pPr>
            <a:lvl3pPr marL="1371600" lvl="2" indent="-342900" algn="l">
              <a:lnSpc>
                <a:spcPct val="100000"/>
              </a:lnSpc>
              <a:spcBef>
                <a:spcPts val="360"/>
              </a:spcBef>
              <a:spcAft>
                <a:spcPts val="0"/>
              </a:spcAft>
              <a:buClr>
                <a:schemeClr val="accent6"/>
              </a:buClr>
              <a:buSzPts val="1800"/>
              <a:buChar char="•"/>
              <a:defRPr/>
            </a:lvl3pPr>
            <a:lvl4pPr marL="1828800" lvl="3" indent="-342900" algn="l">
              <a:lnSpc>
                <a:spcPct val="100000"/>
              </a:lnSpc>
              <a:spcBef>
                <a:spcPts val="360"/>
              </a:spcBef>
              <a:spcAft>
                <a:spcPts val="0"/>
              </a:spcAft>
              <a:buClr>
                <a:schemeClr val="accent6"/>
              </a:buClr>
              <a:buSzPts val="1800"/>
              <a:buChar char="•"/>
              <a:defRPr/>
            </a:lvl4pPr>
            <a:lvl5pPr marL="2286000" lvl="4" indent="-342900" algn="l">
              <a:lnSpc>
                <a:spcPct val="100000"/>
              </a:lnSpc>
              <a:spcBef>
                <a:spcPts val="360"/>
              </a:spcBef>
              <a:spcAft>
                <a:spcPts val="0"/>
              </a:spcAft>
              <a:buClr>
                <a:schemeClr val="accent6"/>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10"/>
          <p:cNvSpPr txBox="1">
            <a:spLocks noGrp="1"/>
          </p:cNvSpPr>
          <p:nvPr>
            <p:ph type="body" idx="2"/>
          </p:nvPr>
        </p:nvSpPr>
        <p:spPr>
          <a:xfrm>
            <a:off x="5087154" y="2331791"/>
            <a:ext cx="6345893" cy="3721817"/>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accent6"/>
              </a:buClr>
              <a:buSzPts val="1800"/>
              <a:buChar char="•"/>
              <a:defRPr sz="1800"/>
            </a:lvl1pPr>
            <a:lvl2pPr marL="914400" lvl="1" indent="-342900" algn="l">
              <a:lnSpc>
                <a:spcPct val="100000"/>
              </a:lnSpc>
              <a:spcBef>
                <a:spcPts val="360"/>
              </a:spcBef>
              <a:spcAft>
                <a:spcPts val="0"/>
              </a:spcAft>
              <a:buClr>
                <a:schemeClr val="accent6"/>
              </a:buClr>
              <a:buSzPts val="1800"/>
              <a:buChar char="•"/>
              <a:defRPr sz="1800"/>
            </a:lvl2pPr>
            <a:lvl3pPr marL="1371600" lvl="2" indent="-342900" algn="l">
              <a:lnSpc>
                <a:spcPct val="100000"/>
              </a:lnSpc>
              <a:spcBef>
                <a:spcPts val="360"/>
              </a:spcBef>
              <a:spcAft>
                <a:spcPts val="0"/>
              </a:spcAft>
              <a:buClr>
                <a:schemeClr val="accent6"/>
              </a:buClr>
              <a:buSzPts val="1800"/>
              <a:buChar char="•"/>
              <a:defRPr sz="1800"/>
            </a:lvl3pPr>
            <a:lvl4pPr marL="1828800" lvl="3" indent="-342900" algn="l">
              <a:lnSpc>
                <a:spcPct val="100000"/>
              </a:lnSpc>
              <a:spcBef>
                <a:spcPts val="360"/>
              </a:spcBef>
              <a:spcAft>
                <a:spcPts val="0"/>
              </a:spcAft>
              <a:buClr>
                <a:schemeClr val="accent6"/>
              </a:buClr>
              <a:buSzPts val="1800"/>
              <a:buChar char="•"/>
              <a:defRPr sz="1800"/>
            </a:lvl4pPr>
            <a:lvl5pPr marL="2286000" lvl="4" indent="-342900" algn="l">
              <a:lnSpc>
                <a:spcPct val="100000"/>
              </a:lnSpc>
              <a:spcBef>
                <a:spcPts val="36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0" name="Google Shape;90;p10"/>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ummary 3">
  <p:cSld name="Summary 3">
    <p:spTree>
      <p:nvGrpSpPr>
        <p:cNvPr id="1" name="Shape 91"/>
        <p:cNvGrpSpPr/>
        <p:nvPr/>
      </p:nvGrpSpPr>
      <p:grpSpPr>
        <a:xfrm>
          <a:off x="0" y="0"/>
          <a:ext cx="0" cy="0"/>
          <a:chOff x="0" y="0"/>
          <a:chExt cx="0" cy="0"/>
        </a:xfrm>
      </p:grpSpPr>
      <p:pic>
        <p:nvPicPr>
          <p:cNvPr id="92" name="Google Shape;92;p11"/>
          <p:cNvPicPr preferRelativeResize="0"/>
          <p:nvPr/>
        </p:nvPicPr>
        <p:blipFill rotWithShape="1">
          <a:blip r:embed="rId2">
            <a:alphaModFix/>
          </a:blip>
          <a:srcRect t="7193"/>
          <a:stretch/>
        </p:blipFill>
        <p:spPr>
          <a:xfrm>
            <a:off x="1" y="-1"/>
            <a:ext cx="443344" cy="6856025"/>
          </a:xfrm>
          <a:custGeom>
            <a:avLst/>
            <a:gdLst/>
            <a:ahLst/>
            <a:cxnLst/>
            <a:rect l="l" t="t" r="r" b="b"/>
            <a:pathLst>
              <a:path w="1734410" h="4795637" extrusionOk="0">
                <a:moveTo>
                  <a:pt x="0" y="0"/>
                </a:moveTo>
                <a:lnTo>
                  <a:pt x="1734410" y="0"/>
                </a:lnTo>
                <a:lnTo>
                  <a:pt x="1734410" y="4795637"/>
                </a:lnTo>
                <a:lnTo>
                  <a:pt x="0" y="4795637"/>
                </a:lnTo>
                <a:close/>
              </a:path>
            </a:pathLst>
          </a:custGeom>
          <a:noFill/>
          <a:ln>
            <a:noFill/>
          </a:ln>
        </p:spPr>
      </p:pic>
      <p:sp>
        <p:nvSpPr>
          <p:cNvPr id="93" name="Google Shape;93;p11"/>
          <p:cNvSpPr txBox="1">
            <a:spLocks noGrp="1"/>
          </p:cNvSpPr>
          <p:nvPr>
            <p:ph type="title"/>
          </p:nvPr>
        </p:nvSpPr>
        <p:spPr>
          <a:xfrm>
            <a:off x="1550564" y="1057274"/>
            <a:ext cx="9875463" cy="999746"/>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11"/>
          <p:cNvSpPr/>
          <p:nvPr/>
        </p:nvSpPr>
        <p:spPr>
          <a:xfrm rot="10800000">
            <a:off x="-3" y="4420134"/>
            <a:ext cx="1293237" cy="2437866"/>
          </a:xfrm>
          <a:custGeom>
            <a:avLst/>
            <a:gdLst/>
            <a:ahLst/>
            <a:cxnLst/>
            <a:rect l="l" t="t" r="r" b="b"/>
            <a:pathLst>
              <a:path w="1293237" h="2437866" extrusionOk="0">
                <a:moveTo>
                  <a:pt x="1293237" y="2437866"/>
                </a:moveTo>
                <a:lnTo>
                  <a:pt x="1292465" y="2437373"/>
                </a:lnTo>
                <a:cubicBezTo>
                  <a:pt x="511725" y="1903845"/>
                  <a:pt x="0" y="1011184"/>
                  <a:pt x="0" y="0"/>
                </a:cubicBezTo>
                <a:lnTo>
                  <a:pt x="1293237"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95" name="Google Shape;95;p11"/>
          <p:cNvSpPr txBox="1">
            <a:spLocks noGrp="1"/>
          </p:cNvSpPr>
          <p:nvPr>
            <p:ph type="body" idx="1"/>
          </p:nvPr>
        </p:nvSpPr>
        <p:spPr>
          <a:xfrm>
            <a:off x="1550564" y="2303028"/>
            <a:ext cx="5829147" cy="3961593"/>
          </a:xfrm>
          <a:prstGeom prst="rect">
            <a:avLst/>
          </a:prstGeom>
          <a:noFill/>
          <a:ln>
            <a:noFill/>
          </a:ln>
        </p:spPr>
        <p:txBody>
          <a:bodyPr spcFirstLastPara="1" wrap="square" lIns="91425" tIns="0" rIns="91425" bIns="0" anchor="t" anchorCtr="0">
            <a:normAutofit/>
          </a:bodyPr>
          <a:lstStyle>
            <a:lvl1pPr marL="457200" lvl="0" indent="-342900" algn="l">
              <a:lnSpc>
                <a:spcPct val="100000"/>
              </a:lnSpc>
              <a:spcBef>
                <a:spcPts val="1000"/>
              </a:spcBef>
              <a:spcAft>
                <a:spcPts val="0"/>
              </a:spcAft>
              <a:buClr>
                <a:schemeClr val="accent6"/>
              </a:buClr>
              <a:buSzPts val="1800"/>
              <a:buChar char="•"/>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 name="Google Shape;96;p11"/>
          <p:cNvSpPr txBox="1">
            <a:spLocks noGrp="1"/>
          </p:cNvSpPr>
          <p:nvPr>
            <p:ph type="body" idx="2"/>
          </p:nvPr>
        </p:nvSpPr>
        <p:spPr>
          <a:xfrm>
            <a:off x="7940842" y="2303028"/>
            <a:ext cx="3485184" cy="3961593"/>
          </a:xfrm>
          <a:prstGeom prst="rect">
            <a:avLst/>
          </a:prstGeom>
          <a:noFill/>
          <a:ln>
            <a:noFill/>
          </a:ln>
        </p:spPr>
        <p:txBody>
          <a:bodyPr spcFirstLastPara="1" wrap="square" lIns="91425" tIns="0" rIns="91425" bIns="0" anchor="t" anchorCtr="0">
            <a:normAutofit/>
          </a:bodyPr>
          <a:lstStyle>
            <a:lvl1pPr marL="457200" lvl="0" indent="-342900" algn="l">
              <a:lnSpc>
                <a:spcPct val="100000"/>
              </a:lnSpc>
              <a:spcBef>
                <a:spcPts val="1000"/>
              </a:spcBef>
              <a:spcAft>
                <a:spcPts val="0"/>
              </a:spcAft>
              <a:buClr>
                <a:schemeClr val="accent6"/>
              </a:buClr>
              <a:buSzPts val="1800"/>
              <a:buChar char="•"/>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7" name="Google Shape;97;p11"/>
          <p:cNvSpPr txBox="1">
            <a:spLocks noGrp="1"/>
          </p:cNvSpPr>
          <p:nvPr>
            <p:ph type="sldNum" idx="12"/>
          </p:nvPr>
        </p:nvSpPr>
        <p:spPr>
          <a:xfrm>
            <a:off x="10438475" y="457199"/>
            <a:ext cx="987552"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pic>
        <p:nvPicPr>
          <p:cNvPr id="98" name="Google Shape;98;p11"/>
          <p:cNvPicPr preferRelativeResize="0"/>
          <p:nvPr/>
        </p:nvPicPr>
        <p:blipFill rotWithShape="1">
          <a:blip r:embed="rId2">
            <a:alphaModFix/>
          </a:blip>
          <a:srcRect t="7193"/>
          <a:stretch/>
        </p:blipFill>
        <p:spPr>
          <a:xfrm rot="5400000">
            <a:off x="6072641" y="-5676015"/>
            <a:ext cx="443344" cy="11795374"/>
          </a:xfrm>
          <a:custGeom>
            <a:avLst/>
            <a:gdLst/>
            <a:ahLst/>
            <a:cxnLst/>
            <a:rect l="l" t="t" r="r" b="b"/>
            <a:pathLst>
              <a:path w="1734410" h="4795637" extrusionOk="0">
                <a:moveTo>
                  <a:pt x="0" y="0"/>
                </a:moveTo>
                <a:lnTo>
                  <a:pt x="1734410" y="0"/>
                </a:lnTo>
                <a:lnTo>
                  <a:pt x="1734410" y="4795637"/>
                </a:lnTo>
                <a:lnTo>
                  <a:pt x="0" y="4795637"/>
                </a:lnTo>
                <a:close/>
              </a:path>
            </a:pathLst>
          </a:custGeom>
          <a:noFill/>
          <a:ln>
            <a:noFill/>
          </a:ln>
        </p:spPr>
      </p:pic>
      <p:pic>
        <p:nvPicPr>
          <p:cNvPr id="99" name="Google Shape;99;p11"/>
          <p:cNvPicPr preferRelativeResize="0"/>
          <p:nvPr/>
        </p:nvPicPr>
        <p:blipFill rotWithShape="1">
          <a:blip r:embed="rId3">
            <a:alphaModFix/>
          </a:blip>
          <a:srcRect t="11443" r="10857"/>
          <a:stretch/>
        </p:blipFill>
        <p:spPr>
          <a:xfrm rot="-5400000">
            <a:off x="-6447" y="6444"/>
            <a:ext cx="1961253" cy="1948364"/>
          </a:xfrm>
          <a:custGeom>
            <a:avLst/>
            <a:gdLst/>
            <a:ahLst/>
            <a:cxnLst/>
            <a:rect l="l" t="t" r="r" b="b"/>
            <a:pathLst>
              <a:path w="1961253" h="1948364" extrusionOk="0">
                <a:moveTo>
                  <a:pt x="1961253" y="0"/>
                </a:moveTo>
                <a:lnTo>
                  <a:pt x="1961253" y="1948364"/>
                </a:lnTo>
                <a:lnTo>
                  <a:pt x="0" y="1948364"/>
                </a:lnTo>
                <a:lnTo>
                  <a:pt x="0" y="0"/>
                </a:lnTo>
                <a:close/>
              </a:path>
            </a:pathLst>
          </a:custGeom>
          <a:noFill/>
          <a:ln>
            <a:noFill/>
          </a:ln>
        </p:spPr>
      </p:pic>
      <p:sp>
        <p:nvSpPr>
          <p:cNvPr id="100" name="Google Shape;100;p11"/>
          <p:cNvSpPr/>
          <p:nvPr/>
        </p:nvSpPr>
        <p:spPr>
          <a:xfrm>
            <a:off x="396626" y="4929577"/>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meline 2">
  <p:cSld name="Timeline 2">
    <p:spTree>
      <p:nvGrpSpPr>
        <p:cNvPr id="1" name="Shape 101"/>
        <p:cNvGrpSpPr/>
        <p:nvPr/>
      </p:nvGrpSpPr>
      <p:grpSpPr>
        <a:xfrm>
          <a:off x="0" y="0"/>
          <a:ext cx="0" cy="0"/>
          <a:chOff x="0" y="0"/>
          <a:chExt cx="0" cy="0"/>
        </a:xfrm>
      </p:grpSpPr>
      <p:sp>
        <p:nvSpPr>
          <p:cNvPr id="102" name="Google Shape;102;p12"/>
          <p:cNvSpPr/>
          <p:nvPr/>
        </p:nvSpPr>
        <p:spPr>
          <a:xfrm>
            <a:off x="-24064" y="0"/>
            <a:ext cx="12216063" cy="34671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450">
              <a:solidFill>
                <a:schemeClr val="lt1"/>
              </a:solidFill>
              <a:latin typeface="EB Garamond"/>
              <a:ea typeface="EB Garamond"/>
              <a:cs typeface="EB Garamond"/>
              <a:sym typeface="EB Garamond"/>
            </a:endParaRPr>
          </a:p>
        </p:txBody>
      </p:sp>
      <p:sp>
        <p:nvSpPr>
          <p:cNvPr id="103" name="Google Shape;103;p12"/>
          <p:cNvSpPr/>
          <p:nvPr/>
        </p:nvSpPr>
        <p:spPr>
          <a:xfrm>
            <a:off x="443346" y="420493"/>
            <a:ext cx="11305309" cy="602672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600">
              <a:solidFill>
                <a:schemeClr val="lt1"/>
              </a:solidFill>
              <a:latin typeface="EB Garamond"/>
              <a:ea typeface="EB Garamond"/>
              <a:cs typeface="EB Garamond"/>
              <a:sym typeface="EB Garamond"/>
            </a:endParaRPr>
          </a:p>
        </p:txBody>
      </p:sp>
      <p:sp>
        <p:nvSpPr>
          <p:cNvPr id="104" name="Google Shape;104;p12"/>
          <p:cNvSpPr txBox="1">
            <a:spLocks noGrp="1"/>
          </p:cNvSpPr>
          <p:nvPr>
            <p:ph type="title"/>
          </p:nvPr>
        </p:nvSpPr>
        <p:spPr>
          <a:xfrm>
            <a:off x="914400" y="1057274"/>
            <a:ext cx="10511627" cy="1012785"/>
          </a:xfrm>
          <a:prstGeom prst="rect">
            <a:avLst/>
          </a:prstGeom>
          <a:noFill/>
          <a:ln>
            <a:noFill/>
          </a:ln>
        </p:spPr>
        <p:txBody>
          <a:bodyPr spcFirstLastPara="1" wrap="square" lIns="91425" tIns="0" rIns="91425" bIns="0" anchor="b" anchorCtr="0">
            <a:noAutofit/>
          </a:bodyPr>
          <a:lstStyle>
            <a:lvl1pPr lvl="0" algn="ctr">
              <a:lnSpc>
                <a:spcPct val="100000"/>
              </a:lnSpc>
              <a:spcBef>
                <a:spcPts val="0"/>
              </a:spcBef>
              <a:spcAft>
                <a:spcPts val="0"/>
              </a:spcAft>
              <a:buClr>
                <a:schemeClr val="accent6"/>
              </a:buClr>
              <a:buSzPts val="3600"/>
              <a:buFont typeface="Arial Black"/>
              <a:buNone/>
              <a:defRPr sz="3600">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5" name="Google Shape;105;p12"/>
          <p:cNvSpPr txBox="1">
            <a:spLocks noGrp="1"/>
          </p:cNvSpPr>
          <p:nvPr>
            <p:ph type="body" idx="1"/>
          </p:nvPr>
        </p:nvSpPr>
        <p:spPr>
          <a:xfrm>
            <a:off x="914400" y="2316067"/>
            <a:ext cx="10511627" cy="3948557"/>
          </a:xfrm>
          <a:prstGeom prst="rect">
            <a:avLst/>
          </a:prstGeom>
          <a:noFill/>
          <a:ln>
            <a:noFill/>
          </a:ln>
        </p:spPr>
        <p:txBody>
          <a:bodyPr spcFirstLastPara="1" wrap="square" lIns="91425" tIns="91425" rIns="91425" bIns="91425" anchor="t" anchorCtr="0">
            <a:normAutofit/>
          </a:bodyPr>
          <a:lstStyle>
            <a:lvl1pPr marL="457200" lvl="0" indent="-342900" algn="l">
              <a:lnSpc>
                <a:spcPct val="100000"/>
              </a:lnSpc>
              <a:spcBef>
                <a:spcPts val="1000"/>
              </a:spcBef>
              <a:spcAft>
                <a:spcPts val="0"/>
              </a:spcAft>
              <a:buClr>
                <a:schemeClr val="accent6"/>
              </a:buClr>
              <a:buSzPts val="1800"/>
              <a:buChar char="•"/>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6" name="Google Shape;106;p12"/>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losing">
  <p:cSld name="Closing">
    <p:bg>
      <p:bgPr>
        <a:solidFill>
          <a:schemeClr val="accent6"/>
        </a:solidFill>
        <a:effectLst/>
      </p:bgPr>
    </p:bg>
    <p:spTree>
      <p:nvGrpSpPr>
        <p:cNvPr id="1" name="Shape 107"/>
        <p:cNvGrpSpPr/>
        <p:nvPr/>
      </p:nvGrpSpPr>
      <p:grpSpPr>
        <a:xfrm>
          <a:off x="0" y="0"/>
          <a:ext cx="0" cy="0"/>
          <a:chOff x="0" y="0"/>
          <a:chExt cx="0" cy="0"/>
        </a:xfrm>
      </p:grpSpPr>
      <p:sp>
        <p:nvSpPr>
          <p:cNvPr id="108" name="Google Shape;108;p13"/>
          <p:cNvSpPr/>
          <p:nvPr/>
        </p:nvSpPr>
        <p:spPr>
          <a:xfrm>
            <a:off x="0" y="0"/>
            <a:ext cx="8948738" cy="6858000"/>
          </a:xfrm>
          <a:custGeom>
            <a:avLst/>
            <a:gdLst/>
            <a:ahLst/>
            <a:cxnLst/>
            <a:rect l="l" t="t" r="r" b="b"/>
            <a:pathLst>
              <a:path w="8948738" h="6858000" extrusionOk="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09" name="Google Shape;109;p13"/>
          <p:cNvSpPr/>
          <p:nvPr/>
        </p:nvSpPr>
        <p:spPr>
          <a:xfrm>
            <a:off x="7527501" y="0"/>
            <a:ext cx="4671276" cy="6857999"/>
          </a:xfrm>
          <a:custGeom>
            <a:avLst/>
            <a:gdLst/>
            <a:ahLst/>
            <a:cxnLst/>
            <a:rect l="l" t="t" r="r" b="b"/>
            <a:pathLst>
              <a:path w="4653374" h="6831717" extrusionOk="0">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110" name="Google Shape;110;p13"/>
          <p:cNvPicPr preferRelativeResize="0"/>
          <p:nvPr/>
        </p:nvPicPr>
        <p:blipFill rotWithShape="1">
          <a:blip r:embed="rId2">
            <a:alphaModFix/>
          </a:blip>
          <a:srcRect/>
          <a:stretch/>
        </p:blipFill>
        <p:spPr>
          <a:xfrm>
            <a:off x="8766586" y="0"/>
            <a:ext cx="3432191" cy="3432191"/>
          </a:xfrm>
          <a:prstGeom prst="rect">
            <a:avLst/>
          </a:prstGeom>
          <a:noFill/>
          <a:ln>
            <a:noFill/>
          </a:ln>
        </p:spPr>
      </p:pic>
      <p:sp>
        <p:nvSpPr>
          <p:cNvPr id="111" name="Google Shape;111;p13"/>
          <p:cNvSpPr txBox="1">
            <a:spLocks noGrp="1"/>
          </p:cNvSpPr>
          <p:nvPr>
            <p:ph type="ctrTitle"/>
          </p:nvPr>
        </p:nvSpPr>
        <p:spPr>
          <a:xfrm>
            <a:off x="914401" y="849782"/>
            <a:ext cx="5715000" cy="2727709"/>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13"/>
          <p:cNvSpPr txBox="1">
            <a:spLocks noGrp="1"/>
          </p:cNvSpPr>
          <p:nvPr>
            <p:ph type="subTitle" idx="1"/>
          </p:nvPr>
        </p:nvSpPr>
        <p:spPr>
          <a:xfrm>
            <a:off x="914401" y="3813606"/>
            <a:ext cx="5715000" cy="2234642"/>
          </a:xfrm>
          <a:prstGeom prst="rect">
            <a:avLst/>
          </a:prstGeom>
          <a:noFill/>
          <a:ln>
            <a:noFill/>
          </a:ln>
        </p:spPr>
        <p:txBody>
          <a:bodyPr spcFirstLastPara="1" wrap="square" lIns="91425" tIns="0" rIns="91425" bIns="0" anchor="t" anchorCtr="0">
            <a:normAutofit/>
          </a:bodyPr>
          <a:lstStyle>
            <a:lvl1pPr lvl="0" algn="l">
              <a:lnSpc>
                <a:spcPct val="100000"/>
              </a:lnSpc>
              <a:spcBef>
                <a:spcPts val="576"/>
              </a:spcBef>
              <a:spcAft>
                <a:spcPts val="0"/>
              </a:spcAft>
              <a:buClr>
                <a:schemeClr val="accent6"/>
              </a:buClr>
              <a:buSzPts val="2400"/>
              <a:buNone/>
              <a:defRPr sz="2400"/>
            </a:lvl1pPr>
            <a:lvl2pPr lvl="1" algn="ctr">
              <a:lnSpc>
                <a:spcPct val="100000"/>
              </a:lnSpc>
              <a:spcBef>
                <a:spcPts val="360"/>
              </a:spcBef>
              <a:spcAft>
                <a:spcPts val="0"/>
              </a:spcAft>
              <a:buClr>
                <a:schemeClr val="accent6"/>
              </a:buClr>
              <a:buSzPts val="2000"/>
              <a:buNone/>
              <a:defRPr sz="2000"/>
            </a:lvl2pPr>
            <a:lvl3pPr lvl="2" algn="ctr">
              <a:lnSpc>
                <a:spcPct val="100000"/>
              </a:lnSpc>
              <a:spcBef>
                <a:spcPts val="360"/>
              </a:spcBef>
              <a:spcAft>
                <a:spcPts val="0"/>
              </a:spcAft>
              <a:buClr>
                <a:schemeClr val="accent6"/>
              </a:buClr>
              <a:buSzPts val="1800"/>
              <a:buNone/>
              <a:defRPr sz="1800"/>
            </a:lvl3pPr>
            <a:lvl4pPr lvl="3" algn="ctr">
              <a:lnSpc>
                <a:spcPct val="100000"/>
              </a:lnSpc>
              <a:spcBef>
                <a:spcPts val="360"/>
              </a:spcBef>
              <a:spcAft>
                <a:spcPts val="0"/>
              </a:spcAft>
              <a:buClr>
                <a:schemeClr val="accent6"/>
              </a:buClr>
              <a:buSzPts val="1600"/>
              <a:buNone/>
              <a:defRPr sz="1600"/>
            </a:lvl4pPr>
            <a:lvl5pPr lvl="4" algn="ctr">
              <a:lnSpc>
                <a:spcPct val="100000"/>
              </a:lnSpc>
              <a:spcBef>
                <a:spcPts val="360"/>
              </a:spcBef>
              <a:spcAft>
                <a:spcPts val="0"/>
              </a:spcAft>
              <a:buClr>
                <a:schemeClr val="accent6"/>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13"/>
        <p:cNvGrpSpPr/>
        <p:nvPr/>
      </p:nvGrpSpPr>
      <p:grpSpPr>
        <a:xfrm>
          <a:off x="0" y="0"/>
          <a:ext cx="0" cy="0"/>
          <a:chOff x="0" y="0"/>
          <a:chExt cx="0" cy="0"/>
        </a:xfrm>
      </p:grpSpPr>
      <p:sp>
        <p:nvSpPr>
          <p:cNvPr id="114" name="Google Shape;114;p14"/>
          <p:cNvSpPr/>
          <p:nvPr/>
        </p:nvSpPr>
        <p:spPr>
          <a:xfrm>
            <a:off x="-7117" y="0"/>
            <a:ext cx="2550985" cy="6858000"/>
          </a:xfrm>
          <a:custGeom>
            <a:avLst/>
            <a:gdLst/>
            <a:ahLst/>
            <a:cxnLst/>
            <a:rect l="l" t="t" r="r" b="b"/>
            <a:pathLst>
              <a:path w="2550985" h="6858000" extrusionOk="0">
                <a:moveTo>
                  <a:pt x="2550985" y="0"/>
                </a:moveTo>
                <a:lnTo>
                  <a:pt x="0" y="0"/>
                </a:lnTo>
                <a:lnTo>
                  <a:pt x="0" y="6858000"/>
                </a:lnTo>
                <a:lnTo>
                  <a:pt x="2550985" y="6858000"/>
                </a:lnTo>
                <a:lnTo>
                  <a:pt x="2550985"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5" name="Google Shape;115;p14"/>
          <p:cNvSpPr/>
          <p:nvPr/>
        </p:nvSpPr>
        <p:spPr>
          <a:xfrm>
            <a:off x="-9415" y="0"/>
            <a:ext cx="2548591" cy="2555628"/>
          </a:xfrm>
          <a:custGeom>
            <a:avLst/>
            <a:gdLst/>
            <a:ahLst/>
            <a:cxnLst/>
            <a:rect l="l" t="t" r="r" b="b"/>
            <a:pathLst>
              <a:path w="2548591" h="2555628" extrusionOk="0">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6" name="Google Shape;116;p14"/>
          <p:cNvSpPr/>
          <p:nvPr/>
        </p:nvSpPr>
        <p:spPr>
          <a:xfrm rot="-5400000" flipH="1">
            <a:off x="-9389" y="4308466"/>
            <a:ext cx="2550984" cy="2560441"/>
          </a:xfrm>
          <a:custGeom>
            <a:avLst/>
            <a:gdLst/>
            <a:ahLst/>
            <a:cxnLst/>
            <a:rect l="l" t="t" r="r" b="b"/>
            <a:pathLst>
              <a:path w="1079" h="1083" extrusionOk="0">
                <a:moveTo>
                  <a:pt x="0" y="1083"/>
                </a:moveTo>
                <a:lnTo>
                  <a:pt x="1079" y="1083"/>
                </a:lnTo>
                <a:lnTo>
                  <a:pt x="1079" y="0"/>
                </a:lnTo>
                <a:lnTo>
                  <a:pt x="0" y="1083"/>
                </a:lnTo>
                <a:close/>
              </a:path>
            </a:pathLst>
          </a:custGeom>
          <a:solidFill>
            <a:schemeClr val="accent2">
              <a:alpha val="50196"/>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7" name="Google Shape;117;p14"/>
          <p:cNvSpPr/>
          <p:nvPr/>
        </p:nvSpPr>
        <p:spPr>
          <a:xfrm flipH="1">
            <a:off x="-10617" y="4308466"/>
            <a:ext cx="2550984" cy="2560441"/>
          </a:xfrm>
          <a:custGeom>
            <a:avLst/>
            <a:gdLst/>
            <a:ahLst/>
            <a:cxnLst/>
            <a:rect l="l" t="t" r="r" b="b"/>
            <a:pathLst>
              <a:path w="1079" h="1083" extrusionOk="0">
                <a:moveTo>
                  <a:pt x="0" y="1083"/>
                </a:moveTo>
                <a:lnTo>
                  <a:pt x="1079" y="1083"/>
                </a:lnTo>
                <a:lnTo>
                  <a:pt x="1079" y="0"/>
                </a:lnTo>
                <a:lnTo>
                  <a:pt x="0" y="1083"/>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8" name="Google Shape;118;p14"/>
          <p:cNvSpPr/>
          <p:nvPr/>
        </p:nvSpPr>
        <p:spPr>
          <a:xfrm>
            <a:off x="2543868" y="0"/>
            <a:ext cx="2560340" cy="2560340"/>
          </a:xfrm>
          <a:custGeom>
            <a:avLst/>
            <a:gdLst/>
            <a:ahLst/>
            <a:cxnLst/>
            <a:rect l="l" t="t" r="r" b="b"/>
            <a:pathLst>
              <a:path w="2560340" h="2560340" extrusionOk="0">
                <a:moveTo>
                  <a:pt x="0" y="2560340"/>
                </a:moveTo>
                <a:cubicBezTo>
                  <a:pt x="1414079" y="2560340"/>
                  <a:pt x="2560340" y="1414079"/>
                  <a:pt x="2560340" y="0"/>
                </a:cubicBezTo>
                <a:lnTo>
                  <a:pt x="0" y="0"/>
                </a:lnTo>
                <a:lnTo>
                  <a:pt x="0" y="2560340"/>
                </a:lnTo>
                <a:close/>
              </a:path>
            </a:pathLst>
          </a:custGeom>
          <a:solidFill>
            <a:srgbClr val="DCE6F5">
              <a:alpha val="50196"/>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19" name="Google Shape;119;p14"/>
          <p:cNvSpPr txBox="1">
            <a:spLocks noGrp="1"/>
          </p:cNvSpPr>
          <p:nvPr>
            <p:ph type="title"/>
          </p:nvPr>
        </p:nvSpPr>
        <p:spPr>
          <a:xfrm>
            <a:off x="3460565" y="1057274"/>
            <a:ext cx="7965461" cy="994164"/>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chemeClr val="accent6"/>
              </a:buClr>
              <a:buSzPts val="3600"/>
              <a:buFont typeface="Arial Black"/>
              <a:buNone/>
              <a:defRPr sz="3600" b="1">
                <a:latin typeface="Arial Black"/>
                <a:ea typeface="Arial Black"/>
                <a:cs typeface="Arial Black"/>
                <a:sym typeface="Arial Black"/>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0" name="Google Shape;120;p14"/>
          <p:cNvSpPr txBox="1">
            <a:spLocks noGrp="1"/>
          </p:cNvSpPr>
          <p:nvPr>
            <p:ph type="body" idx="1"/>
          </p:nvPr>
        </p:nvSpPr>
        <p:spPr>
          <a:xfrm>
            <a:off x="3460565" y="2303029"/>
            <a:ext cx="7965460" cy="3497698"/>
          </a:xfrm>
          <a:prstGeom prst="rect">
            <a:avLst/>
          </a:prstGeom>
          <a:noFill/>
          <a:ln>
            <a:noFill/>
          </a:ln>
        </p:spPr>
        <p:txBody>
          <a:bodyPr spcFirstLastPara="1" wrap="square" lIns="91425" tIns="0" rIns="91425" bIns="0" anchor="t" anchorCtr="0">
            <a:normAutofit/>
          </a:bodyPr>
          <a:lstStyle>
            <a:lvl1pPr marL="457200" lvl="0" indent="-342900" algn="l">
              <a:lnSpc>
                <a:spcPct val="100000"/>
              </a:lnSpc>
              <a:spcBef>
                <a:spcPts val="1000"/>
              </a:spcBef>
              <a:spcAft>
                <a:spcPts val="0"/>
              </a:spcAft>
              <a:buClr>
                <a:schemeClr val="accent6"/>
              </a:buClr>
              <a:buSzPts val="1800"/>
              <a:buChar char="•"/>
              <a:defRPr sz="1800"/>
            </a:lvl1pPr>
            <a:lvl2pPr marL="914400" lvl="1" indent="-342900" algn="l">
              <a:lnSpc>
                <a:spcPct val="100000"/>
              </a:lnSpc>
              <a:spcBef>
                <a:spcPts val="1000"/>
              </a:spcBef>
              <a:spcAft>
                <a:spcPts val="0"/>
              </a:spcAft>
              <a:buClr>
                <a:schemeClr val="accent6"/>
              </a:buClr>
              <a:buSzPts val="1800"/>
              <a:buChar char="•"/>
              <a:defRPr sz="1800"/>
            </a:lvl2pPr>
            <a:lvl3pPr marL="1371600" lvl="2" indent="-342900" algn="l">
              <a:lnSpc>
                <a:spcPct val="100000"/>
              </a:lnSpc>
              <a:spcBef>
                <a:spcPts val="1000"/>
              </a:spcBef>
              <a:spcAft>
                <a:spcPts val="0"/>
              </a:spcAft>
              <a:buClr>
                <a:schemeClr val="accent6"/>
              </a:buClr>
              <a:buSzPts val="1800"/>
              <a:buChar char="•"/>
              <a:defRPr sz="1800"/>
            </a:lvl3pPr>
            <a:lvl4pPr marL="1828800" lvl="3" indent="-342900" algn="l">
              <a:lnSpc>
                <a:spcPct val="100000"/>
              </a:lnSpc>
              <a:spcBef>
                <a:spcPts val="1000"/>
              </a:spcBef>
              <a:spcAft>
                <a:spcPts val="0"/>
              </a:spcAft>
              <a:buClr>
                <a:schemeClr val="accent6"/>
              </a:buClr>
              <a:buSzPts val="1800"/>
              <a:buChar char="•"/>
              <a:defRPr sz="1800"/>
            </a:lvl4pPr>
            <a:lvl5pPr marL="2286000" lvl="4" indent="-342900" algn="l">
              <a:lnSpc>
                <a:spcPct val="100000"/>
              </a:lnSpc>
              <a:spcBef>
                <a:spcPts val="1000"/>
              </a:spcBef>
              <a:spcAft>
                <a:spcPts val="0"/>
              </a:spcAft>
              <a:buClr>
                <a:schemeClr val="accent6"/>
              </a:buClr>
              <a:buSzPts val="1800"/>
              <a:buChar char="•"/>
              <a:defRPr sz="18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1" name="Google Shape;121;p14"/>
          <p:cNvSpPr txBox="1">
            <a:spLocks noGrp="1"/>
          </p:cNvSpPr>
          <p:nvPr>
            <p:ph type="sldNum" idx="12"/>
          </p:nvPr>
        </p:nvSpPr>
        <p:spPr>
          <a:xfrm>
            <a:off x="10358437" y="457199"/>
            <a:ext cx="1067589" cy="471489"/>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600">
                <a:solidFill>
                  <a:schemeClr val="accent6"/>
                </a:solidFill>
                <a:latin typeface="Arial Black"/>
                <a:ea typeface="Arial Black"/>
                <a:cs typeface="Arial Black"/>
                <a:sym typeface="Arial Black"/>
              </a:defRPr>
            </a:lvl1pPr>
            <a:lvl2pPr marL="0" lvl="1" indent="0" algn="r">
              <a:spcBef>
                <a:spcPts val="0"/>
              </a:spcBef>
              <a:buNone/>
              <a:defRPr sz="1600">
                <a:solidFill>
                  <a:schemeClr val="accent6"/>
                </a:solidFill>
                <a:latin typeface="Arial Black"/>
                <a:ea typeface="Arial Black"/>
                <a:cs typeface="Arial Black"/>
                <a:sym typeface="Arial Black"/>
              </a:defRPr>
            </a:lvl2pPr>
            <a:lvl3pPr marL="0" lvl="2" indent="0" algn="r">
              <a:spcBef>
                <a:spcPts val="0"/>
              </a:spcBef>
              <a:buNone/>
              <a:defRPr sz="1600">
                <a:solidFill>
                  <a:schemeClr val="accent6"/>
                </a:solidFill>
                <a:latin typeface="Arial Black"/>
                <a:ea typeface="Arial Black"/>
                <a:cs typeface="Arial Black"/>
                <a:sym typeface="Arial Black"/>
              </a:defRPr>
            </a:lvl3pPr>
            <a:lvl4pPr marL="0" lvl="3" indent="0" algn="r">
              <a:spcBef>
                <a:spcPts val="0"/>
              </a:spcBef>
              <a:buNone/>
              <a:defRPr sz="1600">
                <a:solidFill>
                  <a:schemeClr val="accent6"/>
                </a:solidFill>
                <a:latin typeface="Arial Black"/>
                <a:ea typeface="Arial Black"/>
                <a:cs typeface="Arial Black"/>
                <a:sym typeface="Arial Black"/>
              </a:defRPr>
            </a:lvl4pPr>
            <a:lvl5pPr marL="0" lvl="4" indent="0" algn="r">
              <a:spcBef>
                <a:spcPts val="0"/>
              </a:spcBef>
              <a:buNone/>
              <a:defRPr sz="1600">
                <a:solidFill>
                  <a:schemeClr val="accent6"/>
                </a:solidFill>
                <a:latin typeface="Arial Black"/>
                <a:ea typeface="Arial Black"/>
                <a:cs typeface="Arial Black"/>
                <a:sym typeface="Arial Black"/>
              </a:defRPr>
            </a:lvl5pPr>
            <a:lvl6pPr marL="0" lvl="5" indent="0" algn="r">
              <a:spcBef>
                <a:spcPts val="0"/>
              </a:spcBef>
              <a:buNone/>
              <a:defRPr sz="1600">
                <a:solidFill>
                  <a:schemeClr val="accent6"/>
                </a:solidFill>
                <a:latin typeface="Arial Black"/>
                <a:ea typeface="Arial Black"/>
                <a:cs typeface="Arial Black"/>
                <a:sym typeface="Arial Black"/>
              </a:defRPr>
            </a:lvl6pPr>
            <a:lvl7pPr marL="0" lvl="6" indent="0" algn="r">
              <a:spcBef>
                <a:spcPts val="0"/>
              </a:spcBef>
              <a:buNone/>
              <a:defRPr sz="1600">
                <a:solidFill>
                  <a:schemeClr val="accent6"/>
                </a:solidFill>
                <a:latin typeface="Arial Black"/>
                <a:ea typeface="Arial Black"/>
                <a:cs typeface="Arial Black"/>
                <a:sym typeface="Arial Black"/>
              </a:defRPr>
            </a:lvl7pPr>
            <a:lvl8pPr marL="0" lvl="7" indent="0" algn="r">
              <a:spcBef>
                <a:spcPts val="0"/>
              </a:spcBef>
              <a:buNone/>
              <a:defRPr sz="1600">
                <a:solidFill>
                  <a:schemeClr val="accent6"/>
                </a:solidFill>
                <a:latin typeface="Arial Black"/>
                <a:ea typeface="Arial Black"/>
                <a:cs typeface="Arial Black"/>
                <a:sym typeface="Arial Black"/>
              </a:defRPr>
            </a:lvl8pPr>
            <a:lvl9pPr marL="0" lvl="8" indent="0" algn="r">
              <a:spcBef>
                <a:spcPts val="0"/>
              </a:spcBef>
              <a:buNone/>
              <a:defRPr sz="1600">
                <a:solidFill>
                  <a:schemeClr val="accent6"/>
                </a:solidFill>
                <a:latin typeface="Arial Black"/>
                <a:ea typeface="Arial Black"/>
                <a:cs typeface="Arial Black"/>
                <a:sym typeface="Arial Black"/>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2"/>
        <p:cNvGrpSpPr/>
        <p:nvPr/>
      </p:nvGrpSpPr>
      <p:grpSpPr>
        <a:xfrm>
          <a:off x="0" y="0"/>
          <a:ext cx="0" cy="0"/>
          <a:chOff x="0" y="0"/>
          <a:chExt cx="0" cy="0"/>
        </a:xfrm>
      </p:grpSpPr>
      <p:sp>
        <p:nvSpPr>
          <p:cNvPr id="123" name="Google Shape;123;p15"/>
          <p:cNvSpPr/>
          <p:nvPr/>
        </p:nvSpPr>
        <p:spPr>
          <a:xfrm>
            <a:off x="1" y="0"/>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24" name="Google Shape;124;p15"/>
          <p:cNvSpPr/>
          <p:nvPr/>
        </p:nvSpPr>
        <p:spPr>
          <a:xfrm rot="10800000">
            <a:off x="9949173" y="4755034"/>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25" name="Google Shape;125;p15"/>
          <p:cNvSpPr txBox="1">
            <a:spLocks noGrp="1"/>
          </p:cNvSpPr>
          <p:nvPr>
            <p:ph type="title"/>
          </p:nvPr>
        </p:nvSpPr>
        <p:spPr>
          <a:xfrm>
            <a:off x="758952" y="731520"/>
            <a:ext cx="10671048" cy="1362057"/>
          </a:xfrm>
          <a:prstGeom prst="rect">
            <a:avLst/>
          </a:prstGeom>
          <a:noFill/>
          <a:ln>
            <a:noFill/>
          </a:ln>
        </p:spPr>
        <p:txBody>
          <a:bodyPr spcFirstLastPara="1" wrap="square" lIns="91425" tIns="45700" rIns="91425" bIns="45700" anchor="ctr" anchorCtr="0">
            <a:noAutofit/>
          </a:bodyPr>
          <a:lstStyle>
            <a:lvl1pPr lvl="0" algn="ctr">
              <a:lnSpc>
                <a:spcPct val="270833"/>
              </a:lnSpc>
              <a:spcBef>
                <a:spcPts val="0"/>
              </a:spcBef>
              <a:spcAft>
                <a:spcPts val="0"/>
              </a:spcAft>
              <a:buClr>
                <a:schemeClr val="accent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6" name="Google Shape;126;p15"/>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200">
                <a:solidFill>
                  <a:schemeClr val="accent6"/>
                </a:solidFill>
                <a:latin typeface="EB Garamond"/>
                <a:ea typeface="EB Garamond"/>
                <a:cs typeface="EB Garamond"/>
                <a:sym typeface="EB Garamond"/>
              </a:defRPr>
            </a:lvl1pPr>
            <a:lvl2pPr marL="0" lvl="1" indent="0" algn="r">
              <a:spcBef>
                <a:spcPts val="0"/>
              </a:spcBef>
              <a:buNone/>
              <a:defRPr sz="1200">
                <a:solidFill>
                  <a:schemeClr val="accent6"/>
                </a:solidFill>
                <a:latin typeface="EB Garamond"/>
                <a:ea typeface="EB Garamond"/>
                <a:cs typeface="EB Garamond"/>
                <a:sym typeface="EB Garamond"/>
              </a:defRPr>
            </a:lvl2pPr>
            <a:lvl3pPr marL="0" lvl="2" indent="0" algn="r">
              <a:spcBef>
                <a:spcPts val="0"/>
              </a:spcBef>
              <a:buNone/>
              <a:defRPr sz="1200">
                <a:solidFill>
                  <a:schemeClr val="accent6"/>
                </a:solidFill>
                <a:latin typeface="EB Garamond"/>
                <a:ea typeface="EB Garamond"/>
                <a:cs typeface="EB Garamond"/>
                <a:sym typeface="EB Garamond"/>
              </a:defRPr>
            </a:lvl3pPr>
            <a:lvl4pPr marL="0" lvl="3" indent="0" algn="r">
              <a:spcBef>
                <a:spcPts val="0"/>
              </a:spcBef>
              <a:buNone/>
              <a:defRPr sz="1200">
                <a:solidFill>
                  <a:schemeClr val="accent6"/>
                </a:solidFill>
                <a:latin typeface="EB Garamond"/>
                <a:ea typeface="EB Garamond"/>
                <a:cs typeface="EB Garamond"/>
                <a:sym typeface="EB Garamond"/>
              </a:defRPr>
            </a:lvl4pPr>
            <a:lvl5pPr marL="0" lvl="4" indent="0" algn="r">
              <a:spcBef>
                <a:spcPts val="0"/>
              </a:spcBef>
              <a:buNone/>
              <a:defRPr sz="1200">
                <a:solidFill>
                  <a:schemeClr val="accent6"/>
                </a:solidFill>
                <a:latin typeface="EB Garamond"/>
                <a:ea typeface="EB Garamond"/>
                <a:cs typeface="EB Garamond"/>
                <a:sym typeface="EB Garamond"/>
              </a:defRPr>
            </a:lvl5pPr>
            <a:lvl6pPr marL="0" lvl="5" indent="0" algn="r">
              <a:spcBef>
                <a:spcPts val="0"/>
              </a:spcBef>
              <a:buNone/>
              <a:defRPr sz="1200">
                <a:solidFill>
                  <a:schemeClr val="accent6"/>
                </a:solidFill>
                <a:latin typeface="EB Garamond"/>
                <a:ea typeface="EB Garamond"/>
                <a:cs typeface="EB Garamond"/>
                <a:sym typeface="EB Garamond"/>
              </a:defRPr>
            </a:lvl6pPr>
            <a:lvl7pPr marL="0" lvl="6" indent="0" algn="r">
              <a:spcBef>
                <a:spcPts val="0"/>
              </a:spcBef>
              <a:buNone/>
              <a:defRPr sz="1200">
                <a:solidFill>
                  <a:schemeClr val="accent6"/>
                </a:solidFill>
                <a:latin typeface="EB Garamond"/>
                <a:ea typeface="EB Garamond"/>
                <a:cs typeface="EB Garamond"/>
                <a:sym typeface="EB Garamond"/>
              </a:defRPr>
            </a:lvl7pPr>
            <a:lvl8pPr marL="0" lvl="7" indent="0" algn="r">
              <a:spcBef>
                <a:spcPts val="0"/>
              </a:spcBef>
              <a:buNone/>
              <a:defRPr sz="1200">
                <a:solidFill>
                  <a:schemeClr val="accent6"/>
                </a:solidFill>
                <a:latin typeface="EB Garamond"/>
                <a:ea typeface="EB Garamond"/>
                <a:cs typeface="EB Garamond"/>
                <a:sym typeface="EB Garamond"/>
              </a:defRPr>
            </a:lvl8pPr>
            <a:lvl9pPr marL="0" lvl="8" indent="0" algn="r">
              <a:spcBef>
                <a:spcPts val="0"/>
              </a:spcBef>
              <a:buNone/>
              <a:defRPr sz="1200">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7"/>
        <p:cNvGrpSpPr/>
        <p:nvPr/>
      </p:nvGrpSpPr>
      <p:grpSpPr>
        <a:xfrm>
          <a:off x="0" y="0"/>
          <a:ext cx="0" cy="0"/>
          <a:chOff x="0" y="0"/>
          <a:chExt cx="0" cy="0"/>
        </a:xfrm>
      </p:grpSpPr>
      <p:sp>
        <p:nvSpPr>
          <p:cNvPr id="128" name="Google Shape;128;p16"/>
          <p:cNvSpPr/>
          <p:nvPr/>
        </p:nvSpPr>
        <p:spPr>
          <a:xfrm>
            <a:off x="1" y="0"/>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29" name="Google Shape;129;p16"/>
          <p:cNvSpPr/>
          <p:nvPr/>
        </p:nvSpPr>
        <p:spPr>
          <a:xfrm rot="10800000">
            <a:off x="9949173" y="4755034"/>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30" name="Google Shape;130;p16"/>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200">
                <a:solidFill>
                  <a:schemeClr val="accent6"/>
                </a:solidFill>
                <a:latin typeface="EB Garamond"/>
                <a:ea typeface="EB Garamond"/>
                <a:cs typeface="EB Garamond"/>
                <a:sym typeface="EB Garamond"/>
              </a:defRPr>
            </a:lvl1pPr>
            <a:lvl2pPr marL="0" lvl="1" indent="0" algn="r">
              <a:spcBef>
                <a:spcPts val="0"/>
              </a:spcBef>
              <a:buNone/>
              <a:defRPr sz="1200">
                <a:solidFill>
                  <a:schemeClr val="accent6"/>
                </a:solidFill>
                <a:latin typeface="EB Garamond"/>
                <a:ea typeface="EB Garamond"/>
                <a:cs typeface="EB Garamond"/>
                <a:sym typeface="EB Garamond"/>
              </a:defRPr>
            </a:lvl2pPr>
            <a:lvl3pPr marL="0" lvl="2" indent="0" algn="r">
              <a:spcBef>
                <a:spcPts val="0"/>
              </a:spcBef>
              <a:buNone/>
              <a:defRPr sz="1200">
                <a:solidFill>
                  <a:schemeClr val="accent6"/>
                </a:solidFill>
                <a:latin typeface="EB Garamond"/>
                <a:ea typeface="EB Garamond"/>
                <a:cs typeface="EB Garamond"/>
                <a:sym typeface="EB Garamond"/>
              </a:defRPr>
            </a:lvl3pPr>
            <a:lvl4pPr marL="0" lvl="3" indent="0" algn="r">
              <a:spcBef>
                <a:spcPts val="0"/>
              </a:spcBef>
              <a:buNone/>
              <a:defRPr sz="1200">
                <a:solidFill>
                  <a:schemeClr val="accent6"/>
                </a:solidFill>
                <a:latin typeface="EB Garamond"/>
                <a:ea typeface="EB Garamond"/>
                <a:cs typeface="EB Garamond"/>
                <a:sym typeface="EB Garamond"/>
              </a:defRPr>
            </a:lvl4pPr>
            <a:lvl5pPr marL="0" lvl="4" indent="0" algn="r">
              <a:spcBef>
                <a:spcPts val="0"/>
              </a:spcBef>
              <a:buNone/>
              <a:defRPr sz="1200">
                <a:solidFill>
                  <a:schemeClr val="accent6"/>
                </a:solidFill>
                <a:latin typeface="EB Garamond"/>
                <a:ea typeface="EB Garamond"/>
                <a:cs typeface="EB Garamond"/>
                <a:sym typeface="EB Garamond"/>
              </a:defRPr>
            </a:lvl5pPr>
            <a:lvl6pPr marL="0" lvl="5" indent="0" algn="r">
              <a:spcBef>
                <a:spcPts val="0"/>
              </a:spcBef>
              <a:buNone/>
              <a:defRPr sz="1200">
                <a:solidFill>
                  <a:schemeClr val="accent6"/>
                </a:solidFill>
                <a:latin typeface="EB Garamond"/>
                <a:ea typeface="EB Garamond"/>
                <a:cs typeface="EB Garamond"/>
                <a:sym typeface="EB Garamond"/>
              </a:defRPr>
            </a:lvl6pPr>
            <a:lvl7pPr marL="0" lvl="6" indent="0" algn="r">
              <a:spcBef>
                <a:spcPts val="0"/>
              </a:spcBef>
              <a:buNone/>
              <a:defRPr sz="1200">
                <a:solidFill>
                  <a:schemeClr val="accent6"/>
                </a:solidFill>
                <a:latin typeface="EB Garamond"/>
                <a:ea typeface="EB Garamond"/>
                <a:cs typeface="EB Garamond"/>
                <a:sym typeface="EB Garamond"/>
              </a:defRPr>
            </a:lvl7pPr>
            <a:lvl8pPr marL="0" lvl="7" indent="0" algn="r">
              <a:spcBef>
                <a:spcPts val="0"/>
              </a:spcBef>
              <a:buNone/>
              <a:defRPr sz="1200">
                <a:solidFill>
                  <a:schemeClr val="accent6"/>
                </a:solidFill>
                <a:latin typeface="EB Garamond"/>
                <a:ea typeface="EB Garamond"/>
                <a:cs typeface="EB Garamond"/>
                <a:sym typeface="EB Garamond"/>
              </a:defRPr>
            </a:lvl8pPr>
            <a:lvl9pPr marL="0" lvl="8" indent="0" algn="r">
              <a:spcBef>
                <a:spcPts val="0"/>
              </a:spcBef>
              <a:buNone/>
              <a:defRPr sz="1200">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31"/>
        <p:cNvGrpSpPr/>
        <p:nvPr/>
      </p:nvGrpSpPr>
      <p:grpSpPr>
        <a:xfrm>
          <a:off x="0" y="0"/>
          <a:ext cx="0" cy="0"/>
          <a:chOff x="0" y="0"/>
          <a:chExt cx="0" cy="0"/>
        </a:xfrm>
      </p:grpSpPr>
      <p:sp>
        <p:nvSpPr>
          <p:cNvPr id="132" name="Google Shape;132;p17"/>
          <p:cNvSpPr/>
          <p:nvPr/>
        </p:nvSpPr>
        <p:spPr>
          <a:xfrm rot="10800000">
            <a:off x="9949173" y="4755034"/>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33" name="Google Shape;133;p17"/>
          <p:cNvSpPr txBox="1">
            <a:spLocks noGrp="1"/>
          </p:cNvSpPr>
          <p:nvPr>
            <p:ph type="title"/>
          </p:nvPr>
        </p:nvSpPr>
        <p:spPr>
          <a:xfrm>
            <a:off x="758952" y="758952"/>
            <a:ext cx="3932237" cy="152466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6"/>
              </a:buClr>
              <a:buSzPts val="3200"/>
              <a:buFont typeface="Arial Black"/>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 name="Google Shape;134;p17"/>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200">
                <a:solidFill>
                  <a:schemeClr val="accent6"/>
                </a:solidFill>
                <a:latin typeface="EB Garamond"/>
                <a:ea typeface="EB Garamond"/>
                <a:cs typeface="EB Garamond"/>
                <a:sym typeface="EB Garamond"/>
              </a:defRPr>
            </a:lvl1pPr>
            <a:lvl2pPr marL="0" lvl="1" indent="0" algn="r">
              <a:spcBef>
                <a:spcPts val="0"/>
              </a:spcBef>
              <a:buNone/>
              <a:defRPr sz="1200">
                <a:solidFill>
                  <a:schemeClr val="accent6"/>
                </a:solidFill>
                <a:latin typeface="EB Garamond"/>
                <a:ea typeface="EB Garamond"/>
                <a:cs typeface="EB Garamond"/>
                <a:sym typeface="EB Garamond"/>
              </a:defRPr>
            </a:lvl2pPr>
            <a:lvl3pPr marL="0" lvl="2" indent="0" algn="r">
              <a:spcBef>
                <a:spcPts val="0"/>
              </a:spcBef>
              <a:buNone/>
              <a:defRPr sz="1200">
                <a:solidFill>
                  <a:schemeClr val="accent6"/>
                </a:solidFill>
                <a:latin typeface="EB Garamond"/>
                <a:ea typeface="EB Garamond"/>
                <a:cs typeface="EB Garamond"/>
                <a:sym typeface="EB Garamond"/>
              </a:defRPr>
            </a:lvl3pPr>
            <a:lvl4pPr marL="0" lvl="3" indent="0" algn="r">
              <a:spcBef>
                <a:spcPts val="0"/>
              </a:spcBef>
              <a:buNone/>
              <a:defRPr sz="1200">
                <a:solidFill>
                  <a:schemeClr val="accent6"/>
                </a:solidFill>
                <a:latin typeface="EB Garamond"/>
                <a:ea typeface="EB Garamond"/>
                <a:cs typeface="EB Garamond"/>
                <a:sym typeface="EB Garamond"/>
              </a:defRPr>
            </a:lvl4pPr>
            <a:lvl5pPr marL="0" lvl="4" indent="0" algn="r">
              <a:spcBef>
                <a:spcPts val="0"/>
              </a:spcBef>
              <a:buNone/>
              <a:defRPr sz="1200">
                <a:solidFill>
                  <a:schemeClr val="accent6"/>
                </a:solidFill>
                <a:latin typeface="EB Garamond"/>
                <a:ea typeface="EB Garamond"/>
                <a:cs typeface="EB Garamond"/>
                <a:sym typeface="EB Garamond"/>
              </a:defRPr>
            </a:lvl5pPr>
            <a:lvl6pPr marL="0" lvl="5" indent="0" algn="r">
              <a:spcBef>
                <a:spcPts val="0"/>
              </a:spcBef>
              <a:buNone/>
              <a:defRPr sz="1200">
                <a:solidFill>
                  <a:schemeClr val="accent6"/>
                </a:solidFill>
                <a:latin typeface="EB Garamond"/>
                <a:ea typeface="EB Garamond"/>
                <a:cs typeface="EB Garamond"/>
                <a:sym typeface="EB Garamond"/>
              </a:defRPr>
            </a:lvl6pPr>
            <a:lvl7pPr marL="0" lvl="6" indent="0" algn="r">
              <a:spcBef>
                <a:spcPts val="0"/>
              </a:spcBef>
              <a:buNone/>
              <a:defRPr sz="1200">
                <a:solidFill>
                  <a:schemeClr val="accent6"/>
                </a:solidFill>
                <a:latin typeface="EB Garamond"/>
                <a:ea typeface="EB Garamond"/>
                <a:cs typeface="EB Garamond"/>
                <a:sym typeface="EB Garamond"/>
              </a:defRPr>
            </a:lvl7pPr>
            <a:lvl8pPr marL="0" lvl="7" indent="0" algn="r">
              <a:spcBef>
                <a:spcPts val="0"/>
              </a:spcBef>
              <a:buNone/>
              <a:defRPr sz="1200">
                <a:solidFill>
                  <a:schemeClr val="accent6"/>
                </a:solidFill>
                <a:latin typeface="EB Garamond"/>
                <a:ea typeface="EB Garamond"/>
                <a:cs typeface="EB Garamond"/>
                <a:sym typeface="EB Garamond"/>
              </a:defRPr>
            </a:lvl8pPr>
            <a:lvl9pPr marL="0" lvl="8" indent="0" algn="r">
              <a:spcBef>
                <a:spcPts val="0"/>
              </a:spcBef>
              <a:buNone/>
              <a:defRPr sz="1200">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
        <p:nvSpPr>
          <p:cNvPr id="135" name="Google Shape;135;p17"/>
          <p:cNvSpPr txBox="1">
            <a:spLocks noGrp="1"/>
          </p:cNvSpPr>
          <p:nvPr>
            <p:ph type="body" idx="1"/>
          </p:nvPr>
        </p:nvSpPr>
        <p:spPr>
          <a:xfrm>
            <a:off x="758952" y="2286000"/>
            <a:ext cx="3932237" cy="3567086"/>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Clr>
                <a:schemeClr val="accent6"/>
              </a:buClr>
              <a:buSzPts val="1600"/>
              <a:buNone/>
              <a:defRPr sz="1600"/>
            </a:lvl1pPr>
            <a:lvl2pPr marL="914400" lvl="1" indent="-228600" algn="l">
              <a:lnSpc>
                <a:spcPct val="100000"/>
              </a:lnSpc>
              <a:spcBef>
                <a:spcPts val="360"/>
              </a:spcBef>
              <a:spcAft>
                <a:spcPts val="0"/>
              </a:spcAft>
              <a:buClr>
                <a:schemeClr val="accent6"/>
              </a:buClr>
              <a:buSzPts val="1400"/>
              <a:buNone/>
              <a:defRPr sz="1400"/>
            </a:lvl2pPr>
            <a:lvl3pPr marL="1371600" lvl="2" indent="-228600" algn="l">
              <a:lnSpc>
                <a:spcPct val="100000"/>
              </a:lnSpc>
              <a:spcBef>
                <a:spcPts val="360"/>
              </a:spcBef>
              <a:spcAft>
                <a:spcPts val="0"/>
              </a:spcAft>
              <a:buClr>
                <a:schemeClr val="accent6"/>
              </a:buClr>
              <a:buSzPts val="1200"/>
              <a:buNone/>
              <a:defRPr sz="1200"/>
            </a:lvl3pPr>
            <a:lvl4pPr marL="1828800" lvl="3" indent="-228600" algn="l">
              <a:lnSpc>
                <a:spcPct val="100000"/>
              </a:lnSpc>
              <a:spcBef>
                <a:spcPts val="360"/>
              </a:spcBef>
              <a:spcAft>
                <a:spcPts val="0"/>
              </a:spcAft>
              <a:buClr>
                <a:schemeClr val="accent6"/>
              </a:buClr>
              <a:buSzPts val="1000"/>
              <a:buNone/>
              <a:defRPr sz="1000"/>
            </a:lvl4pPr>
            <a:lvl5pPr marL="2286000" lvl="4" indent="-228600" algn="l">
              <a:lnSpc>
                <a:spcPct val="100000"/>
              </a:lnSpc>
              <a:spcBef>
                <a:spcPts val="360"/>
              </a:spcBef>
              <a:spcAft>
                <a:spcPts val="0"/>
              </a:spcAft>
              <a:buClr>
                <a:schemeClr val="accent6"/>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36" name="Google Shape;136;p17"/>
          <p:cNvSpPr txBox="1">
            <a:spLocks noGrp="1"/>
          </p:cNvSpPr>
          <p:nvPr>
            <p:ph type="body" idx="2"/>
          </p:nvPr>
        </p:nvSpPr>
        <p:spPr>
          <a:xfrm>
            <a:off x="5183187" y="741459"/>
            <a:ext cx="6242839" cy="5119592"/>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360"/>
              </a:spcBef>
              <a:spcAft>
                <a:spcPts val="0"/>
              </a:spcAft>
              <a:buClr>
                <a:schemeClr val="accent6"/>
              </a:buClr>
              <a:buSzPts val="3200"/>
              <a:buChar char="•"/>
              <a:defRPr sz="3200"/>
            </a:lvl1pPr>
            <a:lvl2pPr marL="914400" lvl="1" indent="-406400" algn="l">
              <a:lnSpc>
                <a:spcPct val="100000"/>
              </a:lnSpc>
              <a:spcBef>
                <a:spcPts val="360"/>
              </a:spcBef>
              <a:spcAft>
                <a:spcPts val="0"/>
              </a:spcAft>
              <a:buClr>
                <a:schemeClr val="accent6"/>
              </a:buClr>
              <a:buSzPts val="2800"/>
              <a:buChar char="•"/>
              <a:defRPr sz="2800"/>
            </a:lvl2pPr>
            <a:lvl3pPr marL="1371600" lvl="2" indent="-381000" algn="l">
              <a:lnSpc>
                <a:spcPct val="100000"/>
              </a:lnSpc>
              <a:spcBef>
                <a:spcPts val="360"/>
              </a:spcBef>
              <a:spcAft>
                <a:spcPts val="0"/>
              </a:spcAft>
              <a:buClr>
                <a:schemeClr val="accent6"/>
              </a:buClr>
              <a:buSzPts val="2400"/>
              <a:buChar char="•"/>
              <a:defRPr sz="2400"/>
            </a:lvl3pPr>
            <a:lvl4pPr marL="1828800" lvl="3" indent="-355600" algn="l">
              <a:lnSpc>
                <a:spcPct val="100000"/>
              </a:lnSpc>
              <a:spcBef>
                <a:spcPts val="360"/>
              </a:spcBef>
              <a:spcAft>
                <a:spcPts val="0"/>
              </a:spcAft>
              <a:buClr>
                <a:schemeClr val="accent6"/>
              </a:buClr>
              <a:buSzPts val="2000"/>
              <a:buChar char="•"/>
              <a:defRPr sz="2000"/>
            </a:lvl4pPr>
            <a:lvl5pPr marL="2286000" lvl="4" indent="-355600" algn="l">
              <a:lnSpc>
                <a:spcPct val="100000"/>
              </a:lnSpc>
              <a:spcBef>
                <a:spcPts val="360"/>
              </a:spcBef>
              <a:spcAft>
                <a:spcPts val="0"/>
              </a:spcAft>
              <a:buClr>
                <a:schemeClr val="accent6"/>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37"/>
        <p:cNvGrpSpPr/>
        <p:nvPr/>
      </p:nvGrpSpPr>
      <p:grpSpPr>
        <a:xfrm>
          <a:off x="0" y="0"/>
          <a:ext cx="0" cy="0"/>
          <a:chOff x="0" y="0"/>
          <a:chExt cx="0" cy="0"/>
        </a:xfrm>
      </p:grpSpPr>
      <p:sp>
        <p:nvSpPr>
          <p:cNvPr id="138" name="Google Shape;138;p18"/>
          <p:cNvSpPr/>
          <p:nvPr/>
        </p:nvSpPr>
        <p:spPr>
          <a:xfrm rot="10800000">
            <a:off x="9949173" y="4755034"/>
            <a:ext cx="2242827" cy="2102966"/>
          </a:xfrm>
          <a:custGeom>
            <a:avLst/>
            <a:gdLst/>
            <a:ahLst/>
            <a:cxnLst/>
            <a:rect l="l" t="t" r="r" b="b"/>
            <a:pathLst>
              <a:path w="2242827" h="2102966" extrusionOk="0">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rgbClr val="EDF2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sp>
        <p:nvSpPr>
          <p:cNvPr id="139" name="Google Shape;139;p18"/>
          <p:cNvSpPr txBox="1">
            <a:spLocks noGrp="1"/>
          </p:cNvSpPr>
          <p:nvPr>
            <p:ph type="title"/>
          </p:nvPr>
        </p:nvSpPr>
        <p:spPr>
          <a:xfrm>
            <a:off x="760938" y="755372"/>
            <a:ext cx="3931920" cy="1527048"/>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Clr>
                <a:schemeClr val="accent6"/>
              </a:buClr>
              <a:buSzPts val="3200"/>
              <a:buFont typeface="Arial Black"/>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 name="Google Shape;140;p18"/>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lvl="0" indent="0" algn="r">
              <a:spcBef>
                <a:spcPts val="0"/>
              </a:spcBef>
              <a:buNone/>
              <a:defRPr sz="1200">
                <a:solidFill>
                  <a:schemeClr val="accent6"/>
                </a:solidFill>
                <a:latin typeface="EB Garamond"/>
                <a:ea typeface="EB Garamond"/>
                <a:cs typeface="EB Garamond"/>
                <a:sym typeface="EB Garamond"/>
              </a:defRPr>
            </a:lvl1pPr>
            <a:lvl2pPr marL="0" lvl="1" indent="0" algn="r">
              <a:spcBef>
                <a:spcPts val="0"/>
              </a:spcBef>
              <a:buNone/>
              <a:defRPr sz="1200">
                <a:solidFill>
                  <a:schemeClr val="accent6"/>
                </a:solidFill>
                <a:latin typeface="EB Garamond"/>
                <a:ea typeface="EB Garamond"/>
                <a:cs typeface="EB Garamond"/>
                <a:sym typeface="EB Garamond"/>
              </a:defRPr>
            </a:lvl2pPr>
            <a:lvl3pPr marL="0" lvl="2" indent="0" algn="r">
              <a:spcBef>
                <a:spcPts val="0"/>
              </a:spcBef>
              <a:buNone/>
              <a:defRPr sz="1200">
                <a:solidFill>
                  <a:schemeClr val="accent6"/>
                </a:solidFill>
                <a:latin typeface="EB Garamond"/>
                <a:ea typeface="EB Garamond"/>
                <a:cs typeface="EB Garamond"/>
                <a:sym typeface="EB Garamond"/>
              </a:defRPr>
            </a:lvl3pPr>
            <a:lvl4pPr marL="0" lvl="3" indent="0" algn="r">
              <a:spcBef>
                <a:spcPts val="0"/>
              </a:spcBef>
              <a:buNone/>
              <a:defRPr sz="1200">
                <a:solidFill>
                  <a:schemeClr val="accent6"/>
                </a:solidFill>
                <a:latin typeface="EB Garamond"/>
                <a:ea typeface="EB Garamond"/>
                <a:cs typeface="EB Garamond"/>
                <a:sym typeface="EB Garamond"/>
              </a:defRPr>
            </a:lvl4pPr>
            <a:lvl5pPr marL="0" lvl="4" indent="0" algn="r">
              <a:spcBef>
                <a:spcPts val="0"/>
              </a:spcBef>
              <a:buNone/>
              <a:defRPr sz="1200">
                <a:solidFill>
                  <a:schemeClr val="accent6"/>
                </a:solidFill>
                <a:latin typeface="EB Garamond"/>
                <a:ea typeface="EB Garamond"/>
                <a:cs typeface="EB Garamond"/>
                <a:sym typeface="EB Garamond"/>
              </a:defRPr>
            </a:lvl5pPr>
            <a:lvl6pPr marL="0" lvl="5" indent="0" algn="r">
              <a:spcBef>
                <a:spcPts val="0"/>
              </a:spcBef>
              <a:buNone/>
              <a:defRPr sz="1200">
                <a:solidFill>
                  <a:schemeClr val="accent6"/>
                </a:solidFill>
                <a:latin typeface="EB Garamond"/>
                <a:ea typeface="EB Garamond"/>
                <a:cs typeface="EB Garamond"/>
                <a:sym typeface="EB Garamond"/>
              </a:defRPr>
            </a:lvl6pPr>
            <a:lvl7pPr marL="0" lvl="6" indent="0" algn="r">
              <a:spcBef>
                <a:spcPts val="0"/>
              </a:spcBef>
              <a:buNone/>
              <a:defRPr sz="1200">
                <a:solidFill>
                  <a:schemeClr val="accent6"/>
                </a:solidFill>
                <a:latin typeface="EB Garamond"/>
                <a:ea typeface="EB Garamond"/>
                <a:cs typeface="EB Garamond"/>
                <a:sym typeface="EB Garamond"/>
              </a:defRPr>
            </a:lvl7pPr>
            <a:lvl8pPr marL="0" lvl="7" indent="0" algn="r">
              <a:spcBef>
                <a:spcPts val="0"/>
              </a:spcBef>
              <a:buNone/>
              <a:defRPr sz="1200">
                <a:solidFill>
                  <a:schemeClr val="accent6"/>
                </a:solidFill>
                <a:latin typeface="EB Garamond"/>
                <a:ea typeface="EB Garamond"/>
                <a:cs typeface="EB Garamond"/>
                <a:sym typeface="EB Garamond"/>
              </a:defRPr>
            </a:lvl8pPr>
            <a:lvl9pPr marL="0" lvl="8" indent="0" algn="r">
              <a:spcBef>
                <a:spcPts val="0"/>
              </a:spcBef>
              <a:buNone/>
              <a:defRPr sz="1200">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
        <p:nvSpPr>
          <p:cNvPr id="141" name="Google Shape;141;p18"/>
          <p:cNvSpPr txBox="1">
            <a:spLocks noGrp="1"/>
          </p:cNvSpPr>
          <p:nvPr>
            <p:ph type="body" idx="1"/>
          </p:nvPr>
        </p:nvSpPr>
        <p:spPr>
          <a:xfrm>
            <a:off x="760938" y="2286001"/>
            <a:ext cx="3931920"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Clr>
                <a:schemeClr val="accent6"/>
              </a:buClr>
              <a:buSzPts val="1600"/>
              <a:buNone/>
              <a:defRPr sz="1600"/>
            </a:lvl1pPr>
            <a:lvl2pPr marL="914400" lvl="1" indent="-228600" algn="l">
              <a:lnSpc>
                <a:spcPct val="100000"/>
              </a:lnSpc>
              <a:spcBef>
                <a:spcPts val="360"/>
              </a:spcBef>
              <a:spcAft>
                <a:spcPts val="0"/>
              </a:spcAft>
              <a:buClr>
                <a:schemeClr val="accent6"/>
              </a:buClr>
              <a:buSzPts val="1400"/>
              <a:buNone/>
              <a:defRPr sz="1400"/>
            </a:lvl2pPr>
            <a:lvl3pPr marL="1371600" lvl="2" indent="-228600" algn="l">
              <a:lnSpc>
                <a:spcPct val="100000"/>
              </a:lnSpc>
              <a:spcBef>
                <a:spcPts val="360"/>
              </a:spcBef>
              <a:spcAft>
                <a:spcPts val="0"/>
              </a:spcAft>
              <a:buClr>
                <a:schemeClr val="accent6"/>
              </a:buClr>
              <a:buSzPts val="1200"/>
              <a:buNone/>
              <a:defRPr sz="1200"/>
            </a:lvl3pPr>
            <a:lvl4pPr marL="1828800" lvl="3" indent="-228600" algn="l">
              <a:lnSpc>
                <a:spcPct val="100000"/>
              </a:lnSpc>
              <a:spcBef>
                <a:spcPts val="360"/>
              </a:spcBef>
              <a:spcAft>
                <a:spcPts val="0"/>
              </a:spcAft>
              <a:buClr>
                <a:schemeClr val="accent6"/>
              </a:buClr>
              <a:buSzPts val="1000"/>
              <a:buNone/>
              <a:defRPr sz="1000"/>
            </a:lvl4pPr>
            <a:lvl5pPr marL="2286000" lvl="4" indent="-228600" algn="l">
              <a:lnSpc>
                <a:spcPct val="100000"/>
              </a:lnSpc>
              <a:spcBef>
                <a:spcPts val="360"/>
              </a:spcBef>
              <a:spcAft>
                <a:spcPts val="0"/>
              </a:spcAft>
              <a:buClr>
                <a:schemeClr val="accent6"/>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42" name="Google Shape;142;p18"/>
          <p:cNvSpPr>
            <a:spLocks noGrp="1"/>
          </p:cNvSpPr>
          <p:nvPr>
            <p:ph type="pic" idx="2"/>
          </p:nvPr>
        </p:nvSpPr>
        <p:spPr>
          <a:xfrm>
            <a:off x="5262700" y="987425"/>
            <a:ext cx="6172200" cy="4873625"/>
          </a:xfrm>
          <a:prstGeom prst="rect">
            <a:avLst/>
          </a:prstGeom>
          <a:noFill/>
          <a:ln>
            <a:no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sldNum" idx="12"/>
          </p:nvPr>
        </p:nvSpPr>
        <p:spPr>
          <a:xfrm>
            <a:off x="10438475" y="457199"/>
            <a:ext cx="987552" cy="244503"/>
          </a:xfrm>
          <a:prstGeom prst="rect">
            <a:avLst/>
          </a:prstGeom>
          <a:noFill/>
          <a:ln>
            <a:noFill/>
          </a:ln>
        </p:spPr>
        <p:txBody>
          <a:bodyPr spcFirstLastPara="1" wrap="square" lIns="91425" tIns="45700" rIns="0" bIns="45700" anchor="ctr" anchorCtr="0">
            <a:noAutofit/>
          </a:bodyPr>
          <a:lstStyle>
            <a:lvl1pPr marL="0" marR="0" lvl="0" indent="0" algn="r" rtl="0">
              <a:spcBef>
                <a:spcPts val="0"/>
              </a:spcBef>
              <a:buNone/>
              <a:defRPr sz="1200" b="0" i="0" u="none" strike="noStrike" cap="none">
                <a:solidFill>
                  <a:schemeClr val="accent6"/>
                </a:solidFill>
                <a:latin typeface="EB Garamond"/>
                <a:ea typeface="EB Garamond"/>
                <a:cs typeface="EB Garamond"/>
                <a:sym typeface="EB Garamond"/>
              </a:defRPr>
            </a:lvl1pPr>
            <a:lvl2pPr marL="0" marR="0" lvl="1" indent="0" algn="r" rtl="0">
              <a:spcBef>
                <a:spcPts val="0"/>
              </a:spcBef>
              <a:buNone/>
              <a:defRPr sz="1200" b="0" i="0" u="none" strike="noStrike" cap="none">
                <a:solidFill>
                  <a:schemeClr val="accent6"/>
                </a:solidFill>
                <a:latin typeface="EB Garamond"/>
                <a:ea typeface="EB Garamond"/>
                <a:cs typeface="EB Garamond"/>
                <a:sym typeface="EB Garamond"/>
              </a:defRPr>
            </a:lvl2pPr>
            <a:lvl3pPr marL="0" marR="0" lvl="2" indent="0" algn="r" rtl="0">
              <a:spcBef>
                <a:spcPts val="0"/>
              </a:spcBef>
              <a:buNone/>
              <a:defRPr sz="1200" b="0" i="0" u="none" strike="noStrike" cap="none">
                <a:solidFill>
                  <a:schemeClr val="accent6"/>
                </a:solidFill>
                <a:latin typeface="EB Garamond"/>
                <a:ea typeface="EB Garamond"/>
                <a:cs typeface="EB Garamond"/>
                <a:sym typeface="EB Garamond"/>
              </a:defRPr>
            </a:lvl3pPr>
            <a:lvl4pPr marL="0" marR="0" lvl="3" indent="0" algn="r" rtl="0">
              <a:spcBef>
                <a:spcPts val="0"/>
              </a:spcBef>
              <a:buNone/>
              <a:defRPr sz="1200" b="0" i="0" u="none" strike="noStrike" cap="none">
                <a:solidFill>
                  <a:schemeClr val="accent6"/>
                </a:solidFill>
                <a:latin typeface="EB Garamond"/>
                <a:ea typeface="EB Garamond"/>
                <a:cs typeface="EB Garamond"/>
                <a:sym typeface="EB Garamond"/>
              </a:defRPr>
            </a:lvl4pPr>
            <a:lvl5pPr marL="0" marR="0" lvl="4" indent="0" algn="r" rtl="0">
              <a:spcBef>
                <a:spcPts val="0"/>
              </a:spcBef>
              <a:buNone/>
              <a:defRPr sz="1200" b="0" i="0" u="none" strike="noStrike" cap="none">
                <a:solidFill>
                  <a:schemeClr val="accent6"/>
                </a:solidFill>
                <a:latin typeface="EB Garamond"/>
                <a:ea typeface="EB Garamond"/>
                <a:cs typeface="EB Garamond"/>
                <a:sym typeface="EB Garamond"/>
              </a:defRPr>
            </a:lvl5pPr>
            <a:lvl6pPr marL="0" marR="0" lvl="5" indent="0" algn="r" rtl="0">
              <a:spcBef>
                <a:spcPts val="0"/>
              </a:spcBef>
              <a:buNone/>
              <a:defRPr sz="1200" b="0" i="0" u="none" strike="noStrike" cap="none">
                <a:solidFill>
                  <a:schemeClr val="accent6"/>
                </a:solidFill>
                <a:latin typeface="EB Garamond"/>
                <a:ea typeface="EB Garamond"/>
                <a:cs typeface="EB Garamond"/>
                <a:sym typeface="EB Garamond"/>
              </a:defRPr>
            </a:lvl6pPr>
            <a:lvl7pPr marL="0" marR="0" lvl="6" indent="0" algn="r" rtl="0">
              <a:spcBef>
                <a:spcPts val="0"/>
              </a:spcBef>
              <a:buNone/>
              <a:defRPr sz="1200" b="0" i="0" u="none" strike="noStrike" cap="none">
                <a:solidFill>
                  <a:schemeClr val="accent6"/>
                </a:solidFill>
                <a:latin typeface="EB Garamond"/>
                <a:ea typeface="EB Garamond"/>
                <a:cs typeface="EB Garamond"/>
                <a:sym typeface="EB Garamond"/>
              </a:defRPr>
            </a:lvl7pPr>
            <a:lvl8pPr marL="0" marR="0" lvl="7" indent="0" algn="r" rtl="0">
              <a:spcBef>
                <a:spcPts val="0"/>
              </a:spcBef>
              <a:buNone/>
              <a:defRPr sz="1200" b="0" i="0" u="none" strike="noStrike" cap="none">
                <a:solidFill>
                  <a:schemeClr val="accent6"/>
                </a:solidFill>
                <a:latin typeface="EB Garamond"/>
                <a:ea typeface="EB Garamond"/>
                <a:cs typeface="EB Garamond"/>
                <a:sym typeface="EB Garamond"/>
              </a:defRPr>
            </a:lvl8pPr>
            <a:lvl9pPr marL="0" marR="0" lvl="8" indent="0" algn="r" rtl="0">
              <a:spcBef>
                <a:spcPts val="0"/>
              </a:spcBef>
              <a:buNone/>
              <a:defRPr sz="1200" b="0" i="0" u="none" strike="noStrike" cap="none">
                <a:solidFill>
                  <a:schemeClr val="accent6"/>
                </a:solidFill>
                <a:latin typeface="EB Garamond"/>
                <a:ea typeface="EB Garamond"/>
                <a:cs typeface="EB Garamond"/>
                <a:sym typeface="EB Garamond"/>
              </a:defRPr>
            </a:lvl9pPr>
          </a:lstStyle>
          <a:p>
            <a:pPr marL="0" lvl="0" indent="0" algn="r" rtl="0">
              <a:spcBef>
                <a:spcPts val="0"/>
              </a:spcBef>
              <a:spcAft>
                <a:spcPts val="0"/>
              </a:spcAft>
              <a:buNone/>
            </a:pPr>
            <a:fld id="{00000000-1234-1234-1234-123412341234}" type="slidenum">
              <a:rPr lang="en-US"/>
              <a:t>‹#›</a:t>
            </a:fld>
            <a:endParaRPr/>
          </a:p>
        </p:txBody>
      </p:sp>
      <p:sp>
        <p:nvSpPr>
          <p:cNvPr id="7" name="Google Shape;7;p1"/>
          <p:cNvSpPr txBox="1">
            <a:spLocks noGrp="1"/>
          </p:cNvSpPr>
          <p:nvPr>
            <p:ph type="title"/>
          </p:nvPr>
        </p:nvSpPr>
        <p:spPr>
          <a:xfrm>
            <a:off x="758952" y="731520"/>
            <a:ext cx="10671048" cy="1362057"/>
          </a:xfrm>
          <a:prstGeom prst="rect">
            <a:avLst/>
          </a:prstGeom>
          <a:noFill/>
          <a:ln>
            <a:noFill/>
          </a:ln>
        </p:spPr>
        <p:txBody>
          <a:bodyPr spcFirstLastPara="1" wrap="square" lIns="91425" tIns="45700" rIns="91425" bIns="45700" anchor="b" anchorCtr="0">
            <a:noAutofit/>
          </a:bodyPr>
          <a:lstStyle>
            <a:lvl1pPr marR="0" lvl="0" algn="ctr" rtl="0">
              <a:lnSpc>
                <a:spcPct val="128289"/>
              </a:lnSpc>
              <a:spcBef>
                <a:spcPts val="0"/>
              </a:spcBef>
              <a:spcAft>
                <a:spcPts val="0"/>
              </a:spcAft>
              <a:buClr>
                <a:schemeClr val="accent6"/>
              </a:buClr>
              <a:buSzPts val="3800"/>
              <a:buFont typeface="Arial Black"/>
              <a:buNone/>
              <a:defRPr sz="3800" b="1" i="0" u="none" strike="noStrike" cap="none">
                <a:solidFill>
                  <a:schemeClr val="accent6"/>
                </a:solidFill>
                <a:latin typeface="Arial Black"/>
                <a:ea typeface="Arial Black"/>
                <a:cs typeface="Arial Black"/>
                <a:sym typeface="Arial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
          <p:cNvSpPr txBox="1">
            <a:spLocks noGrp="1"/>
          </p:cNvSpPr>
          <p:nvPr>
            <p:ph type="body" idx="1"/>
          </p:nvPr>
        </p:nvSpPr>
        <p:spPr>
          <a:xfrm>
            <a:off x="758952" y="2103120"/>
            <a:ext cx="10671048"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100000"/>
              </a:lnSpc>
              <a:spcBef>
                <a:spcPts val="360"/>
              </a:spcBef>
              <a:spcAft>
                <a:spcPts val="0"/>
              </a:spcAft>
              <a:buClr>
                <a:schemeClr val="accent6"/>
              </a:buClr>
              <a:buSzPts val="2800"/>
              <a:buFont typeface="Arial"/>
              <a:buChar char="•"/>
              <a:defRPr sz="2800" b="0" i="0" u="none" strike="noStrike" cap="none">
                <a:solidFill>
                  <a:schemeClr val="accent6"/>
                </a:solidFill>
                <a:latin typeface="EB Garamond"/>
                <a:ea typeface="EB Garamond"/>
                <a:cs typeface="EB Garamond"/>
                <a:sym typeface="EB Garamond"/>
              </a:defRPr>
            </a:lvl1pPr>
            <a:lvl2pPr marL="914400" marR="0" lvl="1" indent="-381000" algn="l" rtl="0">
              <a:lnSpc>
                <a:spcPct val="100000"/>
              </a:lnSpc>
              <a:spcBef>
                <a:spcPts val="360"/>
              </a:spcBef>
              <a:spcAft>
                <a:spcPts val="0"/>
              </a:spcAft>
              <a:buClr>
                <a:schemeClr val="accent6"/>
              </a:buClr>
              <a:buSzPts val="2400"/>
              <a:buFont typeface="Arial"/>
              <a:buChar char="•"/>
              <a:defRPr sz="2400" b="0" i="0" u="none" strike="noStrike" cap="none">
                <a:solidFill>
                  <a:schemeClr val="accent6"/>
                </a:solidFill>
                <a:latin typeface="EB Garamond"/>
                <a:ea typeface="EB Garamond"/>
                <a:cs typeface="EB Garamond"/>
                <a:sym typeface="EB Garamond"/>
              </a:defRPr>
            </a:lvl2pPr>
            <a:lvl3pPr marL="1371600" marR="0" lvl="2" indent="-355600" algn="l" rtl="0">
              <a:lnSpc>
                <a:spcPct val="100000"/>
              </a:lnSpc>
              <a:spcBef>
                <a:spcPts val="360"/>
              </a:spcBef>
              <a:spcAft>
                <a:spcPts val="0"/>
              </a:spcAft>
              <a:buClr>
                <a:schemeClr val="accent6"/>
              </a:buClr>
              <a:buSzPts val="2000"/>
              <a:buFont typeface="Arial"/>
              <a:buChar char="•"/>
              <a:defRPr sz="2000" b="0" i="0" u="none" strike="noStrike" cap="none">
                <a:solidFill>
                  <a:schemeClr val="accent6"/>
                </a:solidFill>
                <a:latin typeface="EB Garamond"/>
                <a:ea typeface="EB Garamond"/>
                <a:cs typeface="EB Garamond"/>
                <a:sym typeface="EB Garamond"/>
              </a:defRPr>
            </a:lvl3pPr>
            <a:lvl4pPr marL="1828800" marR="0" lvl="3" indent="-342900" algn="l" rtl="0">
              <a:lnSpc>
                <a:spcPct val="100000"/>
              </a:lnSpc>
              <a:spcBef>
                <a:spcPts val="360"/>
              </a:spcBef>
              <a:spcAft>
                <a:spcPts val="0"/>
              </a:spcAft>
              <a:buClr>
                <a:schemeClr val="accent6"/>
              </a:buClr>
              <a:buSzPts val="1800"/>
              <a:buFont typeface="Arial"/>
              <a:buChar char="•"/>
              <a:defRPr sz="1800" b="0" i="0" u="none" strike="noStrike" cap="none">
                <a:solidFill>
                  <a:schemeClr val="accent6"/>
                </a:solidFill>
                <a:latin typeface="EB Garamond"/>
                <a:ea typeface="EB Garamond"/>
                <a:cs typeface="EB Garamond"/>
                <a:sym typeface="EB Garamond"/>
              </a:defRPr>
            </a:lvl4pPr>
            <a:lvl5pPr marL="2286000" marR="0" lvl="4" indent="-342900" algn="l" rtl="0">
              <a:lnSpc>
                <a:spcPct val="100000"/>
              </a:lnSpc>
              <a:spcBef>
                <a:spcPts val="360"/>
              </a:spcBef>
              <a:spcAft>
                <a:spcPts val="0"/>
              </a:spcAft>
              <a:buClr>
                <a:schemeClr val="accent6"/>
              </a:buClr>
              <a:buSzPts val="1800"/>
              <a:buFont typeface="Arial"/>
              <a:buChar char="•"/>
              <a:defRPr sz="1800" b="0" i="0" u="none" strike="noStrike" cap="none">
                <a:solidFill>
                  <a:schemeClr val="accent6"/>
                </a:solidFill>
                <a:latin typeface="EB Garamond"/>
                <a:ea typeface="EB Garamond"/>
                <a:cs typeface="EB Garamond"/>
                <a:sym typeface="EB Garamond"/>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EB Garamond"/>
                <a:ea typeface="EB Garamond"/>
                <a:cs typeface="EB Garamond"/>
                <a:sym typeface="EB Garamond"/>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EB Garamond"/>
                <a:ea typeface="EB Garamond"/>
                <a:cs typeface="EB Garamond"/>
                <a:sym typeface="EB Garamond"/>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EB Garamond"/>
                <a:ea typeface="EB Garamond"/>
                <a:cs typeface="EB Garamond"/>
                <a:sym typeface="EB Garamond"/>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EB Garamond"/>
                <a:ea typeface="EB Garamond"/>
                <a:cs typeface="EB Garamond"/>
                <a:sym typeface="EB Garamo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hyperlink" Target="https://ieeexplore.ieee.org/iel7/6287639/8948470/08954638.pdf" TargetMode="External"/><Relationship Id="rId3" Type="http://schemas.openxmlformats.org/officeDocument/2006/relationships/hyperlink" Target="https://www.giepa.de/wp-content/uploads/2013/03/7386.software_blade_architektur.pdf" TargetMode="External"/><Relationship Id="rId7" Type="http://schemas.openxmlformats.org/officeDocument/2006/relationships/hyperlink" Target="https://scipublication.com/index.php/JACS/article/download/130/124" TargetMode="External"/><Relationship Id="rId2" Type="http://schemas.openxmlformats.org/officeDocument/2006/relationships/notesSlide" Target="../notesSlides/notesSlide18.xml"/><Relationship Id="rId1" Type="http://schemas.openxmlformats.org/officeDocument/2006/relationships/slideLayout" Target="../slideLayouts/slideLayout11.xml"/><Relationship Id="rId6" Type="http://schemas.openxmlformats.org/officeDocument/2006/relationships/hyperlink" Target="https://www.researchgate.net/profile/Robert-Karamagi/publication/345317630_Implementation_of_Inter-Networking_with_Host_Internet_in_OracleR_VirtualBox_Guest_Virtual_Machines/links/5fa38a1b299bf10f73250890/Implementation-of-Inter-Networking-with-Host-Internet-in-OracleR-VirtualBox-Guest-Virtual-Machines.pdf?origin=journalDetail&amp;_tp=eyJwYWdlIjoiam91cm5hbERldGFpbCJ9" TargetMode="External"/><Relationship Id="rId5" Type="http://schemas.openxmlformats.org/officeDocument/2006/relationships/hyperlink" Target="https://pubs.aip.org/aip/acp/article-pdf/doi/10.1063/5.0071993/14239257/050024_1_online.pdf" TargetMode="External"/><Relationship Id="rId10" Type="http://schemas.openxmlformats.org/officeDocument/2006/relationships/hyperlink" Target="https://indianapublications.com/articles/IJMR_4(3)_218-222_668a9633955659.89056595.pdf" TargetMode="External"/><Relationship Id="rId4" Type="http://schemas.openxmlformats.org/officeDocument/2006/relationships/hyperlink" Target="https://www.researchgate.net/profile/Rohini-Hallikar-2/publication/374849694_SDN_Integration_with_Firewalls_and_Enhancing_Security_Monitoring_on_Firewalls/links/653b8c1b24bbe32d9a73371e/SDN-Integration-with-Firewalls-and-Enhancing-Security-Monitoring-on-Firewalls.pdf" TargetMode="External"/><Relationship Id="rId9" Type="http://schemas.openxmlformats.org/officeDocument/2006/relationships/hyperlink" Target="https://www.researchgate.net/profile/Md-Islam-582/publication/367559667_Analysis_and_Evaluation_of_Network_and_Application_Security_Based_on_Next_Generation_Firewall/links/63d8b09a62d2a24f92e00b74/Analysis-and-Evaluation-of-Network-and-Application-Security-Based-on-Next-Generation-Firewall.pdf"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9"/>
          <p:cNvSpPr txBox="1">
            <a:spLocks noGrp="1"/>
          </p:cNvSpPr>
          <p:nvPr>
            <p:ph type="ctrTitle"/>
          </p:nvPr>
        </p:nvSpPr>
        <p:spPr>
          <a:xfrm>
            <a:off x="2899790" y="810227"/>
            <a:ext cx="6392421" cy="3831221"/>
          </a:xfrm>
          <a:prstGeom prst="rect">
            <a:avLst/>
          </a:prstGeom>
          <a:noFill/>
          <a:ln>
            <a:noFill/>
          </a:ln>
        </p:spPr>
        <p:txBody>
          <a:bodyPr spcFirstLastPara="1" wrap="square" lIns="91425" tIns="0" rIns="91425" bIns="0" anchor="ctr" anchorCtr="0">
            <a:noAutofit/>
          </a:bodyPr>
          <a:lstStyle/>
          <a:p>
            <a:pPr marL="0" lvl="0" indent="0" algn="ctr" rtl="0">
              <a:lnSpc>
                <a:spcPct val="100000"/>
              </a:lnSpc>
              <a:spcBef>
                <a:spcPts val="0"/>
              </a:spcBef>
              <a:spcAft>
                <a:spcPts val="0"/>
              </a:spcAft>
              <a:buClr>
                <a:schemeClr val="accent6"/>
              </a:buClr>
              <a:buSzPts val="1600"/>
              <a:buFont typeface="Arial Black"/>
              <a:buNone/>
            </a:pPr>
            <a:r>
              <a:rPr lang="en-US" sz="1600" b="1" dirty="0"/>
              <a:t>DEPLOYMENT AND CONFIGURATION OF CHECK POINT GAIA R81.20 IN A VIRTUAL ENTERPRISE NETWORK</a:t>
            </a:r>
            <a:endParaRPr sz="1600" dirty="0"/>
          </a:p>
        </p:txBody>
      </p:sp>
      <p:sp>
        <p:nvSpPr>
          <p:cNvPr id="148" name="Google Shape;148;p19"/>
          <p:cNvSpPr/>
          <p:nvPr/>
        </p:nvSpPr>
        <p:spPr>
          <a:xfrm>
            <a:off x="4350619" y="4305353"/>
            <a:ext cx="3474720" cy="646331"/>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800" dirty="0">
                <a:solidFill>
                  <a:schemeClr val="accent6"/>
                </a:solidFill>
                <a:latin typeface="EB Garamond"/>
                <a:ea typeface="EB Garamond"/>
                <a:cs typeface="EB Garamond"/>
                <a:sym typeface="EB Garamond"/>
              </a:rPr>
              <a:t>STUDENT NAME :Mitesh Dhankecha</a:t>
            </a:r>
            <a:br>
              <a:rPr lang="en-US" sz="1800" dirty="0">
                <a:solidFill>
                  <a:schemeClr val="accent6"/>
                </a:solidFill>
                <a:latin typeface="EB Garamond"/>
                <a:ea typeface="EB Garamond"/>
                <a:cs typeface="EB Garamond"/>
                <a:sym typeface="EB Garamond"/>
              </a:rPr>
            </a:br>
            <a:r>
              <a:rPr lang="en-US" sz="1800" dirty="0">
                <a:solidFill>
                  <a:schemeClr val="accent6"/>
                </a:solidFill>
                <a:latin typeface="EB Garamond"/>
                <a:ea typeface="EB Garamond"/>
                <a:cs typeface="EB Garamond"/>
                <a:sym typeface="EB Garamond"/>
              </a:rPr>
              <a:t>STUDENT ID : 2511047</a:t>
            </a:r>
            <a:endParaRPr dirty="0"/>
          </a:p>
        </p:txBody>
      </p:sp>
      <p:sp>
        <p:nvSpPr>
          <p:cNvPr id="149" name="Google Shape;149;p19"/>
          <p:cNvSpPr txBox="1"/>
          <p:nvPr/>
        </p:nvSpPr>
        <p:spPr>
          <a:xfrm>
            <a:off x="3047306" y="130659"/>
            <a:ext cx="6097384"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Times New Roman"/>
                <a:ea typeface="Times New Roman"/>
                <a:cs typeface="Times New Roman"/>
                <a:sym typeface="Times New Roman"/>
              </a:rPr>
              <a:t> University of Trinity Saint David</a:t>
            </a:r>
            <a:endParaRPr/>
          </a:p>
        </p:txBody>
      </p:sp>
      <p:sp>
        <p:nvSpPr>
          <p:cNvPr id="150" name="Google Shape;150;p19"/>
          <p:cNvSpPr/>
          <p:nvPr/>
        </p:nvSpPr>
        <p:spPr>
          <a:xfrm>
            <a:off x="3264698" y="485832"/>
            <a:ext cx="5879992" cy="338554"/>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600">
                <a:solidFill>
                  <a:schemeClr val="dk1"/>
                </a:solidFill>
                <a:latin typeface="Times New Roman"/>
                <a:ea typeface="Times New Roman"/>
                <a:cs typeface="Times New Roman"/>
                <a:sym typeface="Times New Roman"/>
              </a:rPr>
              <a:t>Course: MSc Cybersecurity and Digital Forensics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0" descr="वर्चुअल नेटवर्क सेटअप अनुकूलन"/>
          <p:cNvSpPr/>
          <p:nvPr/>
        </p:nvSpPr>
        <p:spPr>
          <a:xfrm>
            <a:off x="5943600" y="3276600"/>
            <a:ext cx="304800" cy="304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EB Garamond"/>
              <a:ea typeface="EB Garamond"/>
              <a:cs typeface="EB Garamond"/>
              <a:sym typeface="EB Garamond"/>
            </a:endParaRPr>
          </a:p>
        </p:txBody>
      </p:sp>
      <p:pic>
        <p:nvPicPr>
          <p:cNvPr id="156" name="Google Shape;156;p20"/>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57" name="Google Shape;157;p20"/>
          <p:cNvPicPr preferRelativeResize="0"/>
          <p:nvPr/>
        </p:nvPicPr>
        <p:blipFill>
          <a:blip r:embed="rId4">
            <a:alphaModFix/>
          </a:blip>
          <a:stretch>
            <a:fillRect/>
          </a:stretch>
        </p:blipFill>
        <p:spPr>
          <a:xfrm>
            <a:off x="0" y="233525"/>
            <a:ext cx="1147325" cy="4373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1"/>
          <p:cNvSpPr txBox="1">
            <a:spLocks noGrp="1"/>
          </p:cNvSpPr>
          <p:nvPr>
            <p:ph type="title"/>
          </p:nvPr>
        </p:nvSpPr>
        <p:spPr>
          <a:xfrm>
            <a:off x="266008" y="74815"/>
            <a:ext cx="6583680" cy="443947"/>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chemeClr val="accent6"/>
              </a:buClr>
              <a:buSzPts val="2800"/>
              <a:buFont typeface="Arial Black"/>
              <a:buNone/>
            </a:pPr>
            <a:r>
              <a:rPr lang="en-US" sz="2800"/>
              <a:t>AGENDA</a:t>
            </a:r>
            <a:endParaRPr/>
          </a:p>
        </p:txBody>
      </p:sp>
      <p:sp>
        <p:nvSpPr>
          <p:cNvPr id="163" name="Google Shape;163;p21"/>
          <p:cNvSpPr txBox="1">
            <a:spLocks noGrp="1"/>
          </p:cNvSpPr>
          <p:nvPr>
            <p:ph type="body" idx="1"/>
          </p:nvPr>
        </p:nvSpPr>
        <p:spPr>
          <a:xfrm>
            <a:off x="189800" y="850675"/>
            <a:ext cx="6583800" cy="5584500"/>
          </a:xfrm>
          <a:prstGeom prst="rect">
            <a:avLst/>
          </a:prstGeom>
          <a:noFill/>
          <a:ln>
            <a:noFill/>
          </a:ln>
        </p:spPr>
        <p:txBody>
          <a:bodyPr spcFirstLastPara="1" wrap="square" lIns="91425" tIns="0" rIns="91425" bIns="0" anchor="t" anchorCtr="0">
            <a:normAutofit fontScale="77500" lnSpcReduction="20000"/>
          </a:bodyPr>
          <a:lstStyle/>
          <a:p>
            <a:pPr marL="457200" lvl="0" indent="-346710" algn="l" rtl="0">
              <a:lnSpc>
                <a:spcPct val="150000"/>
              </a:lnSpc>
              <a:spcBef>
                <a:spcPts val="0"/>
              </a:spcBef>
              <a:spcAft>
                <a:spcPts val="0"/>
              </a:spcAft>
              <a:buSzPct val="100000"/>
              <a:buAutoNum type="arabicPeriod"/>
            </a:pPr>
            <a:r>
              <a:rPr lang="en-US"/>
              <a:t>Introduction to the Virtual Security Laboratory</a:t>
            </a:r>
            <a:endParaRPr/>
          </a:p>
          <a:p>
            <a:pPr marL="457200" lvl="0" indent="-346710" algn="l" rtl="0">
              <a:lnSpc>
                <a:spcPct val="150000"/>
              </a:lnSpc>
              <a:spcBef>
                <a:spcPts val="0"/>
              </a:spcBef>
              <a:spcAft>
                <a:spcPts val="0"/>
              </a:spcAft>
              <a:buSzPct val="100000"/>
              <a:buAutoNum type="arabicPeriod"/>
            </a:pPr>
            <a:r>
              <a:rPr lang="en-US"/>
              <a:t>Oracle VirtualBox Infrastructure</a:t>
            </a:r>
            <a:endParaRPr/>
          </a:p>
          <a:p>
            <a:pPr marL="457200" lvl="0" indent="-346710" algn="l" rtl="0">
              <a:lnSpc>
                <a:spcPct val="150000"/>
              </a:lnSpc>
              <a:spcBef>
                <a:spcPts val="0"/>
              </a:spcBef>
              <a:spcAft>
                <a:spcPts val="0"/>
              </a:spcAft>
              <a:buSzPct val="100000"/>
              <a:buAutoNum type="arabicPeriod"/>
            </a:pPr>
            <a:r>
              <a:rPr lang="en-US"/>
              <a:t>Security Management Server (A-SMS) Deployment</a:t>
            </a:r>
            <a:endParaRPr/>
          </a:p>
          <a:p>
            <a:pPr marL="457200" lvl="0" indent="-346710" algn="l" rtl="0">
              <a:lnSpc>
                <a:spcPct val="150000"/>
              </a:lnSpc>
              <a:spcBef>
                <a:spcPts val="0"/>
              </a:spcBef>
              <a:spcAft>
                <a:spcPts val="0"/>
              </a:spcAft>
              <a:buSzPct val="100000"/>
              <a:buAutoNum type="arabicPeriod"/>
            </a:pPr>
            <a:r>
              <a:rPr lang="en-US"/>
              <a:t>Secure Web Access to Gaia Portal</a:t>
            </a:r>
            <a:endParaRPr/>
          </a:p>
          <a:p>
            <a:pPr marL="457200" lvl="0" indent="-346710" algn="l" rtl="0">
              <a:lnSpc>
                <a:spcPct val="150000"/>
              </a:lnSpc>
              <a:spcBef>
                <a:spcPts val="0"/>
              </a:spcBef>
              <a:spcAft>
                <a:spcPts val="0"/>
              </a:spcAft>
              <a:buSzPct val="100000"/>
              <a:buAutoNum type="arabicPeriod"/>
            </a:pPr>
            <a:r>
              <a:rPr lang="en-US"/>
              <a:t>Gaia Portal Authentication</a:t>
            </a:r>
            <a:endParaRPr/>
          </a:p>
          <a:p>
            <a:pPr marL="457200" lvl="0" indent="-346710" algn="l" rtl="0">
              <a:lnSpc>
                <a:spcPct val="150000"/>
              </a:lnSpc>
              <a:spcBef>
                <a:spcPts val="0"/>
              </a:spcBef>
              <a:spcAft>
                <a:spcPts val="0"/>
              </a:spcAft>
              <a:buSzPct val="100000"/>
              <a:buAutoNum type="arabicPeriod"/>
            </a:pPr>
            <a:r>
              <a:rPr lang="en-US"/>
              <a:t>First-Time Configuration Wizard</a:t>
            </a:r>
            <a:endParaRPr/>
          </a:p>
          <a:p>
            <a:pPr marL="457200" lvl="0" indent="-346710" algn="l" rtl="0">
              <a:lnSpc>
                <a:spcPct val="150000"/>
              </a:lnSpc>
              <a:spcBef>
                <a:spcPts val="0"/>
              </a:spcBef>
              <a:spcAft>
                <a:spcPts val="0"/>
              </a:spcAft>
              <a:buSzPct val="100000"/>
              <a:buAutoNum type="arabicPeriod"/>
            </a:pPr>
            <a:r>
              <a:rPr lang="en-US"/>
              <a:t>SmartConsole Installation and Connection</a:t>
            </a:r>
            <a:endParaRPr/>
          </a:p>
          <a:p>
            <a:pPr marL="457200" lvl="0" indent="-346710" algn="l" rtl="0">
              <a:lnSpc>
                <a:spcPct val="150000"/>
              </a:lnSpc>
              <a:spcBef>
                <a:spcPts val="0"/>
              </a:spcBef>
              <a:spcAft>
                <a:spcPts val="0"/>
              </a:spcAft>
              <a:buSzPct val="100000"/>
              <a:buAutoNum type="arabicPeriod"/>
            </a:pPr>
            <a:r>
              <a:rPr lang="en-US"/>
              <a:t>Security Gateway Configuration</a:t>
            </a:r>
            <a:endParaRPr/>
          </a:p>
          <a:p>
            <a:pPr marL="457200" lvl="0" indent="-346710" algn="l" rtl="0">
              <a:lnSpc>
                <a:spcPct val="150000"/>
              </a:lnSpc>
              <a:spcBef>
                <a:spcPts val="0"/>
              </a:spcBef>
              <a:spcAft>
                <a:spcPts val="0"/>
              </a:spcAft>
              <a:buSzPct val="100000"/>
              <a:buAutoNum type="arabicPeriod"/>
            </a:pPr>
            <a:r>
              <a:rPr lang="en-US"/>
              <a:t>Firewall Policy Configuration</a:t>
            </a:r>
            <a:endParaRPr/>
          </a:p>
          <a:p>
            <a:pPr marL="457200" lvl="0" indent="-346710" algn="l" rtl="0">
              <a:lnSpc>
                <a:spcPct val="150000"/>
              </a:lnSpc>
              <a:spcBef>
                <a:spcPts val="0"/>
              </a:spcBef>
              <a:spcAft>
                <a:spcPts val="0"/>
              </a:spcAft>
              <a:buSzPct val="100000"/>
              <a:buAutoNum type="arabicPeriod"/>
            </a:pPr>
            <a:r>
              <a:rPr lang="en-US"/>
              <a:t>Security Policy Installation and Verification</a:t>
            </a:r>
            <a:endParaRPr/>
          </a:p>
          <a:p>
            <a:pPr marL="457200" lvl="0" indent="-346710" algn="l" rtl="0">
              <a:lnSpc>
                <a:spcPct val="150000"/>
              </a:lnSpc>
              <a:spcBef>
                <a:spcPts val="0"/>
              </a:spcBef>
              <a:spcAft>
                <a:spcPts val="0"/>
              </a:spcAft>
              <a:buSzPct val="100000"/>
              <a:buAutoNum type="arabicPeriod"/>
            </a:pPr>
            <a:r>
              <a:rPr lang="en-US"/>
              <a:t>API Service Verification</a:t>
            </a:r>
            <a:endParaRPr/>
          </a:p>
          <a:p>
            <a:pPr marL="457200" lvl="0" indent="-346710" algn="l" rtl="0">
              <a:lnSpc>
                <a:spcPct val="150000"/>
              </a:lnSpc>
              <a:spcBef>
                <a:spcPts val="0"/>
              </a:spcBef>
              <a:spcAft>
                <a:spcPts val="0"/>
              </a:spcAft>
              <a:buSzPct val="100000"/>
              <a:buAutoNum type="arabicPeriod"/>
            </a:pPr>
            <a:r>
              <a:rPr lang="en-US"/>
              <a:t>Role-Based Access Control (RBAC)</a:t>
            </a:r>
            <a:endParaRPr/>
          </a:p>
          <a:p>
            <a:pPr marL="457200" lvl="0" indent="-346710" algn="l" rtl="0">
              <a:lnSpc>
                <a:spcPct val="150000"/>
              </a:lnSpc>
              <a:spcBef>
                <a:spcPts val="0"/>
              </a:spcBef>
              <a:spcAft>
                <a:spcPts val="0"/>
              </a:spcAft>
              <a:buSzPct val="100000"/>
              <a:buAutoNum type="arabicPeriod"/>
            </a:pPr>
            <a:r>
              <a:rPr lang="en-US"/>
              <a:t>Log Monitoring and Security Event Analysis.</a:t>
            </a:r>
            <a:endParaRPr/>
          </a:p>
          <a:p>
            <a:pPr marL="457200" lvl="0" indent="-346710" algn="l" rtl="0">
              <a:lnSpc>
                <a:spcPct val="150000"/>
              </a:lnSpc>
              <a:spcBef>
                <a:spcPts val="0"/>
              </a:spcBef>
              <a:spcAft>
                <a:spcPts val="0"/>
              </a:spcAft>
              <a:buSzPct val="100000"/>
              <a:buAutoNum type="arabicPeriod"/>
            </a:pPr>
            <a:r>
              <a:rPr lang="en-US"/>
              <a:t>Conclusion and Recommendations</a:t>
            </a:r>
            <a:endParaRPr/>
          </a:p>
          <a:p>
            <a:pPr marL="457200" lvl="0" indent="-346710" algn="l" rtl="0">
              <a:lnSpc>
                <a:spcPct val="150000"/>
              </a:lnSpc>
              <a:spcBef>
                <a:spcPts val="0"/>
              </a:spcBef>
              <a:spcAft>
                <a:spcPts val="0"/>
              </a:spcAft>
              <a:buSzPct val="100000"/>
              <a:buAutoNum type="arabicPeriod"/>
            </a:pPr>
            <a:r>
              <a:rPr lang="en-US"/>
              <a:t>Reference List</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2"/>
          <p:cNvSpPr txBox="1">
            <a:spLocks noGrp="1"/>
          </p:cNvSpPr>
          <p:nvPr>
            <p:ph type="title"/>
          </p:nvPr>
        </p:nvSpPr>
        <p:spPr>
          <a:xfrm>
            <a:off x="-130725" y="-250756"/>
            <a:ext cx="12453449" cy="598583"/>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Introduction to the Virtual Security Laboratory</a:t>
            </a:r>
            <a:endParaRPr/>
          </a:p>
        </p:txBody>
      </p:sp>
      <p:sp>
        <p:nvSpPr>
          <p:cNvPr id="169" name="Google Shape;169;p22"/>
          <p:cNvSpPr txBox="1">
            <a:spLocks noGrp="1"/>
          </p:cNvSpPr>
          <p:nvPr>
            <p:ph type="body" idx="1"/>
          </p:nvPr>
        </p:nvSpPr>
        <p:spPr>
          <a:xfrm>
            <a:off x="-21307" y="5438790"/>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300" i="1">
                <a:latin typeface="Times New Roman"/>
                <a:ea typeface="Times New Roman"/>
                <a:cs typeface="Times New Roman"/>
                <a:sym typeface="Times New Roman"/>
              </a:rPr>
              <a:t>Figure 1 :- VM inventory: clients, domain controllers, GUI, SMS and gateway</a:t>
            </a:r>
            <a:endParaRPr sz="2100"/>
          </a:p>
        </p:txBody>
      </p:sp>
      <p:pic>
        <p:nvPicPr>
          <p:cNvPr id="170" name="Google Shape;170;p22"/>
          <p:cNvPicPr preferRelativeResize="0"/>
          <p:nvPr/>
        </p:nvPicPr>
        <p:blipFill rotWithShape="1">
          <a:blip r:embed="rId3">
            <a:alphaModFix/>
          </a:blip>
          <a:srcRect/>
          <a:stretch/>
        </p:blipFill>
        <p:spPr>
          <a:xfrm>
            <a:off x="886803" y="1969975"/>
            <a:ext cx="5281277" cy="3135750"/>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171" name="Google Shape;171;p22"/>
          <p:cNvSpPr txBox="1"/>
          <p:nvPr/>
        </p:nvSpPr>
        <p:spPr>
          <a:xfrm>
            <a:off x="6605950" y="1636900"/>
            <a:ext cx="4920900" cy="38019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 virtual enterprise network is created in this project, providing Oracle VirtualBox with a realistic organisational setup for security testing and management (Karamagi and Ally, 2020).</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Several virtual machines are installed and used to represent servers, workstations, and security appliances in an isolated laboratory environment.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Check Point Gaia R81.20 is a single point of centralized security management and gateway defense across the virtual enterprise network.</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lab provides a safe environment to implement, test, and evaluate enterprise cybersecurity solutions in a manner that does not disrupt production systems.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3"/>
          <p:cNvSpPr txBox="1">
            <a:spLocks noGrp="1"/>
          </p:cNvSpPr>
          <p:nvPr>
            <p:ph type="title"/>
          </p:nvPr>
        </p:nvSpPr>
        <p:spPr>
          <a:xfrm>
            <a:off x="-130725" y="-250756"/>
            <a:ext cx="12453449" cy="598583"/>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Oracle VirtualBox Infrastructure</a:t>
            </a:r>
            <a:endParaRPr/>
          </a:p>
        </p:txBody>
      </p:sp>
      <p:sp>
        <p:nvSpPr>
          <p:cNvPr id="177" name="Google Shape;177;p23"/>
          <p:cNvSpPr txBox="1">
            <a:spLocks noGrp="1"/>
          </p:cNvSpPr>
          <p:nvPr>
            <p:ph type="body" idx="1"/>
          </p:nvPr>
        </p:nvSpPr>
        <p:spPr>
          <a:xfrm>
            <a:off x="193011" y="578628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2 :- Oracle VirtualBox All Machines</a:t>
            </a:r>
            <a:endParaRPr sz="1600" i="1">
              <a:latin typeface="Times New Roman"/>
              <a:ea typeface="Times New Roman"/>
              <a:cs typeface="Times New Roman"/>
              <a:sym typeface="Times New Roman"/>
            </a:endParaRPr>
          </a:p>
        </p:txBody>
      </p:sp>
      <p:sp>
        <p:nvSpPr>
          <p:cNvPr id="178" name="Google Shape;178;p23"/>
          <p:cNvSpPr txBox="1"/>
          <p:nvPr/>
        </p:nvSpPr>
        <p:spPr>
          <a:xfrm>
            <a:off x="6739325" y="1620475"/>
            <a:ext cx="4922400" cy="4663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The decision was made to use Oracle VirtualBox because of its flexibility in virtual networking and ability to run multiple operating systems, making it an excellent choice for enterprise lab environments (Manmareva et al., 2021).</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Dedicated CPU cores, memory, storage space, and network adapters were assigned to each virtual machine based on the services it requires.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Internal and external virtual networks were set up so that communication between the different departments of the enterprise and with external networks could be simulated.</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The virtual infrastructure provides the ability to deploy firewall policies and security management solutions on a scalable basis.</a:t>
            </a:r>
            <a:endParaRPr/>
          </a:p>
        </p:txBody>
      </p:sp>
      <p:pic>
        <p:nvPicPr>
          <p:cNvPr id="179" name="Google Shape;179;p23"/>
          <p:cNvPicPr preferRelativeResize="0"/>
          <p:nvPr/>
        </p:nvPicPr>
        <p:blipFill>
          <a:blip r:embed="rId3">
            <a:alphaModFix/>
          </a:blip>
          <a:stretch>
            <a:fillRect/>
          </a:stretch>
        </p:blipFill>
        <p:spPr>
          <a:xfrm>
            <a:off x="628963" y="1620484"/>
            <a:ext cx="5952474" cy="382714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4"/>
          <p:cNvSpPr txBox="1">
            <a:spLocks noGrp="1"/>
          </p:cNvSpPr>
          <p:nvPr>
            <p:ph type="title"/>
          </p:nvPr>
        </p:nvSpPr>
        <p:spPr>
          <a:xfrm>
            <a:off x="-130800" y="-163621"/>
            <a:ext cx="12453600" cy="5229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Security Management Server (A-SMS) Deployment</a:t>
            </a:r>
            <a:endParaRPr sz="2000"/>
          </a:p>
        </p:txBody>
      </p:sp>
      <p:sp>
        <p:nvSpPr>
          <p:cNvPr id="185" name="Google Shape;185;p24"/>
          <p:cNvSpPr txBox="1">
            <a:spLocks noGrp="1"/>
          </p:cNvSpPr>
          <p:nvPr>
            <p:ph type="body" idx="1"/>
          </p:nvPr>
        </p:nvSpPr>
        <p:spPr>
          <a:xfrm>
            <a:off x="51961" y="5786307"/>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3:- A-SMS Gaia R81.20 management interface configuration</a:t>
            </a:r>
            <a:endParaRPr/>
          </a:p>
        </p:txBody>
      </p:sp>
      <p:pic>
        <p:nvPicPr>
          <p:cNvPr id="186" name="Google Shape;186;p24"/>
          <p:cNvPicPr preferRelativeResize="0"/>
          <p:nvPr/>
        </p:nvPicPr>
        <p:blipFill rotWithShape="1">
          <a:blip r:embed="rId3">
            <a:alphaModFix/>
          </a:blip>
          <a:srcRect/>
          <a:stretch/>
        </p:blipFill>
        <p:spPr>
          <a:xfrm>
            <a:off x="571273" y="1905000"/>
            <a:ext cx="6026749" cy="3560124"/>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187" name="Google Shape;187;p24"/>
          <p:cNvSpPr txBox="1"/>
          <p:nvPr/>
        </p:nvSpPr>
        <p:spPr>
          <a:xfrm>
            <a:off x="6876500" y="2248500"/>
            <a:ext cx="4861500" cy="2970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Virtual machine (Point, 2022) with Check Point Gaia R81.20 operating system was successfully installed on the Security Management Server virtual machine.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Administrative credentials and settings for the management interface were set up at initial installation.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management server was ready to manage enterprise security policies and securely communicate with the Security Gateway.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Further configuration activities were undertaken, with the management services being checked to ensure they ran as intended.</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5"/>
          <p:cNvSpPr txBox="1">
            <a:spLocks noGrp="1"/>
          </p:cNvSpPr>
          <p:nvPr>
            <p:ph type="title"/>
          </p:nvPr>
        </p:nvSpPr>
        <p:spPr>
          <a:xfrm>
            <a:off x="-130725" y="-107943"/>
            <a:ext cx="12453449" cy="455769"/>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Secure Web Access to Gaia Portal</a:t>
            </a:r>
            <a:endParaRPr/>
          </a:p>
        </p:txBody>
      </p:sp>
      <p:sp>
        <p:nvSpPr>
          <p:cNvPr id="193" name="Google Shape;193;p25"/>
          <p:cNvSpPr txBox="1">
            <a:spLocks noGrp="1"/>
          </p:cNvSpPr>
          <p:nvPr>
            <p:ph type="body" idx="1"/>
          </p:nvPr>
        </p:nvSpPr>
        <p:spPr>
          <a:xfrm>
            <a:off x="479861" y="5679607"/>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4:- Browser privacy warning when reaching https://10.1.1.1</a:t>
            </a:r>
            <a:endParaRPr/>
          </a:p>
        </p:txBody>
      </p:sp>
      <p:pic>
        <p:nvPicPr>
          <p:cNvPr id="194" name="Google Shape;194;p25"/>
          <p:cNvPicPr preferRelativeResize="0"/>
          <p:nvPr/>
        </p:nvPicPr>
        <p:blipFill rotWithShape="1">
          <a:blip r:embed="rId3">
            <a:alphaModFix/>
          </a:blip>
          <a:srcRect/>
          <a:stretch/>
        </p:blipFill>
        <p:spPr>
          <a:xfrm>
            <a:off x="868200" y="2018625"/>
            <a:ext cx="5730726" cy="3225240"/>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195" name="Google Shape;195;p25"/>
          <p:cNvSpPr txBox="1"/>
          <p:nvPr/>
        </p:nvSpPr>
        <p:spPr>
          <a:xfrm>
            <a:off x="6972300" y="2082150"/>
            <a:ext cx="4689600" cy="26937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Access to the Gaia Web Portal was secured with the configured management IP address using HTTPS (Point,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This is because the default self-signed certificate was not replaced with one of the trusted certificates.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first setup of the management interface has been recognised as the warning continues.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Secure Browser Access gives administration a graphical setting in which to set up, monitor, a nd maintain the security settings.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6"/>
          <p:cNvSpPr txBox="1">
            <a:spLocks noGrp="1"/>
          </p:cNvSpPr>
          <p:nvPr>
            <p:ph type="title"/>
          </p:nvPr>
        </p:nvSpPr>
        <p:spPr>
          <a:xfrm>
            <a:off x="-130725" y="-250756"/>
            <a:ext cx="12453449" cy="598583"/>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Gaia Portal Authentication</a:t>
            </a:r>
            <a:endParaRPr/>
          </a:p>
        </p:txBody>
      </p:sp>
      <p:sp>
        <p:nvSpPr>
          <p:cNvPr id="201" name="Google Shape;201;p26"/>
          <p:cNvSpPr txBox="1">
            <a:spLocks noGrp="1"/>
          </p:cNvSpPr>
          <p:nvPr>
            <p:ph type="body" idx="1"/>
          </p:nvPr>
        </p:nvSpPr>
        <p:spPr>
          <a:xfrm>
            <a:off x="571286" y="5908207"/>
            <a:ext cx="6824545" cy="300983"/>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5 :- SmartConsole R81.20 login screen on the A-GUI workstation</a:t>
            </a:r>
            <a:endParaRPr/>
          </a:p>
        </p:txBody>
      </p:sp>
      <p:pic>
        <p:nvPicPr>
          <p:cNvPr id="202" name="Google Shape;202;p26"/>
          <p:cNvPicPr preferRelativeResize="0"/>
          <p:nvPr/>
        </p:nvPicPr>
        <p:blipFill rotWithShape="1">
          <a:blip r:embed="rId3">
            <a:alphaModFix/>
          </a:blip>
          <a:srcRect/>
          <a:stretch/>
        </p:blipFill>
        <p:spPr>
          <a:xfrm>
            <a:off x="768227" y="1844027"/>
            <a:ext cx="5954724" cy="3574676"/>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03" name="Google Shape;203;p26"/>
          <p:cNvSpPr txBox="1"/>
          <p:nvPr/>
        </p:nvSpPr>
        <p:spPr>
          <a:xfrm>
            <a:off x="6722950" y="2057400"/>
            <a:ext cx="4803900" cy="2970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Administrator credentials were successfully entered to be able to log into the Gaia management portal (Point,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authentication process ensures the security of administrative functions against unauthorized access while maintaining the confidentiality of the system.</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 successful logon means that the management interface was up and running and can be accessed by the administrator's workstation.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portal offers security management, user configuration, and system monitoring capabilities.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27"/>
          <p:cNvSpPr txBox="1">
            <a:spLocks noGrp="1"/>
          </p:cNvSpPr>
          <p:nvPr>
            <p:ph type="title"/>
          </p:nvPr>
        </p:nvSpPr>
        <p:spPr>
          <a:xfrm>
            <a:off x="-130725" y="-107943"/>
            <a:ext cx="12453449" cy="455769"/>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First-Time Configuration Wizard</a:t>
            </a:r>
            <a:endParaRPr/>
          </a:p>
        </p:txBody>
      </p:sp>
      <p:sp>
        <p:nvSpPr>
          <p:cNvPr id="209" name="Google Shape;209;p27"/>
          <p:cNvSpPr txBox="1">
            <a:spLocks noGrp="1"/>
          </p:cNvSpPr>
          <p:nvPr>
            <p:ph type="body" idx="1"/>
          </p:nvPr>
        </p:nvSpPr>
        <p:spPr>
          <a:xfrm>
            <a:off x="626511" y="556763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6:- First Time Configuration Wizard completed successfully</a:t>
            </a:r>
            <a:endParaRPr/>
          </a:p>
        </p:txBody>
      </p:sp>
      <p:pic>
        <p:nvPicPr>
          <p:cNvPr id="210" name="Google Shape;210;p27"/>
          <p:cNvPicPr preferRelativeResize="0"/>
          <p:nvPr/>
        </p:nvPicPr>
        <p:blipFill rotWithShape="1">
          <a:blip r:embed="rId3">
            <a:alphaModFix/>
          </a:blip>
          <a:srcRect/>
          <a:stretch/>
        </p:blipFill>
        <p:spPr>
          <a:xfrm>
            <a:off x="598887" y="1475925"/>
            <a:ext cx="6879624" cy="3906138"/>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11" name="Google Shape;211;p27"/>
          <p:cNvSpPr txBox="1"/>
          <p:nvPr/>
        </p:nvSpPr>
        <p:spPr>
          <a:xfrm>
            <a:off x="7232350" y="1525050"/>
            <a:ext cx="4620300" cy="2970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All of the required deployments for the First-Time Configuration Wizard were successfully completed prior to deployment into service (Point,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Checking of the system showed that the required management services and software were installed properly.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Compatibility packages and security management functions were checked prior to the finalisation of the configuration.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Upon success, the Security Management Server will be ready to administer policies and to communicate with the gateway.</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28"/>
          <p:cNvSpPr txBox="1">
            <a:spLocks noGrp="1"/>
          </p:cNvSpPr>
          <p:nvPr>
            <p:ph type="title"/>
          </p:nvPr>
        </p:nvSpPr>
        <p:spPr>
          <a:xfrm>
            <a:off x="-130725" y="-107943"/>
            <a:ext cx="12453449" cy="455769"/>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SmartConsole Installation and Connection</a:t>
            </a:r>
            <a:endParaRPr/>
          </a:p>
        </p:txBody>
      </p:sp>
      <p:sp>
        <p:nvSpPr>
          <p:cNvPr id="217" name="Google Shape;217;p28"/>
          <p:cNvSpPr txBox="1">
            <a:spLocks noGrp="1"/>
          </p:cNvSpPr>
          <p:nvPr>
            <p:ph type="body" idx="1"/>
          </p:nvPr>
        </p:nvSpPr>
        <p:spPr>
          <a:xfrm>
            <a:off x="571286" y="5908207"/>
            <a:ext cx="6824545" cy="300983"/>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7:- Check Point Gaia Portal R81.20 login screen</a:t>
            </a:r>
            <a:endParaRPr sz="1600" i="1">
              <a:latin typeface="Times New Roman"/>
              <a:ea typeface="Times New Roman"/>
              <a:cs typeface="Times New Roman"/>
              <a:sym typeface="Times New Roman"/>
            </a:endParaRPr>
          </a:p>
        </p:txBody>
      </p:sp>
      <p:pic>
        <p:nvPicPr>
          <p:cNvPr id="218" name="Google Shape;218;p28"/>
          <p:cNvPicPr preferRelativeResize="0"/>
          <p:nvPr/>
        </p:nvPicPr>
        <p:blipFill rotWithShape="1">
          <a:blip r:embed="rId3">
            <a:alphaModFix/>
          </a:blip>
          <a:srcRect/>
          <a:stretch/>
        </p:blipFill>
        <p:spPr>
          <a:xfrm>
            <a:off x="571274" y="1866063"/>
            <a:ext cx="6342452" cy="3569526"/>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19" name="Google Shape;219;p28"/>
          <p:cNvSpPr txBox="1"/>
          <p:nvPr/>
        </p:nvSpPr>
        <p:spPr>
          <a:xfrm>
            <a:off x="7135575" y="1866075"/>
            <a:ext cx="4495800" cy="38019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administrator's workstation was fitted out with SmartConsole so as to control the enterprise security infrastructure (Point,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The telephone icon in the AIO Web Console has been used to enter the IP address of the Management server to communicate between the Security Management Server and SmartConsole.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After successful authentication, administrators could have access to policies, network objects, and security logs from one central interface.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SmartConsole can be used to configure, monitor, and administer the enterprise security using the same environment in which the policy is written.</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29"/>
          <p:cNvSpPr txBox="1">
            <a:spLocks noGrp="1"/>
          </p:cNvSpPr>
          <p:nvPr>
            <p:ph type="title"/>
          </p:nvPr>
        </p:nvSpPr>
        <p:spPr>
          <a:xfrm>
            <a:off x="-130725" y="-250756"/>
            <a:ext cx="12453449" cy="598583"/>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Security Gateway Configuration</a:t>
            </a:r>
            <a:endParaRPr/>
          </a:p>
        </p:txBody>
      </p:sp>
      <p:sp>
        <p:nvSpPr>
          <p:cNvPr id="225" name="Google Shape;225;p29"/>
          <p:cNvSpPr txBox="1">
            <a:spLocks noGrp="1"/>
          </p:cNvSpPr>
          <p:nvPr>
            <p:ph type="body" idx="1"/>
          </p:nvPr>
        </p:nvSpPr>
        <p:spPr>
          <a:xfrm>
            <a:off x="-350875" y="4417631"/>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8 :- Adapter 3 on Internal Network: IntSwa</a:t>
            </a:r>
            <a:endParaRPr/>
          </a:p>
        </p:txBody>
      </p:sp>
      <p:pic>
        <p:nvPicPr>
          <p:cNvPr id="226" name="Google Shape;226;p29"/>
          <p:cNvPicPr preferRelativeResize="0"/>
          <p:nvPr/>
        </p:nvPicPr>
        <p:blipFill rotWithShape="1">
          <a:blip r:embed="rId3">
            <a:alphaModFix/>
          </a:blip>
          <a:srcRect/>
          <a:stretch/>
        </p:blipFill>
        <p:spPr>
          <a:xfrm>
            <a:off x="619886" y="1065305"/>
            <a:ext cx="5390285" cy="3200482"/>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pic>
        <p:nvPicPr>
          <p:cNvPr id="227" name="Google Shape;227;p29"/>
          <p:cNvPicPr preferRelativeResize="0"/>
          <p:nvPr/>
        </p:nvPicPr>
        <p:blipFill rotWithShape="1">
          <a:blip r:embed="rId4">
            <a:alphaModFix/>
          </a:blip>
          <a:srcRect/>
          <a:stretch/>
        </p:blipFill>
        <p:spPr>
          <a:xfrm>
            <a:off x="6215233" y="1065305"/>
            <a:ext cx="5390285" cy="3200482"/>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28" name="Google Shape;228;p29"/>
          <p:cNvSpPr txBox="1"/>
          <p:nvPr/>
        </p:nvSpPr>
        <p:spPr>
          <a:xfrm>
            <a:off x="5498170" y="4320539"/>
            <a:ext cx="6824400" cy="300900"/>
          </a:xfrm>
          <a:prstGeom prst="rect">
            <a:avLst/>
          </a:prstGeom>
          <a:noFill/>
          <a:ln>
            <a:noFill/>
          </a:ln>
        </p:spPr>
        <p:txBody>
          <a:bodyPr spcFirstLastPara="1" wrap="square" lIns="91425" tIns="0" rIns="91425" bIns="0" anchor="t" anchorCtr="0">
            <a:normAutofit/>
          </a:bodyPr>
          <a:lstStyle/>
          <a:p>
            <a:pPr marL="0" marR="0" lvl="0" indent="0" algn="ctr" rtl="0">
              <a:lnSpc>
                <a:spcPct val="100000"/>
              </a:lnSpc>
              <a:spcBef>
                <a:spcPts val="0"/>
              </a:spcBef>
              <a:spcAft>
                <a:spcPts val="0"/>
              </a:spcAft>
              <a:buClr>
                <a:schemeClr val="accent6"/>
              </a:buClr>
              <a:buSzPts val="1600"/>
              <a:buFont typeface="Arial"/>
              <a:buNone/>
            </a:pPr>
            <a:r>
              <a:rPr lang="en-US" sz="1600" i="1">
                <a:solidFill>
                  <a:schemeClr val="accent6"/>
                </a:solidFill>
                <a:latin typeface="Times New Roman"/>
                <a:ea typeface="Times New Roman"/>
                <a:cs typeface="Times New Roman"/>
                <a:sym typeface="Times New Roman"/>
              </a:rPr>
              <a:t>Figure 9 :- Adapter 4 on Internal Network: ExtLCD</a:t>
            </a:r>
            <a:endParaRPr/>
          </a:p>
        </p:txBody>
      </p:sp>
      <p:sp>
        <p:nvSpPr>
          <p:cNvPr id="229" name="Google Shape;229;p29"/>
          <p:cNvSpPr txBox="1"/>
          <p:nvPr/>
        </p:nvSpPr>
        <p:spPr>
          <a:xfrm>
            <a:off x="529175" y="4983250"/>
            <a:ext cx="11526900" cy="15855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To monitor and manage network traffic in and out of the enterprise environment (Point, 2022), the Security Gateway (A-GW) was deployed.</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Secure Internal Communication (SIC) has been set up between the Security Management Server and the Security Gateway.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A significant part of the gateway configuration involved testing the interfaces, talking, and acceptance of the policies prior to deployment.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US" sz="1200">
                <a:solidFill>
                  <a:schemeClr val="dk1"/>
                </a:solidFill>
                <a:latin typeface="Times New Roman"/>
                <a:ea typeface="Times New Roman"/>
                <a:cs typeface="Times New Roman"/>
                <a:sym typeface="Times New Roman"/>
              </a:rPr>
              <a:t>Gateway configuration was successfully completed, thus allowing centralised support of policies and protection of the network within the virtual infrastructure.</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30"/>
          <p:cNvSpPr txBox="1">
            <a:spLocks noGrp="1"/>
          </p:cNvSpPr>
          <p:nvPr>
            <p:ph type="title"/>
          </p:nvPr>
        </p:nvSpPr>
        <p:spPr>
          <a:xfrm>
            <a:off x="-130725" y="-250756"/>
            <a:ext cx="12453300" cy="5985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Firewall Policy Configuration</a:t>
            </a:r>
            <a:endParaRPr/>
          </a:p>
        </p:txBody>
      </p:sp>
      <p:sp>
        <p:nvSpPr>
          <p:cNvPr id="235" name="Google Shape;235;p30"/>
          <p:cNvSpPr txBox="1">
            <a:spLocks noGrp="1"/>
          </p:cNvSpPr>
          <p:nvPr>
            <p:ph type="body" idx="1"/>
          </p:nvPr>
        </p:nvSpPr>
        <p:spPr>
          <a:xfrm>
            <a:off x="193011" y="578628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10 :- Firewall Configuration</a:t>
            </a:r>
            <a:endParaRPr/>
          </a:p>
        </p:txBody>
      </p:sp>
      <p:sp>
        <p:nvSpPr>
          <p:cNvPr id="236" name="Google Shape;236;p30"/>
          <p:cNvSpPr txBox="1"/>
          <p:nvPr/>
        </p:nvSpPr>
        <p:spPr>
          <a:xfrm>
            <a:off x="6739325" y="1620475"/>
            <a:ext cx="4922400" cy="3370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Access Control Policies are designed to control network communication that is allowed or denied from the enterprise environment (Ramesh et al., 2024).</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Firewall rules were not defined before it saw objects representing hosts, servers, and services in the network.</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Security rules were structured to suit the requirements of the organisation and least-privilege security rules.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After completion, it was reviewed and published prior to deployment to check for correct configuration.</a:t>
            </a:r>
            <a:endParaRPr>
              <a:solidFill>
                <a:schemeClr val="dk1"/>
              </a:solidFill>
              <a:latin typeface="Times New Roman"/>
              <a:ea typeface="Times New Roman"/>
              <a:cs typeface="Times New Roman"/>
              <a:sym typeface="Times New Roman"/>
            </a:endParaRPr>
          </a:p>
        </p:txBody>
      </p:sp>
      <p:pic>
        <p:nvPicPr>
          <p:cNvPr id="237" name="Google Shape;237;p30"/>
          <p:cNvPicPr preferRelativeResize="0"/>
          <p:nvPr/>
        </p:nvPicPr>
        <p:blipFill>
          <a:blip r:embed="rId3">
            <a:alphaModFix/>
          </a:blip>
          <a:stretch>
            <a:fillRect/>
          </a:stretch>
        </p:blipFill>
        <p:spPr>
          <a:xfrm>
            <a:off x="754650" y="1867600"/>
            <a:ext cx="5984686" cy="2876550"/>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1"/>
          <p:cNvSpPr txBox="1">
            <a:spLocks noGrp="1"/>
          </p:cNvSpPr>
          <p:nvPr>
            <p:ph type="title"/>
          </p:nvPr>
        </p:nvSpPr>
        <p:spPr>
          <a:xfrm>
            <a:off x="-130725" y="-250756"/>
            <a:ext cx="12453300" cy="5985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Security Policy Installation and Verification</a:t>
            </a:r>
            <a:endParaRPr/>
          </a:p>
        </p:txBody>
      </p:sp>
      <p:sp>
        <p:nvSpPr>
          <p:cNvPr id="243" name="Google Shape;243;p31"/>
          <p:cNvSpPr txBox="1">
            <a:spLocks noGrp="1"/>
          </p:cNvSpPr>
          <p:nvPr>
            <p:ph type="body" idx="1"/>
          </p:nvPr>
        </p:nvSpPr>
        <p:spPr>
          <a:xfrm>
            <a:off x="193011" y="578628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11 :- Security Policy Installation</a:t>
            </a:r>
            <a:endParaRPr/>
          </a:p>
        </p:txBody>
      </p:sp>
      <p:sp>
        <p:nvSpPr>
          <p:cNvPr id="244" name="Google Shape;244;p31"/>
          <p:cNvSpPr txBox="1"/>
          <p:nvPr/>
        </p:nvSpPr>
        <p:spPr>
          <a:xfrm>
            <a:off x="6739325" y="1620475"/>
            <a:ext cx="4922400" cy="36942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Security policy was installed on the Security Gateway (Point, 2022) from the Security Management Server.</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Verified by policy installation that management and gateway components have successfully communicated with each other.</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Progress was monitored during the installation for the detection of any errors in the installation or communication.</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If policy deployment was successful, then the firewall rules were successfully deployed and are on the enterprise network.</a:t>
            </a:r>
            <a:endParaRPr>
              <a:solidFill>
                <a:schemeClr val="dk1"/>
              </a:solidFill>
              <a:latin typeface="Times New Roman"/>
              <a:ea typeface="Times New Roman"/>
              <a:cs typeface="Times New Roman"/>
              <a:sym typeface="Times New Roman"/>
            </a:endParaRPr>
          </a:p>
        </p:txBody>
      </p:sp>
      <p:pic>
        <p:nvPicPr>
          <p:cNvPr id="245" name="Google Shape;245;p31"/>
          <p:cNvPicPr preferRelativeResize="0"/>
          <p:nvPr/>
        </p:nvPicPr>
        <p:blipFill>
          <a:blip r:embed="rId3">
            <a:alphaModFix/>
          </a:blip>
          <a:stretch>
            <a:fillRect/>
          </a:stretch>
        </p:blipFill>
        <p:spPr>
          <a:xfrm>
            <a:off x="649300" y="1550412"/>
            <a:ext cx="5751498" cy="3834324"/>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32"/>
          <p:cNvSpPr txBox="1">
            <a:spLocks noGrp="1"/>
          </p:cNvSpPr>
          <p:nvPr>
            <p:ph type="title"/>
          </p:nvPr>
        </p:nvSpPr>
        <p:spPr>
          <a:xfrm>
            <a:off x="-130725" y="-107943"/>
            <a:ext cx="12453449" cy="455769"/>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API Service Verification</a:t>
            </a:r>
            <a:endParaRPr/>
          </a:p>
        </p:txBody>
      </p:sp>
      <p:sp>
        <p:nvSpPr>
          <p:cNvPr id="251" name="Google Shape;251;p32"/>
          <p:cNvSpPr txBox="1">
            <a:spLocks noGrp="1"/>
          </p:cNvSpPr>
          <p:nvPr>
            <p:ph type="body" idx="1"/>
          </p:nvPr>
        </p:nvSpPr>
        <p:spPr>
          <a:xfrm>
            <a:off x="363303" y="5735782"/>
            <a:ext cx="6824400" cy="300900"/>
          </a:xfrm>
          <a:prstGeom prst="rect">
            <a:avLst/>
          </a:prstGeom>
          <a:noFill/>
          <a:ln>
            <a:noFill/>
          </a:ln>
        </p:spPr>
        <p:txBody>
          <a:bodyPr spcFirstLastPara="1" wrap="square" lIns="91425" tIns="0" rIns="91425" bIns="0" anchor="t" anchorCtr="0">
            <a:normAutofit fontScale="92500"/>
          </a:bodyPr>
          <a:lstStyle/>
          <a:p>
            <a:pPr marL="0" lvl="0" indent="0" algn="ctr" rtl="0">
              <a:lnSpc>
                <a:spcPct val="100000"/>
              </a:lnSpc>
              <a:spcBef>
                <a:spcPts val="0"/>
              </a:spcBef>
              <a:spcAft>
                <a:spcPts val="0"/>
              </a:spcAft>
              <a:buClr>
                <a:schemeClr val="accent6"/>
              </a:buClr>
              <a:buSzPct val="100000"/>
              <a:buNone/>
            </a:pPr>
            <a:r>
              <a:rPr lang="en-US" sz="1600" i="1">
                <a:latin typeface="Times New Roman"/>
                <a:ea typeface="Times New Roman"/>
                <a:cs typeface="Times New Roman"/>
                <a:sym typeface="Times New Roman"/>
              </a:rPr>
              <a:t>Figure  12:- Gaia terminal output showing API status started and readiness failure</a:t>
            </a:r>
            <a:endParaRPr/>
          </a:p>
        </p:txBody>
      </p:sp>
      <p:pic>
        <p:nvPicPr>
          <p:cNvPr id="252" name="Google Shape;252;p32"/>
          <p:cNvPicPr preferRelativeResize="0"/>
          <p:nvPr/>
        </p:nvPicPr>
        <p:blipFill rotWithShape="1">
          <a:blip r:embed="rId3">
            <a:alphaModFix/>
          </a:blip>
          <a:srcRect/>
          <a:stretch/>
        </p:blipFill>
        <p:spPr>
          <a:xfrm>
            <a:off x="641126" y="2086450"/>
            <a:ext cx="5939951" cy="3342999"/>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
        <p:nvSpPr>
          <p:cNvPr id="253" name="Google Shape;253;p32"/>
          <p:cNvSpPr txBox="1"/>
          <p:nvPr/>
        </p:nvSpPr>
        <p:spPr>
          <a:xfrm>
            <a:off x="6906850" y="1972750"/>
            <a:ext cx="4620000" cy="36942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The Gaia Application Programming Interface (API) service was explored to ensure its up and running and management connectivity (Point, 2022).</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API status information was reviewed to determine problems with service availability and communications.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Readiness verification helped to recognize issues related to configuration and connectivity that needed administrator input.</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Diagnostic data is useful in effective troubleshooting prior to job production.</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33"/>
          <p:cNvSpPr txBox="1">
            <a:spLocks noGrp="1"/>
          </p:cNvSpPr>
          <p:nvPr>
            <p:ph type="title"/>
          </p:nvPr>
        </p:nvSpPr>
        <p:spPr>
          <a:xfrm>
            <a:off x="-130725" y="-107943"/>
            <a:ext cx="12453300" cy="4557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Role-Based Access Control (RBAC)</a:t>
            </a:r>
            <a:endParaRPr/>
          </a:p>
        </p:txBody>
      </p:sp>
      <p:sp>
        <p:nvSpPr>
          <p:cNvPr id="259" name="Google Shape;259;p33"/>
          <p:cNvSpPr txBox="1">
            <a:spLocks noGrp="1"/>
          </p:cNvSpPr>
          <p:nvPr>
            <p:ph type="body" idx="1"/>
          </p:nvPr>
        </p:nvSpPr>
        <p:spPr>
          <a:xfrm>
            <a:off x="258065" y="5711632"/>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13:- Role-Based Access Control</a:t>
            </a:r>
            <a:endParaRPr/>
          </a:p>
        </p:txBody>
      </p:sp>
      <p:sp>
        <p:nvSpPr>
          <p:cNvPr id="260" name="Google Shape;260;p33"/>
          <p:cNvSpPr txBox="1"/>
          <p:nvPr/>
        </p:nvSpPr>
        <p:spPr>
          <a:xfrm>
            <a:off x="6972300" y="990000"/>
            <a:ext cx="4620000" cy="53103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To assign permissions based on the responsibility of the admin and organisation roles, a system called Role-Based Access Control (RBAC) was implemented. Role-Based Access Control (RBAC) was used to give permissions based on the roles of organisations and admin responsibilities.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Security management was enhanced, and superfluous privileges were avoided by assigning different roles to different users.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The permissions profile has been configured to only allow access to those resources that are needed for the job that each person is authorised to perform.</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By enforcing least-privilege access, responsibility was enhanced, and the chance of unauthorized changes to the system was minimized.</a:t>
            </a:r>
            <a:endParaRPr>
              <a:solidFill>
                <a:schemeClr val="dk1"/>
              </a:solidFill>
              <a:latin typeface="Times New Roman"/>
              <a:ea typeface="Times New Roman"/>
              <a:cs typeface="Times New Roman"/>
              <a:sym typeface="Times New Roman"/>
            </a:endParaRPr>
          </a:p>
        </p:txBody>
      </p:sp>
      <p:pic>
        <p:nvPicPr>
          <p:cNvPr id="261" name="Google Shape;261;p33"/>
          <p:cNvPicPr preferRelativeResize="0"/>
          <p:nvPr/>
        </p:nvPicPr>
        <p:blipFill>
          <a:blip r:embed="rId3">
            <a:alphaModFix/>
          </a:blip>
          <a:stretch>
            <a:fillRect/>
          </a:stretch>
        </p:blipFill>
        <p:spPr>
          <a:xfrm>
            <a:off x="609400" y="1388425"/>
            <a:ext cx="6121724" cy="408114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34"/>
          <p:cNvSpPr txBox="1">
            <a:spLocks noGrp="1"/>
          </p:cNvSpPr>
          <p:nvPr>
            <p:ph type="title"/>
          </p:nvPr>
        </p:nvSpPr>
        <p:spPr>
          <a:xfrm>
            <a:off x="-130725" y="-107943"/>
            <a:ext cx="12453300" cy="4557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Log Monitoring and Security Event Analysis.</a:t>
            </a:r>
            <a:endParaRPr/>
          </a:p>
        </p:txBody>
      </p:sp>
      <p:sp>
        <p:nvSpPr>
          <p:cNvPr id="267" name="Google Shape;267;p34"/>
          <p:cNvSpPr txBox="1">
            <a:spLocks noGrp="1"/>
          </p:cNvSpPr>
          <p:nvPr>
            <p:ph type="body" idx="1"/>
          </p:nvPr>
        </p:nvSpPr>
        <p:spPr>
          <a:xfrm>
            <a:off x="270428" y="5558407"/>
            <a:ext cx="6824400" cy="300900"/>
          </a:xfrm>
          <a:prstGeom prst="rect">
            <a:avLst/>
          </a:prstGeom>
          <a:noFill/>
          <a:ln>
            <a:noFill/>
          </a:ln>
        </p:spPr>
        <p:txBody>
          <a:bodyPr spcFirstLastPara="1" wrap="square" lIns="91425" tIns="0" rIns="91425" bIns="0" anchor="t" anchorCtr="0">
            <a:normAutofit/>
          </a:bodyPr>
          <a:lstStyle/>
          <a:p>
            <a:pPr marL="0" lvl="0" indent="0" algn="ctr" rtl="0">
              <a:lnSpc>
                <a:spcPct val="100000"/>
              </a:lnSpc>
              <a:spcBef>
                <a:spcPts val="0"/>
              </a:spcBef>
              <a:spcAft>
                <a:spcPts val="0"/>
              </a:spcAft>
              <a:buClr>
                <a:schemeClr val="accent6"/>
              </a:buClr>
              <a:buSzPts val="1600"/>
              <a:buNone/>
            </a:pPr>
            <a:r>
              <a:rPr lang="en-US" sz="1600" i="1">
                <a:latin typeface="Times New Roman"/>
                <a:ea typeface="Times New Roman"/>
                <a:cs typeface="Times New Roman"/>
                <a:sym typeface="Times New Roman"/>
              </a:rPr>
              <a:t>Figure  14:- Log Monitoring and Security Event Analysis.</a:t>
            </a:r>
            <a:endParaRPr sz="1600" i="1">
              <a:latin typeface="Times New Roman"/>
              <a:ea typeface="Times New Roman"/>
              <a:cs typeface="Times New Roman"/>
              <a:sym typeface="Times New Roman"/>
            </a:endParaRPr>
          </a:p>
        </p:txBody>
      </p:sp>
      <p:sp>
        <p:nvSpPr>
          <p:cNvPr id="268" name="Google Shape;268;p34"/>
          <p:cNvSpPr txBox="1"/>
          <p:nvPr/>
        </p:nvSpPr>
        <p:spPr>
          <a:xfrm>
            <a:off x="6972300" y="1642675"/>
            <a:ext cx="4620000" cy="43407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Real-time monitoring of security logs was done to get the details of the network activities and to provide detection of a security incident (Sablok and Hallikar, 2023).</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SmartLog gave detailed information about traffic that was allowed, blocked, and administrator traffic as well.</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By filtering out log entries, administrators were able to find an incident of a particular type efficiently, therefore improving incident investigation.</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Continuous monitoring is both helpful for proactive threat identification and for enhancing enterprise network visibility.</a:t>
            </a:r>
            <a:endParaRPr>
              <a:solidFill>
                <a:schemeClr val="dk1"/>
              </a:solidFill>
              <a:latin typeface="Times New Roman"/>
              <a:ea typeface="Times New Roman"/>
              <a:cs typeface="Times New Roman"/>
              <a:sym typeface="Times New Roman"/>
            </a:endParaRPr>
          </a:p>
        </p:txBody>
      </p:sp>
      <p:pic>
        <p:nvPicPr>
          <p:cNvPr id="269" name="Google Shape;269;p34"/>
          <p:cNvPicPr preferRelativeResize="0"/>
          <p:nvPr/>
        </p:nvPicPr>
        <p:blipFill>
          <a:blip r:embed="rId3">
            <a:alphaModFix/>
          </a:blip>
          <a:stretch>
            <a:fillRect/>
          </a:stretch>
        </p:blipFill>
        <p:spPr>
          <a:xfrm>
            <a:off x="652550" y="1642675"/>
            <a:ext cx="6117949" cy="3774001"/>
          </a:xfrm>
          <a:prstGeom prst="rect">
            <a:avLst/>
          </a:prstGeom>
          <a:solidFill>
            <a:srgbClr val="ECECEC"/>
          </a:solidFill>
          <a:ln w="88900" cap="sq" cmpd="sng">
            <a:solidFill>
              <a:srgbClr val="FFFFFF"/>
            </a:solidFill>
            <a:prstDash val="solid"/>
            <a:miter lim="8000"/>
            <a:headEnd type="none" w="sm" len="sm"/>
            <a:tailEnd type="none" w="sm" len="sm"/>
          </a:ln>
          <a:effectLst>
            <a:outerShdw blurRad="55000" dist="18000" dir="5400000" algn="tl" rotWithShape="0">
              <a:srgbClr val="000000">
                <a:alpha val="4000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35"/>
          <p:cNvSpPr txBox="1">
            <a:spLocks noGrp="1"/>
          </p:cNvSpPr>
          <p:nvPr>
            <p:ph type="title"/>
          </p:nvPr>
        </p:nvSpPr>
        <p:spPr>
          <a:xfrm>
            <a:off x="-130725" y="-107943"/>
            <a:ext cx="12453300" cy="4557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2000"/>
              <a:buFont typeface="Arial Black"/>
              <a:buNone/>
            </a:pPr>
            <a:r>
              <a:rPr lang="en-US" sz="2000"/>
              <a:t>Conclusion and Recommendations</a:t>
            </a:r>
            <a:endParaRPr/>
          </a:p>
        </p:txBody>
      </p:sp>
      <p:sp>
        <p:nvSpPr>
          <p:cNvPr id="275" name="Google Shape;275;p35"/>
          <p:cNvSpPr txBox="1"/>
          <p:nvPr/>
        </p:nvSpPr>
        <p:spPr>
          <a:xfrm>
            <a:off x="2370850" y="1642675"/>
            <a:ext cx="7892400" cy="3370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 proof of concept to achieve the successful deployment of the virtual enterprise (VE) network using Oracle VirtualBox and Check Point Gaia R81.20 was undertaken,n and this proved to be a practical enterprise security deployment (Point, 2022).</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Security Management Server, Security Gateway, and SmartConsole were configured successfully to enable remote administration of the firewalls.</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Layered network protection was effective as demonstrated by firewall policies, API verification, RBAC implementation, and security monitoring.</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Future enhancements include trusted SSL certificates, improved threat prevention blades, frequent security updates, and ongoing policy reviews.</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36"/>
          <p:cNvSpPr txBox="1">
            <a:spLocks noGrp="1"/>
          </p:cNvSpPr>
          <p:nvPr>
            <p:ph type="title"/>
          </p:nvPr>
        </p:nvSpPr>
        <p:spPr>
          <a:xfrm>
            <a:off x="840150" y="-109800"/>
            <a:ext cx="10511700" cy="567000"/>
          </a:xfrm>
          <a:prstGeom prst="rect">
            <a:avLst/>
          </a:prstGeom>
          <a:noFill/>
          <a:ln>
            <a:noFill/>
          </a:ln>
        </p:spPr>
        <p:txBody>
          <a:bodyPr spcFirstLastPara="1" wrap="square" lIns="91425" tIns="0" rIns="91425" bIns="0" anchor="b" anchorCtr="0">
            <a:noAutofit/>
          </a:bodyPr>
          <a:lstStyle/>
          <a:p>
            <a:pPr marL="0" lvl="0" indent="0" algn="ctr" rtl="0">
              <a:lnSpc>
                <a:spcPct val="100000"/>
              </a:lnSpc>
              <a:spcBef>
                <a:spcPts val="0"/>
              </a:spcBef>
              <a:spcAft>
                <a:spcPts val="0"/>
              </a:spcAft>
              <a:buClr>
                <a:schemeClr val="accent6"/>
              </a:buClr>
              <a:buSzPts val="3600"/>
              <a:buFont typeface="Arial Black"/>
              <a:buNone/>
            </a:pPr>
            <a:r>
              <a:rPr lang="en-US" sz="3000"/>
              <a:t>Reference List</a:t>
            </a:r>
            <a:endParaRPr sz="3000"/>
          </a:p>
        </p:txBody>
      </p:sp>
      <p:sp>
        <p:nvSpPr>
          <p:cNvPr id="281" name="Google Shape;281;p36"/>
          <p:cNvSpPr txBox="1"/>
          <p:nvPr/>
        </p:nvSpPr>
        <p:spPr>
          <a:xfrm>
            <a:off x="274375" y="859620"/>
            <a:ext cx="11426100" cy="5687400"/>
          </a:xfrm>
          <a:prstGeom prst="rect">
            <a:avLst/>
          </a:prstGeom>
          <a:noFill/>
          <a:ln>
            <a:noFill/>
          </a:ln>
        </p:spPr>
        <p:txBody>
          <a:bodyPr spcFirstLastPara="1" wrap="square" lIns="91425" tIns="91425" rIns="91425" bIns="91425" anchor="t" anchorCtr="0">
            <a:spAutoFit/>
          </a:bodyPr>
          <a:lstStyle/>
          <a:p>
            <a:pPr marL="457200" lvl="0" indent="-298450" algn="just" rtl="0">
              <a:lnSpc>
                <a:spcPct val="150000"/>
              </a:lnSpc>
              <a:spcBef>
                <a:spcPts val="100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Point, C., 2022. Check Point. línea]. </a:t>
            </a:r>
            <a:r>
              <a:rPr lang="en-US" sz="11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https://www.giepa.de/wp-content/uploads/2013/03/7386.software_blade_architektur.pdf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Sablok, A. and Hallikar, R.S., 2023. SDN Integration with Firewalls and Enhancing Security Monitoring on Firewalls. International Journal of Scientific Research in Engineering and Management (IJSREM), 7(10).</a:t>
            </a:r>
            <a:r>
              <a:rPr lang="en-US" sz="11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https://www.researchgate.net/profile/Rohini-Hallikar-2/publication/374849694_SDN_Integration_with_Firewalls_and_Enhancing_Security_Monitoring_on_Firewalls/links/653b8c1b24bbe32d9a73371e/SDN-Integration-with-Firewalls-and-Enhancing-Security-Monitoring-on-Firewalls.pdf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Manmareva, V.V., Manmarev, D.V., Serdechniy, A.L., Moskaleva, E.A., and Belonozhkin, V.I., 2021, November. Security assessment of using Docker-based containerization technologies and Oracle VM VirtualBox virtualization in automation systems. In AIP Conference Proceedings (Vol. 2402, No. 1, p. 050024). AIP Publishing LLC.</a:t>
            </a:r>
            <a:r>
              <a:rPr lang="en-US" sz="11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https://pubs.aip.org/aip/acp/article-pdf/doi/10.1063/5.0071993/14239257/050024_1_online.pdf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Karamagi, R.M. and Ally, S., 2020. Implementation of Inter-Networking with Host Internet in Oracle® VirtualBox Guest Virtual Machines. Am J Comput Sci Eng Surv, 8(2), p.10.</a:t>
            </a:r>
            <a:r>
              <a:rPr lang="en-US" sz="11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researchgate.net/profile/Robert-Karamagi/publication/345317630_Implementation_of_Inter-Networking_with_Host_Internet_in_OracleR_VirtualBox_Guest_Virtual_Machines/links/5fa38a1b299bf10f73250890/Implementation-of-Inter-Networking-with-Host-Internet-in-OracleR-VirtualBox-Guest-Virtual-Machines.pdf?origin=journalDetail&amp;_tp=eyJwYWdlIjoiam91cm5hbERldGFpbCJ9</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Muppalaneni, R., Inaganti, A.C., Ravichandran, N. and Nersu, S.R.K., 2025. AI-Powered Role-Based Access Control (RBAC): Automating Policy Enforcement in Enterprise Environments. Journal of Advanced Computing Systems, 5(2), pp.1-12.</a:t>
            </a:r>
            <a:r>
              <a:rPr lang="en-US" sz="11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https://scipublication.com/index.php/JACS/article/download/130/124</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Ghazal, R., Malik, A.K., Qadeer, N., Raza, B., Shahid, A.R. and Alquhayz, H., 2020. Intelligent role-based access control model and framework using semantic business roles in multi-domain environments. IEEE Access, 8, pp.12253-12267.</a:t>
            </a:r>
            <a:r>
              <a:rPr lang="en-US" sz="11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https://ieeexplore.ieee.org/iel7/6287639/8948470/08954638.pdf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Islam, M.S., Uddin, M.A., Hossain, D.M.D., Ahmed, D.M.S., and Moazzam, D.M.G., 2023. Analysis and evaluation of network and application security based on the next-generation firewall. International Journal of Computing and Digital Systems, 13(1), pp.193-202.</a:t>
            </a:r>
            <a:r>
              <a:rPr lang="en-US" sz="11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researchgate.net/profile/Md-Islam-582/publication/367559667_Analysis_and_Evaluation_of_Network_and_Application_Security_Based_on_Next_Generation_Firewall/links/63d8b09a62d2a24f92e00b74/Analysis-and-Evaluation-of-Network-and-Application-Security-Based-on-Next-Generation-Firewall.pdf</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SzPts val="1100"/>
              <a:buFont typeface="Times New Roman"/>
              <a:buChar char="●"/>
            </a:pPr>
            <a:r>
              <a:rPr lang="en-US" sz="1100">
                <a:solidFill>
                  <a:schemeClr val="dk1"/>
                </a:solidFill>
                <a:latin typeface="Times New Roman"/>
                <a:ea typeface="Times New Roman"/>
                <a:cs typeface="Times New Roman"/>
                <a:sym typeface="Times New Roman"/>
              </a:rPr>
              <a:t>Ramesh, D., Harshith, R.P.V., Mahendrakar, S.G., Srinivasan, K., and Kumar, N.P., 2024. Exploring contemporary perspectives on the implementation of firewall policies: A comprehensive review of literature. Indiana Journal of Multidisciplinary Research, 4(3), pp.218-222.</a:t>
            </a:r>
            <a:r>
              <a:rPr lang="en-US" sz="1100" u="sng">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https://indianapublications.com/articles/IJMR_4(3)_218-222_668a9633955659.89056595.pdf</a:t>
            </a:r>
            <a:endParaRPr sz="1100">
              <a:solidFill>
                <a:schemeClr val="dk1"/>
              </a:solidFill>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37"/>
          <p:cNvSpPr txBox="1">
            <a:spLocks noGrp="1"/>
          </p:cNvSpPr>
          <p:nvPr>
            <p:ph type="ctrTitle"/>
          </p:nvPr>
        </p:nvSpPr>
        <p:spPr>
          <a:xfrm>
            <a:off x="914401" y="849782"/>
            <a:ext cx="5909732" cy="3214218"/>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chemeClr val="accent6"/>
              </a:buClr>
              <a:buSzPts val="4400"/>
              <a:buFont typeface="Arial Black"/>
              <a:buNone/>
            </a:pPr>
            <a:r>
              <a:rPr lang="en-US" sz="4400"/>
              <a:t>THANK </a:t>
            </a:r>
            <a:br>
              <a:rPr lang="en-US" sz="4400"/>
            </a:br>
            <a:r>
              <a:rPr lang="en-US" sz="4400"/>
              <a:t>YOU</a:t>
            </a:r>
            <a:endParaRPr/>
          </a:p>
        </p:txBody>
      </p:sp>
    </p:spTree>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2873</Words>
  <Application>Microsoft Office PowerPoint</Application>
  <PresentationFormat>Widescreen</PresentationFormat>
  <Paragraphs>128</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 Black</vt:lpstr>
      <vt:lpstr>Calibri</vt:lpstr>
      <vt:lpstr>EB Garamond</vt:lpstr>
      <vt:lpstr>Times New Roman</vt:lpstr>
      <vt:lpstr>Arial</vt:lpstr>
      <vt:lpstr>Custom</vt:lpstr>
      <vt:lpstr>DEPLOYMENT AND CONFIGURATION OF CHECK POINT GAIA R81.20 IN A VIRTUAL ENTERPRISE NETWORK</vt:lpstr>
      <vt:lpstr>PowerPoint Presentation</vt:lpstr>
      <vt:lpstr>AGENDA</vt:lpstr>
      <vt:lpstr>Introduction to the Virtual Security Laboratory</vt:lpstr>
      <vt:lpstr>Oracle VirtualBox Infrastructure</vt:lpstr>
      <vt:lpstr>Security Management Server (A-SMS) Deployment</vt:lpstr>
      <vt:lpstr>Secure Web Access to Gaia Portal</vt:lpstr>
      <vt:lpstr>Gaia Portal Authentication</vt:lpstr>
      <vt:lpstr>First-Time Configuration Wizard</vt:lpstr>
      <vt:lpstr>SmartConsole Installation and Connection</vt:lpstr>
      <vt:lpstr>Security Gateway Configuration</vt:lpstr>
      <vt:lpstr>Firewall Policy Configuration</vt:lpstr>
      <vt:lpstr>Security Policy Installation and Verification</vt:lpstr>
      <vt:lpstr>API Service Verification</vt:lpstr>
      <vt:lpstr>Role-Based Access Control (RBAC)</vt:lpstr>
      <vt:lpstr>Log Monitoring and Security Event Analysis.</vt:lpstr>
      <vt:lpstr>Conclusion and Recommendations</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MITESH DHANKECHA</cp:lastModifiedBy>
  <cp:revision>1</cp:revision>
  <dcterms:modified xsi:type="dcterms:W3CDTF">2026-06-19T09:56:09Z</dcterms:modified>
</cp:coreProperties>
</file>