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2"/>
  </p:notesMasterIdLst>
  <p:sldIdLst>
    <p:sldId id="256" r:id="rId2"/>
    <p:sldId id="26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82148F-BF7C-4C76-A72E-53866C97A32D}" v="960" dt="2023-01-31T16:42:34.8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 Jones" userId="5ac1bf1441d41c4f" providerId="LiveId" clId="{C382148F-BF7C-4C76-A72E-53866C97A32D}"/>
    <pc:docChg chg="undo custSel addSld delSld modSld sldOrd">
      <pc:chgData name="Matt Jones" userId="5ac1bf1441d41c4f" providerId="LiveId" clId="{C382148F-BF7C-4C76-A72E-53866C97A32D}" dt="2023-01-31T16:42:34.871" v="1958" actId="207"/>
      <pc:docMkLst>
        <pc:docMk/>
      </pc:docMkLst>
      <pc:sldChg chg="addSp delSp modSp mod modTransition setBg">
        <pc:chgData name="Matt Jones" userId="5ac1bf1441d41c4f" providerId="LiveId" clId="{C382148F-BF7C-4C76-A72E-53866C97A32D}" dt="2023-01-31T15:47:20.039" v="799" actId="26606"/>
        <pc:sldMkLst>
          <pc:docMk/>
          <pc:sldMk cId="0" sldId="256"/>
        </pc:sldMkLst>
        <pc:spChg chg="mod">
          <ac:chgData name="Matt Jones" userId="5ac1bf1441d41c4f" providerId="LiveId" clId="{C382148F-BF7C-4C76-A72E-53866C97A32D}" dt="2023-01-31T15:47:20.039" v="799" actId="26606"/>
          <ac:spMkLst>
            <pc:docMk/>
            <pc:sldMk cId="0" sldId="256"/>
            <ac:spMk id="8" creationId="{00000000-0000-0000-0000-000000000000}"/>
          </ac:spMkLst>
        </pc:spChg>
        <pc:picChg chg="add mod">
          <ac:chgData name="Matt Jones" userId="5ac1bf1441d41c4f" providerId="LiveId" clId="{C382148F-BF7C-4C76-A72E-53866C97A32D}" dt="2023-01-31T15:47:20.039" v="799" actId="26606"/>
          <ac:picMkLst>
            <pc:docMk/>
            <pc:sldMk cId="0" sldId="256"/>
            <ac:picMk id="2" creationId="{BAFB771E-EDBF-C2A0-9C99-22C35A8183F2}"/>
          </ac:picMkLst>
        </pc:picChg>
        <pc:picChg chg="del">
          <ac:chgData name="Matt Jones" userId="5ac1bf1441d41c4f" providerId="LiveId" clId="{C382148F-BF7C-4C76-A72E-53866C97A32D}" dt="2023-01-31T15:05:28.334" v="26" actId="478"/>
          <ac:picMkLst>
            <pc:docMk/>
            <pc:sldMk cId="0" sldId="256"/>
            <ac:picMk id="11" creationId="{00000000-0000-0000-0000-000000000000}"/>
          </ac:picMkLst>
        </pc:picChg>
        <pc:picChg chg="del">
          <ac:chgData name="Matt Jones" userId="5ac1bf1441d41c4f" providerId="LiveId" clId="{C382148F-BF7C-4C76-A72E-53866C97A32D}" dt="2023-01-31T15:05:26.501" v="25" actId="478"/>
          <ac:picMkLst>
            <pc:docMk/>
            <pc:sldMk cId="0" sldId="256"/>
            <ac:picMk id="12" creationId="{00000000-0000-0000-0000-000000000000}"/>
          </ac:picMkLst>
        </pc:picChg>
        <pc:picChg chg="del">
          <ac:chgData name="Matt Jones" userId="5ac1bf1441d41c4f" providerId="LiveId" clId="{C382148F-BF7C-4C76-A72E-53866C97A32D}" dt="2023-01-31T15:05:30.262" v="27" actId="478"/>
          <ac:picMkLst>
            <pc:docMk/>
            <pc:sldMk cId="0" sldId="256"/>
            <ac:picMk id="13" creationId="{00000000-0000-0000-0000-000000000000}"/>
          </ac:picMkLst>
        </pc:picChg>
      </pc:sldChg>
      <pc:sldChg chg="del">
        <pc:chgData name="Matt Jones" userId="5ac1bf1441d41c4f" providerId="LiveId" clId="{C382148F-BF7C-4C76-A72E-53866C97A32D}" dt="2023-01-31T15:25:46.066" v="245" actId="2696"/>
        <pc:sldMkLst>
          <pc:docMk/>
          <pc:sldMk cId="0" sldId="257"/>
        </pc:sldMkLst>
      </pc:sldChg>
      <pc:sldChg chg="del">
        <pc:chgData name="Matt Jones" userId="5ac1bf1441d41c4f" providerId="LiveId" clId="{C382148F-BF7C-4C76-A72E-53866C97A32D}" dt="2023-01-31T15:25:51.533" v="247" actId="2696"/>
        <pc:sldMkLst>
          <pc:docMk/>
          <pc:sldMk cId="0" sldId="268"/>
        </pc:sldMkLst>
      </pc:sldChg>
      <pc:sldChg chg="addSp delSp modSp mod modTransition delAnim modAnim">
        <pc:chgData name="Matt Jones" userId="5ac1bf1441d41c4f" providerId="LiveId" clId="{C382148F-BF7C-4C76-A72E-53866C97A32D}" dt="2023-01-31T16:41:00.454" v="1951"/>
        <pc:sldMkLst>
          <pc:docMk/>
          <pc:sldMk cId="0" sldId="269"/>
        </pc:sldMkLst>
        <pc:spChg chg="add mod">
          <ac:chgData name="Matt Jones" userId="5ac1bf1441d41c4f" providerId="LiveId" clId="{C382148F-BF7C-4C76-A72E-53866C97A32D}" dt="2023-01-31T15:08:53.818" v="65" actId="1076"/>
          <ac:spMkLst>
            <pc:docMk/>
            <pc:sldMk cId="0" sldId="269"/>
            <ac:spMk id="2" creationId="{43967032-9362-3FF2-86F8-82AFB3D00F78}"/>
          </ac:spMkLst>
        </pc:spChg>
        <pc:spChg chg="del mod">
          <ac:chgData name="Matt Jones" userId="5ac1bf1441d41c4f" providerId="LiveId" clId="{C382148F-BF7C-4C76-A72E-53866C97A32D}" dt="2023-01-31T15:08:19.009" v="44" actId="478"/>
          <ac:spMkLst>
            <pc:docMk/>
            <pc:sldMk cId="0" sldId="269"/>
            <ac:spMk id="4" creationId="{00000000-0000-0000-0000-000000000000}"/>
          </ac:spMkLst>
        </pc:spChg>
        <pc:spChg chg="add del mod">
          <ac:chgData name="Matt Jones" userId="5ac1bf1441d41c4f" providerId="LiveId" clId="{C382148F-BF7C-4C76-A72E-53866C97A32D}" dt="2023-01-31T16:37:52.041" v="1947" actId="478"/>
          <ac:spMkLst>
            <pc:docMk/>
            <pc:sldMk cId="0" sldId="269"/>
            <ac:spMk id="4" creationId="{0CA20137-BD03-765B-0540-BF02A0BB3DD1}"/>
          </ac:spMkLst>
        </pc:spChg>
        <pc:spChg chg="add del mod">
          <ac:chgData name="Matt Jones" userId="5ac1bf1441d41c4f" providerId="LiveId" clId="{C382148F-BF7C-4C76-A72E-53866C97A32D}" dt="2023-01-31T15:13:57.129" v="181" actId="478"/>
          <ac:spMkLst>
            <pc:docMk/>
            <pc:sldMk cId="0" sldId="269"/>
            <ac:spMk id="6" creationId="{C906A339-831C-E533-2106-E5A415431EA9}"/>
          </ac:spMkLst>
        </pc:spChg>
        <pc:spChg chg="add del mod">
          <ac:chgData name="Matt Jones" userId="5ac1bf1441d41c4f" providerId="LiveId" clId="{C382148F-BF7C-4C76-A72E-53866C97A32D}" dt="2023-01-31T15:11:25.885" v="129"/>
          <ac:spMkLst>
            <pc:docMk/>
            <pc:sldMk cId="0" sldId="269"/>
            <ac:spMk id="8" creationId="{892A014B-507C-9BA6-A4C7-52360AAE28E4}"/>
          </ac:spMkLst>
        </pc:spChg>
        <pc:spChg chg="add del mod">
          <ac:chgData name="Matt Jones" userId="5ac1bf1441d41c4f" providerId="LiveId" clId="{C382148F-BF7C-4C76-A72E-53866C97A32D}" dt="2023-01-31T15:14:03.582" v="183" actId="478"/>
          <ac:spMkLst>
            <pc:docMk/>
            <pc:sldMk cId="0" sldId="269"/>
            <ac:spMk id="9" creationId="{6A52A2AD-4B58-8FA0-B33F-9EBC31AD887D}"/>
          </ac:spMkLst>
        </pc:spChg>
        <pc:spChg chg="add del mod">
          <ac:chgData name="Matt Jones" userId="5ac1bf1441d41c4f" providerId="LiveId" clId="{C382148F-BF7C-4C76-A72E-53866C97A32D}" dt="2023-01-31T15:14:00.182" v="182" actId="478"/>
          <ac:spMkLst>
            <pc:docMk/>
            <pc:sldMk cId="0" sldId="269"/>
            <ac:spMk id="10" creationId="{847D8BAE-5225-6E2F-0F2F-5B05BF2716FF}"/>
          </ac:spMkLst>
        </pc:spChg>
        <pc:picChg chg="add del mod">
          <ac:chgData name="Matt Jones" userId="5ac1bf1441d41c4f" providerId="LiveId" clId="{C382148F-BF7C-4C76-A72E-53866C97A32D}" dt="2023-01-31T15:48:40.257" v="810" actId="478"/>
          <ac:picMkLst>
            <pc:docMk/>
            <pc:sldMk cId="0" sldId="269"/>
            <ac:picMk id="3" creationId="{BA627AF1-78EE-95B8-06DD-D95687736AA1}"/>
          </ac:picMkLst>
        </pc:picChg>
        <pc:picChg chg="add mod">
          <ac:chgData name="Matt Jones" userId="5ac1bf1441d41c4f" providerId="LiveId" clId="{C382148F-BF7C-4C76-A72E-53866C97A32D}" dt="2023-01-31T15:14:12.129" v="186" actId="1076"/>
          <ac:picMkLst>
            <pc:docMk/>
            <pc:sldMk cId="0" sldId="269"/>
            <ac:picMk id="5" creationId="{6C722A0A-0279-ABED-AA2F-F04310654C01}"/>
          </ac:picMkLst>
        </pc:picChg>
        <pc:picChg chg="del">
          <ac:chgData name="Matt Jones" userId="5ac1bf1441d41c4f" providerId="LiveId" clId="{C382148F-BF7C-4C76-A72E-53866C97A32D}" dt="2023-01-31T15:08:20.890" v="45" actId="478"/>
          <ac:picMkLst>
            <pc:docMk/>
            <pc:sldMk cId="0" sldId="269"/>
            <ac:picMk id="7" creationId="{00000000-0000-0000-0000-000000000000}"/>
          </ac:picMkLst>
        </pc:picChg>
      </pc:sldChg>
      <pc:sldChg chg="del">
        <pc:chgData name="Matt Jones" userId="5ac1bf1441d41c4f" providerId="LiveId" clId="{C382148F-BF7C-4C76-A72E-53866C97A32D}" dt="2023-01-31T15:25:58.832" v="250" actId="2696"/>
        <pc:sldMkLst>
          <pc:docMk/>
          <pc:sldMk cId="0" sldId="275"/>
        </pc:sldMkLst>
      </pc:sldChg>
      <pc:sldChg chg="del">
        <pc:chgData name="Matt Jones" userId="5ac1bf1441d41c4f" providerId="LiveId" clId="{C382148F-BF7C-4C76-A72E-53866C97A32D}" dt="2023-01-31T15:25:48.562" v="246" actId="2696"/>
        <pc:sldMkLst>
          <pc:docMk/>
          <pc:sldMk cId="0" sldId="276"/>
        </pc:sldMkLst>
      </pc:sldChg>
      <pc:sldChg chg="del modTransition">
        <pc:chgData name="Matt Jones" userId="5ac1bf1441d41c4f" providerId="LiveId" clId="{C382148F-BF7C-4C76-A72E-53866C97A32D}" dt="2023-01-31T15:25:43.160" v="244" actId="2696"/>
        <pc:sldMkLst>
          <pc:docMk/>
          <pc:sldMk cId="0" sldId="279"/>
        </pc:sldMkLst>
      </pc:sldChg>
      <pc:sldChg chg="del">
        <pc:chgData name="Matt Jones" userId="5ac1bf1441d41c4f" providerId="LiveId" clId="{C382148F-BF7C-4C76-A72E-53866C97A32D}" dt="2023-01-31T15:25:56.401" v="249" actId="2696"/>
        <pc:sldMkLst>
          <pc:docMk/>
          <pc:sldMk cId="0" sldId="280"/>
        </pc:sldMkLst>
      </pc:sldChg>
      <pc:sldChg chg="del">
        <pc:chgData name="Matt Jones" userId="5ac1bf1441d41c4f" providerId="LiveId" clId="{C382148F-BF7C-4C76-A72E-53866C97A32D}" dt="2023-01-31T15:26:02.034" v="251" actId="2696"/>
        <pc:sldMkLst>
          <pc:docMk/>
          <pc:sldMk cId="0" sldId="281"/>
        </pc:sldMkLst>
      </pc:sldChg>
      <pc:sldChg chg="del">
        <pc:chgData name="Matt Jones" userId="5ac1bf1441d41c4f" providerId="LiveId" clId="{C382148F-BF7C-4C76-A72E-53866C97A32D}" dt="2023-01-31T15:25:54.201" v="248" actId="2696"/>
        <pc:sldMkLst>
          <pc:docMk/>
          <pc:sldMk cId="0" sldId="282"/>
        </pc:sldMkLst>
      </pc:sldChg>
      <pc:sldChg chg="del">
        <pc:chgData name="Matt Jones" userId="5ac1bf1441d41c4f" providerId="LiveId" clId="{C382148F-BF7C-4C76-A72E-53866C97A32D}" dt="2023-01-31T15:26:07.045" v="253" actId="2696"/>
        <pc:sldMkLst>
          <pc:docMk/>
          <pc:sldMk cId="0" sldId="283"/>
        </pc:sldMkLst>
      </pc:sldChg>
      <pc:sldChg chg="del">
        <pc:chgData name="Matt Jones" userId="5ac1bf1441d41c4f" providerId="LiveId" clId="{C382148F-BF7C-4C76-A72E-53866C97A32D}" dt="2023-01-31T15:26:04.307" v="252" actId="2696"/>
        <pc:sldMkLst>
          <pc:docMk/>
          <pc:sldMk cId="0" sldId="284"/>
        </pc:sldMkLst>
      </pc:sldChg>
      <pc:sldChg chg="addSp delSp modSp add mod modAnim">
        <pc:chgData name="Matt Jones" userId="5ac1bf1441d41c4f" providerId="LiveId" clId="{C382148F-BF7C-4C76-A72E-53866C97A32D}" dt="2023-01-31T16:41:11.767" v="1955"/>
        <pc:sldMkLst>
          <pc:docMk/>
          <pc:sldMk cId="2597040268" sldId="285"/>
        </pc:sldMkLst>
        <pc:spChg chg="mod">
          <ac:chgData name="Matt Jones" userId="5ac1bf1441d41c4f" providerId="LiveId" clId="{C382148F-BF7C-4C76-A72E-53866C97A32D}" dt="2023-01-31T15:18:09.470" v="221" actId="255"/>
          <ac:spMkLst>
            <pc:docMk/>
            <pc:sldMk cId="2597040268" sldId="285"/>
            <ac:spMk id="2" creationId="{43967032-9362-3FF2-86F8-82AFB3D00F78}"/>
          </ac:spMkLst>
        </pc:spChg>
        <pc:spChg chg="add mod ord">
          <ac:chgData name="Matt Jones" userId="5ac1bf1441d41c4f" providerId="LiveId" clId="{C382148F-BF7C-4C76-A72E-53866C97A32D}" dt="2023-01-31T15:17:13.833" v="216" actId="14100"/>
          <ac:spMkLst>
            <pc:docMk/>
            <pc:sldMk cId="2597040268" sldId="285"/>
            <ac:spMk id="3" creationId="{CBBF1A73-D5A0-631C-74BB-E82082B180C6}"/>
          </ac:spMkLst>
        </pc:spChg>
        <pc:spChg chg="mod">
          <ac:chgData name="Matt Jones" userId="5ac1bf1441d41c4f" providerId="LiveId" clId="{C382148F-BF7C-4C76-A72E-53866C97A32D}" dt="2023-01-31T15:18:15.010" v="222" actId="1076"/>
          <ac:spMkLst>
            <pc:docMk/>
            <pc:sldMk cId="2597040268" sldId="285"/>
            <ac:spMk id="6" creationId="{C906A339-831C-E533-2106-E5A415431EA9}"/>
          </ac:spMkLst>
        </pc:spChg>
        <pc:spChg chg="mod">
          <ac:chgData name="Matt Jones" userId="5ac1bf1441d41c4f" providerId="LiveId" clId="{C382148F-BF7C-4C76-A72E-53866C97A32D}" dt="2023-01-31T15:17:55.930" v="219" actId="207"/>
          <ac:spMkLst>
            <pc:docMk/>
            <pc:sldMk cId="2597040268" sldId="285"/>
            <ac:spMk id="9" creationId="{6A52A2AD-4B58-8FA0-B33F-9EBC31AD887D}"/>
          </ac:spMkLst>
        </pc:spChg>
        <pc:spChg chg="mod">
          <ac:chgData name="Matt Jones" userId="5ac1bf1441d41c4f" providerId="LiveId" clId="{C382148F-BF7C-4C76-A72E-53866C97A32D}" dt="2023-01-31T15:17:59.994" v="220" actId="207"/>
          <ac:spMkLst>
            <pc:docMk/>
            <pc:sldMk cId="2597040268" sldId="285"/>
            <ac:spMk id="10" creationId="{847D8BAE-5225-6E2F-0F2F-5B05BF2716FF}"/>
          </ac:spMkLst>
        </pc:spChg>
        <pc:picChg chg="add del mod">
          <ac:chgData name="Matt Jones" userId="5ac1bf1441d41c4f" providerId="LiveId" clId="{C382148F-BF7C-4C76-A72E-53866C97A32D}" dt="2023-01-31T15:48:24.945" v="807" actId="478"/>
          <ac:picMkLst>
            <pc:docMk/>
            <pc:sldMk cId="2597040268" sldId="285"/>
            <ac:picMk id="4" creationId="{61356EAA-7F60-46BA-2664-0BA1FDD192FB}"/>
          </ac:picMkLst>
        </pc:picChg>
        <pc:picChg chg="del">
          <ac:chgData name="Matt Jones" userId="5ac1bf1441d41c4f" providerId="LiveId" clId="{C382148F-BF7C-4C76-A72E-53866C97A32D}" dt="2023-01-31T15:14:16.636" v="187" actId="478"/>
          <ac:picMkLst>
            <pc:docMk/>
            <pc:sldMk cId="2597040268" sldId="285"/>
            <ac:picMk id="5" creationId="{6C722A0A-0279-ABED-AA2F-F04310654C01}"/>
          </ac:picMkLst>
        </pc:picChg>
        <pc:picChg chg="add del mod">
          <ac:chgData name="Matt Jones" userId="5ac1bf1441d41c4f" providerId="LiveId" clId="{C382148F-BF7C-4C76-A72E-53866C97A32D}" dt="2023-01-31T15:48:43.499" v="811" actId="478"/>
          <ac:picMkLst>
            <pc:docMk/>
            <pc:sldMk cId="2597040268" sldId="285"/>
            <ac:picMk id="5" creationId="{70525191-C5B4-49D9-2158-FB15F4B9F0A5}"/>
          </ac:picMkLst>
        </pc:picChg>
      </pc:sldChg>
      <pc:sldChg chg="addSp delSp modSp add mod delAnim modAnim">
        <pc:chgData name="Matt Jones" userId="5ac1bf1441d41c4f" providerId="LiveId" clId="{C382148F-BF7C-4C76-A72E-53866C97A32D}" dt="2023-01-31T16:41:19.847" v="1957"/>
        <pc:sldMkLst>
          <pc:docMk/>
          <pc:sldMk cId="3784656794" sldId="286"/>
        </pc:sldMkLst>
        <pc:spChg chg="mod">
          <ac:chgData name="Matt Jones" userId="5ac1bf1441d41c4f" providerId="LiveId" clId="{C382148F-BF7C-4C76-A72E-53866C97A32D}" dt="2023-01-31T15:30:38.245" v="312" actId="6549"/>
          <ac:spMkLst>
            <pc:docMk/>
            <pc:sldMk cId="3784656794" sldId="286"/>
            <ac:spMk id="2" creationId="{43967032-9362-3FF2-86F8-82AFB3D00F78}"/>
          </ac:spMkLst>
        </pc:spChg>
        <pc:spChg chg="del mod">
          <ac:chgData name="Matt Jones" userId="5ac1bf1441d41c4f" providerId="LiveId" clId="{C382148F-BF7C-4C76-A72E-53866C97A32D}" dt="2023-01-31T15:27:48.203" v="304" actId="478"/>
          <ac:spMkLst>
            <pc:docMk/>
            <pc:sldMk cId="3784656794" sldId="286"/>
            <ac:spMk id="3" creationId="{CBBF1A73-D5A0-631C-74BB-E82082B180C6}"/>
          </ac:spMkLst>
        </pc:spChg>
        <pc:spChg chg="mod">
          <ac:chgData name="Matt Jones" userId="5ac1bf1441d41c4f" providerId="LiveId" clId="{C382148F-BF7C-4C76-A72E-53866C97A32D}" dt="2023-01-31T15:44:39.305" v="785" actId="1076"/>
          <ac:spMkLst>
            <pc:docMk/>
            <pc:sldMk cId="3784656794" sldId="286"/>
            <ac:spMk id="6" creationId="{C906A339-831C-E533-2106-E5A415431EA9}"/>
          </ac:spMkLst>
        </pc:spChg>
        <pc:spChg chg="add mod">
          <ac:chgData name="Matt Jones" userId="5ac1bf1441d41c4f" providerId="LiveId" clId="{C382148F-BF7C-4C76-A72E-53866C97A32D}" dt="2023-01-31T15:31:54.608" v="374" actId="5793"/>
          <ac:spMkLst>
            <pc:docMk/>
            <pc:sldMk cId="3784656794" sldId="286"/>
            <ac:spMk id="7" creationId="{388060D8-5A82-38A8-A842-FC72FA9E032F}"/>
          </ac:spMkLst>
        </pc:spChg>
        <pc:spChg chg="del">
          <ac:chgData name="Matt Jones" userId="5ac1bf1441d41c4f" providerId="LiveId" clId="{C382148F-BF7C-4C76-A72E-53866C97A32D}" dt="2023-01-31T15:26:27.028" v="256" actId="478"/>
          <ac:spMkLst>
            <pc:docMk/>
            <pc:sldMk cId="3784656794" sldId="286"/>
            <ac:spMk id="9" creationId="{6A52A2AD-4B58-8FA0-B33F-9EBC31AD887D}"/>
          </ac:spMkLst>
        </pc:spChg>
        <pc:spChg chg="del">
          <ac:chgData name="Matt Jones" userId="5ac1bf1441d41c4f" providerId="LiveId" clId="{C382148F-BF7C-4C76-A72E-53866C97A32D}" dt="2023-01-31T15:26:23.296" v="255" actId="478"/>
          <ac:spMkLst>
            <pc:docMk/>
            <pc:sldMk cId="3784656794" sldId="286"/>
            <ac:spMk id="10" creationId="{847D8BAE-5225-6E2F-0F2F-5B05BF2716FF}"/>
          </ac:spMkLst>
        </pc:spChg>
        <pc:picChg chg="add del mod">
          <ac:chgData name="Matt Jones" userId="5ac1bf1441d41c4f" providerId="LiveId" clId="{C382148F-BF7C-4C76-A72E-53866C97A32D}" dt="2023-01-31T15:48:46.463" v="812" actId="478"/>
          <ac:picMkLst>
            <pc:docMk/>
            <pc:sldMk cId="3784656794" sldId="286"/>
            <ac:picMk id="3" creationId="{F1FCC4E8-5102-76C7-99CF-889502E061F6}"/>
          </ac:picMkLst>
        </pc:picChg>
        <pc:picChg chg="add del mod">
          <ac:chgData name="Matt Jones" userId="5ac1bf1441d41c4f" providerId="LiveId" clId="{C382148F-BF7C-4C76-A72E-53866C97A32D}" dt="2023-01-31T15:30:25.711" v="311" actId="478"/>
          <ac:picMkLst>
            <pc:docMk/>
            <pc:sldMk cId="3784656794" sldId="286"/>
            <ac:picMk id="5" creationId="{6BD34433-D657-4F2B-BE31-C9742DE84E72}"/>
          </ac:picMkLst>
        </pc:picChg>
      </pc:sldChg>
      <pc:sldChg chg="addSp modSp add mod modAnim">
        <pc:chgData name="Matt Jones" userId="5ac1bf1441d41c4f" providerId="LiveId" clId="{C382148F-BF7C-4C76-A72E-53866C97A32D}" dt="2023-01-31T15:41:23.241" v="715"/>
        <pc:sldMkLst>
          <pc:docMk/>
          <pc:sldMk cId="3370818405" sldId="287"/>
        </pc:sldMkLst>
        <pc:spChg chg="add mod">
          <ac:chgData name="Matt Jones" userId="5ac1bf1441d41c4f" providerId="LiveId" clId="{C382148F-BF7C-4C76-A72E-53866C97A32D}" dt="2023-01-31T15:38:06.485" v="652" actId="113"/>
          <ac:spMkLst>
            <pc:docMk/>
            <pc:sldMk cId="3370818405" sldId="287"/>
            <ac:spMk id="3" creationId="{AB9398B4-6EA8-8D98-429E-79192783227D}"/>
          </ac:spMkLst>
        </pc:spChg>
        <pc:spChg chg="mod">
          <ac:chgData name="Matt Jones" userId="5ac1bf1441d41c4f" providerId="LiveId" clId="{C382148F-BF7C-4C76-A72E-53866C97A32D}" dt="2023-01-31T15:36:24.520" v="528" actId="1076"/>
          <ac:spMkLst>
            <pc:docMk/>
            <pc:sldMk cId="3370818405" sldId="287"/>
            <ac:spMk id="6" creationId="{C906A339-831C-E533-2106-E5A415431EA9}"/>
          </ac:spMkLst>
        </pc:spChg>
        <pc:spChg chg="mod">
          <ac:chgData name="Matt Jones" userId="5ac1bf1441d41c4f" providerId="LiveId" clId="{C382148F-BF7C-4C76-A72E-53866C97A32D}" dt="2023-01-31T15:38:22.739" v="655" actId="20577"/>
          <ac:spMkLst>
            <pc:docMk/>
            <pc:sldMk cId="3370818405" sldId="287"/>
            <ac:spMk id="7" creationId="{388060D8-5A82-38A8-A842-FC72FA9E032F}"/>
          </ac:spMkLst>
        </pc:spChg>
      </pc:sldChg>
      <pc:sldChg chg="addSp delSp modSp add mod delAnim modAnim">
        <pc:chgData name="Matt Jones" userId="5ac1bf1441d41c4f" providerId="LiveId" clId="{C382148F-BF7C-4C76-A72E-53866C97A32D}" dt="2023-01-31T15:45:41.946" v="798" actId="20577"/>
        <pc:sldMkLst>
          <pc:docMk/>
          <pc:sldMk cId="1595850239" sldId="288"/>
        </pc:sldMkLst>
        <pc:spChg chg="del">
          <ac:chgData name="Matt Jones" userId="5ac1bf1441d41c4f" providerId="LiveId" clId="{C382148F-BF7C-4C76-A72E-53866C97A32D}" dt="2023-01-31T15:40:02.802" v="709" actId="478"/>
          <ac:spMkLst>
            <pc:docMk/>
            <pc:sldMk cId="1595850239" sldId="288"/>
            <ac:spMk id="3" creationId="{AB9398B4-6EA8-8D98-429E-79192783227D}"/>
          </ac:spMkLst>
        </pc:spChg>
        <pc:spChg chg="add mod">
          <ac:chgData name="Matt Jones" userId="5ac1bf1441d41c4f" providerId="LiveId" clId="{C382148F-BF7C-4C76-A72E-53866C97A32D}" dt="2023-01-31T15:45:41.946" v="798" actId="20577"/>
          <ac:spMkLst>
            <pc:docMk/>
            <pc:sldMk cId="1595850239" sldId="288"/>
            <ac:spMk id="4" creationId="{FC75A632-D3B0-2C35-FC57-BE3DF7E39564}"/>
          </ac:spMkLst>
        </pc:spChg>
        <pc:spChg chg="mod">
          <ac:chgData name="Matt Jones" userId="5ac1bf1441d41c4f" providerId="LiveId" clId="{C382148F-BF7C-4C76-A72E-53866C97A32D}" dt="2023-01-31T15:43:18.888" v="722" actId="1076"/>
          <ac:spMkLst>
            <pc:docMk/>
            <pc:sldMk cId="1595850239" sldId="288"/>
            <ac:spMk id="6" creationId="{C906A339-831C-E533-2106-E5A415431EA9}"/>
          </ac:spMkLst>
        </pc:spChg>
        <pc:spChg chg="mod">
          <ac:chgData name="Matt Jones" userId="5ac1bf1441d41c4f" providerId="LiveId" clId="{C382148F-BF7C-4C76-A72E-53866C97A32D}" dt="2023-01-31T15:39:39.568" v="657" actId="20577"/>
          <ac:spMkLst>
            <pc:docMk/>
            <pc:sldMk cId="1595850239" sldId="288"/>
            <ac:spMk id="7" creationId="{388060D8-5A82-38A8-A842-FC72FA9E032F}"/>
          </ac:spMkLst>
        </pc:spChg>
      </pc:sldChg>
      <pc:sldChg chg="addSp delSp modSp add mod ord delAnim modAnim">
        <pc:chgData name="Matt Jones" userId="5ac1bf1441d41c4f" providerId="LiveId" clId="{C382148F-BF7C-4C76-A72E-53866C97A32D}" dt="2023-01-31T15:57:22.973" v="961" actId="20577"/>
        <pc:sldMkLst>
          <pc:docMk/>
          <pc:sldMk cId="936288183" sldId="289"/>
        </pc:sldMkLst>
        <pc:spChg chg="del">
          <ac:chgData name="Matt Jones" userId="5ac1bf1441d41c4f" providerId="LiveId" clId="{C382148F-BF7C-4C76-A72E-53866C97A32D}" dt="2023-01-31T15:56:55.023" v="960" actId="478"/>
          <ac:spMkLst>
            <pc:docMk/>
            <pc:sldMk cId="936288183" sldId="289"/>
            <ac:spMk id="2" creationId="{43967032-9362-3FF2-86F8-82AFB3D00F78}"/>
          </ac:spMkLst>
        </pc:spChg>
        <pc:spChg chg="del">
          <ac:chgData name="Matt Jones" userId="5ac1bf1441d41c4f" providerId="LiveId" clId="{C382148F-BF7C-4C76-A72E-53866C97A32D}" dt="2023-01-31T15:50:39.419" v="818" actId="478"/>
          <ac:spMkLst>
            <pc:docMk/>
            <pc:sldMk cId="936288183" sldId="289"/>
            <ac:spMk id="3" creationId="{CBBF1A73-D5A0-631C-74BB-E82082B180C6}"/>
          </ac:spMkLst>
        </pc:spChg>
        <pc:spChg chg="add mod">
          <ac:chgData name="Matt Jones" userId="5ac1bf1441d41c4f" providerId="LiveId" clId="{C382148F-BF7C-4C76-A72E-53866C97A32D}" dt="2023-01-31T15:56:07.417" v="957" actId="20577"/>
          <ac:spMkLst>
            <pc:docMk/>
            <pc:sldMk cId="936288183" sldId="289"/>
            <ac:spMk id="4" creationId="{2473AC99-913C-47C6-455F-7816960F1FFB}"/>
          </ac:spMkLst>
        </pc:spChg>
        <pc:spChg chg="mod">
          <ac:chgData name="Matt Jones" userId="5ac1bf1441d41c4f" providerId="LiveId" clId="{C382148F-BF7C-4C76-A72E-53866C97A32D}" dt="2023-01-31T15:54:37.776" v="878" actId="20577"/>
          <ac:spMkLst>
            <pc:docMk/>
            <pc:sldMk cId="936288183" sldId="289"/>
            <ac:spMk id="6" creationId="{C906A339-831C-E533-2106-E5A415431EA9}"/>
          </ac:spMkLst>
        </pc:spChg>
        <pc:spChg chg="add mod">
          <ac:chgData name="Matt Jones" userId="5ac1bf1441d41c4f" providerId="LiveId" clId="{C382148F-BF7C-4C76-A72E-53866C97A32D}" dt="2023-01-31T15:55:34.088" v="914" actId="1076"/>
          <ac:spMkLst>
            <pc:docMk/>
            <pc:sldMk cId="936288183" sldId="289"/>
            <ac:spMk id="7" creationId="{31A56FE0-4B4A-A224-7010-9D870537E085}"/>
          </ac:spMkLst>
        </pc:spChg>
        <pc:spChg chg="del">
          <ac:chgData name="Matt Jones" userId="5ac1bf1441d41c4f" providerId="LiveId" clId="{C382148F-BF7C-4C76-A72E-53866C97A32D}" dt="2023-01-31T15:50:15.808" v="816" actId="478"/>
          <ac:spMkLst>
            <pc:docMk/>
            <pc:sldMk cId="936288183" sldId="289"/>
            <ac:spMk id="9" creationId="{6A52A2AD-4B58-8FA0-B33F-9EBC31AD887D}"/>
          </ac:spMkLst>
        </pc:spChg>
        <pc:spChg chg="del">
          <ac:chgData name="Matt Jones" userId="5ac1bf1441d41c4f" providerId="LiveId" clId="{C382148F-BF7C-4C76-A72E-53866C97A32D}" dt="2023-01-31T15:50:19.141" v="817" actId="478"/>
          <ac:spMkLst>
            <pc:docMk/>
            <pc:sldMk cId="936288183" sldId="289"/>
            <ac:spMk id="10" creationId="{847D8BAE-5225-6E2F-0F2F-5B05BF2716FF}"/>
          </ac:spMkLst>
        </pc:spChg>
        <pc:spChg chg="add mod">
          <ac:chgData name="Matt Jones" userId="5ac1bf1441d41c4f" providerId="LiveId" clId="{C382148F-BF7C-4C76-A72E-53866C97A32D}" dt="2023-01-31T15:54:22.400" v="872" actId="1076"/>
          <ac:spMkLst>
            <pc:docMk/>
            <pc:sldMk cId="936288183" sldId="289"/>
            <ac:spMk id="11" creationId="{2EE3A9BC-41F8-17C3-1F00-505250065183}"/>
          </ac:spMkLst>
        </pc:spChg>
        <pc:spChg chg="add mod">
          <ac:chgData name="Matt Jones" userId="5ac1bf1441d41c4f" providerId="LiveId" clId="{C382148F-BF7C-4C76-A72E-53866C97A32D}" dt="2023-01-31T15:57:22.973" v="961" actId="20577"/>
          <ac:spMkLst>
            <pc:docMk/>
            <pc:sldMk cId="936288183" sldId="289"/>
            <ac:spMk id="12" creationId="{FAB0D900-9D1A-9AF7-B706-68FF2BDE24FA}"/>
          </ac:spMkLst>
        </pc:spChg>
      </pc:sldChg>
      <pc:sldChg chg="delSp modSp add mod delAnim">
        <pc:chgData name="Matt Jones" userId="5ac1bf1441d41c4f" providerId="LiveId" clId="{C382148F-BF7C-4C76-A72E-53866C97A32D}" dt="2023-01-31T16:05:00.793" v="1269" actId="6549"/>
        <pc:sldMkLst>
          <pc:docMk/>
          <pc:sldMk cId="760403512" sldId="290"/>
        </pc:sldMkLst>
        <pc:spChg chg="mod">
          <ac:chgData name="Matt Jones" userId="5ac1bf1441d41c4f" providerId="LiveId" clId="{C382148F-BF7C-4C76-A72E-53866C97A32D}" dt="2023-01-31T16:05:00.793" v="1269" actId="6549"/>
          <ac:spMkLst>
            <pc:docMk/>
            <pc:sldMk cId="760403512" sldId="290"/>
            <ac:spMk id="4" creationId="{2473AC99-913C-47C6-455F-7816960F1FFB}"/>
          </ac:spMkLst>
        </pc:spChg>
        <pc:spChg chg="mod">
          <ac:chgData name="Matt Jones" userId="5ac1bf1441d41c4f" providerId="LiveId" clId="{C382148F-BF7C-4C76-A72E-53866C97A32D}" dt="2023-01-31T15:57:47.064" v="973" actId="1076"/>
          <ac:spMkLst>
            <pc:docMk/>
            <pc:sldMk cId="760403512" sldId="290"/>
            <ac:spMk id="6" creationId="{C906A339-831C-E533-2106-E5A415431EA9}"/>
          </ac:spMkLst>
        </pc:spChg>
        <pc:spChg chg="del">
          <ac:chgData name="Matt Jones" userId="5ac1bf1441d41c4f" providerId="LiveId" clId="{C382148F-BF7C-4C76-A72E-53866C97A32D}" dt="2023-01-31T15:57:55.367" v="975" actId="478"/>
          <ac:spMkLst>
            <pc:docMk/>
            <pc:sldMk cId="760403512" sldId="290"/>
            <ac:spMk id="7" creationId="{31A56FE0-4B4A-A224-7010-9D870537E085}"/>
          </ac:spMkLst>
        </pc:spChg>
        <pc:spChg chg="del">
          <ac:chgData name="Matt Jones" userId="5ac1bf1441d41c4f" providerId="LiveId" clId="{C382148F-BF7C-4C76-A72E-53866C97A32D}" dt="2023-01-31T15:57:58.538" v="976" actId="478"/>
          <ac:spMkLst>
            <pc:docMk/>
            <pc:sldMk cId="760403512" sldId="290"/>
            <ac:spMk id="11" creationId="{2EE3A9BC-41F8-17C3-1F00-505250065183}"/>
          </ac:spMkLst>
        </pc:spChg>
        <pc:spChg chg="del">
          <ac:chgData name="Matt Jones" userId="5ac1bf1441d41c4f" providerId="LiveId" clId="{C382148F-BF7C-4C76-A72E-53866C97A32D}" dt="2023-01-31T15:57:51.708" v="974" actId="478"/>
          <ac:spMkLst>
            <pc:docMk/>
            <pc:sldMk cId="760403512" sldId="290"/>
            <ac:spMk id="12" creationId="{FAB0D900-9D1A-9AF7-B706-68FF2BDE24FA}"/>
          </ac:spMkLst>
        </pc:spChg>
      </pc:sldChg>
      <pc:sldChg chg="modSp add mod modAnim">
        <pc:chgData name="Matt Jones" userId="5ac1bf1441d41c4f" providerId="LiveId" clId="{C382148F-BF7C-4C76-A72E-53866C97A32D}" dt="2023-01-31T16:12:10.718" v="1390" actId="1076"/>
        <pc:sldMkLst>
          <pc:docMk/>
          <pc:sldMk cId="3970769933" sldId="291"/>
        </pc:sldMkLst>
        <pc:spChg chg="mod">
          <ac:chgData name="Matt Jones" userId="5ac1bf1441d41c4f" providerId="LiveId" clId="{C382148F-BF7C-4C76-A72E-53866C97A32D}" dt="2023-01-31T16:12:10.718" v="1390" actId="1076"/>
          <ac:spMkLst>
            <pc:docMk/>
            <pc:sldMk cId="3970769933" sldId="291"/>
            <ac:spMk id="4" creationId="{2473AC99-913C-47C6-455F-7816960F1FFB}"/>
          </ac:spMkLst>
        </pc:spChg>
        <pc:spChg chg="mod">
          <ac:chgData name="Matt Jones" userId="5ac1bf1441d41c4f" providerId="LiveId" clId="{C382148F-BF7C-4C76-A72E-53866C97A32D}" dt="2023-01-31T16:07:56.456" v="1340" actId="1076"/>
          <ac:spMkLst>
            <pc:docMk/>
            <pc:sldMk cId="3970769933" sldId="291"/>
            <ac:spMk id="6" creationId="{C906A339-831C-E533-2106-E5A415431EA9}"/>
          </ac:spMkLst>
        </pc:spChg>
      </pc:sldChg>
      <pc:sldChg chg="addSp delSp modSp add mod ord modAnim">
        <pc:chgData name="Matt Jones" userId="5ac1bf1441d41c4f" providerId="LiveId" clId="{C382148F-BF7C-4C76-A72E-53866C97A32D}" dt="2023-01-31T16:42:34.871" v="1958" actId="207"/>
        <pc:sldMkLst>
          <pc:docMk/>
          <pc:sldMk cId="1568829696" sldId="292"/>
        </pc:sldMkLst>
        <pc:spChg chg="add mod">
          <ac:chgData name="Matt Jones" userId="5ac1bf1441d41c4f" providerId="LiveId" clId="{C382148F-BF7C-4C76-A72E-53866C97A32D}" dt="2023-01-31T16:18:58.415" v="1611" actId="1076"/>
          <ac:spMkLst>
            <pc:docMk/>
            <pc:sldMk cId="1568829696" sldId="292"/>
            <ac:spMk id="4" creationId="{5DCC7D97-D1E8-5B39-0618-A8C7373FB74C}"/>
          </ac:spMkLst>
        </pc:spChg>
        <pc:spChg chg="add del mod">
          <ac:chgData name="Matt Jones" userId="5ac1bf1441d41c4f" providerId="LiveId" clId="{C382148F-BF7C-4C76-A72E-53866C97A32D}" dt="2023-01-31T16:18:29.251" v="1577" actId="478"/>
          <ac:spMkLst>
            <pc:docMk/>
            <pc:sldMk cId="1568829696" sldId="292"/>
            <ac:spMk id="5" creationId="{DE19D82C-F2CA-CC24-B423-946DCC6CA3D9}"/>
          </ac:spMkLst>
        </pc:spChg>
        <pc:spChg chg="mod">
          <ac:chgData name="Matt Jones" userId="5ac1bf1441d41c4f" providerId="LiveId" clId="{C382148F-BF7C-4C76-A72E-53866C97A32D}" dt="2023-01-31T16:21:13.966" v="1694" actId="1076"/>
          <ac:spMkLst>
            <pc:docMk/>
            <pc:sldMk cId="1568829696" sldId="292"/>
            <ac:spMk id="6" creationId="{C906A339-831C-E533-2106-E5A415431EA9}"/>
          </ac:spMkLst>
        </pc:spChg>
        <pc:spChg chg="add del mod">
          <ac:chgData name="Matt Jones" userId="5ac1bf1441d41c4f" providerId="LiveId" clId="{C382148F-BF7C-4C76-A72E-53866C97A32D}" dt="2023-01-31T16:18:32.429" v="1578" actId="478"/>
          <ac:spMkLst>
            <pc:docMk/>
            <pc:sldMk cId="1568829696" sldId="292"/>
            <ac:spMk id="7" creationId="{A42BF77D-18EC-9DBE-42B3-AB72CC70B79B}"/>
          </ac:spMkLst>
        </pc:spChg>
        <pc:spChg chg="add mod">
          <ac:chgData name="Matt Jones" userId="5ac1bf1441d41c4f" providerId="LiveId" clId="{C382148F-BF7C-4C76-A72E-53866C97A32D}" dt="2023-01-31T16:27:15.942" v="1908" actId="1076"/>
          <ac:spMkLst>
            <pc:docMk/>
            <pc:sldMk cId="1568829696" sldId="292"/>
            <ac:spMk id="8" creationId="{22800B80-F59C-DC71-00D0-3DF7EFFB289B}"/>
          </ac:spMkLst>
        </pc:spChg>
        <pc:spChg chg="mod">
          <ac:chgData name="Matt Jones" userId="5ac1bf1441d41c4f" providerId="LiveId" clId="{C382148F-BF7C-4C76-A72E-53866C97A32D}" dt="2023-01-31T16:15:19.740" v="1485" actId="207"/>
          <ac:spMkLst>
            <pc:docMk/>
            <pc:sldMk cId="1568829696" sldId="292"/>
            <ac:spMk id="9" creationId="{6A52A2AD-4B58-8FA0-B33F-9EBC31AD887D}"/>
          </ac:spMkLst>
        </pc:spChg>
        <pc:spChg chg="mod">
          <ac:chgData name="Matt Jones" userId="5ac1bf1441d41c4f" providerId="LiveId" clId="{C382148F-BF7C-4C76-A72E-53866C97A32D}" dt="2023-01-31T16:42:34.871" v="1958" actId="207"/>
          <ac:spMkLst>
            <pc:docMk/>
            <pc:sldMk cId="1568829696" sldId="292"/>
            <ac:spMk id="10" creationId="{847D8BAE-5225-6E2F-0F2F-5B05BF2716FF}"/>
          </ac:spMkLst>
        </pc:spChg>
        <pc:spChg chg="add del mod">
          <ac:chgData name="Matt Jones" userId="5ac1bf1441d41c4f" providerId="LiveId" clId="{C382148F-BF7C-4C76-A72E-53866C97A32D}" dt="2023-01-31T16:20:34.616" v="1690"/>
          <ac:spMkLst>
            <pc:docMk/>
            <pc:sldMk cId="1568829696" sldId="292"/>
            <ac:spMk id="11" creationId="{3CF51241-74AA-6331-D587-319E53021AEF}"/>
          </ac:spMkLst>
        </pc:spChg>
        <pc:spChg chg="add mod">
          <ac:chgData name="Matt Jones" userId="5ac1bf1441d41c4f" providerId="LiveId" clId="{C382148F-BF7C-4C76-A72E-53866C97A32D}" dt="2023-01-31T16:27:08.342" v="1907" actId="1076"/>
          <ac:spMkLst>
            <pc:docMk/>
            <pc:sldMk cId="1568829696" sldId="292"/>
            <ac:spMk id="12" creationId="{ABFC6D2B-17CB-58D3-25CB-2BDECEC79DCE}"/>
          </ac:spMkLst>
        </pc:spChg>
        <pc:spChg chg="add mod">
          <ac:chgData name="Matt Jones" userId="5ac1bf1441d41c4f" providerId="LiveId" clId="{C382148F-BF7C-4C76-A72E-53866C97A32D}" dt="2023-01-31T16:31:23.252" v="1921" actId="207"/>
          <ac:spMkLst>
            <pc:docMk/>
            <pc:sldMk cId="1568829696" sldId="292"/>
            <ac:spMk id="13" creationId="{E5CF8ED5-181F-3816-BB2C-F33A780CAF5D}"/>
          </ac:spMkLst>
        </pc:spChg>
        <pc:spChg chg="add mod">
          <ac:chgData name="Matt Jones" userId="5ac1bf1441d41c4f" providerId="LiveId" clId="{C382148F-BF7C-4C76-A72E-53866C97A32D}" dt="2023-01-31T16:31:30.950" v="1922" actId="207"/>
          <ac:spMkLst>
            <pc:docMk/>
            <pc:sldMk cId="1568829696" sldId="292"/>
            <ac:spMk id="14" creationId="{FC001E36-9B88-C769-BDF0-D01C9AF53D03}"/>
          </ac:spMkLst>
        </pc:spChg>
        <pc:spChg chg="add mod">
          <ac:chgData name="Matt Jones" userId="5ac1bf1441d41c4f" providerId="LiveId" clId="{C382148F-BF7C-4C76-A72E-53866C97A32D}" dt="2023-01-31T16:28:40.398" v="1917" actId="1076"/>
          <ac:spMkLst>
            <pc:docMk/>
            <pc:sldMk cId="1568829696" sldId="292"/>
            <ac:spMk id="15" creationId="{BE271563-E588-2E29-74C9-69A6A6B8D54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1D9AEB-8C00-49BA-ADCE-CB5813E76DCE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2EC5C0-5004-48DA-9FCF-4DBAFFAD40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220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2869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14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670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8767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498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844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251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2EC5C0-5004-48DA-9FCF-4DBAFFAD400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1767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765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23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5438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970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3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301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1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385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96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645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173495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937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433390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2873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0618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739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1/31/2023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653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6" r:id="rId12"/>
    <p:sldLayoutId id="2147483787" r:id="rId13"/>
    <p:sldLayoutId id="2147483788" r:id="rId14"/>
    <p:sldLayoutId id="2147483789" r:id="rId15"/>
    <p:sldLayoutId id="21474837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help.open.ac.uk/pd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help.open.ac.uk/pdp#media-1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200149" y="4571999"/>
            <a:ext cx="5755351" cy="108765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i="1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Graduate Project ADFM6005</a:t>
            </a:r>
          </a:p>
        </p:txBody>
      </p:sp>
      <p:pic>
        <p:nvPicPr>
          <p:cNvPr id="2" name="Picture 1" descr="Text&#10;&#10;Description automatically generated">
            <a:extLst>
              <a:ext uri="{FF2B5EF4-FFF2-40B4-BE49-F238E27FC236}">
                <a16:creationId xmlns:a16="http://schemas.microsoft.com/office/drawing/2014/main" id="{BAFB771E-EDBF-C2A0-9C99-22C35A8183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150" y="2355198"/>
            <a:ext cx="5718872" cy="189675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The Triple A</a:t>
            </a:r>
            <a:endParaRPr lang="en-US" sz="36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Shape">
            <a:extLst>
              <a:ext uri="{FF2B5EF4-FFF2-40B4-BE49-F238E27FC236}">
                <a16:creationId xmlns:a16="http://schemas.microsoft.com/office/drawing/2014/main" id="{6C722A0A-0279-ABED-AA2F-F04310654C0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85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040442"/>
            <a:ext cx="4896544" cy="4777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The Triple A</a:t>
            </a: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CBBF1A73-D5A0-631C-74BB-E82082B180C6}"/>
              </a:ext>
            </a:extLst>
          </p:cNvPr>
          <p:cNvSpPr/>
          <p:nvPr/>
        </p:nvSpPr>
        <p:spPr>
          <a:xfrm>
            <a:off x="2051720" y="1746346"/>
            <a:ext cx="4641049" cy="3531260"/>
          </a:xfrm>
          <a:prstGeom prst="triangle">
            <a:avLst>
              <a:gd name="adj" fmla="val 5038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3292124" y="1005244"/>
            <a:ext cx="2160240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Agent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52A2AD-4B58-8FA0-B33F-9EBC31AD887D}"/>
              </a:ext>
            </a:extLst>
          </p:cNvPr>
          <p:cNvSpPr txBox="1"/>
          <p:nvPr/>
        </p:nvSpPr>
        <p:spPr>
          <a:xfrm>
            <a:off x="6084168" y="5245687"/>
            <a:ext cx="2664296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Artefact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7D8BAE-5225-6E2F-0F2F-5B05BF2716FF}"/>
              </a:ext>
            </a:extLst>
          </p:cNvPr>
          <p:cNvSpPr txBox="1"/>
          <p:nvPr/>
        </p:nvSpPr>
        <p:spPr>
          <a:xfrm>
            <a:off x="395536" y="5277606"/>
            <a:ext cx="2664296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Audience</a:t>
            </a:r>
          </a:p>
        </p:txBody>
      </p:sp>
    </p:spTree>
    <p:extLst>
      <p:ext uri="{BB962C8B-B14F-4D97-AF65-F5344CB8AC3E}">
        <p14:creationId xmlns:p14="http://schemas.microsoft.com/office/powerpoint/2010/main" val="259704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6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539552" y="2456892"/>
            <a:ext cx="806489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Agent?</a:t>
            </a: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Artefact?</a:t>
            </a: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Audience?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060D8-5A82-38A8-A842-FC72FA9E032F}"/>
              </a:ext>
            </a:extLst>
          </p:cNvPr>
          <p:cNvSpPr txBox="1"/>
          <p:nvPr/>
        </p:nvSpPr>
        <p:spPr>
          <a:xfrm>
            <a:off x="0" y="11663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Who or What is the…</a:t>
            </a: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84656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539552" y="1844824"/>
            <a:ext cx="8064896" cy="23762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Artefact:</a:t>
            </a: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b="1" i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dirty="0">
                <a:latin typeface="+mj-lt"/>
                <a:ea typeface="+mj-ea"/>
                <a:cs typeface="+mj-cs"/>
              </a:rPr>
              <a:t>an object made by human agency; often culturally significant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060D8-5A82-38A8-A842-FC72FA9E032F}"/>
              </a:ext>
            </a:extLst>
          </p:cNvPr>
          <p:cNvSpPr txBox="1"/>
          <p:nvPr/>
        </p:nvSpPr>
        <p:spPr>
          <a:xfrm>
            <a:off x="0" y="11663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What is the…</a:t>
            </a: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B9398B4-6EA8-8D98-429E-79192783227D}"/>
              </a:ext>
            </a:extLst>
          </p:cNvPr>
          <p:cNvSpPr txBox="1"/>
          <p:nvPr/>
        </p:nvSpPr>
        <p:spPr>
          <a:xfrm>
            <a:off x="539552" y="4668298"/>
            <a:ext cx="72008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Media artefact, e.g. short film, music video, promo, trailer, podcast</a:t>
            </a:r>
          </a:p>
        </p:txBody>
      </p:sp>
    </p:spTree>
    <p:extLst>
      <p:ext uri="{BB962C8B-B14F-4D97-AF65-F5344CB8AC3E}">
        <p14:creationId xmlns:p14="http://schemas.microsoft.com/office/powerpoint/2010/main" val="3370818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539552" y="1320960"/>
            <a:ext cx="8064896" cy="23762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Agent:</a:t>
            </a: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b="1" i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dirty="0">
                <a:latin typeface="+mj-lt"/>
                <a:ea typeface="+mj-ea"/>
                <a:cs typeface="+mj-cs"/>
              </a:rPr>
              <a:t>The person or persons who make the artefact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8060D8-5A82-38A8-A842-FC72FA9E032F}"/>
              </a:ext>
            </a:extLst>
          </p:cNvPr>
          <p:cNvSpPr txBox="1"/>
          <p:nvPr/>
        </p:nvSpPr>
        <p:spPr>
          <a:xfrm>
            <a:off x="0" y="11663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Who is the…</a:t>
            </a: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75A632-D3B0-2C35-FC57-BE3DF7E39564}"/>
              </a:ext>
            </a:extLst>
          </p:cNvPr>
          <p:cNvSpPr txBox="1"/>
          <p:nvPr/>
        </p:nvSpPr>
        <p:spPr>
          <a:xfrm>
            <a:off x="539552" y="3805236"/>
            <a:ext cx="8064896" cy="237626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Audience:</a:t>
            </a:r>
          </a:p>
          <a:p>
            <a:pPr marL="5715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4000" b="1" i="1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i="1" dirty="0">
                <a:latin typeface="+mj-lt"/>
                <a:ea typeface="+mj-ea"/>
                <a:cs typeface="+mj-cs"/>
              </a:rPr>
              <a:t>The person </a:t>
            </a:r>
            <a:r>
              <a:rPr lang="en-US" sz="3200" b="1" i="1">
                <a:latin typeface="+mj-lt"/>
                <a:ea typeface="+mj-ea"/>
                <a:cs typeface="+mj-cs"/>
              </a:rPr>
              <a:t>or persons who interact </a:t>
            </a:r>
            <a:r>
              <a:rPr lang="en-US" sz="3200" b="1" i="1" dirty="0">
                <a:latin typeface="+mj-lt"/>
                <a:ea typeface="+mj-ea"/>
                <a:cs typeface="+mj-cs"/>
              </a:rPr>
              <a:t>with the media artefact</a:t>
            </a:r>
          </a:p>
        </p:txBody>
      </p:sp>
    </p:spTree>
    <p:extLst>
      <p:ext uri="{BB962C8B-B14F-4D97-AF65-F5344CB8AC3E}">
        <p14:creationId xmlns:p14="http://schemas.microsoft.com/office/powerpoint/2010/main" val="1595850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3292124" y="1005244"/>
            <a:ext cx="2160240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Agent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73AC99-913C-47C6-455F-7816960F1FFB}"/>
              </a:ext>
            </a:extLst>
          </p:cNvPr>
          <p:cNvSpPr txBox="1"/>
          <p:nvPr/>
        </p:nvSpPr>
        <p:spPr>
          <a:xfrm>
            <a:off x="971600" y="2229699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Personal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Academic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Professional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A56FE0-4B4A-A224-7010-9D870537E085}"/>
              </a:ext>
            </a:extLst>
          </p:cNvPr>
          <p:cNvSpPr txBox="1"/>
          <p:nvPr/>
        </p:nvSpPr>
        <p:spPr>
          <a:xfrm>
            <a:off x="941302" y="4754990"/>
            <a:ext cx="601243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Develop your career: Personal development plan (PDP) | Help Centre | The Open University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EE3A9BC-41F8-17C3-1F00-505250065183}"/>
              </a:ext>
            </a:extLst>
          </p:cNvPr>
          <p:cNvSpPr txBox="1"/>
          <p:nvPr/>
        </p:nvSpPr>
        <p:spPr>
          <a:xfrm>
            <a:off x="971600" y="5529590"/>
            <a:ext cx="62284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https://help.open.ac.uk/pdp#media-1</a:t>
            </a:r>
            <a:endParaRPr lang="en-GB" dirty="0"/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AB0D900-9D1A-9AF7-B706-68FF2BDE24FA}"/>
              </a:ext>
            </a:extLst>
          </p:cNvPr>
          <p:cNvSpPr txBox="1"/>
          <p:nvPr/>
        </p:nvSpPr>
        <p:spPr>
          <a:xfrm>
            <a:off x="941302" y="3984787"/>
            <a:ext cx="7200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Personal Development Plan (PDP)</a:t>
            </a:r>
          </a:p>
        </p:txBody>
      </p:sp>
    </p:spTree>
    <p:extLst>
      <p:ext uri="{BB962C8B-B14F-4D97-AF65-F5344CB8AC3E}">
        <p14:creationId xmlns:p14="http://schemas.microsoft.com/office/powerpoint/2010/main" val="936288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2345458" y="976071"/>
            <a:ext cx="4392488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Artefact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73AC99-913C-47C6-455F-7816960F1FFB}"/>
              </a:ext>
            </a:extLst>
          </p:cNvPr>
          <p:cNvSpPr txBox="1"/>
          <p:nvPr/>
        </p:nvSpPr>
        <p:spPr>
          <a:xfrm>
            <a:off x="971600" y="2229699"/>
            <a:ext cx="74888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What is it? </a:t>
            </a:r>
            <a:r>
              <a:rPr lang="en-GB" sz="2400" b="1" dirty="0"/>
              <a:t>(film, podcast, etc)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What is it about? </a:t>
            </a:r>
            <a:r>
              <a:rPr lang="en-GB" sz="2400" b="1" dirty="0"/>
              <a:t>(subject)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How does it look? </a:t>
            </a:r>
            <a:r>
              <a:rPr lang="en-GB" sz="2400" b="1" dirty="0"/>
              <a:t>(style and appearance)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Genre </a:t>
            </a:r>
            <a:r>
              <a:rPr lang="en-GB" sz="2400" b="1" dirty="0"/>
              <a:t>(codes and conventions)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Factual or Fictional </a:t>
            </a:r>
            <a:r>
              <a:rPr lang="en-GB" sz="2400" b="1" dirty="0"/>
              <a:t>(content type)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b="1" dirty="0"/>
              <a:t>Messages and values </a:t>
            </a:r>
            <a:r>
              <a:rPr lang="en-GB" sz="2400" b="1" dirty="0"/>
              <a:t>(ideology)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60403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2375756" y="332656"/>
            <a:ext cx="4392488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latin typeface="+mj-lt"/>
                <a:ea typeface="+mj-ea"/>
                <a:cs typeface="+mj-cs"/>
              </a:rPr>
              <a:t>Audience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73AC99-913C-47C6-455F-7816960F1FFB}"/>
              </a:ext>
            </a:extLst>
          </p:cNvPr>
          <p:cNvSpPr txBox="1"/>
          <p:nvPr/>
        </p:nvSpPr>
        <p:spPr>
          <a:xfrm>
            <a:off x="323528" y="1700808"/>
            <a:ext cx="8496944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Age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Gender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Ethnic Group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Demographic</a:t>
            </a:r>
            <a:r>
              <a:rPr lang="en-GB" sz="2400" dirty="0"/>
              <a:t> </a:t>
            </a:r>
            <a:r>
              <a:rPr lang="en-GB" dirty="0"/>
              <a:t>(socio-economic status of target audience)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Geo-demographic</a:t>
            </a:r>
            <a:r>
              <a:rPr lang="en-GB" sz="2400" dirty="0"/>
              <a:t> (</a:t>
            </a:r>
            <a:r>
              <a:rPr lang="en-GB" dirty="0"/>
              <a:t>geographic location of target audience)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Psychographic</a:t>
            </a:r>
            <a:r>
              <a:rPr lang="en-GB" sz="2400" dirty="0"/>
              <a:t> </a:t>
            </a:r>
            <a:r>
              <a:rPr lang="en-GB" dirty="0"/>
              <a:t>(classifying population groups according to psychological variables such as attitudes, values, or fears)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800" dirty="0"/>
              <a:t>Mainstream versus niche </a:t>
            </a:r>
            <a:r>
              <a:rPr lang="en-GB" dirty="0"/>
              <a:t>(specialist interest or attractive to all)</a:t>
            </a:r>
            <a:endParaRPr lang="en-GB" b="1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70769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3967032-9362-3FF2-86F8-82AFB3D00F78}"/>
              </a:ext>
            </a:extLst>
          </p:cNvPr>
          <p:cNvSpPr txBox="1"/>
          <p:nvPr/>
        </p:nvSpPr>
        <p:spPr>
          <a:xfrm>
            <a:off x="0" y="-99392"/>
            <a:ext cx="9144000" cy="10963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i="1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The Triple A</a:t>
            </a:r>
            <a:endParaRPr lang="en-US" sz="5400" b="1" i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Isosceles Triangle 2">
            <a:extLst>
              <a:ext uri="{FF2B5EF4-FFF2-40B4-BE49-F238E27FC236}">
                <a16:creationId xmlns:a16="http://schemas.microsoft.com/office/drawing/2014/main" id="{CBBF1A73-D5A0-631C-74BB-E82082B180C6}"/>
              </a:ext>
            </a:extLst>
          </p:cNvPr>
          <p:cNvSpPr/>
          <p:nvPr/>
        </p:nvSpPr>
        <p:spPr>
          <a:xfrm>
            <a:off x="2051720" y="1746346"/>
            <a:ext cx="4641049" cy="3531260"/>
          </a:xfrm>
          <a:prstGeom prst="triangle">
            <a:avLst>
              <a:gd name="adj" fmla="val 50380"/>
            </a:avLst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06A339-831C-E533-2106-E5A415431EA9}"/>
              </a:ext>
            </a:extLst>
          </p:cNvPr>
          <p:cNvSpPr txBox="1"/>
          <p:nvPr/>
        </p:nvSpPr>
        <p:spPr>
          <a:xfrm>
            <a:off x="3059832" y="989345"/>
            <a:ext cx="2160240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solidFill>
                  <a:schemeClr val="accent5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Agent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A52A2AD-4B58-8FA0-B33F-9EBC31AD887D}"/>
              </a:ext>
            </a:extLst>
          </p:cNvPr>
          <p:cNvSpPr txBox="1"/>
          <p:nvPr/>
        </p:nvSpPr>
        <p:spPr>
          <a:xfrm>
            <a:off x="6084168" y="5245687"/>
            <a:ext cx="2664296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solidFill>
                  <a:srgbClr val="C00000"/>
                </a:solidFill>
                <a:latin typeface="+mj-lt"/>
                <a:ea typeface="+mj-ea"/>
                <a:cs typeface="+mj-cs"/>
              </a:rPr>
              <a:t>Artefact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47D8BAE-5225-6E2F-0F2F-5B05BF2716FF}"/>
              </a:ext>
            </a:extLst>
          </p:cNvPr>
          <p:cNvSpPr txBox="1"/>
          <p:nvPr/>
        </p:nvSpPr>
        <p:spPr>
          <a:xfrm>
            <a:off x="395536" y="5277606"/>
            <a:ext cx="2664296" cy="773021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Audience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CC7D97-D1E8-5B39-0618-A8C7373FB74C}"/>
              </a:ext>
            </a:extLst>
          </p:cNvPr>
          <p:cNvSpPr txBox="1"/>
          <p:nvPr/>
        </p:nvSpPr>
        <p:spPr>
          <a:xfrm>
            <a:off x="3020146" y="1787431"/>
            <a:ext cx="35814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Pre-production and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Post-production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2800B80-F59C-DC71-00D0-3DF7EFFB289B}"/>
              </a:ext>
            </a:extLst>
          </p:cNvPr>
          <p:cNvSpPr txBox="1"/>
          <p:nvPr/>
        </p:nvSpPr>
        <p:spPr>
          <a:xfrm>
            <a:off x="5220072" y="3681437"/>
            <a:ext cx="31918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C00000"/>
                </a:solidFill>
              </a:rPr>
              <a:t>Exhibition and display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C00000"/>
                </a:solidFill>
              </a:rPr>
              <a:t>Distribution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C00000"/>
                </a:solidFill>
              </a:rPr>
              <a:t>Marketing and Promotion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C00000"/>
                </a:solidFill>
              </a:rPr>
              <a:t>Sales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FC6D2B-17CB-58D3-25CB-2BDECEC79DCE}"/>
              </a:ext>
            </a:extLst>
          </p:cNvPr>
          <p:cNvSpPr txBox="1"/>
          <p:nvPr/>
        </p:nvSpPr>
        <p:spPr>
          <a:xfrm>
            <a:off x="524026" y="3681437"/>
            <a:ext cx="361592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</a:rPr>
              <a:t>Interaction with artefact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</a:rPr>
              <a:t>Reviews – professional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</a:rPr>
              <a:t>Feedback, e.g. social media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002060"/>
                </a:solidFill>
              </a:rPr>
              <a:t>Participatory culture</a:t>
            </a:r>
          </a:p>
        </p:txBody>
      </p:sp>
      <p:sp>
        <p:nvSpPr>
          <p:cNvPr id="13" name="Arrow: Curved Left 12">
            <a:extLst>
              <a:ext uri="{FF2B5EF4-FFF2-40B4-BE49-F238E27FC236}">
                <a16:creationId xmlns:a16="http://schemas.microsoft.com/office/drawing/2014/main" id="{E5CF8ED5-181F-3816-BB2C-F33A780CAF5D}"/>
              </a:ext>
            </a:extLst>
          </p:cNvPr>
          <p:cNvSpPr/>
          <p:nvPr/>
        </p:nvSpPr>
        <p:spPr>
          <a:xfrm>
            <a:off x="5940152" y="2457098"/>
            <a:ext cx="661424" cy="1080120"/>
          </a:xfrm>
          <a:prstGeom prst="curvedLeftArrow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4" name="Arrow: Curved Left 13">
            <a:extLst>
              <a:ext uri="{FF2B5EF4-FFF2-40B4-BE49-F238E27FC236}">
                <a16:creationId xmlns:a16="http://schemas.microsoft.com/office/drawing/2014/main" id="{FC001E36-9B88-C769-BDF0-D01C9AF53D03}"/>
              </a:ext>
            </a:extLst>
          </p:cNvPr>
          <p:cNvSpPr/>
          <p:nvPr/>
        </p:nvSpPr>
        <p:spPr>
          <a:xfrm rot="5400000">
            <a:off x="4028473" y="4881766"/>
            <a:ext cx="661424" cy="1080120"/>
          </a:xfrm>
          <a:prstGeom prst="curvedLef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5" name="Arrow: Curved Left 14">
            <a:extLst>
              <a:ext uri="{FF2B5EF4-FFF2-40B4-BE49-F238E27FC236}">
                <a16:creationId xmlns:a16="http://schemas.microsoft.com/office/drawing/2014/main" id="{BE271563-E588-2E29-74C9-69A6A6B8D54D}"/>
              </a:ext>
            </a:extLst>
          </p:cNvPr>
          <p:cNvSpPr/>
          <p:nvPr/>
        </p:nvSpPr>
        <p:spPr>
          <a:xfrm rot="10800000">
            <a:off x="2017371" y="2457097"/>
            <a:ext cx="661424" cy="1080120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8296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/>
      <p:bldP spid="9" grpId="0"/>
      <p:bldP spid="10" grpId="0"/>
      <p:bldP spid="4" grpId="0"/>
      <p:bldP spid="8" grpId="0"/>
      <p:bldP spid="12" grpId="0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1621</TotalTime>
  <Words>268</Words>
  <Application>Microsoft Office PowerPoint</Application>
  <PresentationFormat>On-screen Show (4:3)</PresentationFormat>
  <Paragraphs>69</Paragraphs>
  <Slides>10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 Jones</cp:lastModifiedBy>
  <cp:revision>108</cp:revision>
  <dcterms:created xsi:type="dcterms:W3CDTF">2016-10-05T07:20:19Z</dcterms:created>
  <dcterms:modified xsi:type="dcterms:W3CDTF">2023-01-31T16:42:37Z</dcterms:modified>
</cp:coreProperties>
</file>