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3" r:id="rId9"/>
    <p:sldId id="267" r:id="rId10"/>
    <p:sldId id="262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1D38B0-E78C-4092-AB14-4F696B96BA09}" v="301" dt="2023-11-12T17:10:12.9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5033" autoAdjust="0"/>
  </p:normalViewPr>
  <p:slideViewPr>
    <p:cSldViewPr snapToGrid="0">
      <p:cViewPr varScale="1">
        <p:scale>
          <a:sx n="78" d="100"/>
          <a:sy n="78" d="100"/>
        </p:scale>
        <p:origin x="869" y="72"/>
      </p:cViewPr>
      <p:guideLst/>
    </p:cSldViewPr>
  </p:slideViewPr>
  <p:outlineViewPr>
    <p:cViewPr>
      <p:scale>
        <a:sx n="33" d="100"/>
        <a:sy n="33" d="100"/>
      </p:scale>
      <p:origin x="0" y="-557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shreves" userId="e88664add42abf02" providerId="LiveId" clId="{F91D38B0-E78C-4092-AB14-4F696B96BA09}"/>
    <pc:docChg chg="undo custSel addSld delSld modSld sldOrd">
      <pc:chgData name="sian shreves" userId="e88664add42abf02" providerId="LiveId" clId="{F91D38B0-E78C-4092-AB14-4F696B96BA09}" dt="2023-11-15T20:34:01.014" v="12524" actId="20577"/>
      <pc:docMkLst>
        <pc:docMk/>
      </pc:docMkLst>
      <pc:sldChg chg="modSp mod modTransition">
        <pc:chgData name="sian shreves" userId="e88664add42abf02" providerId="LiveId" clId="{F91D38B0-E78C-4092-AB14-4F696B96BA09}" dt="2023-11-12T13:43:18.113" v="12180" actId="20577"/>
        <pc:sldMkLst>
          <pc:docMk/>
          <pc:sldMk cId="3084729693" sldId="256"/>
        </pc:sldMkLst>
        <pc:spChg chg="mod">
          <ac:chgData name="sian shreves" userId="e88664add42abf02" providerId="LiveId" clId="{F91D38B0-E78C-4092-AB14-4F696B96BA09}" dt="2023-11-12T13:43:18.113" v="12180" actId="20577"/>
          <ac:spMkLst>
            <pc:docMk/>
            <pc:sldMk cId="3084729693" sldId="256"/>
            <ac:spMk id="2" creationId="{37F6C1A8-BF2B-29CA-3F40-BED4561164D3}"/>
          </ac:spMkLst>
        </pc:spChg>
        <pc:picChg chg="mod">
          <ac:chgData name="sian shreves" userId="e88664add42abf02" providerId="LiveId" clId="{F91D38B0-E78C-4092-AB14-4F696B96BA09}" dt="2023-11-09T13:31:19.754" v="2641" actId="14100"/>
          <ac:picMkLst>
            <pc:docMk/>
            <pc:sldMk cId="3084729693" sldId="256"/>
            <ac:picMk id="7" creationId="{E00A77EF-6B96-00A6-2CF6-B98BA2714EE0}"/>
          </ac:picMkLst>
        </pc:picChg>
      </pc:sldChg>
      <pc:sldChg chg="addSp delSp modSp mod modTransition modClrScheme chgLayout">
        <pc:chgData name="sian shreves" userId="e88664add42abf02" providerId="LiveId" clId="{F91D38B0-E78C-4092-AB14-4F696B96BA09}" dt="2023-11-15T20:34:01.014" v="12524" actId="20577"/>
        <pc:sldMkLst>
          <pc:docMk/>
          <pc:sldMk cId="2341551072" sldId="257"/>
        </pc:sldMkLst>
        <pc:spChg chg="add mod">
          <ac:chgData name="sian shreves" userId="e88664add42abf02" providerId="LiveId" clId="{F91D38B0-E78C-4092-AB14-4F696B96BA09}" dt="2023-11-12T15:01:06.782" v="12503" actId="20577"/>
          <ac:spMkLst>
            <pc:docMk/>
            <pc:sldMk cId="2341551072" sldId="257"/>
            <ac:spMk id="2" creationId="{5A2DE502-6646-029F-8F43-4A5330A376B7}"/>
          </ac:spMkLst>
        </pc:spChg>
        <pc:spChg chg="add del mod">
          <ac:chgData name="sian shreves" userId="e88664add42abf02" providerId="LiveId" clId="{F91D38B0-E78C-4092-AB14-4F696B96BA09}" dt="2023-11-09T11:13:18.856" v="52" actId="33987"/>
          <ac:spMkLst>
            <pc:docMk/>
            <pc:sldMk cId="2341551072" sldId="257"/>
            <ac:spMk id="2" creationId="{CAE97F7E-356A-9EE7-B123-1525B914B24C}"/>
          </ac:spMkLst>
        </pc:spChg>
        <pc:spChg chg="add del mod ord">
          <ac:chgData name="sian shreves" userId="e88664add42abf02" providerId="LiveId" clId="{F91D38B0-E78C-4092-AB14-4F696B96BA09}" dt="2023-11-09T11:12:55.394" v="44" actId="700"/>
          <ac:spMkLst>
            <pc:docMk/>
            <pc:sldMk cId="2341551072" sldId="257"/>
            <ac:spMk id="3" creationId="{CAC2A383-CC8D-9504-B8B2-147388E596E5}"/>
          </ac:spMkLst>
        </pc:spChg>
        <pc:spChg chg="add del">
          <ac:chgData name="sian shreves" userId="e88664add42abf02" providerId="LiveId" clId="{F91D38B0-E78C-4092-AB14-4F696B96BA09}" dt="2023-11-12T14:57:32.923" v="12485" actId="22"/>
          <ac:spMkLst>
            <pc:docMk/>
            <pc:sldMk cId="2341551072" sldId="257"/>
            <ac:spMk id="4" creationId="{C5ED1997-9BAD-D3CC-F27C-0508F0DAE3A6}"/>
          </ac:spMkLst>
        </pc:spChg>
        <pc:spChg chg="add del mod ord">
          <ac:chgData name="sian shreves" userId="e88664add42abf02" providerId="LiveId" clId="{F91D38B0-E78C-4092-AB14-4F696B96BA09}" dt="2023-11-09T11:12:55.394" v="44" actId="700"/>
          <ac:spMkLst>
            <pc:docMk/>
            <pc:sldMk cId="2341551072" sldId="257"/>
            <ac:spMk id="4" creationId="{CE1DDB1C-27E1-64E5-E9CC-03290D2E7FED}"/>
          </ac:spMkLst>
        </pc:spChg>
        <pc:spChg chg="add del mod ord">
          <ac:chgData name="sian shreves" userId="e88664add42abf02" providerId="LiveId" clId="{F91D38B0-E78C-4092-AB14-4F696B96BA09}" dt="2023-11-09T11:12:55.394" v="44" actId="700"/>
          <ac:spMkLst>
            <pc:docMk/>
            <pc:sldMk cId="2341551072" sldId="257"/>
            <ac:spMk id="5" creationId="{42EA78A8-32E1-E2D6-3F0F-F16C2D3135C7}"/>
          </ac:spMkLst>
        </pc:spChg>
        <pc:spChg chg="add mod">
          <ac:chgData name="sian shreves" userId="e88664add42abf02" providerId="LiveId" clId="{F91D38B0-E78C-4092-AB14-4F696B96BA09}" dt="2023-11-15T20:34:01.014" v="12524" actId="20577"/>
          <ac:spMkLst>
            <pc:docMk/>
            <pc:sldMk cId="2341551072" sldId="257"/>
            <ac:spMk id="6" creationId="{D870CE4C-8965-CBD2-9C19-F9F53B7E1411}"/>
          </ac:spMkLst>
        </pc:spChg>
        <pc:spChg chg="add mod">
          <ac:chgData name="sian shreves" userId="e88664add42abf02" providerId="LiveId" clId="{F91D38B0-E78C-4092-AB14-4F696B96BA09}" dt="2023-11-12T14:56:09.161" v="12483" actId="20577"/>
          <ac:spMkLst>
            <pc:docMk/>
            <pc:sldMk cId="2341551072" sldId="257"/>
            <ac:spMk id="7" creationId="{E9C223F5-B74C-2742-3913-DA1B046C4788}"/>
          </ac:spMkLst>
        </pc:spChg>
        <pc:spChg chg="add mod">
          <ac:chgData name="sian shreves" userId="e88664add42abf02" providerId="LiveId" clId="{F91D38B0-E78C-4092-AB14-4F696B96BA09}" dt="2023-11-09T13:50:29" v="2729" actId="20577"/>
          <ac:spMkLst>
            <pc:docMk/>
            <pc:sldMk cId="2341551072" sldId="257"/>
            <ac:spMk id="8" creationId="{EA0DF870-B029-778C-8F6B-5442559192F8}"/>
          </ac:spMkLst>
        </pc:spChg>
        <pc:spChg chg="add del mod">
          <ac:chgData name="sian shreves" userId="e88664add42abf02" providerId="LiveId" clId="{F91D38B0-E78C-4092-AB14-4F696B96BA09}" dt="2023-11-12T12:10:03.638" v="11539" actId="478"/>
          <ac:spMkLst>
            <pc:docMk/>
            <pc:sldMk cId="2341551072" sldId="257"/>
            <ac:spMk id="9" creationId="{D798495F-2E7E-61C1-DF02-219B3850FA02}"/>
          </ac:spMkLst>
        </pc:spChg>
        <pc:graphicFrameChg chg="add del mod">
          <ac:chgData name="sian shreves" userId="e88664add42abf02" providerId="LiveId" clId="{F91D38B0-E78C-4092-AB14-4F696B96BA09}" dt="2023-11-09T11:42:45.701" v="574" actId="12084"/>
          <ac:graphicFrameMkLst>
            <pc:docMk/>
            <pc:sldMk cId="2341551072" sldId="257"/>
            <ac:graphicFrameMk id="14" creationId="{87D55E6A-CC50-B561-0901-EBF330746962}"/>
          </ac:graphicFrameMkLst>
        </pc:graphicFrameChg>
        <pc:picChg chg="add del mod">
          <ac:chgData name="sian shreves" userId="e88664add42abf02" providerId="LiveId" clId="{F91D38B0-E78C-4092-AB14-4F696B96BA09}" dt="2023-11-09T11:39:29.301" v="563" actId="931"/>
          <ac:picMkLst>
            <pc:docMk/>
            <pc:sldMk cId="2341551072" sldId="257"/>
            <ac:picMk id="11" creationId="{B7645A1D-FA14-3E7F-68E2-78AEB8039FD6}"/>
          </ac:picMkLst>
        </pc:picChg>
        <pc:picChg chg="add del mod ord">
          <ac:chgData name="sian shreves" userId="e88664add42abf02" providerId="LiveId" clId="{F91D38B0-E78C-4092-AB14-4F696B96BA09}" dt="2023-11-12T13:22:20.080" v="11928" actId="171"/>
          <ac:picMkLst>
            <pc:docMk/>
            <pc:sldMk cId="2341551072" sldId="257"/>
            <ac:picMk id="13" creationId="{68BDAF64-1C2A-F48F-C4DA-1FAF3414455F}"/>
          </ac:picMkLst>
        </pc:picChg>
      </pc:sldChg>
      <pc:sldChg chg="addSp delSp modSp new mod ord modTransition">
        <pc:chgData name="sian shreves" userId="e88664add42abf02" providerId="LiveId" clId="{F91D38B0-E78C-4092-AB14-4F696B96BA09}" dt="2023-11-13T20:09:00.458" v="12512" actId="20577"/>
        <pc:sldMkLst>
          <pc:docMk/>
          <pc:sldMk cId="1989187072" sldId="258"/>
        </pc:sldMkLst>
        <pc:spChg chg="mod">
          <ac:chgData name="sian shreves" userId="e88664add42abf02" providerId="LiveId" clId="{F91D38B0-E78C-4092-AB14-4F696B96BA09}" dt="2023-11-12T13:26:15.632" v="12006" actId="113"/>
          <ac:spMkLst>
            <pc:docMk/>
            <pc:sldMk cId="1989187072" sldId="258"/>
            <ac:spMk id="2" creationId="{2A6AA6D6-CE67-60CD-8D53-1C79433BE56F}"/>
          </ac:spMkLst>
        </pc:spChg>
        <pc:spChg chg="del mod">
          <ac:chgData name="sian shreves" userId="e88664add42abf02" providerId="LiveId" clId="{F91D38B0-E78C-4092-AB14-4F696B96BA09}" dt="2023-11-09T12:13:35.632" v="1068" actId="478"/>
          <ac:spMkLst>
            <pc:docMk/>
            <pc:sldMk cId="1989187072" sldId="258"/>
            <ac:spMk id="3" creationId="{E0976DAD-F7A2-579F-70A0-F6709691E951}"/>
          </ac:spMkLst>
        </pc:spChg>
        <pc:spChg chg="mod">
          <ac:chgData name="sian shreves" userId="e88664add42abf02" providerId="LiveId" clId="{F91D38B0-E78C-4092-AB14-4F696B96BA09}" dt="2023-11-12T13:49:47.029" v="12271" actId="20577"/>
          <ac:spMkLst>
            <pc:docMk/>
            <pc:sldMk cId="1989187072" sldId="258"/>
            <ac:spMk id="4" creationId="{2F1583C6-A585-9D5B-4125-2D2B35D18481}"/>
          </ac:spMkLst>
        </pc:spChg>
        <pc:spChg chg="add mod">
          <ac:chgData name="sian shreves" userId="e88664add42abf02" providerId="LiveId" clId="{F91D38B0-E78C-4092-AB14-4F696B96BA09}" dt="2023-11-13T20:09:00.458" v="12512" actId="20577"/>
          <ac:spMkLst>
            <pc:docMk/>
            <pc:sldMk cId="1989187072" sldId="258"/>
            <ac:spMk id="6" creationId="{869AE6EC-510B-3476-9282-8A4CCD960E4F}"/>
          </ac:spMkLst>
        </pc:spChg>
        <pc:spChg chg="add del mod">
          <ac:chgData name="sian shreves" userId="e88664add42abf02" providerId="LiveId" clId="{F91D38B0-E78C-4092-AB14-4F696B96BA09}" dt="2023-11-09T12:39:16.277" v="1577" actId="478"/>
          <ac:spMkLst>
            <pc:docMk/>
            <pc:sldMk cId="1989187072" sldId="258"/>
            <ac:spMk id="7" creationId="{1D8D00C3-E0B4-E0F7-7170-DBF1AF14534D}"/>
          </ac:spMkLst>
        </pc:spChg>
        <pc:spChg chg="add del mod">
          <ac:chgData name="sian shreves" userId="e88664add42abf02" providerId="LiveId" clId="{F91D38B0-E78C-4092-AB14-4F696B96BA09}" dt="2023-11-09T16:11:05.907" v="2927"/>
          <ac:spMkLst>
            <pc:docMk/>
            <pc:sldMk cId="1989187072" sldId="258"/>
            <ac:spMk id="16" creationId="{4E4E0631-2AB5-562C-3056-A9848ED0139B}"/>
          </ac:spMkLst>
        </pc:spChg>
        <pc:spChg chg="add del mod">
          <ac:chgData name="sian shreves" userId="e88664add42abf02" providerId="LiveId" clId="{F91D38B0-E78C-4092-AB14-4F696B96BA09}" dt="2023-11-09T16:11:05.907" v="2929"/>
          <ac:spMkLst>
            <pc:docMk/>
            <pc:sldMk cId="1989187072" sldId="258"/>
            <ac:spMk id="17" creationId="{9EA39B4B-DBD6-C648-2C16-23F9B3EF5E0B}"/>
          </ac:spMkLst>
        </pc:spChg>
        <pc:spChg chg="add del mod">
          <ac:chgData name="sian shreves" userId="e88664add42abf02" providerId="LiveId" clId="{F91D38B0-E78C-4092-AB14-4F696B96BA09}" dt="2023-11-12T12:30:03.989" v="11651" actId="478"/>
          <ac:spMkLst>
            <pc:docMk/>
            <pc:sldMk cId="1989187072" sldId="258"/>
            <ac:spMk id="18" creationId="{525D18E0-EB15-1341-86D2-C824C3C7F8E7}"/>
          </ac:spMkLst>
        </pc:spChg>
        <pc:picChg chg="add mod ord">
          <ac:chgData name="sian shreves" userId="e88664add42abf02" providerId="LiveId" clId="{F91D38B0-E78C-4092-AB14-4F696B96BA09}" dt="2023-11-12T13:23:17.160" v="11946" actId="1035"/>
          <ac:picMkLst>
            <pc:docMk/>
            <pc:sldMk cId="1989187072" sldId="258"/>
            <ac:picMk id="5" creationId="{32DA856C-18D2-BE3E-C334-F35F6BFBEFB6}"/>
          </ac:picMkLst>
        </pc:picChg>
        <pc:picChg chg="add del mod">
          <ac:chgData name="sian shreves" userId="e88664add42abf02" providerId="LiveId" clId="{F91D38B0-E78C-4092-AB14-4F696B96BA09}" dt="2023-11-12T13:09:35.867" v="11848" actId="478"/>
          <ac:picMkLst>
            <pc:docMk/>
            <pc:sldMk cId="1989187072" sldId="258"/>
            <ac:picMk id="8" creationId="{C946D5F2-9BCF-4B2E-02D7-4111D3A3E603}"/>
          </ac:picMkLst>
        </pc:picChg>
        <pc:picChg chg="add del mod">
          <ac:chgData name="sian shreves" userId="e88664add42abf02" providerId="LiveId" clId="{F91D38B0-E78C-4092-AB14-4F696B96BA09}" dt="2023-11-09T13:17:35.506" v="2590" actId="931"/>
          <ac:picMkLst>
            <pc:docMk/>
            <pc:sldMk cId="1989187072" sldId="258"/>
            <ac:picMk id="9" creationId="{1CF9FBB2-0352-21B0-B9D8-FF3D5C152B49}"/>
          </ac:picMkLst>
        </pc:picChg>
        <pc:picChg chg="add del mod">
          <ac:chgData name="sian shreves" userId="e88664add42abf02" providerId="LiveId" clId="{F91D38B0-E78C-4092-AB14-4F696B96BA09}" dt="2023-11-09T13:19:27.965" v="2594" actId="931"/>
          <ac:picMkLst>
            <pc:docMk/>
            <pc:sldMk cId="1989187072" sldId="258"/>
            <ac:picMk id="11" creationId="{D60965BF-50F1-C058-E24A-A7DD926F0705}"/>
          </ac:picMkLst>
        </pc:picChg>
        <pc:picChg chg="add del mod">
          <ac:chgData name="sian shreves" userId="e88664add42abf02" providerId="LiveId" clId="{F91D38B0-E78C-4092-AB14-4F696B96BA09}" dt="2023-11-09T13:21:52.544" v="2600" actId="931"/>
          <ac:picMkLst>
            <pc:docMk/>
            <pc:sldMk cId="1989187072" sldId="258"/>
            <ac:picMk id="13" creationId="{346817BF-DE5F-3E41-186B-0900B5C5B24D}"/>
          </ac:picMkLst>
        </pc:picChg>
        <pc:picChg chg="add del mod">
          <ac:chgData name="sian shreves" userId="e88664add42abf02" providerId="LiveId" clId="{F91D38B0-E78C-4092-AB14-4F696B96BA09}" dt="2023-11-09T13:27:26.685" v="2622" actId="931"/>
          <ac:picMkLst>
            <pc:docMk/>
            <pc:sldMk cId="1989187072" sldId="258"/>
            <ac:picMk id="15" creationId="{DE1EFDBD-0C1F-D086-E7DE-CA80978F2338}"/>
          </ac:picMkLst>
        </pc:picChg>
      </pc:sldChg>
      <pc:sldChg chg="addSp delSp modSp new mod ord modTransition">
        <pc:chgData name="sian shreves" userId="e88664add42abf02" providerId="LiveId" clId="{F91D38B0-E78C-4092-AB14-4F696B96BA09}" dt="2023-11-13T18:54:52.984" v="12509"/>
        <pc:sldMkLst>
          <pc:docMk/>
          <pc:sldMk cId="615096873" sldId="259"/>
        </pc:sldMkLst>
        <pc:spChg chg="mod">
          <ac:chgData name="sian shreves" userId="e88664add42abf02" providerId="LiveId" clId="{F91D38B0-E78C-4092-AB14-4F696B96BA09}" dt="2023-11-12T13:26:02.504" v="12004" actId="1037"/>
          <ac:spMkLst>
            <pc:docMk/>
            <pc:sldMk cId="615096873" sldId="259"/>
            <ac:spMk id="2" creationId="{1EC3244A-1670-5BDC-C9E8-CEDFA26F05AA}"/>
          </ac:spMkLst>
        </pc:spChg>
        <pc:spChg chg="mod">
          <ac:chgData name="sian shreves" userId="e88664add42abf02" providerId="LiveId" clId="{F91D38B0-E78C-4092-AB14-4F696B96BA09}" dt="2023-11-12T13:51:53.039" v="12317" actId="20577"/>
          <ac:spMkLst>
            <pc:docMk/>
            <pc:sldMk cId="615096873" sldId="259"/>
            <ac:spMk id="3" creationId="{F7B61B1A-9DD9-23C8-34E0-2C2266623107}"/>
          </ac:spMkLst>
        </pc:spChg>
        <pc:spChg chg="mod">
          <ac:chgData name="sian shreves" userId="e88664add42abf02" providerId="LiveId" clId="{F91D38B0-E78C-4092-AB14-4F696B96BA09}" dt="2023-11-12T13:52:03.713" v="12325" actId="20577"/>
          <ac:spMkLst>
            <pc:docMk/>
            <pc:sldMk cId="615096873" sldId="259"/>
            <ac:spMk id="4" creationId="{7C256292-981B-CF71-1312-442C935D2FBB}"/>
          </ac:spMkLst>
        </pc:spChg>
        <pc:spChg chg="add mod">
          <ac:chgData name="sian shreves" userId="e88664add42abf02" providerId="LiveId" clId="{F91D38B0-E78C-4092-AB14-4F696B96BA09}" dt="2023-11-12T14:21:23.135" v="12456" actId="20577"/>
          <ac:spMkLst>
            <pc:docMk/>
            <pc:sldMk cId="615096873" sldId="259"/>
            <ac:spMk id="5" creationId="{495884F6-B76A-14E8-FB6C-1B111C50AF76}"/>
          </ac:spMkLst>
        </pc:spChg>
        <pc:picChg chg="add del mod ord">
          <ac:chgData name="sian shreves" userId="e88664add42abf02" providerId="LiveId" clId="{F91D38B0-E78C-4092-AB14-4F696B96BA09}" dt="2023-11-12T13:05:39.195" v="11829" actId="478"/>
          <ac:picMkLst>
            <pc:docMk/>
            <pc:sldMk cId="615096873" sldId="259"/>
            <ac:picMk id="7" creationId="{175C0053-880D-5D3D-1AA6-91C22A5AFA70}"/>
          </ac:picMkLst>
        </pc:picChg>
        <pc:picChg chg="add mod">
          <ac:chgData name="sian shreves" userId="e88664add42abf02" providerId="LiveId" clId="{F91D38B0-E78C-4092-AB14-4F696B96BA09}" dt="2023-11-12T13:49:10.326" v="12256" actId="1038"/>
          <ac:picMkLst>
            <pc:docMk/>
            <pc:sldMk cId="615096873" sldId="259"/>
            <ac:picMk id="9" creationId="{566AE595-13CF-9754-A298-A7448DE313B2}"/>
          </ac:picMkLst>
        </pc:picChg>
      </pc:sldChg>
      <pc:sldChg chg="addSp delSp modSp new mod ord modTransition">
        <pc:chgData name="sian shreves" userId="e88664add42abf02" providerId="LiveId" clId="{F91D38B0-E78C-4092-AB14-4F696B96BA09}" dt="2023-11-13T18:54:46.188" v="12507"/>
        <pc:sldMkLst>
          <pc:docMk/>
          <pc:sldMk cId="1178119700" sldId="260"/>
        </pc:sldMkLst>
        <pc:spChg chg="mod">
          <ac:chgData name="sian shreves" userId="e88664add42abf02" providerId="LiveId" clId="{F91D38B0-E78C-4092-AB14-4F696B96BA09}" dt="2023-11-12T13:26:27.517" v="12007" actId="113"/>
          <ac:spMkLst>
            <pc:docMk/>
            <pc:sldMk cId="1178119700" sldId="260"/>
            <ac:spMk id="2" creationId="{3D4E5128-1CD4-7F57-6CC3-5D135AFA0B18}"/>
          </ac:spMkLst>
        </pc:spChg>
        <pc:spChg chg="mod">
          <ac:chgData name="sian shreves" userId="e88664add42abf02" providerId="LiveId" clId="{F91D38B0-E78C-4092-AB14-4F696B96BA09}" dt="2023-11-12T13:24:47.332" v="11988" actId="207"/>
          <ac:spMkLst>
            <pc:docMk/>
            <pc:sldMk cId="1178119700" sldId="260"/>
            <ac:spMk id="3" creationId="{5709D894-0607-1628-1EAD-4891394E045D}"/>
          </ac:spMkLst>
        </pc:spChg>
        <pc:spChg chg="mod">
          <ac:chgData name="sian shreves" userId="e88664add42abf02" providerId="LiveId" clId="{F91D38B0-E78C-4092-AB14-4F696B96BA09}" dt="2023-11-12T13:24:52.626" v="11989" actId="207"/>
          <ac:spMkLst>
            <pc:docMk/>
            <pc:sldMk cId="1178119700" sldId="260"/>
            <ac:spMk id="4" creationId="{7E5903B2-3D07-B15C-2CA9-96CAF3D68D80}"/>
          </ac:spMkLst>
        </pc:spChg>
        <pc:picChg chg="add del mod">
          <ac:chgData name="sian shreves" userId="e88664add42abf02" providerId="LiveId" clId="{F91D38B0-E78C-4092-AB14-4F696B96BA09}" dt="2023-11-12T13:10:51.356" v="11855" actId="478"/>
          <ac:picMkLst>
            <pc:docMk/>
            <pc:sldMk cId="1178119700" sldId="260"/>
            <ac:picMk id="6" creationId="{BF25987F-9981-B9E3-6E4D-F334EC974B00}"/>
          </ac:picMkLst>
        </pc:picChg>
        <pc:picChg chg="add del mod">
          <ac:chgData name="sian shreves" userId="e88664add42abf02" providerId="LiveId" clId="{F91D38B0-E78C-4092-AB14-4F696B96BA09}" dt="2023-11-12T13:11:53.357" v="11866" actId="478"/>
          <ac:picMkLst>
            <pc:docMk/>
            <pc:sldMk cId="1178119700" sldId="260"/>
            <ac:picMk id="8" creationId="{34F4FCE6-E98E-3300-6EF1-D43F07EDB174}"/>
          </ac:picMkLst>
        </pc:picChg>
        <pc:picChg chg="add del mod">
          <ac:chgData name="sian shreves" userId="e88664add42abf02" providerId="LiveId" clId="{F91D38B0-E78C-4092-AB14-4F696B96BA09}" dt="2023-11-12T13:13:12.223" v="11875" actId="478"/>
          <ac:picMkLst>
            <pc:docMk/>
            <pc:sldMk cId="1178119700" sldId="260"/>
            <ac:picMk id="10" creationId="{819A43AD-10DA-B295-B4F0-FF3772E4D842}"/>
          </ac:picMkLst>
        </pc:picChg>
        <pc:picChg chg="add mod">
          <ac:chgData name="sian shreves" userId="e88664add42abf02" providerId="LiveId" clId="{F91D38B0-E78C-4092-AB14-4F696B96BA09}" dt="2023-11-12T13:13:28.780" v="11877" actId="1076"/>
          <ac:picMkLst>
            <pc:docMk/>
            <pc:sldMk cId="1178119700" sldId="260"/>
            <ac:picMk id="12" creationId="{CFB14510-F357-D88A-98E9-23FEA10A3879}"/>
          </ac:picMkLst>
        </pc:picChg>
      </pc:sldChg>
      <pc:sldChg chg="addSp delSp modSp new mod ord modTransition">
        <pc:chgData name="sian shreves" userId="e88664add42abf02" providerId="LiveId" clId="{F91D38B0-E78C-4092-AB14-4F696B96BA09}" dt="2023-11-12T13:50:40.162" v="12289" actId="20577"/>
        <pc:sldMkLst>
          <pc:docMk/>
          <pc:sldMk cId="879900357" sldId="261"/>
        </pc:sldMkLst>
        <pc:spChg chg="mod">
          <ac:chgData name="sian shreves" userId="e88664add42abf02" providerId="LiveId" clId="{F91D38B0-E78C-4092-AB14-4F696B96BA09}" dt="2023-11-12T13:27:33.300" v="12018" actId="113"/>
          <ac:spMkLst>
            <pc:docMk/>
            <pc:sldMk cId="879900357" sldId="261"/>
            <ac:spMk id="2" creationId="{513A8021-0D81-F613-D157-684C9169CE5D}"/>
          </ac:spMkLst>
        </pc:spChg>
        <pc:spChg chg="mod">
          <ac:chgData name="sian shreves" userId="e88664add42abf02" providerId="LiveId" clId="{F91D38B0-E78C-4092-AB14-4F696B96BA09}" dt="2023-11-12T13:50:40.162" v="12289" actId="20577"/>
          <ac:spMkLst>
            <pc:docMk/>
            <pc:sldMk cId="879900357" sldId="261"/>
            <ac:spMk id="3" creationId="{8260672D-8D7B-F14B-AAE4-D5DB344285AD}"/>
          </ac:spMkLst>
        </pc:spChg>
        <pc:spChg chg="mod">
          <ac:chgData name="sian shreves" userId="e88664add42abf02" providerId="LiveId" clId="{F91D38B0-E78C-4092-AB14-4F696B96BA09}" dt="2023-11-12T13:31:27.719" v="12059" actId="404"/>
          <ac:spMkLst>
            <pc:docMk/>
            <pc:sldMk cId="879900357" sldId="261"/>
            <ac:spMk id="4" creationId="{4846E10F-7E7D-699A-FB06-9757CA846523}"/>
          </ac:spMkLst>
        </pc:spChg>
        <pc:picChg chg="add del mod">
          <ac:chgData name="sian shreves" userId="e88664add42abf02" providerId="LiveId" clId="{F91D38B0-E78C-4092-AB14-4F696B96BA09}" dt="2023-11-12T13:14:33.203" v="11882" actId="478"/>
          <ac:picMkLst>
            <pc:docMk/>
            <pc:sldMk cId="879900357" sldId="261"/>
            <ac:picMk id="6" creationId="{54B72401-0354-B08C-8254-F91A2CB783F9}"/>
          </ac:picMkLst>
        </pc:picChg>
        <pc:picChg chg="add mod ord">
          <ac:chgData name="sian shreves" userId="e88664add42abf02" providerId="LiveId" clId="{F91D38B0-E78C-4092-AB14-4F696B96BA09}" dt="2023-11-12T13:26:53.017" v="12016" actId="171"/>
          <ac:picMkLst>
            <pc:docMk/>
            <pc:sldMk cId="879900357" sldId="261"/>
            <ac:picMk id="8" creationId="{A1C6E603-CCB7-C79D-774D-47CCAF2FC047}"/>
          </ac:picMkLst>
        </pc:picChg>
      </pc:sldChg>
      <pc:sldChg chg="addSp delSp modSp new mod">
        <pc:chgData name="sian shreves" userId="e88664add42abf02" providerId="LiveId" clId="{F91D38B0-E78C-4092-AB14-4F696B96BA09}" dt="2023-11-12T14:32:15.985" v="12478" actId="14100"/>
        <pc:sldMkLst>
          <pc:docMk/>
          <pc:sldMk cId="1123545709" sldId="262"/>
        </pc:sldMkLst>
        <pc:spChg chg="add del mod">
          <ac:chgData name="sian shreves" userId="e88664add42abf02" providerId="LiveId" clId="{F91D38B0-E78C-4092-AB14-4F696B96BA09}" dt="2023-11-10T18:39:24.651" v="5951" actId="767"/>
          <ac:spMkLst>
            <pc:docMk/>
            <pc:sldMk cId="1123545709" sldId="262"/>
            <ac:spMk id="2" creationId="{2C0BFA16-D31D-7CBB-F2A3-76193A3D4C6C}"/>
          </ac:spMkLst>
        </pc:spChg>
        <pc:spChg chg="add del mod">
          <ac:chgData name="sian shreves" userId="e88664add42abf02" providerId="LiveId" clId="{F91D38B0-E78C-4092-AB14-4F696B96BA09}" dt="2023-11-09T11:27:08.544" v="337" actId="767"/>
          <ac:spMkLst>
            <pc:docMk/>
            <pc:sldMk cId="1123545709" sldId="262"/>
            <ac:spMk id="2" creationId="{F6423D6D-E1BE-10BB-3518-2A5C3DF26587}"/>
          </ac:spMkLst>
        </pc:spChg>
        <pc:spChg chg="add del mod">
          <ac:chgData name="sian shreves" userId="e88664add42abf02" providerId="LiveId" clId="{F91D38B0-E78C-4092-AB14-4F696B96BA09}" dt="2023-11-09T11:30:33.781" v="353" actId="478"/>
          <ac:spMkLst>
            <pc:docMk/>
            <pc:sldMk cId="1123545709" sldId="262"/>
            <ac:spMk id="3" creationId="{0C49F966-8ADA-2D3F-648C-262CFBCA5016}"/>
          </ac:spMkLst>
        </pc:spChg>
        <pc:spChg chg="add mod">
          <ac:chgData name="sian shreves" userId="e88664add42abf02" providerId="LiveId" clId="{F91D38B0-E78C-4092-AB14-4F696B96BA09}" dt="2023-11-12T11:28:08.416" v="11110" actId="20577"/>
          <ac:spMkLst>
            <pc:docMk/>
            <pc:sldMk cId="1123545709" sldId="262"/>
            <ac:spMk id="3" creationId="{120A3C0C-CF6B-EDB2-7E85-9F7DA1795A6B}"/>
          </ac:spMkLst>
        </pc:spChg>
        <pc:spChg chg="add mod">
          <ac:chgData name="sian shreves" userId="e88664add42abf02" providerId="LiveId" clId="{F91D38B0-E78C-4092-AB14-4F696B96BA09}" dt="2023-11-12T14:32:15.985" v="12478" actId="14100"/>
          <ac:spMkLst>
            <pc:docMk/>
            <pc:sldMk cId="1123545709" sldId="262"/>
            <ac:spMk id="4" creationId="{CE817499-9D69-9E0D-F275-C0B228938B6E}"/>
          </ac:spMkLst>
        </pc:spChg>
        <pc:spChg chg="add mod">
          <ac:chgData name="sian shreves" userId="e88664add42abf02" providerId="LiveId" clId="{F91D38B0-E78C-4092-AB14-4F696B96BA09}" dt="2023-11-12T12:04:36.125" v="11527" actId="20577"/>
          <ac:spMkLst>
            <pc:docMk/>
            <pc:sldMk cId="1123545709" sldId="262"/>
            <ac:spMk id="5" creationId="{5C7C0624-EFF2-9063-ECF4-24AE79091801}"/>
          </ac:spMkLst>
        </pc:spChg>
      </pc:sldChg>
      <pc:sldChg chg="addSp delSp modSp new mod ord modTransition">
        <pc:chgData name="sian shreves" userId="e88664add42abf02" providerId="LiveId" clId="{F91D38B0-E78C-4092-AB14-4F696B96BA09}" dt="2023-11-12T14:25:19.957" v="12458" actId="20577"/>
        <pc:sldMkLst>
          <pc:docMk/>
          <pc:sldMk cId="3600173655" sldId="263"/>
        </pc:sldMkLst>
        <pc:spChg chg="mod">
          <ac:chgData name="sian shreves" userId="e88664add42abf02" providerId="LiveId" clId="{F91D38B0-E78C-4092-AB14-4F696B96BA09}" dt="2023-11-10T20:02:01.249" v="8067" actId="20577"/>
          <ac:spMkLst>
            <pc:docMk/>
            <pc:sldMk cId="3600173655" sldId="263"/>
            <ac:spMk id="2" creationId="{53A70634-0CE8-F7CA-6A79-81253EC4311B}"/>
          </ac:spMkLst>
        </pc:spChg>
        <pc:spChg chg="add del mod">
          <ac:chgData name="sian shreves" userId="e88664add42abf02" providerId="LiveId" clId="{F91D38B0-E78C-4092-AB14-4F696B96BA09}" dt="2023-11-12T13:16:09.701" v="11900" actId="26606"/>
          <ac:spMkLst>
            <pc:docMk/>
            <pc:sldMk cId="3600173655" sldId="263"/>
            <ac:spMk id="3" creationId="{E3E26184-5E06-B703-A0A6-B9848088A9B2}"/>
          </ac:spMkLst>
        </pc:spChg>
        <pc:spChg chg="add del mod">
          <ac:chgData name="sian shreves" userId="e88664add42abf02" providerId="LiveId" clId="{F91D38B0-E78C-4092-AB14-4F696B96BA09}" dt="2023-11-10T20:27:32.727" v="8753"/>
          <ac:spMkLst>
            <pc:docMk/>
            <pc:sldMk cId="3600173655" sldId="263"/>
            <ac:spMk id="4" creationId="{1A7244A9-8B47-DB80-A544-FAC20BAB6D17}"/>
          </ac:spMkLst>
        </pc:spChg>
        <pc:spChg chg="add mod">
          <ac:chgData name="sian shreves" userId="e88664add42abf02" providerId="LiveId" clId="{F91D38B0-E78C-4092-AB14-4F696B96BA09}" dt="2023-11-12T14:25:19.957" v="12458" actId="20577"/>
          <ac:spMkLst>
            <pc:docMk/>
            <pc:sldMk cId="3600173655" sldId="263"/>
            <ac:spMk id="5" creationId="{C421BEBE-CB2C-5A50-7CFB-97C73A79EA77}"/>
          </ac:spMkLst>
        </pc:spChg>
        <pc:graphicFrameChg chg="add del">
          <ac:chgData name="sian shreves" userId="e88664add42abf02" providerId="LiveId" clId="{F91D38B0-E78C-4092-AB14-4F696B96BA09}" dt="2023-11-12T13:16:02.289" v="11893" actId="26606"/>
          <ac:graphicFrameMkLst>
            <pc:docMk/>
            <pc:sldMk cId="3600173655" sldId="263"/>
            <ac:graphicFrameMk id="8" creationId="{50B3EBBD-3F19-519D-3553-E6CF2CBEE9E0}"/>
          </ac:graphicFrameMkLst>
        </pc:graphicFrameChg>
        <pc:graphicFrameChg chg="add del">
          <ac:chgData name="sian shreves" userId="e88664add42abf02" providerId="LiveId" clId="{F91D38B0-E78C-4092-AB14-4F696B96BA09}" dt="2023-11-12T13:16:04.968" v="11895" actId="26606"/>
          <ac:graphicFrameMkLst>
            <pc:docMk/>
            <pc:sldMk cId="3600173655" sldId="263"/>
            <ac:graphicFrameMk id="10" creationId="{E1782F95-ED43-96A5-55D5-2E6A6A77D583}"/>
          </ac:graphicFrameMkLst>
        </pc:graphicFrameChg>
        <pc:graphicFrameChg chg="add del">
          <ac:chgData name="sian shreves" userId="e88664add42abf02" providerId="LiveId" clId="{F91D38B0-E78C-4092-AB14-4F696B96BA09}" dt="2023-11-12T13:16:06.877" v="11897" actId="26606"/>
          <ac:graphicFrameMkLst>
            <pc:docMk/>
            <pc:sldMk cId="3600173655" sldId="263"/>
            <ac:graphicFrameMk id="12" creationId="{50B3EBBD-3F19-519D-3553-E6CF2CBEE9E0}"/>
          </ac:graphicFrameMkLst>
        </pc:graphicFrameChg>
        <pc:graphicFrameChg chg="add del">
          <ac:chgData name="sian shreves" userId="e88664add42abf02" providerId="LiveId" clId="{F91D38B0-E78C-4092-AB14-4F696B96BA09}" dt="2023-11-12T13:16:09.639" v="11899" actId="26606"/>
          <ac:graphicFrameMkLst>
            <pc:docMk/>
            <pc:sldMk cId="3600173655" sldId="263"/>
            <ac:graphicFrameMk id="14" creationId="{5F91D392-1268-F28D-6BB7-CF20C5F45AFB}"/>
          </ac:graphicFrameMkLst>
        </pc:graphicFrameChg>
        <pc:graphicFrameChg chg="add mod modGraphic">
          <ac:chgData name="sian shreves" userId="e88664add42abf02" providerId="LiveId" clId="{F91D38B0-E78C-4092-AB14-4F696B96BA09}" dt="2023-11-12T13:51:01.948" v="12294" actId="20577"/>
          <ac:graphicFrameMkLst>
            <pc:docMk/>
            <pc:sldMk cId="3600173655" sldId="263"/>
            <ac:graphicFrameMk id="16" creationId="{50B3EBBD-3F19-519D-3553-E6CF2CBEE9E0}"/>
          </ac:graphicFrameMkLst>
        </pc:graphicFrameChg>
        <pc:picChg chg="add mod">
          <ac:chgData name="sian shreves" userId="e88664add42abf02" providerId="LiveId" clId="{F91D38B0-E78C-4092-AB14-4F696B96BA09}" dt="2023-11-12T13:16:21.754" v="11901" actId="1076"/>
          <ac:picMkLst>
            <pc:docMk/>
            <pc:sldMk cId="3600173655" sldId="263"/>
            <ac:picMk id="6" creationId="{C55C6A90-5965-4B0C-DC43-35466A56C4D5}"/>
          </ac:picMkLst>
        </pc:picChg>
      </pc:sldChg>
      <pc:sldChg chg="addSp delSp modSp new mod ord modTransition setBg addAnim delAnim delDesignElem chgLayout">
        <pc:chgData name="sian shreves" userId="e88664add42abf02" providerId="LiveId" clId="{F91D38B0-E78C-4092-AB14-4F696B96BA09}" dt="2023-11-12T14:14:29.145" v="12412" actId="27107"/>
        <pc:sldMkLst>
          <pc:docMk/>
          <pc:sldMk cId="2225372142" sldId="264"/>
        </pc:sldMkLst>
        <pc:spChg chg="mod ord">
          <ac:chgData name="sian shreves" userId="e88664add42abf02" providerId="LiveId" clId="{F91D38B0-E78C-4092-AB14-4F696B96BA09}" dt="2023-11-12T13:53:35.666" v="12335" actId="1038"/>
          <ac:spMkLst>
            <pc:docMk/>
            <pc:sldMk cId="2225372142" sldId="264"/>
            <ac:spMk id="2" creationId="{5109353E-5FC0-F525-ECD1-12355E423E80}"/>
          </ac:spMkLst>
        </pc:spChg>
        <pc:spChg chg="add mod">
          <ac:chgData name="sian shreves" userId="e88664add42abf02" providerId="LiveId" clId="{F91D38B0-E78C-4092-AB14-4F696B96BA09}" dt="2023-11-12T14:14:29.145" v="12412" actId="27107"/>
          <ac:spMkLst>
            <pc:docMk/>
            <pc:sldMk cId="2225372142" sldId="264"/>
            <ac:spMk id="3" creationId="{2E5EF223-24BC-D517-7AD3-B388A6E15A5C}"/>
          </ac:spMkLst>
        </pc:spChg>
        <pc:spChg chg="add del mod">
          <ac:chgData name="sian shreves" userId="e88664add42abf02" providerId="LiveId" clId="{F91D38B0-E78C-4092-AB14-4F696B96BA09}" dt="2023-11-09T12:51:32.516" v="1743" actId="6264"/>
          <ac:spMkLst>
            <pc:docMk/>
            <pc:sldMk cId="2225372142" sldId="264"/>
            <ac:spMk id="5" creationId="{E8AF45A8-9100-7DBC-C7B7-6F11E9AF75C2}"/>
          </ac:spMkLst>
        </pc:spChg>
        <pc:spChg chg="add del">
          <ac:chgData name="sian shreves" userId="e88664add42abf02" providerId="LiveId" clId="{F91D38B0-E78C-4092-AB14-4F696B96BA09}" dt="2023-11-09T12:49:31.399" v="1731" actId="26606"/>
          <ac:spMkLst>
            <pc:docMk/>
            <pc:sldMk cId="2225372142" sldId="264"/>
            <ac:spMk id="25" creationId="{66D61E08-70C3-48D8-BEA0-787111DC30DA}"/>
          </ac:spMkLst>
        </pc:spChg>
        <pc:spChg chg="add del">
          <ac:chgData name="sian shreves" userId="e88664add42abf02" providerId="LiveId" clId="{F91D38B0-E78C-4092-AB14-4F696B96BA09}" dt="2023-11-09T12:49:31.399" v="1731" actId="26606"/>
          <ac:spMkLst>
            <pc:docMk/>
            <pc:sldMk cId="2225372142" sldId="264"/>
            <ac:spMk id="27" creationId="{FC55298F-0AE5-478E-AD2B-03C2614C5833}"/>
          </ac:spMkLst>
        </pc:spChg>
        <pc:spChg chg="add del">
          <ac:chgData name="sian shreves" userId="e88664add42abf02" providerId="LiveId" clId="{F91D38B0-E78C-4092-AB14-4F696B96BA09}" dt="2023-11-09T12:49:31.399" v="1731" actId="26606"/>
          <ac:spMkLst>
            <pc:docMk/>
            <pc:sldMk cId="2225372142" sldId="264"/>
            <ac:spMk id="29" creationId="{C180E4EA-0B63-4779-A895-7E90E71088F3}"/>
          </ac:spMkLst>
        </pc:spChg>
        <pc:spChg chg="add del">
          <ac:chgData name="sian shreves" userId="e88664add42abf02" providerId="LiveId" clId="{F91D38B0-E78C-4092-AB14-4F696B96BA09}" dt="2023-11-09T12:49:31.399" v="1731" actId="26606"/>
          <ac:spMkLst>
            <pc:docMk/>
            <pc:sldMk cId="2225372142" sldId="264"/>
            <ac:spMk id="31" creationId="{CEE01D9D-3DE8-4EED-B0D3-8F3C79CC7673}"/>
          </ac:spMkLst>
        </pc:spChg>
        <pc:spChg chg="add del">
          <ac:chgData name="sian shreves" userId="e88664add42abf02" providerId="LiveId" clId="{F91D38B0-E78C-4092-AB14-4F696B96BA09}" dt="2023-11-09T12:49:31.399" v="1731" actId="26606"/>
          <ac:spMkLst>
            <pc:docMk/>
            <pc:sldMk cId="2225372142" sldId="264"/>
            <ac:spMk id="33" creationId="{89AF5CE9-607F-43F4-8983-DCD6DA4051FD}"/>
          </ac:spMkLst>
        </pc:spChg>
        <pc:spChg chg="add del">
          <ac:chgData name="sian shreves" userId="e88664add42abf02" providerId="LiveId" clId="{F91D38B0-E78C-4092-AB14-4F696B96BA09}" dt="2023-11-09T12:49:31.399" v="1731" actId="26606"/>
          <ac:spMkLst>
            <pc:docMk/>
            <pc:sldMk cId="2225372142" sldId="264"/>
            <ac:spMk id="35" creationId="{6EEA2DBD-9E1E-4521-8C01-F32AD18A89E3}"/>
          </ac:spMkLst>
        </pc:spChg>
        <pc:spChg chg="add del">
          <ac:chgData name="sian shreves" userId="e88664add42abf02" providerId="LiveId" clId="{F91D38B0-E78C-4092-AB14-4F696B96BA09}" dt="2023-11-09T12:49:31.399" v="1731" actId="26606"/>
          <ac:spMkLst>
            <pc:docMk/>
            <pc:sldMk cId="2225372142" sldId="264"/>
            <ac:spMk id="37" creationId="{15BBD2C1-BA9B-46A9-A27A-33498B169272}"/>
          </ac:spMkLst>
        </pc:spChg>
        <pc:spChg chg="add del">
          <ac:chgData name="sian shreves" userId="e88664add42abf02" providerId="LiveId" clId="{F91D38B0-E78C-4092-AB14-4F696B96BA09}" dt="2023-11-09T12:50:58.551" v="1736" actId="26606"/>
          <ac:spMkLst>
            <pc:docMk/>
            <pc:sldMk cId="2225372142" sldId="264"/>
            <ac:spMk id="53" creationId="{66D61E08-70C3-48D8-BEA0-787111DC30DA}"/>
          </ac:spMkLst>
        </pc:spChg>
        <pc:spChg chg="add del">
          <ac:chgData name="sian shreves" userId="e88664add42abf02" providerId="LiveId" clId="{F91D38B0-E78C-4092-AB14-4F696B96BA09}" dt="2023-11-09T12:50:58.551" v="1736" actId="26606"/>
          <ac:spMkLst>
            <pc:docMk/>
            <pc:sldMk cId="2225372142" sldId="264"/>
            <ac:spMk id="54" creationId="{FC55298F-0AE5-478E-AD2B-03C2614C5833}"/>
          </ac:spMkLst>
        </pc:spChg>
        <pc:spChg chg="add del">
          <ac:chgData name="sian shreves" userId="e88664add42abf02" providerId="LiveId" clId="{F91D38B0-E78C-4092-AB14-4F696B96BA09}" dt="2023-11-09T12:50:58.551" v="1736" actId="26606"/>
          <ac:spMkLst>
            <pc:docMk/>
            <pc:sldMk cId="2225372142" sldId="264"/>
            <ac:spMk id="55" creationId="{C180E4EA-0B63-4779-A895-7E90E71088F3}"/>
          </ac:spMkLst>
        </pc:spChg>
        <pc:spChg chg="add del">
          <ac:chgData name="sian shreves" userId="e88664add42abf02" providerId="LiveId" clId="{F91D38B0-E78C-4092-AB14-4F696B96BA09}" dt="2023-11-09T12:50:58.551" v="1736" actId="26606"/>
          <ac:spMkLst>
            <pc:docMk/>
            <pc:sldMk cId="2225372142" sldId="264"/>
            <ac:spMk id="56" creationId="{CEE01D9D-3DE8-4EED-B0D3-8F3C79CC7673}"/>
          </ac:spMkLst>
        </pc:spChg>
        <pc:spChg chg="add del">
          <ac:chgData name="sian shreves" userId="e88664add42abf02" providerId="LiveId" clId="{F91D38B0-E78C-4092-AB14-4F696B96BA09}" dt="2023-11-09T12:50:58.551" v="1736" actId="26606"/>
          <ac:spMkLst>
            <pc:docMk/>
            <pc:sldMk cId="2225372142" sldId="264"/>
            <ac:spMk id="57" creationId="{89AF5CE9-607F-43F4-8983-DCD6DA4051FD}"/>
          </ac:spMkLst>
        </pc:spChg>
        <pc:spChg chg="add del">
          <ac:chgData name="sian shreves" userId="e88664add42abf02" providerId="LiveId" clId="{F91D38B0-E78C-4092-AB14-4F696B96BA09}" dt="2023-11-09T12:50:58.551" v="1736" actId="26606"/>
          <ac:spMkLst>
            <pc:docMk/>
            <pc:sldMk cId="2225372142" sldId="264"/>
            <ac:spMk id="58" creationId="{6EEA2DBD-9E1E-4521-8C01-F32AD18A89E3}"/>
          </ac:spMkLst>
        </pc:spChg>
        <pc:spChg chg="add del">
          <ac:chgData name="sian shreves" userId="e88664add42abf02" providerId="LiveId" clId="{F91D38B0-E78C-4092-AB14-4F696B96BA09}" dt="2023-11-09T12:50:58.551" v="1736" actId="26606"/>
          <ac:spMkLst>
            <pc:docMk/>
            <pc:sldMk cId="2225372142" sldId="264"/>
            <ac:spMk id="59" creationId="{15BBD2C1-BA9B-46A9-A27A-33498B169272}"/>
          </ac:spMkLst>
        </pc:spChg>
        <pc:spChg chg="add del">
          <ac:chgData name="sian shreves" userId="e88664add42abf02" providerId="LiveId" clId="{F91D38B0-E78C-4092-AB14-4F696B96BA09}" dt="2023-11-09T12:51:32.516" v="1743" actId="6264"/>
          <ac:spMkLst>
            <pc:docMk/>
            <pc:sldMk cId="2225372142" sldId="264"/>
            <ac:spMk id="74" creationId="{66D61E08-70C3-48D8-BEA0-787111DC30DA}"/>
          </ac:spMkLst>
        </pc:spChg>
        <pc:spChg chg="add del">
          <ac:chgData name="sian shreves" userId="e88664add42abf02" providerId="LiveId" clId="{F91D38B0-E78C-4092-AB14-4F696B96BA09}" dt="2023-11-09T12:51:32.516" v="1743" actId="6264"/>
          <ac:spMkLst>
            <pc:docMk/>
            <pc:sldMk cId="2225372142" sldId="264"/>
            <ac:spMk id="75" creationId="{FC55298F-0AE5-478E-AD2B-03C2614C5833}"/>
          </ac:spMkLst>
        </pc:spChg>
        <pc:spChg chg="add del">
          <ac:chgData name="sian shreves" userId="e88664add42abf02" providerId="LiveId" clId="{F91D38B0-E78C-4092-AB14-4F696B96BA09}" dt="2023-11-09T12:51:32.516" v="1743" actId="6264"/>
          <ac:spMkLst>
            <pc:docMk/>
            <pc:sldMk cId="2225372142" sldId="264"/>
            <ac:spMk id="76" creationId="{C180E4EA-0B63-4779-A895-7E90E71088F3}"/>
          </ac:spMkLst>
        </pc:spChg>
        <pc:spChg chg="add del">
          <ac:chgData name="sian shreves" userId="e88664add42abf02" providerId="LiveId" clId="{F91D38B0-E78C-4092-AB14-4F696B96BA09}" dt="2023-11-09T12:51:32.516" v="1743" actId="6264"/>
          <ac:spMkLst>
            <pc:docMk/>
            <pc:sldMk cId="2225372142" sldId="264"/>
            <ac:spMk id="77" creationId="{CEE01D9D-3DE8-4EED-B0D3-8F3C79CC7673}"/>
          </ac:spMkLst>
        </pc:spChg>
        <pc:spChg chg="add del">
          <ac:chgData name="sian shreves" userId="e88664add42abf02" providerId="LiveId" clId="{F91D38B0-E78C-4092-AB14-4F696B96BA09}" dt="2023-11-09T12:51:32.516" v="1743" actId="6264"/>
          <ac:spMkLst>
            <pc:docMk/>
            <pc:sldMk cId="2225372142" sldId="264"/>
            <ac:spMk id="78" creationId="{89AF5CE9-607F-43F4-8983-DCD6DA4051FD}"/>
          </ac:spMkLst>
        </pc:spChg>
        <pc:spChg chg="add del">
          <ac:chgData name="sian shreves" userId="e88664add42abf02" providerId="LiveId" clId="{F91D38B0-E78C-4092-AB14-4F696B96BA09}" dt="2023-11-09T12:51:32.516" v="1743" actId="6264"/>
          <ac:spMkLst>
            <pc:docMk/>
            <pc:sldMk cId="2225372142" sldId="264"/>
            <ac:spMk id="79" creationId="{6EEA2DBD-9E1E-4521-8C01-F32AD18A89E3}"/>
          </ac:spMkLst>
        </pc:spChg>
        <pc:spChg chg="add del">
          <ac:chgData name="sian shreves" userId="e88664add42abf02" providerId="LiveId" clId="{F91D38B0-E78C-4092-AB14-4F696B96BA09}" dt="2023-11-09T12:51:32.516" v="1743" actId="6264"/>
          <ac:spMkLst>
            <pc:docMk/>
            <pc:sldMk cId="2225372142" sldId="264"/>
            <ac:spMk id="80" creationId="{15BBD2C1-BA9B-46A9-A27A-33498B169272}"/>
          </ac:spMkLst>
        </pc:spChg>
        <pc:grpChg chg="add del">
          <ac:chgData name="sian shreves" userId="e88664add42abf02" providerId="LiveId" clId="{F91D38B0-E78C-4092-AB14-4F696B96BA09}" dt="2023-11-09T12:49:14.662" v="1728" actId="26606"/>
          <ac:grpSpMkLst>
            <pc:docMk/>
            <pc:sldMk cId="2225372142" sldId="264"/>
            <ac:grpSpMk id="9" creationId="{88C9B83F-64CD-41C1-925F-A08801FFD0BD}"/>
          </ac:grpSpMkLst>
        </pc:grpChg>
        <pc:grpChg chg="add del">
          <ac:chgData name="sian shreves" userId="e88664add42abf02" providerId="LiveId" clId="{F91D38B0-E78C-4092-AB14-4F696B96BA09}" dt="2023-11-09T12:49:31.399" v="1731" actId="26606"/>
          <ac:grpSpMkLst>
            <pc:docMk/>
            <pc:sldMk cId="2225372142" sldId="264"/>
            <ac:grpSpMk id="22" creationId="{88C9B83F-64CD-41C1-925F-A08801FFD0BD}"/>
          </ac:grpSpMkLst>
        </pc:grpChg>
        <pc:grpChg chg="add del">
          <ac:chgData name="sian shreves" userId="e88664add42abf02" providerId="LiveId" clId="{F91D38B0-E78C-4092-AB14-4F696B96BA09}" dt="2023-11-09T12:49:41.776" v="1734" actId="26606"/>
          <ac:grpSpMkLst>
            <pc:docMk/>
            <pc:sldMk cId="2225372142" sldId="264"/>
            <ac:grpSpMk id="40" creationId="{88C9B83F-64CD-41C1-925F-A08801FFD0BD}"/>
          </ac:grpSpMkLst>
        </pc:grpChg>
        <pc:grpChg chg="add del">
          <ac:chgData name="sian shreves" userId="e88664add42abf02" providerId="LiveId" clId="{F91D38B0-E78C-4092-AB14-4F696B96BA09}" dt="2023-11-09T12:50:58.551" v="1736" actId="26606"/>
          <ac:grpSpMkLst>
            <pc:docMk/>
            <pc:sldMk cId="2225372142" sldId="264"/>
            <ac:grpSpMk id="42" creationId="{88C9B83F-64CD-41C1-925F-A08801FFD0BD}"/>
          </ac:grpSpMkLst>
        </pc:grpChg>
        <pc:grpChg chg="add del">
          <ac:chgData name="sian shreves" userId="e88664add42abf02" providerId="LiveId" clId="{F91D38B0-E78C-4092-AB14-4F696B96BA09}" dt="2023-11-09T12:51:01.627" v="1738" actId="26606"/>
          <ac:grpSpMkLst>
            <pc:docMk/>
            <pc:sldMk cId="2225372142" sldId="264"/>
            <ac:grpSpMk id="61" creationId="{88C9B83F-64CD-41C1-925F-A08801FFD0BD}"/>
          </ac:grpSpMkLst>
        </pc:grpChg>
        <pc:grpChg chg="add del">
          <ac:chgData name="sian shreves" userId="e88664add42abf02" providerId="LiveId" clId="{F91D38B0-E78C-4092-AB14-4F696B96BA09}" dt="2023-11-09T12:51:32.516" v="1743" actId="6264"/>
          <ac:grpSpMkLst>
            <pc:docMk/>
            <pc:sldMk cId="2225372142" sldId="264"/>
            <ac:grpSpMk id="63" creationId="{88C9B83F-64CD-41C1-925F-A08801FFD0BD}"/>
          </ac:grpSpMkLst>
        </pc:grpChg>
        <pc:picChg chg="add mod">
          <ac:chgData name="sian shreves" userId="e88664add42abf02" providerId="LiveId" clId="{F91D38B0-E78C-4092-AB14-4F696B96BA09}" dt="2023-11-12T12:59:15.960" v="11807" actId="14100"/>
          <ac:picMkLst>
            <pc:docMk/>
            <pc:sldMk cId="2225372142" sldId="264"/>
            <ac:picMk id="4" creationId="{3660F321-8202-C250-3039-AA1A3ED61B6E}"/>
          </ac:picMkLst>
        </pc:picChg>
        <pc:cxnChg chg="add del">
          <ac:chgData name="sian shreves" userId="e88664add42abf02" providerId="LiveId" clId="{F91D38B0-E78C-4092-AB14-4F696B96BA09}" dt="2023-11-09T12:49:31.399" v="1731" actId="26606"/>
          <ac:cxnSpMkLst>
            <pc:docMk/>
            <pc:sldMk cId="2225372142" sldId="264"/>
            <ac:cxnSpMk id="21" creationId="{A57C1A16-B8AB-4D99-A195-A38F556A6486}"/>
          </ac:cxnSpMkLst>
        </pc:cxnChg>
        <pc:cxnChg chg="add del">
          <ac:chgData name="sian shreves" userId="e88664add42abf02" providerId="LiveId" clId="{F91D38B0-E78C-4092-AB14-4F696B96BA09}" dt="2023-11-09T12:49:31.399" v="1731" actId="26606"/>
          <ac:cxnSpMkLst>
            <pc:docMk/>
            <pc:sldMk cId="2225372142" sldId="264"/>
            <ac:cxnSpMk id="23" creationId="{F8A9B20B-D1DD-4573-B5EC-558029519236}"/>
          </ac:cxnSpMkLst>
        </pc:cxnChg>
        <pc:cxnChg chg="add del">
          <ac:chgData name="sian shreves" userId="e88664add42abf02" providerId="LiveId" clId="{F91D38B0-E78C-4092-AB14-4F696B96BA09}" dt="2023-11-09T12:50:58.551" v="1736" actId="26606"/>
          <ac:cxnSpMkLst>
            <pc:docMk/>
            <pc:sldMk cId="2225372142" sldId="264"/>
            <ac:cxnSpMk id="51" creationId="{A57C1A16-B8AB-4D99-A195-A38F556A6486}"/>
          </ac:cxnSpMkLst>
        </pc:cxnChg>
        <pc:cxnChg chg="add del">
          <ac:chgData name="sian shreves" userId="e88664add42abf02" providerId="LiveId" clId="{F91D38B0-E78C-4092-AB14-4F696B96BA09}" dt="2023-11-09T12:50:58.551" v="1736" actId="26606"/>
          <ac:cxnSpMkLst>
            <pc:docMk/>
            <pc:sldMk cId="2225372142" sldId="264"/>
            <ac:cxnSpMk id="52" creationId="{F8A9B20B-D1DD-4573-B5EC-558029519236}"/>
          </ac:cxnSpMkLst>
        </pc:cxnChg>
        <pc:cxnChg chg="add del">
          <ac:chgData name="sian shreves" userId="e88664add42abf02" providerId="LiveId" clId="{F91D38B0-E78C-4092-AB14-4F696B96BA09}" dt="2023-11-09T12:51:32.516" v="1743" actId="6264"/>
          <ac:cxnSpMkLst>
            <pc:docMk/>
            <pc:sldMk cId="2225372142" sldId="264"/>
            <ac:cxnSpMk id="72" creationId="{A57C1A16-B8AB-4D99-A195-A38F556A6486}"/>
          </ac:cxnSpMkLst>
        </pc:cxnChg>
        <pc:cxnChg chg="add del">
          <ac:chgData name="sian shreves" userId="e88664add42abf02" providerId="LiveId" clId="{F91D38B0-E78C-4092-AB14-4F696B96BA09}" dt="2023-11-09T12:51:32.516" v="1743" actId="6264"/>
          <ac:cxnSpMkLst>
            <pc:docMk/>
            <pc:sldMk cId="2225372142" sldId="264"/>
            <ac:cxnSpMk id="73" creationId="{F8A9B20B-D1DD-4573-B5EC-558029519236}"/>
          </ac:cxnSpMkLst>
        </pc:cxnChg>
      </pc:sldChg>
      <pc:sldChg chg="addSp delSp modSp new del mod">
        <pc:chgData name="sian shreves" userId="e88664add42abf02" providerId="LiveId" clId="{F91D38B0-E78C-4092-AB14-4F696B96BA09}" dt="2023-11-12T10:20:47.045" v="9527" actId="2696"/>
        <pc:sldMkLst>
          <pc:docMk/>
          <pc:sldMk cId="720483782" sldId="265"/>
        </pc:sldMkLst>
        <pc:spChg chg="add del mod">
          <ac:chgData name="sian shreves" userId="e88664add42abf02" providerId="LiveId" clId="{F91D38B0-E78C-4092-AB14-4F696B96BA09}" dt="2023-11-10T20:32:14.938" v="8792" actId="47"/>
          <ac:spMkLst>
            <pc:docMk/>
            <pc:sldMk cId="720483782" sldId="265"/>
            <ac:spMk id="2" creationId="{99ABA360-3DC0-277A-1439-EEFECD1E8846}"/>
          </ac:spMkLst>
        </pc:spChg>
      </pc:sldChg>
      <pc:sldChg chg="addSp modSp new mod">
        <pc:chgData name="sian shreves" userId="e88664add42abf02" providerId="LiveId" clId="{F91D38B0-E78C-4092-AB14-4F696B96BA09}" dt="2023-11-12T14:29:34.009" v="12471" actId="20577"/>
        <pc:sldMkLst>
          <pc:docMk/>
          <pc:sldMk cId="3519822058" sldId="266"/>
        </pc:sldMkLst>
        <pc:spChg chg="add mod">
          <ac:chgData name="sian shreves" userId="e88664add42abf02" providerId="LiveId" clId="{F91D38B0-E78C-4092-AB14-4F696B96BA09}" dt="2023-11-12T14:29:34.009" v="12471" actId="20577"/>
          <ac:spMkLst>
            <pc:docMk/>
            <pc:sldMk cId="3519822058" sldId="266"/>
            <ac:spMk id="2" creationId="{0C846EBC-3260-C36A-2DB0-D38D485D3081}"/>
          </ac:spMkLst>
        </pc:spChg>
      </pc:sldChg>
      <pc:sldChg chg="addSp delSp modSp new mod modTransition">
        <pc:chgData name="sian shreves" userId="e88664add42abf02" providerId="LiveId" clId="{F91D38B0-E78C-4092-AB14-4F696B96BA09}" dt="2023-11-12T14:18:55.671" v="12454" actId="27636"/>
        <pc:sldMkLst>
          <pc:docMk/>
          <pc:sldMk cId="1423991661" sldId="267"/>
        </pc:sldMkLst>
        <pc:spChg chg="mod">
          <ac:chgData name="sian shreves" userId="e88664add42abf02" providerId="LiveId" clId="{F91D38B0-E78C-4092-AB14-4F696B96BA09}" dt="2023-11-12T13:32:58.887" v="12081" actId="113"/>
          <ac:spMkLst>
            <pc:docMk/>
            <pc:sldMk cId="1423991661" sldId="267"/>
            <ac:spMk id="2" creationId="{E415BC82-F558-8E72-0C04-289C08ADEF84}"/>
          </ac:spMkLst>
        </pc:spChg>
        <pc:spChg chg="mod">
          <ac:chgData name="sian shreves" userId="e88664add42abf02" providerId="LiveId" clId="{F91D38B0-E78C-4092-AB14-4F696B96BA09}" dt="2023-11-12T14:18:55.671" v="12454" actId="27636"/>
          <ac:spMkLst>
            <pc:docMk/>
            <pc:sldMk cId="1423991661" sldId="267"/>
            <ac:spMk id="3" creationId="{95E7DDD3-6A79-4DEB-17AC-56F42B578FCE}"/>
          </ac:spMkLst>
        </pc:spChg>
        <pc:picChg chg="add del mod ord">
          <ac:chgData name="sian shreves" userId="e88664add42abf02" providerId="LiveId" clId="{F91D38B0-E78C-4092-AB14-4F696B96BA09}" dt="2023-11-12T13:21:48.387" v="11919" actId="167"/>
          <ac:picMkLst>
            <pc:docMk/>
            <pc:sldMk cId="1423991661" sldId="267"/>
            <ac:picMk id="5" creationId="{62AB5AEE-A68B-1960-F2E8-735817247BBB}"/>
          </ac:picMkLst>
        </pc:picChg>
      </pc:sldChg>
      <pc:sldChg chg="new del">
        <pc:chgData name="sian shreves" userId="e88664add42abf02" providerId="LiveId" clId="{F91D38B0-E78C-4092-AB14-4F696B96BA09}" dt="2023-11-13T19:37:13.862" v="12511" actId="2696"/>
        <pc:sldMkLst>
          <pc:docMk/>
          <pc:sldMk cId="2607315178" sldId="26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DFE188-D861-40EE-A34D-2BD31F1A3B7C}" type="doc">
      <dgm:prSet loTypeId="urn:microsoft.com/office/officeart/2005/8/layout/vProcess5" loCatId="process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A806E937-AF89-46F1-8774-21FE97523082}">
      <dgm:prSet custT="1"/>
      <dgm:spPr/>
      <dgm:t>
        <a:bodyPr/>
        <a:lstStyle/>
        <a:p>
          <a:r>
            <a:rPr lang="en-GB" sz="1800" b="0" dirty="0"/>
            <a:t>Supports to make informed decisions to improve patient outcomes.</a:t>
          </a:r>
          <a:endParaRPr lang="en-US" sz="1800" b="0" dirty="0"/>
        </a:p>
      </dgm:t>
    </dgm:pt>
    <dgm:pt modelId="{450B376A-6804-4A64-8747-E72667FDC3B6}" type="parTrans" cxnId="{16B7AD9E-E110-4B8A-AD8C-2E4FFD211F47}">
      <dgm:prSet/>
      <dgm:spPr/>
      <dgm:t>
        <a:bodyPr/>
        <a:lstStyle/>
        <a:p>
          <a:endParaRPr lang="en-US"/>
        </a:p>
      </dgm:t>
    </dgm:pt>
    <dgm:pt modelId="{83AFC556-29BC-43EF-A4A5-0D0D82CFF230}" type="sibTrans" cxnId="{16B7AD9E-E110-4B8A-AD8C-2E4FFD211F47}">
      <dgm:prSet/>
      <dgm:spPr>
        <a:solidFill>
          <a:schemeClr val="tx1">
            <a:alpha val="90000"/>
          </a:schemeClr>
        </a:solidFill>
      </dgm:spPr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C6DF51B-76E6-4511-92CF-F755FF432F06}">
      <dgm:prSet custT="1"/>
      <dgm:spPr/>
      <dgm:t>
        <a:bodyPr/>
        <a:lstStyle/>
        <a:p>
          <a:r>
            <a:rPr lang="en-GB" sz="1800" b="0" dirty="0"/>
            <a:t>Identifies areas which require improvement.</a:t>
          </a:r>
          <a:endParaRPr lang="en-US" sz="1800" b="0" dirty="0"/>
        </a:p>
      </dgm:t>
    </dgm:pt>
    <dgm:pt modelId="{0969ABC8-AF30-4124-B9DD-397334DB05B8}" type="parTrans" cxnId="{AB444B8D-E489-4570-9822-957923B288FD}">
      <dgm:prSet/>
      <dgm:spPr/>
      <dgm:t>
        <a:bodyPr/>
        <a:lstStyle/>
        <a:p>
          <a:endParaRPr lang="en-US"/>
        </a:p>
      </dgm:t>
    </dgm:pt>
    <dgm:pt modelId="{5B60F684-0C31-44AF-95B1-5A8A753E90AB}" type="sibTrans" cxnId="{AB444B8D-E489-4570-9822-957923B288FD}">
      <dgm:prSet/>
      <dgm:spPr>
        <a:solidFill>
          <a:schemeClr val="tx1">
            <a:alpha val="90000"/>
          </a:schemeClr>
        </a:solidFill>
      </dgm:spPr>
      <dgm:t>
        <a:bodyPr/>
        <a:lstStyle/>
        <a:p>
          <a:endParaRPr lang="en-US"/>
        </a:p>
      </dgm:t>
    </dgm:pt>
    <dgm:pt modelId="{4564B1C9-527E-418B-B4C1-6F7A709D6A78}">
      <dgm:prSet custT="1"/>
      <dgm:spPr/>
      <dgm:t>
        <a:bodyPr/>
        <a:lstStyle/>
        <a:p>
          <a:r>
            <a:rPr lang="en-GB" sz="1800" b="0" dirty="0"/>
            <a:t>Improves quality of care.</a:t>
          </a:r>
          <a:endParaRPr lang="en-US" sz="1800" b="0" dirty="0"/>
        </a:p>
      </dgm:t>
    </dgm:pt>
    <dgm:pt modelId="{AAA76B06-7EDA-4BBA-91F8-64AE813CFC1F}" type="parTrans" cxnId="{50016DD9-0DF7-46D9-9A58-E2D621FD5486}">
      <dgm:prSet/>
      <dgm:spPr/>
      <dgm:t>
        <a:bodyPr/>
        <a:lstStyle/>
        <a:p>
          <a:endParaRPr lang="en-US"/>
        </a:p>
      </dgm:t>
    </dgm:pt>
    <dgm:pt modelId="{38FFEF2B-C592-4A37-AA2A-0B551B22E050}" type="sibTrans" cxnId="{50016DD9-0DF7-46D9-9A58-E2D621FD5486}">
      <dgm:prSet/>
      <dgm:spPr>
        <a:solidFill>
          <a:schemeClr val="tx1">
            <a:alpha val="90000"/>
          </a:schemeClr>
        </a:solidFill>
      </dgm:spPr>
      <dgm:t>
        <a:bodyPr/>
        <a:lstStyle/>
        <a:p>
          <a:endParaRPr lang="en-US"/>
        </a:p>
      </dgm:t>
    </dgm:pt>
    <dgm:pt modelId="{47F4DFD0-D852-4EE1-8DCA-01570850879C}">
      <dgm:prSet custT="1"/>
      <dgm:spPr/>
      <dgm:t>
        <a:bodyPr/>
        <a:lstStyle/>
        <a:p>
          <a:r>
            <a:rPr lang="en-GB" sz="1800" b="0" dirty="0"/>
            <a:t>Improves patient flow.</a:t>
          </a:r>
          <a:endParaRPr lang="en-US" sz="1800" b="0" dirty="0"/>
        </a:p>
      </dgm:t>
    </dgm:pt>
    <dgm:pt modelId="{C0EF2E07-D679-4947-8199-4F64AA21FD4F}" type="parTrans" cxnId="{D3FB34E7-34B7-4F80-AC34-29854FD54519}">
      <dgm:prSet/>
      <dgm:spPr/>
      <dgm:t>
        <a:bodyPr/>
        <a:lstStyle/>
        <a:p>
          <a:endParaRPr lang="en-US"/>
        </a:p>
      </dgm:t>
    </dgm:pt>
    <dgm:pt modelId="{AC227B2F-20F1-405A-BDB4-AD62A658CF08}" type="sibTrans" cxnId="{D3FB34E7-34B7-4F80-AC34-29854FD54519}">
      <dgm:prSet/>
      <dgm:spPr>
        <a:solidFill>
          <a:schemeClr val="tx1">
            <a:alpha val="90000"/>
          </a:schemeClr>
        </a:solidFill>
      </dgm:spPr>
      <dgm:t>
        <a:bodyPr/>
        <a:lstStyle/>
        <a:p>
          <a:endParaRPr lang="en-US"/>
        </a:p>
      </dgm:t>
    </dgm:pt>
    <dgm:pt modelId="{CA914238-7DE7-40A7-9665-124726E83F74}">
      <dgm:prSet custT="1"/>
      <dgm:spPr/>
      <dgm:t>
        <a:bodyPr/>
        <a:lstStyle/>
        <a:p>
          <a:r>
            <a:rPr lang="en-GB" sz="1800" b="0" dirty="0"/>
            <a:t>Helps to reduce re-admission.</a:t>
          </a:r>
          <a:endParaRPr lang="en-US" sz="1800" b="0" dirty="0"/>
        </a:p>
      </dgm:t>
    </dgm:pt>
    <dgm:pt modelId="{0C56DBDC-1D7A-475F-903F-3EC5D868B467}" type="parTrans" cxnId="{98DD43FF-581F-4DE1-BE0F-83461D66D9BF}">
      <dgm:prSet/>
      <dgm:spPr/>
      <dgm:t>
        <a:bodyPr/>
        <a:lstStyle/>
        <a:p>
          <a:endParaRPr lang="en-US"/>
        </a:p>
      </dgm:t>
    </dgm:pt>
    <dgm:pt modelId="{035059CD-64C3-42E2-9F42-200C44942102}" type="sibTrans" cxnId="{98DD43FF-581F-4DE1-BE0F-83461D66D9BF}">
      <dgm:prSet/>
      <dgm:spPr/>
      <dgm:t>
        <a:bodyPr/>
        <a:lstStyle/>
        <a:p>
          <a:endParaRPr lang="en-US"/>
        </a:p>
      </dgm:t>
    </dgm:pt>
    <dgm:pt modelId="{826B2DA3-F088-466C-96FF-E16D3E43511A}" type="pres">
      <dgm:prSet presAssocID="{47DFE188-D861-40EE-A34D-2BD31F1A3B7C}" presName="outerComposite" presStyleCnt="0">
        <dgm:presLayoutVars>
          <dgm:chMax val="5"/>
          <dgm:dir/>
          <dgm:resizeHandles val="exact"/>
        </dgm:presLayoutVars>
      </dgm:prSet>
      <dgm:spPr/>
    </dgm:pt>
    <dgm:pt modelId="{805D9F0E-3F2D-42CC-A979-3DCEF54AB3F3}" type="pres">
      <dgm:prSet presAssocID="{47DFE188-D861-40EE-A34D-2BD31F1A3B7C}" presName="dummyMaxCanvas" presStyleCnt="0">
        <dgm:presLayoutVars/>
      </dgm:prSet>
      <dgm:spPr/>
    </dgm:pt>
    <dgm:pt modelId="{5DAB3CC8-0E44-4503-8B97-A301884C6623}" type="pres">
      <dgm:prSet presAssocID="{47DFE188-D861-40EE-A34D-2BD31F1A3B7C}" presName="FiveNodes_1" presStyleLbl="node1" presStyleIdx="0" presStyleCnt="5">
        <dgm:presLayoutVars>
          <dgm:bulletEnabled val="1"/>
        </dgm:presLayoutVars>
      </dgm:prSet>
      <dgm:spPr/>
    </dgm:pt>
    <dgm:pt modelId="{B6E8D9A0-AF32-4DBD-A82E-EA9073DB59BC}" type="pres">
      <dgm:prSet presAssocID="{47DFE188-D861-40EE-A34D-2BD31F1A3B7C}" presName="FiveNodes_2" presStyleLbl="node1" presStyleIdx="1" presStyleCnt="5">
        <dgm:presLayoutVars>
          <dgm:bulletEnabled val="1"/>
        </dgm:presLayoutVars>
      </dgm:prSet>
      <dgm:spPr/>
    </dgm:pt>
    <dgm:pt modelId="{465C244D-ACFE-4CFA-857D-E2D6BA5E7E84}" type="pres">
      <dgm:prSet presAssocID="{47DFE188-D861-40EE-A34D-2BD31F1A3B7C}" presName="FiveNodes_3" presStyleLbl="node1" presStyleIdx="2" presStyleCnt="5">
        <dgm:presLayoutVars>
          <dgm:bulletEnabled val="1"/>
        </dgm:presLayoutVars>
      </dgm:prSet>
      <dgm:spPr/>
    </dgm:pt>
    <dgm:pt modelId="{9470D963-EBCA-42F7-9247-4E97FE767BA9}" type="pres">
      <dgm:prSet presAssocID="{47DFE188-D861-40EE-A34D-2BD31F1A3B7C}" presName="FiveNodes_4" presStyleLbl="node1" presStyleIdx="3" presStyleCnt="5">
        <dgm:presLayoutVars>
          <dgm:bulletEnabled val="1"/>
        </dgm:presLayoutVars>
      </dgm:prSet>
      <dgm:spPr/>
    </dgm:pt>
    <dgm:pt modelId="{CC2B8D4A-B5EB-4A39-A901-3CCC51CF1750}" type="pres">
      <dgm:prSet presAssocID="{47DFE188-D861-40EE-A34D-2BD31F1A3B7C}" presName="FiveNodes_5" presStyleLbl="node1" presStyleIdx="4" presStyleCnt="5">
        <dgm:presLayoutVars>
          <dgm:bulletEnabled val="1"/>
        </dgm:presLayoutVars>
      </dgm:prSet>
      <dgm:spPr/>
    </dgm:pt>
    <dgm:pt modelId="{DE7D84DD-AF56-4204-97EE-70CAE0DA34FF}" type="pres">
      <dgm:prSet presAssocID="{47DFE188-D861-40EE-A34D-2BD31F1A3B7C}" presName="FiveConn_1-2" presStyleLbl="fgAccFollowNode1" presStyleIdx="0" presStyleCnt="4">
        <dgm:presLayoutVars>
          <dgm:bulletEnabled val="1"/>
        </dgm:presLayoutVars>
      </dgm:prSet>
      <dgm:spPr/>
    </dgm:pt>
    <dgm:pt modelId="{05EED062-67E6-4434-BE81-9D431E6A0DB3}" type="pres">
      <dgm:prSet presAssocID="{47DFE188-D861-40EE-A34D-2BD31F1A3B7C}" presName="FiveConn_2-3" presStyleLbl="fgAccFollowNode1" presStyleIdx="1" presStyleCnt="4">
        <dgm:presLayoutVars>
          <dgm:bulletEnabled val="1"/>
        </dgm:presLayoutVars>
      </dgm:prSet>
      <dgm:spPr/>
    </dgm:pt>
    <dgm:pt modelId="{F6BF3A5F-6B8F-4C7E-963D-F45B9E292684}" type="pres">
      <dgm:prSet presAssocID="{47DFE188-D861-40EE-A34D-2BD31F1A3B7C}" presName="FiveConn_3-4" presStyleLbl="fgAccFollowNode1" presStyleIdx="2" presStyleCnt="4">
        <dgm:presLayoutVars>
          <dgm:bulletEnabled val="1"/>
        </dgm:presLayoutVars>
      </dgm:prSet>
      <dgm:spPr/>
    </dgm:pt>
    <dgm:pt modelId="{BD045077-416B-4E6F-80A0-AC6D66885AFF}" type="pres">
      <dgm:prSet presAssocID="{47DFE188-D861-40EE-A34D-2BD31F1A3B7C}" presName="FiveConn_4-5" presStyleLbl="fgAccFollowNode1" presStyleIdx="3" presStyleCnt="4">
        <dgm:presLayoutVars>
          <dgm:bulletEnabled val="1"/>
        </dgm:presLayoutVars>
      </dgm:prSet>
      <dgm:spPr/>
    </dgm:pt>
    <dgm:pt modelId="{92E36B59-8A23-4B4F-8DD2-4A08F48DD3E6}" type="pres">
      <dgm:prSet presAssocID="{47DFE188-D861-40EE-A34D-2BD31F1A3B7C}" presName="FiveNodes_1_text" presStyleLbl="node1" presStyleIdx="4" presStyleCnt="5">
        <dgm:presLayoutVars>
          <dgm:bulletEnabled val="1"/>
        </dgm:presLayoutVars>
      </dgm:prSet>
      <dgm:spPr/>
    </dgm:pt>
    <dgm:pt modelId="{F64AFC9E-BBCE-4AEC-B7C6-7F4593282D07}" type="pres">
      <dgm:prSet presAssocID="{47DFE188-D861-40EE-A34D-2BD31F1A3B7C}" presName="FiveNodes_2_text" presStyleLbl="node1" presStyleIdx="4" presStyleCnt="5">
        <dgm:presLayoutVars>
          <dgm:bulletEnabled val="1"/>
        </dgm:presLayoutVars>
      </dgm:prSet>
      <dgm:spPr/>
    </dgm:pt>
    <dgm:pt modelId="{1BFBF7D9-A06A-4867-92DD-73234DB2D885}" type="pres">
      <dgm:prSet presAssocID="{47DFE188-D861-40EE-A34D-2BD31F1A3B7C}" presName="FiveNodes_3_text" presStyleLbl="node1" presStyleIdx="4" presStyleCnt="5">
        <dgm:presLayoutVars>
          <dgm:bulletEnabled val="1"/>
        </dgm:presLayoutVars>
      </dgm:prSet>
      <dgm:spPr/>
    </dgm:pt>
    <dgm:pt modelId="{C9A36177-58A2-46DA-91A3-28718D641C87}" type="pres">
      <dgm:prSet presAssocID="{47DFE188-D861-40EE-A34D-2BD31F1A3B7C}" presName="FiveNodes_4_text" presStyleLbl="node1" presStyleIdx="4" presStyleCnt="5">
        <dgm:presLayoutVars>
          <dgm:bulletEnabled val="1"/>
        </dgm:presLayoutVars>
      </dgm:prSet>
      <dgm:spPr/>
    </dgm:pt>
    <dgm:pt modelId="{E35A32AA-C6EE-4C24-8B5C-D61D7B0B480B}" type="pres">
      <dgm:prSet presAssocID="{47DFE188-D861-40EE-A34D-2BD31F1A3B7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09FD113-2FE5-45E8-85B5-03456036CD52}" type="presOf" srcId="{CA914238-7DE7-40A7-9665-124726E83F74}" destId="{E35A32AA-C6EE-4C24-8B5C-D61D7B0B480B}" srcOrd="1" destOrd="0" presId="urn:microsoft.com/office/officeart/2005/8/layout/vProcess5"/>
    <dgm:cxn modelId="{183BBF17-B554-46CE-9F29-C3D64702E398}" type="presOf" srcId="{47F4DFD0-D852-4EE1-8DCA-01570850879C}" destId="{9470D963-EBCA-42F7-9247-4E97FE767BA9}" srcOrd="0" destOrd="0" presId="urn:microsoft.com/office/officeart/2005/8/layout/vProcess5"/>
    <dgm:cxn modelId="{1F324724-A1AD-45F8-9345-06C0EF69850E}" type="presOf" srcId="{A806E937-AF89-46F1-8774-21FE97523082}" destId="{92E36B59-8A23-4B4F-8DD2-4A08F48DD3E6}" srcOrd="1" destOrd="0" presId="urn:microsoft.com/office/officeart/2005/8/layout/vProcess5"/>
    <dgm:cxn modelId="{3C3C4E28-E92A-4BB0-AC09-D81A6324C17B}" type="presOf" srcId="{38FFEF2B-C592-4A37-AA2A-0B551B22E050}" destId="{F6BF3A5F-6B8F-4C7E-963D-F45B9E292684}" srcOrd="0" destOrd="0" presId="urn:microsoft.com/office/officeart/2005/8/layout/vProcess5"/>
    <dgm:cxn modelId="{9072365B-D6E2-4486-9713-77CE0898B138}" type="presOf" srcId="{83AFC556-29BC-43EF-A4A5-0D0D82CFF230}" destId="{DE7D84DD-AF56-4204-97EE-70CAE0DA34FF}" srcOrd="0" destOrd="0" presId="urn:microsoft.com/office/officeart/2005/8/layout/vProcess5"/>
    <dgm:cxn modelId="{E4C34178-BF3C-45AA-BF31-EC4B252C7BC7}" type="presOf" srcId="{5B60F684-0C31-44AF-95B1-5A8A753E90AB}" destId="{05EED062-67E6-4434-BE81-9D431E6A0DB3}" srcOrd="0" destOrd="0" presId="urn:microsoft.com/office/officeart/2005/8/layout/vProcess5"/>
    <dgm:cxn modelId="{D7C0297C-78BD-4F8F-92F7-E7A1F64F45BA}" type="presOf" srcId="{5C6DF51B-76E6-4511-92CF-F755FF432F06}" destId="{F64AFC9E-BBCE-4AEC-B7C6-7F4593282D07}" srcOrd="1" destOrd="0" presId="urn:microsoft.com/office/officeart/2005/8/layout/vProcess5"/>
    <dgm:cxn modelId="{AB444B8D-E489-4570-9822-957923B288FD}" srcId="{47DFE188-D861-40EE-A34D-2BD31F1A3B7C}" destId="{5C6DF51B-76E6-4511-92CF-F755FF432F06}" srcOrd="1" destOrd="0" parTransId="{0969ABC8-AF30-4124-B9DD-397334DB05B8}" sibTransId="{5B60F684-0C31-44AF-95B1-5A8A753E90AB}"/>
    <dgm:cxn modelId="{16B7AD9E-E110-4B8A-AD8C-2E4FFD211F47}" srcId="{47DFE188-D861-40EE-A34D-2BD31F1A3B7C}" destId="{A806E937-AF89-46F1-8774-21FE97523082}" srcOrd="0" destOrd="0" parTransId="{450B376A-6804-4A64-8747-E72667FDC3B6}" sibTransId="{83AFC556-29BC-43EF-A4A5-0D0D82CFF230}"/>
    <dgm:cxn modelId="{22E762A1-EC82-41BC-9CE5-C41D697C59B4}" type="presOf" srcId="{CA914238-7DE7-40A7-9665-124726E83F74}" destId="{CC2B8D4A-B5EB-4A39-A901-3CCC51CF1750}" srcOrd="0" destOrd="0" presId="urn:microsoft.com/office/officeart/2005/8/layout/vProcess5"/>
    <dgm:cxn modelId="{434E9AC5-FC20-4E89-8D22-ACCF7E64D84D}" type="presOf" srcId="{A806E937-AF89-46F1-8774-21FE97523082}" destId="{5DAB3CC8-0E44-4503-8B97-A301884C6623}" srcOrd="0" destOrd="0" presId="urn:microsoft.com/office/officeart/2005/8/layout/vProcess5"/>
    <dgm:cxn modelId="{682F6FC8-FF34-47C4-80BB-2C420D3A7B49}" type="presOf" srcId="{5C6DF51B-76E6-4511-92CF-F755FF432F06}" destId="{B6E8D9A0-AF32-4DBD-A82E-EA9073DB59BC}" srcOrd="0" destOrd="0" presId="urn:microsoft.com/office/officeart/2005/8/layout/vProcess5"/>
    <dgm:cxn modelId="{454243CB-EACE-49F5-8627-AB766344CB1F}" type="presOf" srcId="{4564B1C9-527E-418B-B4C1-6F7A709D6A78}" destId="{1BFBF7D9-A06A-4867-92DD-73234DB2D885}" srcOrd="1" destOrd="0" presId="urn:microsoft.com/office/officeart/2005/8/layout/vProcess5"/>
    <dgm:cxn modelId="{50016DD9-0DF7-46D9-9A58-E2D621FD5486}" srcId="{47DFE188-D861-40EE-A34D-2BD31F1A3B7C}" destId="{4564B1C9-527E-418B-B4C1-6F7A709D6A78}" srcOrd="2" destOrd="0" parTransId="{AAA76B06-7EDA-4BBA-91F8-64AE813CFC1F}" sibTransId="{38FFEF2B-C592-4A37-AA2A-0B551B22E050}"/>
    <dgm:cxn modelId="{164F2BDB-E223-41EB-B822-CC8459BA21D9}" type="presOf" srcId="{4564B1C9-527E-418B-B4C1-6F7A709D6A78}" destId="{465C244D-ACFE-4CFA-857D-E2D6BA5E7E84}" srcOrd="0" destOrd="0" presId="urn:microsoft.com/office/officeart/2005/8/layout/vProcess5"/>
    <dgm:cxn modelId="{FF0A95DD-47C8-404D-B2F9-767A83D9D819}" type="presOf" srcId="{47F4DFD0-D852-4EE1-8DCA-01570850879C}" destId="{C9A36177-58A2-46DA-91A3-28718D641C87}" srcOrd="1" destOrd="0" presId="urn:microsoft.com/office/officeart/2005/8/layout/vProcess5"/>
    <dgm:cxn modelId="{DF31F2E5-8092-4F93-B924-BA751B849E32}" type="presOf" srcId="{47DFE188-D861-40EE-A34D-2BD31F1A3B7C}" destId="{826B2DA3-F088-466C-96FF-E16D3E43511A}" srcOrd="0" destOrd="0" presId="urn:microsoft.com/office/officeart/2005/8/layout/vProcess5"/>
    <dgm:cxn modelId="{D3FB34E7-34B7-4F80-AC34-29854FD54519}" srcId="{47DFE188-D861-40EE-A34D-2BD31F1A3B7C}" destId="{47F4DFD0-D852-4EE1-8DCA-01570850879C}" srcOrd="3" destOrd="0" parTransId="{C0EF2E07-D679-4947-8199-4F64AA21FD4F}" sibTransId="{AC227B2F-20F1-405A-BDB4-AD62A658CF08}"/>
    <dgm:cxn modelId="{0CDCDEE7-CF0A-4529-BA99-2D6DE8F7E152}" type="presOf" srcId="{AC227B2F-20F1-405A-BDB4-AD62A658CF08}" destId="{BD045077-416B-4E6F-80A0-AC6D66885AFF}" srcOrd="0" destOrd="0" presId="urn:microsoft.com/office/officeart/2005/8/layout/vProcess5"/>
    <dgm:cxn modelId="{98DD43FF-581F-4DE1-BE0F-83461D66D9BF}" srcId="{47DFE188-D861-40EE-A34D-2BD31F1A3B7C}" destId="{CA914238-7DE7-40A7-9665-124726E83F74}" srcOrd="4" destOrd="0" parTransId="{0C56DBDC-1D7A-475F-903F-3EC5D868B467}" sibTransId="{035059CD-64C3-42E2-9F42-200C44942102}"/>
    <dgm:cxn modelId="{B0D4E089-8AAA-4125-BA0F-D8C1E693A8CB}" type="presParOf" srcId="{826B2DA3-F088-466C-96FF-E16D3E43511A}" destId="{805D9F0E-3F2D-42CC-A979-3DCEF54AB3F3}" srcOrd="0" destOrd="0" presId="urn:microsoft.com/office/officeart/2005/8/layout/vProcess5"/>
    <dgm:cxn modelId="{A90C9873-C654-4463-848F-4F61968C4689}" type="presParOf" srcId="{826B2DA3-F088-466C-96FF-E16D3E43511A}" destId="{5DAB3CC8-0E44-4503-8B97-A301884C6623}" srcOrd="1" destOrd="0" presId="urn:microsoft.com/office/officeart/2005/8/layout/vProcess5"/>
    <dgm:cxn modelId="{4DAD5EDD-8807-4A87-909F-E400ED02F47D}" type="presParOf" srcId="{826B2DA3-F088-466C-96FF-E16D3E43511A}" destId="{B6E8D9A0-AF32-4DBD-A82E-EA9073DB59BC}" srcOrd="2" destOrd="0" presId="urn:microsoft.com/office/officeart/2005/8/layout/vProcess5"/>
    <dgm:cxn modelId="{E7970D92-67BC-486E-8DDE-B418A95D2EAA}" type="presParOf" srcId="{826B2DA3-F088-466C-96FF-E16D3E43511A}" destId="{465C244D-ACFE-4CFA-857D-E2D6BA5E7E84}" srcOrd="3" destOrd="0" presId="urn:microsoft.com/office/officeart/2005/8/layout/vProcess5"/>
    <dgm:cxn modelId="{2DD74284-606B-490F-9724-731CF066CF79}" type="presParOf" srcId="{826B2DA3-F088-466C-96FF-E16D3E43511A}" destId="{9470D963-EBCA-42F7-9247-4E97FE767BA9}" srcOrd="4" destOrd="0" presId="urn:microsoft.com/office/officeart/2005/8/layout/vProcess5"/>
    <dgm:cxn modelId="{D074CF16-42A1-4E05-86F9-984B4E419B61}" type="presParOf" srcId="{826B2DA3-F088-466C-96FF-E16D3E43511A}" destId="{CC2B8D4A-B5EB-4A39-A901-3CCC51CF1750}" srcOrd="5" destOrd="0" presId="urn:microsoft.com/office/officeart/2005/8/layout/vProcess5"/>
    <dgm:cxn modelId="{0319C9CC-5792-48AD-A4BE-8B24D398A6D7}" type="presParOf" srcId="{826B2DA3-F088-466C-96FF-E16D3E43511A}" destId="{DE7D84DD-AF56-4204-97EE-70CAE0DA34FF}" srcOrd="6" destOrd="0" presId="urn:microsoft.com/office/officeart/2005/8/layout/vProcess5"/>
    <dgm:cxn modelId="{DC79C98C-9C2D-41A5-9CE1-741A6A43F0DA}" type="presParOf" srcId="{826B2DA3-F088-466C-96FF-E16D3E43511A}" destId="{05EED062-67E6-4434-BE81-9D431E6A0DB3}" srcOrd="7" destOrd="0" presId="urn:microsoft.com/office/officeart/2005/8/layout/vProcess5"/>
    <dgm:cxn modelId="{C8A6ABD1-1DD0-4051-90C9-F2CDA2FBB92B}" type="presParOf" srcId="{826B2DA3-F088-466C-96FF-E16D3E43511A}" destId="{F6BF3A5F-6B8F-4C7E-963D-F45B9E292684}" srcOrd="8" destOrd="0" presId="urn:microsoft.com/office/officeart/2005/8/layout/vProcess5"/>
    <dgm:cxn modelId="{2A781CA4-FE9E-4172-8A68-838D05DD58BD}" type="presParOf" srcId="{826B2DA3-F088-466C-96FF-E16D3E43511A}" destId="{BD045077-416B-4E6F-80A0-AC6D66885AFF}" srcOrd="9" destOrd="0" presId="urn:microsoft.com/office/officeart/2005/8/layout/vProcess5"/>
    <dgm:cxn modelId="{922C5144-A8A8-4600-857E-C60C0A184B55}" type="presParOf" srcId="{826B2DA3-F088-466C-96FF-E16D3E43511A}" destId="{92E36B59-8A23-4B4F-8DD2-4A08F48DD3E6}" srcOrd="10" destOrd="0" presId="urn:microsoft.com/office/officeart/2005/8/layout/vProcess5"/>
    <dgm:cxn modelId="{74A9DF8F-1E3E-44FB-9A4A-BAE0563D7FE9}" type="presParOf" srcId="{826B2DA3-F088-466C-96FF-E16D3E43511A}" destId="{F64AFC9E-BBCE-4AEC-B7C6-7F4593282D07}" srcOrd="11" destOrd="0" presId="urn:microsoft.com/office/officeart/2005/8/layout/vProcess5"/>
    <dgm:cxn modelId="{6022EC2D-1CCD-4CC3-9C44-AB1ED8097169}" type="presParOf" srcId="{826B2DA3-F088-466C-96FF-E16D3E43511A}" destId="{1BFBF7D9-A06A-4867-92DD-73234DB2D885}" srcOrd="12" destOrd="0" presId="urn:microsoft.com/office/officeart/2005/8/layout/vProcess5"/>
    <dgm:cxn modelId="{2D4F64F8-E089-4176-8897-F00147E082D0}" type="presParOf" srcId="{826B2DA3-F088-466C-96FF-E16D3E43511A}" destId="{C9A36177-58A2-46DA-91A3-28718D641C87}" srcOrd="13" destOrd="0" presId="urn:microsoft.com/office/officeart/2005/8/layout/vProcess5"/>
    <dgm:cxn modelId="{5EAE51CF-0C61-49EF-A9EE-798603E977F3}" type="presParOf" srcId="{826B2DA3-F088-466C-96FF-E16D3E43511A}" destId="{E35A32AA-C6EE-4C24-8B5C-D61D7B0B480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AB3CC8-0E44-4503-8B97-A301884C6623}">
      <dsp:nvSpPr>
        <dsp:cNvPr id="0" name=""/>
        <dsp:cNvSpPr/>
      </dsp:nvSpPr>
      <dsp:spPr>
        <a:xfrm>
          <a:off x="0" y="0"/>
          <a:ext cx="6619434" cy="6985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Supports to make informed decisions to improve patient outcomes.</a:t>
          </a:r>
          <a:endParaRPr lang="en-US" sz="1800" b="0" kern="1200" dirty="0"/>
        </a:p>
      </dsp:txBody>
      <dsp:txXfrm>
        <a:off x="20460" y="20460"/>
        <a:ext cx="5783926" cy="657619"/>
      </dsp:txXfrm>
    </dsp:sp>
    <dsp:sp modelId="{B6E8D9A0-AF32-4DBD-A82E-EA9073DB59BC}">
      <dsp:nvSpPr>
        <dsp:cNvPr id="0" name=""/>
        <dsp:cNvSpPr/>
      </dsp:nvSpPr>
      <dsp:spPr>
        <a:xfrm>
          <a:off x="494308" y="795558"/>
          <a:ext cx="6619434" cy="6985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Identifies areas which require improvement.</a:t>
          </a:r>
          <a:endParaRPr lang="en-US" sz="1800" b="0" kern="1200" dirty="0"/>
        </a:p>
      </dsp:txBody>
      <dsp:txXfrm>
        <a:off x="514768" y="816018"/>
        <a:ext cx="5630155" cy="657619"/>
      </dsp:txXfrm>
    </dsp:sp>
    <dsp:sp modelId="{465C244D-ACFE-4CFA-857D-E2D6BA5E7E84}">
      <dsp:nvSpPr>
        <dsp:cNvPr id="0" name=""/>
        <dsp:cNvSpPr/>
      </dsp:nvSpPr>
      <dsp:spPr>
        <a:xfrm>
          <a:off x="988616" y="1591116"/>
          <a:ext cx="6619434" cy="6985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Improves quality of care.</a:t>
          </a:r>
          <a:endParaRPr lang="en-US" sz="1800" b="0" kern="1200" dirty="0"/>
        </a:p>
      </dsp:txBody>
      <dsp:txXfrm>
        <a:off x="1009076" y="1611576"/>
        <a:ext cx="5630155" cy="657619"/>
      </dsp:txXfrm>
    </dsp:sp>
    <dsp:sp modelId="{9470D963-EBCA-42F7-9247-4E97FE767BA9}">
      <dsp:nvSpPr>
        <dsp:cNvPr id="0" name=""/>
        <dsp:cNvSpPr/>
      </dsp:nvSpPr>
      <dsp:spPr>
        <a:xfrm>
          <a:off x="1482925" y="2386675"/>
          <a:ext cx="6619434" cy="6985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Improves patient flow.</a:t>
          </a:r>
          <a:endParaRPr lang="en-US" sz="1800" b="0" kern="1200" dirty="0"/>
        </a:p>
      </dsp:txBody>
      <dsp:txXfrm>
        <a:off x="1503385" y="2407135"/>
        <a:ext cx="5630155" cy="657619"/>
      </dsp:txXfrm>
    </dsp:sp>
    <dsp:sp modelId="{CC2B8D4A-B5EB-4A39-A901-3CCC51CF1750}">
      <dsp:nvSpPr>
        <dsp:cNvPr id="0" name=""/>
        <dsp:cNvSpPr/>
      </dsp:nvSpPr>
      <dsp:spPr>
        <a:xfrm>
          <a:off x="1977233" y="3182233"/>
          <a:ext cx="6619434" cy="6985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Helps to reduce re-admission.</a:t>
          </a:r>
          <a:endParaRPr lang="en-US" sz="1800" b="0" kern="1200" dirty="0"/>
        </a:p>
      </dsp:txBody>
      <dsp:txXfrm>
        <a:off x="1997693" y="3202693"/>
        <a:ext cx="5630155" cy="657619"/>
      </dsp:txXfrm>
    </dsp:sp>
    <dsp:sp modelId="{DE7D84DD-AF56-4204-97EE-70CAE0DA34FF}">
      <dsp:nvSpPr>
        <dsp:cNvPr id="0" name=""/>
        <dsp:cNvSpPr/>
      </dsp:nvSpPr>
      <dsp:spPr>
        <a:xfrm>
          <a:off x="6165383" y="510321"/>
          <a:ext cx="454050" cy="454050"/>
        </a:xfrm>
        <a:prstGeom prst="downArrow">
          <a:avLst>
            <a:gd name="adj1" fmla="val 55000"/>
            <a:gd name="adj2" fmla="val 45000"/>
          </a:avLst>
        </a:prstGeom>
        <a:solidFill>
          <a:schemeClr val="tx1">
            <a:alpha val="90000"/>
          </a:schemeClr>
        </a:solidFill>
        <a:ln w="1079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>
            <a:solidFill>
              <a:schemeClr val="tx1"/>
            </a:solidFill>
          </a:endParaRPr>
        </a:p>
      </dsp:txBody>
      <dsp:txXfrm>
        <a:off x="6267544" y="510321"/>
        <a:ext cx="249728" cy="341673"/>
      </dsp:txXfrm>
    </dsp:sp>
    <dsp:sp modelId="{05EED062-67E6-4434-BE81-9D431E6A0DB3}">
      <dsp:nvSpPr>
        <dsp:cNvPr id="0" name=""/>
        <dsp:cNvSpPr/>
      </dsp:nvSpPr>
      <dsp:spPr>
        <a:xfrm>
          <a:off x="6659692" y="1305880"/>
          <a:ext cx="454050" cy="454050"/>
        </a:xfrm>
        <a:prstGeom prst="downArrow">
          <a:avLst>
            <a:gd name="adj1" fmla="val 55000"/>
            <a:gd name="adj2" fmla="val 45000"/>
          </a:avLst>
        </a:prstGeom>
        <a:solidFill>
          <a:schemeClr val="tx1">
            <a:alpha val="90000"/>
          </a:schemeClr>
        </a:solidFill>
        <a:ln w="1079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761853" y="1305880"/>
        <a:ext cx="249728" cy="341673"/>
      </dsp:txXfrm>
    </dsp:sp>
    <dsp:sp modelId="{F6BF3A5F-6B8F-4C7E-963D-F45B9E292684}">
      <dsp:nvSpPr>
        <dsp:cNvPr id="0" name=""/>
        <dsp:cNvSpPr/>
      </dsp:nvSpPr>
      <dsp:spPr>
        <a:xfrm>
          <a:off x="7154000" y="2089796"/>
          <a:ext cx="454050" cy="454050"/>
        </a:xfrm>
        <a:prstGeom prst="downArrow">
          <a:avLst>
            <a:gd name="adj1" fmla="val 55000"/>
            <a:gd name="adj2" fmla="val 45000"/>
          </a:avLst>
        </a:prstGeom>
        <a:solidFill>
          <a:schemeClr val="tx1">
            <a:alpha val="90000"/>
          </a:schemeClr>
        </a:solidFill>
        <a:ln w="1079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256161" y="2089796"/>
        <a:ext cx="249728" cy="341673"/>
      </dsp:txXfrm>
    </dsp:sp>
    <dsp:sp modelId="{BD045077-416B-4E6F-80A0-AC6D66885AFF}">
      <dsp:nvSpPr>
        <dsp:cNvPr id="0" name=""/>
        <dsp:cNvSpPr/>
      </dsp:nvSpPr>
      <dsp:spPr>
        <a:xfrm>
          <a:off x="7648309" y="2893116"/>
          <a:ext cx="454050" cy="454050"/>
        </a:xfrm>
        <a:prstGeom prst="downArrow">
          <a:avLst>
            <a:gd name="adj1" fmla="val 55000"/>
            <a:gd name="adj2" fmla="val 45000"/>
          </a:avLst>
        </a:prstGeom>
        <a:solidFill>
          <a:schemeClr val="tx1">
            <a:alpha val="90000"/>
          </a:schemeClr>
        </a:solidFill>
        <a:ln w="1079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750470" y="2893116"/>
        <a:ext cx="249728" cy="3416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815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884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558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608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236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519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00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831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095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444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011473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944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22495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947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03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910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6E6F5-AD46-4D64-B9D7-932A75EDA9E5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099D65E-A656-49EC-B1FE-89A2E62D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653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leadership-in-healthcare" TargetMode="External"/><Relationship Id="rId2" Type="http://schemas.openxmlformats.org/officeDocument/2006/relationships/hyperlink" Target="https://www.verywellmind.com/what-is-transformational-leadership-2795313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kingsfund.org.uk/publications/what-is-compassionate-leadership#understanding-the-core-needs-of-health-and-care-staff-at-work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what-is-transformational-leadership.html" TargetMode="External"/><Relationship Id="rId2" Type="http://schemas.openxmlformats.org/officeDocument/2006/relationships/hyperlink" Target="https://doi.org/10.1136/bmj.l189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uple holding cane">
            <a:extLst>
              <a:ext uri="{FF2B5EF4-FFF2-40B4-BE49-F238E27FC236}">
                <a16:creationId xmlns:a16="http://schemas.microsoft.com/office/drawing/2014/main" id="{E00A77EF-6B96-00A6-2CF6-B98BA2714E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570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F6C1A8-BF2B-29CA-3F40-BED4561164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82580"/>
            <a:ext cx="9144000" cy="3063240"/>
          </a:xfrm>
          <a:solidFill>
            <a:schemeClr val="accent5">
              <a:lumMod val="40000"/>
              <a:lumOff val="60000"/>
            </a:schemeClr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marL="0" marR="0" lvl="0" indent="0" algn="l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demonstration of leadership skills required within the role of an occupational therapy assistant practitioner, in response to increase the number of referrals within their working week.</a:t>
            </a:r>
            <a:b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729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One in a crowd">
            <a:extLst>
              <a:ext uri="{FF2B5EF4-FFF2-40B4-BE49-F238E27FC236}">
                <a16:creationId xmlns:a16="http://schemas.microsoft.com/office/drawing/2014/main" id="{68BDAF64-1C2A-F48F-C4DA-1FAF3414455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544987" cy="685800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D870CE4C-8965-CBD2-9C19-F9F53B7E1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 w="0"/>
                <a:solidFill>
                  <a:srgbClr val="0989B1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t>What is Leadership?</a:t>
            </a:r>
            <a:br>
              <a:rPr kumimoji="0" lang="en-US" b="1" i="0" u="none" strike="noStrike" kern="1200" cap="none" spc="0" normalizeH="0" baseline="0" noProof="0" dirty="0">
                <a:ln w="0"/>
                <a:solidFill>
                  <a:srgbClr val="0989B1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</a:br>
            <a:r>
              <a:rPr kumimoji="0" lang="en-US" b="1" i="0" u="none" strike="noStrike" kern="1200" cap="none" spc="0" normalizeH="0" baseline="0" noProof="0" dirty="0">
                <a:ln w="0"/>
                <a:solidFill>
                  <a:srgbClr val="0989B1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t>Why is it </a:t>
            </a:r>
            <a:r>
              <a:rPr kumimoji="0" lang="en-US" b="1" i="0" u="none" strike="noStrike" kern="1200" cap="none" spc="0" normalizeH="0" baseline="0" noProof="0">
                <a:ln w="0"/>
                <a:solidFill>
                  <a:srgbClr val="0989B1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t>important within the OTAP </a:t>
            </a:r>
            <a:r>
              <a:rPr kumimoji="0" lang="en-US" b="1" i="0" u="none" strike="noStrike" kern="1200" cap="none" spc="0" normalizeH="0" baseline="0" noProof="0" dirty="0">
                <a:ln w="0"/>
                <a:solidFill>
                  <a:srgbClr val="0989B1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t>role?</a:t>
            </a:r>
            <a:br>
              <a:rPr kumimoji="0" lang="en-US" sz="5400" b="0" i="0" u="none" strike="noStrike" kern="1200" cap="none" spc="0" normalizeH="0" baseline="0" noProof="0" dirty="0">
                <a:ln w="0"/>
                <a:solidFill>
                  <a:srgbClr val="0989B1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</a:br>
            <a:br>
              <a:rPr kumimoji="0" lang="en-US" sz="5400" b="0" i="0" u="none" strike="noStrike" kern="1200" cap="none" spc="0" normalizeH="0" baseline="0" noProof="0" dirty="0">
                <a:ln w="0"/>
                <a:solidFill>
                  <a:srgbClr val="0989B1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9C223F5-B74C-2742-3913-DA1B046C47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“Leadership is the ability to inspire, motivate and guide others towards a common goal.”.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A0DF870-B029-778C-8F6B-5442559192F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Effective leadership skills can help occupational therapy assistant practitioners (OTAP) communicate effectively, work collaboratively and provide high quality care to patients.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2DE502-6646-029F-8F43-4A5330A376B7}"/>
              </a:ext>
            </a:extLst>
          </p:cNvPr>
          <p:cNvSpPr txBox="1"/>
          <p:nvPr/>
        </p:nvSpPr>
        <p:spPr>
          <a:xfrm>
            <a:off x="1042219" y="5672029"/>
            <a:ext cx="5378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Ugochukwu, C.</a:t>
            </a:r>
            <a:r>
              <a:rPr kumimoji="0" lang="en-US" sz="18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(2023). Transformational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leadership theory: simply psychology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41551072"/>
      </p:ext>
    </p:extLst>
  </p:cSld>
  <p:clrMapOvr>
    <a:masterClrMapping/>
  </p:clrMapOvr>
  <p:transition spd="med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roup 62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5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6" name="Isosceles Triangle 65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7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8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9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0" name="Isosceles Triangle 69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1" name="Isosceles Triangle 70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 descr="Puzzle in brain">
            <a:extLst>
              <a:ext uri="{FF2B5EF4-FFF2-40B4-BE49-F238E27FC236}">
                <a16:creationId xmlns:a16="http://schemas.microsoft.com/office/drawing/2014/main" id="{3660F321-8202-C250-3039-AA1A3ED61B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97" r="3660" b="9091"/>
          <a:stretch/>
        </p:blipFill>
        <p:spPr>
          <a:xfrm>
            <a:off x="5123543" y="-1"/>
            <a:ext cx="7065281" cy="6858001"/>
          </a:xfrm>
          <a:custGeom>
            <a:avLst/>
            <a:gdLst/>
            <a:ahLst/>
            <a:cxnLst/>
            <a:rect l="l" t="t" r="r" b="b"/>
            <a:pathLst>
              <a:path w="7065281" h="6858001">
                <a:moveTo>
                  <a:pt x="379987" y="0"/>
                </a:moveTo>
                <a:lnTo>
                  <a:pt x="7065281" y="0"/>
                </a:lnTo>
                <a:lnTo>
                  <a:pt x="7065281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09353E-5FC0-F525-ECD1-12355E423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112" y="32502"/>
            <a:ext cx="5123515" cy="311346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100" b="1" i="0" u="none" strike="noStrike" cap="none" spc="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</a:rPr>
              <a:t>Leadership skills </a:t>
            </a:r>
            <a:r>
              <a:rPr lang="en-US" sz="3100" b="1" baseline="0" dirty="0">
                <a:solidFill>
                  <a:schemeClr val="accent6"/>
                </a:solidFill>
              </a:rPr>
              <a:t>to</a:t>
            </a:r>
            <a:r>
              <a:rPr kumimoji="0" lang="en-US" sz="3100" b="1" i="0" u="none" strike="noStrike" cap="none" spc="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</a:rPr>
              <a:t> </a:t>
            </a:r>
            <a:r>
              <a:rPr kumimoji="0" lang="en-US" sz="3100" b="1" i="0" u="none" strike="noStrike" cap="none" spc="0" normalizeH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</a:rPr>
              <a:t>promote increased </a:t>
            </a:r>
            <a:r>
              <a:rPr kumimoji="0" lang="en-US" sz="3100" b="1" i="0" u="none" strike="noStrike" cap="none" spc="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</a:rPr>
              <a:t>weekly case</a:t>
            </a:r>
            <a:r>
              <a:rPr lang="en-US" sz="3100" b="1" dirty="0">
                <a:solidFill>
                  <a:schemeClr val="accent6"/>
                </a:solidFill>
              </a:rPr>
              <a:t>load within the acute front door service of Accident and Emergency Department</a:t>
            </a:r>
            <a:b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</a:br>
            <a:b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</a:b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</a:br>
            <a:b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</a:br>
            <a:endParaRPr lang="en-US" sz="1600" dirty="0"/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4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6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0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5EF223-24BC-D517-7AD3-B388A6E15A5C}"/>
              </a:ext>
            </a:extLst>
          </p:cNvPr>
          <p:cNvSpPr txBox="1"/>
          <p:nvPr/>
        </p:nvSpPr>
        <p:spPr>
          <a:xfrm>
            <a:off x="736610" y="2435748"/>
            <a:ext cx="4376057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Effective communication.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Good use</a:t>
            </a:r>
            <a:r>
              <a:rPr kumimoji="0" lang="en-US" sz="1800" b="0" i="0" u="none" strike="noStrike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 of time management</a:t>
            </a:r>
            <a:r>
              <a:rPr lang="en-US" sz="1800" noProof="0" dirty="0">
                <a:solidFill>
                  <a:schemeClr val="tx1"/>
                </a:solidFill>
              </a:rPr>
              <a:t> 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skills.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Being flexible.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Excellent </a:t>
            </a:r>
            <a:r>
              <a:rPr kumimoji="0" lang="en-US" sz="1800" b="0" i="0" u="none" strike="noStrike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organisational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 skills.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Being able to problem solve.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</a:rPr>
              <a:t>Work collaboratively.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</a:rPr>
              <a:t>Delegate.</a:t>
            </a:r>
            <a:endParaRPr lang="en-US" dirty="0"/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800" dirty="0" err="1">
                <a:solidFill>
                  <a:schemeClr val="tx1"/>
                </a:solidFill>
              </a:rPr>
              <a:t>Prioritise</a:t>
            </a:r>
            <a:r>
              <a:rPr lang="en-US" sz="1800" dirty="0">
                <a:solidFill>
                  <a:schemeClr val="tx1"/>
                </a:solidFill>
              </a:rPr>
              <a:t>.</a:t>
            </a:r>
            <a:endParaRPr lang="en-US" dirty="0"/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</a:rPr>
              <a:t>Emotional intelligence.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</a:rPr>
              <a:t>Self-care.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Indeed Career Guide. (2020).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372142"/>
      </p:ext>
    </p:extLst>
  </p:cSld>
  <p:clrMapOvr>
    <a:masterClrMapping/>
  </p:clrMapOvr>
  <p:transition spd="slow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owers carrying boat over heads on a dock">
            <a:extLst>
              <a:ext uri="{FF2B5EF4-FFF2-40B4-BE49-F238E27FC236}">
                <a16:creationId xmlns:a16="http://schemas.microsoft.com/office/drawing/2014/main" id="{32DA856C-18D2-BE3E-C334-F35F6BFBEFB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526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6AA6D6-CE67-60CD-8D53-1C79433BE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539" y="-7620"/>
            <a:ext cx="8596668" cy="153416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/>
                </a:solidFill>
              </a:rPr>
              <a:t>How can the OTAP within the Accident and Emergency department use leadership skills to support increase of weekly referrals?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1583C6-A585-9D5B-4125-2D2B35D184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35873" y="1740310"/>
            <a:ext cx="4184034" cy="5442811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Manage time effectively to ensure you can manage increased caseload.</a:t>
            </a:r>
          </a:p>
          <a:p>
            <a:r>
              <a:rPr lang="en-GB" dirty="0">
                <a:solidFill>
                  <a:schemeClr val="tx1"/>
                </a:solidFill>
              </a:rPr>
              <a:t>Prepare each day create a schedule.</a:t>
            </a:r>
          </a:p>
          <a:p>
            <a:r>
              <a:rPr lang="en-GB" dirty="0">
                <a:solidFill>
                  <a:schemeClr val="tx1"/>
                </a:solidFill>
              </a:rPr>
              <a:t>Prioritise tasks based on urgency and importance.</a:t>
            </a:r>
          </a:p>
          <a:p>
            <a:r>
              <a:rPr lang="en-GB" dirty="0">
                <a:solidFill>
                  <a:schemeClr val="tx1"/>
                </a:solidFill>
              </a:rPr>
              <a:t>Avoid time wasting.</a:t>
            </a:r>
          </a:p>
          <a:p>
            <a:r>
              <a:rPr lang="en-GB" dirty="0">
                <a:solidFill>
                  <a:schemeClr val="tx1"/>
                </a:solidFill>
              </a:rPr>
              <a:t>Delegate tasks helping to free up time.</a:t>
            </a:r>
          </a:p>
          <a:p>
            <a:r>
              <a:rPr lang="en-GB" dirty="0">
                <a:solidFill>
                  <a:schemeClr val="tx1"/>
                </a:solidFill>
              </a:rPr>
              <a:t>Avoid multi-tasking this can be counterproductive.</a:t>
            </a:r>
          </a:p>
          <a:p>
            <a:r>
              <a:rPr lang="en-GB" dirty="0">
                <a:solidFill>
                  <a:schemeClr val="tx1"/>
                </a:solidFill>
              </a:rPr>
              <a:t>Utilise supervision addressing any concerns.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AE6EC-510B-3476-9282-8A4CCD960E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7539" y="1364615"/>
            <a:ext cx="4184034" cy="3945685"/>
          </a:xfrm>
        </p:spPr>
        <p:txBody>
          <a:bodyPr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None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Actively listen.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The use of clear and concise verbal and written communication.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The ability to provide feedback.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Font typeface="Wingdings 3" charset="2"/>
              <a:buChar char=""/>
              <a:tabLst/>
              <a:defRPr/>
            </a:pPr>
            <a:r>
              <a:rPr lang="en-GB" dirty="0">
                <a:solidFill>
                  <a:schemeClr val="tx1"/>
                </a:solidFill>
                <a:latin typeface="Trebuchet MS" panose="020B0603020202020204"/>
              </a:rPr>
              <a:t>Keep your supervisor informed regarding caseload and any challenges that may arise.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Font typeface="Wingdings 3" charset="2"/>
              <a:buChar char=""/>
              <a:tabLst/>
              <a:defRPr/>
            </a:pPr>
            <a:r>
              <a:rPr lang="en-GB" dirty="0">
                <a:solidFill>
                  <a:schemeClr val="tx1"/>
                </a:solidFill>
                <a:latin typeface="Trebuchet MS" panose="020B0603020202020204"/>
              </a:rPr>
              <a:t>Identify any problems.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Font typeface="Wingdings 3" charset="2"/>
              <a:buChar char=""/>
              <a:tabLst/>
              <a:defRPr/>
            </a:pPr>
            <a:r>
              <a:rPr lang="en-GB" dirty="0">
                <a:solidFill>
                  <a:schemeClr val="tx1"/>
                </a:solidFill>
                <a:latin typeface="Trebuchet MS" panose="020B0603020202020204"/>
              </a:rPr>
              <a:t>Critically analyse situations.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Font typeface="Wingdings 3" charset="2"/>
              <a:buChar char=""/>
              <a:tabLst/>
              <a:defRPr/>
            </a:pPr>
            <a:r>
              <a:rPr lang="en-GB" dirty="0">
                <a:solidFill>
                  <a:schemeClr val="tx1"/>
                </a:solidFill>
                <a:latin typeface="Trebuchet MS" panose="020B0603020202020204"/>
              </a:rPr>
              <a:t>Work together as a team.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Font typeface="Wingdings 3" charset="2"/>
              <a:buChar char=""/>
              <a:tabLst/>
              <a:defRPr/>
            </a:pPr>
            <a:r>
              <a:rPr lang="en-GB" dirty="0">
                <a:solidFill>
                  <a:schemeClr val="tx1"/>
                </a:solidFill>
                <a:latin typeface="Trebuchet MS" panose="020B0603020202020204"/>
              </a:rPr>
              <a:t>Adapt to changing situation.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Font typeface="Wingdings 3" charset="2"/>
              <a:buChar char=""/>
              <a:tabLst/>
              <a:defRPr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Trebuchet MS" panose="020B060302020202020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None/>
              <a:tabLst/>
              <a:defRPr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Trebuchet MS" panose="020B060302020202020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None/>
              <a:tabLst/>
              <a:defRPr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Trebuchet MS" panose="020B0603020202020204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49E39"/>
              </a:buClr>
              <a:buSzPct val="80000"/>
              <a:buFont typeface="Wingdings 3" charset="2"/>
              <a:buChar char=""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187072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3244A-1670-5BDC-C9E8-CEDFA26F0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759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/>
                </a:solidFill>
              </a:rPr>
              <a:t>Implications to increasing referrals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61B1A-9DD9-23C8-34E0-2C22666231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543665"/>
            <a:ext cx="4184035" cy="4497696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Occupational Therapy Assistant Practitioners:</a:t>
            </a:r>
            <a:endParaRPr lang="en-GB" sz="2000" dirty="0"/>
          </a:p>
          <a:p>
            <a:r>
              <a:rPr lang="en-GB" sz="2000" dirty="0">
                <a:solidFill>
                  <a:schemeClr val="tx1"/>
                </a:solidFill>
              </a:rPr>
              <a:t>Increased stress.</a:t>
            </a:r>
          </a:p>
          <a:p>
            <a:r>
              <a:rPr lang="en-GB" sz="2000" dirty="0">
                <a:solidFill>
                  <a:schemeClr val="tx1"/>
                </a:solidFill>
              </a:rPr>
              <a:t>Possible burnout.</a:t>
            </a:r>
          </a:p>
          <a:p>
            <a:r>
              <a:rPr lang="en-GB" sz="2000" dirty="0">
                <a:solidFill>
                  <a:schemeClr val="tx1"/>
                </a:solidFill>
              </a:rPr>
              <a:t>Decreased job satisfaction.</a:t>
            </a:r>
          </a:p>
          <a:p>
            <a:r>
              <a:rPr lang="en-GB" sz="2000" dirty="0">
                <a:solidFill>
                  <a:schemeClr val="tx1"/>
                </a:solidFill>
              </a:rPr>
              <a:t>Impact negatively on mental and physical wellbeing.</a:t>
            </a:r>
          </a:p>
          <a:p>
            <a:r>
              <a:rPr lang="en-GB" sz="2000" dirty="0">
                <a:solidFill>
                  <a:schemeClr val="tx1"/>
                </a:solidFill>
              </a:rPr>
              <a:t>Staffing levels.</a:t>
            </a:r>
          </a:p>
          <a:p>
            <a:r>
              <a:rPr lang="en-GB" sz="2000" dirty="0">
                <a:solidFill>
                  <a:schemeClr val="tx1"/>
                </a:solidFill>
              </a:rPr>
              <a:t>Constraints on time for CPD.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256292-981B-CF71-1312-442C935D2F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1543665"/>
            <a:ext cx="4184034" cy="4497697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Patients:</a:t>
            </a:r>
            <a:endParaRPr lang="en-GB" sz="2000" dirty="0"/>
          </a:p>
          <a:p>
            <a:r>
              <a:rPr lang="en-GB" sz="2000" dirty="0">
                <a:solidFill>
                  <a:schemeClr val="tx1"/>
                </a:solidFill>
              </a:rPr>
              <a:t>Decrease in patient quality care.</a:t>
            </a:r>
          </a:p>
          <a:p>
            <a:r>
              <a:rPr lang="en-GB" sz="2000" dirty="0">
                <a:solidFill>
                  <a:schemeClr val="tx1"/>
                </a:solidFill>
              </a:rPr>
              <a:t>Negatively impact on patient outcomes.</a:t>
            </a:r>
          </a:p>
          <a:p>
            <a:r>
              <a:rPr lang="en-GB" sz="2000" dirty="0">
                <a:solidFill>
                  <a:schemeClr val="tx1"/>
                </a:solidFill>
              </a:rPr>
              <a:t>Constraints on time spent with patients.</a:t>
            </a:r>
          </a:p>
          <a:p>
            <a:r>
              <a:rPr lang="en-GB" sz="2000" dirty="0">
                <a:solidFill>
                  <a:schemeClr val="tx1"/>
                </a:solidFill>
              </a:rPr>
              <a:t>Unsafe discharge planning.</a:t>
            </a:r>
          </a:p>
          <a:p>
            <a:r>
              <a:rPr lang="en-GB" sz="2000" dirty="0">
                <a:solidFill>
                  <a:schemeClr val="tx1"/>
                </a:solidFill>
              </a:rPr>
              <a:t>Unmet patient needs.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5884F6-B76A-14E8-FB6C-1B111C50AF76}"/>
              </a:ext>
            </a:extLst>
          </p:cNvPr>
          <p:cNvSpPr txBox="1"/>
          <p:nvPr/>
        </p:nvSpPr>
        <p:spPr>
          <a:xfrm>
            <a:off x="766915" y="5497817"/>
            <a:ext cx="30676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</a:rPr>
              <a:t>The King’s Fund. (2022).</a:t>
            </a:r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  <p:pic>
        <p:nvPicPr>
          <p:cNvPr id="9" name="Graphic 8" descr="Warning with solid fill">
            <a:extLst>
              <a:ext uri="{FF2B5EF4-FFF2-40B4-BE49-F238E27FC236}">
                <a16:creationId xmlns:a16="http://schemas.microsoft.com/office/drawing/2014/main" id="{566AE595-13CF-9754-A298-A7448DE313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91984" y="317651"/>
            <a:ext cx="1320800" cy="132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096873"/>
      </p:ext>
    </p:extLst>
  </p:cSld>
  <p:clrMapOvr>
    <a:masterClrMapping/>
  </p:clrMapOvr>
  <p:transition spd="med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E5128-1CD4-7F57-6CC3-5D135AFA0B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/>
                </a:solidFill>
              </a:rPr>
              <a:t>How can the OTAP promote increase to referrals?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9D894-0607-1628-1EAD-4891394E04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Occupational therapy assistant practitioners:</a:t>
            </a:r>
          </a:p>
          <a:p>
            <a:r>
              <a:rPr lang="en-GB" dirty="0">
                <a:solidFill>
                  <a:schemeClr val="tx1"/>
                </a:solidFill>
              </a:rPr>
              <a:t>Improve efficiency. </a:t>
            </a:r>
          </a:p>
          <a:p>
            <a:r>
              <a:rPr lang="en-GB" dirty="0">
                <a:solidFill>
                  <a:schemeClr val="tx1"/>
                </a:solidFill>
              </a:rPr>
              <a:t>Better time management.</a:t>
            </a:r>
          </a:p>
          <a:p>
            <a:r>
              <a:rPr lang="en-GB" dirty="0">
                <a:solidFill>
                  <a:schemeClr val="tx1"/>
                </a:solidFill>
              </a:rPr>
              <a:t>Supports to complete tasks more effectively.</a:t>
            </a:r>
          </a:p>
          <a:p>
            <a:r>
              <a:rPr lang="en-GB" dirty="0">
                <a:solidFill>
                  <a:schemeClr val="tx1"/>
                </a:solidFill>
              </a:rPr>
              <a:t>Increase experience and develop skills.</a:t>
            </a:r>
          </a:p>
          <a:p>
            <a:r>
              <a:rPr lang="en-GB" dirty="0">
                <a:solidFill>
                  <a:schemeClr val="tx1"/>
                </a:solidFill>
              </a:rPr>
              <a:t>Sense of accomplishment.</a:t>
            </a:r>
          </a:p>
          <a:p>
            <a:r>
              <a:rPr lang="en-GB" dirty="0">
                <a:solidFill>
                  <a:schemeClr val="tx1"/>
                </a:solidFill>
              </a:rPr>
              <a:t>Improve job satisfaction.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5903B2-3D07-B15C-2CA9-96CAF3D68D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Patients:</a:t>
            </a:r>
          </a:p>
          <a:p>
            <a:r>
              <a:rPr lang="en-GB" dirty="0">
                <a:solidFill>
                  <a:schemeClr val="tx1"/>
                </a:solidFill>
              </a:rPr>
              <a:t>Positive impact on patients.</a:t>
            </a:r>
          </a:p>
          <a:p>
            <a:r>
              <a:rPr lang="en-GB" dirty="0">
                <a:solidFill>
                  <a:schemeClr val="tx1"/>
                </a:solidFill>
              </a:rPr>
              <a:t>Better quality of care.</a:t>
            </a:r>
          </a:p>
          <a:p>
            <a:r>
              <a:rPr lang="en-GB" dirty="0">
                <a:solidFill>
                  <a:schemeClr val="tx1"/>
                </a:solidFill>
              </a:rPr>
              <a:t>Improve patient quality of life.</a:t>
            </a:r>
          </a:p>
          <a:p>
            <a:r>
              <a:rPr lang="en-GB" dirty="0">
                <a:solidFill>
                  <a:schemeClr val="tx1"/>
                </a:solidFill>
              </a:rPr>
              <a:t>Better patient outcomes.</a:t>
            </a:r>
          </a:p>
          <a:p>
            <a:r>
              <a:rPr lang="en-GB" dirty="0">
                <a:solidFill>
                  <a:schemeClr val="tx1"/>
                </a:solidFill>
              </a:rPr>
              <a:t>Increased productivity of tasks completed with patients.</a:t>
            </a:r>
          </a:p>
        </p:txBody>
      </p:sp>
      <p:pic>
        <p:nvPicPr>
          <p:cNvPr id="12" name="Graphic 11" descr="Business Growth with solid fill">
            <a:extLst>
              <a:ext uri="{FF2B5EF4-FFF2-40B4-BE49-F238E27FC236}">
                <a16:creationId xmlns:a16="http://schemas.microsoft.com/office/drawing/2014/main" id="{CFB14510-F357-D88A-98E9-23FEA10A38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48011" y="53340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119700"/>
      </p:ext>
    </p:extLst>
  </p:cSld>
  <p:clrMapOvr>
    <a:masterClrMapping/>
  </p:clrMapOvr>
  <p:transition spd="med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lose-up of documents and charts">
            <a:extLst>
              <a:ext uri="{FF2B5EF4-FFF2-40B4-BE49-F238E27FC236}">
                <a16:creationId xmlns:a16="http://schemas.microsoft.com/office/drawing/2014/main" id="{A1C6E603-CCB7-C79D-774D-47CCAF2FC04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3A8021-0D81-F613-D157-684C9169C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/>
                </a:solidFill>
              </a:rPr>
              <a:t>Data to capture patient outcome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0672D-8D7B-F14B-AAE4-D5DB344285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730477"/>
            <a:ext cx="4184035" cy="431088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Trebuchet MS" panose="020B0603020202020204" pitchFamily="34" charset="0"/>
              </a:rPr>
              <a:t>Morriston Hospital Occupational Therapy Outcome Measure. (MOTOM)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  <a:latin typeface="Trebuchet MS" panose="020B0603020202020204" pitchFamily="34" charset="0"/>
              </a:rPr>
              <a:t>This measures patient outcome recording pre-intervention to post-intervention and scored with a final median score.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  <a:latin typeface="Trebuchet MS" panose="020B0603020202020204" pitchFamily="34" charset="0"/>
              </a:rPr>
              <a:t>Rating 1-5</a:t>
            </a:r>
          </a:p>
          <a:p>
            <a:r>
              <a:rPr lang="en-GB" sz="2300" dirty="0">
                <a:solidFill>
                  <a:schemeClr val="tx1"/>
                </a:solidFill>
                <a:latin typeface="Trebuchet MS" panose="020B0603020202020204" pitchFamily="34" charset="0"/>
              </a:rPr>
              <a:t>1 Unable to carry out activity;</a:t>
            </a:r>
          </a:p>
          <a:p>
            <a:r>
              <a:rPr lang="en-GB" sz="2300" dirty="0">
                <a:solidFill>
                  <a:schemeClr val="tx1"/>
                </a:solidFill>
                <a:latin typeface="Trebuchet MS" panose="020B0603020202020204" pitchFamily="34" charset="0"/>
              </a:rPr>
              <a:t>2 Needing maximum assistance;</a:t>
            </a:r>
          </a:p>
          <a:p>
            <a:r>
              <a:rPr lang="en-GB" sz="2300" dirty="0">
                <a:solidFill>
                  <a:schemeClr val="tx1"/>
                </a:solidFill>
                <a:latin typeface="Trebuchet MS" panose="020B0603020202020204" pitchFamily="34" charset="0"/>
              </a:rPr>
              <a:t>3 Needing minimum assistance;</a:t>
            </a:r>
          </a:p>
          <a:p>
            <a:r>
              <a:rPr lang="en-GB" sz="2300" dirty="0">
                <a:solidFill>
                  <a:schemeClr val="tx1"/>
                </a:solidFill>
                <a:latin typeface="Trebuchet MS" panose="020B0603020202020204" pitchFamily="34" charset="0"/>
              </a:rPr>
              <a:t>4 Able to carry out activity independently but with difficulty or at risk whilst carrying out activity;</a:t>
            </a:r>
          </a:p>
          <a:p>
            <a:r>
              <a:rPr lang="en-GB" sz="2300" dirty="0">
                <a:solidFill>
                  <a:schemeClr val="tx1"/>
                </a:solidFill>
                <a:latin typeface="Trebuchet MS" panose="020B0603020202020204" pitchFamily="34" charset="0"/>
              </a:rPr>
              <a:t>5 Able to carry out activity independently.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46E10F-7E7D-699A-FB06-9757CA8465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1730477"/>
            <a:ext cx="4184034" cy="431088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Patient Assessment and Discharge Data Spreadsheet.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Records number of patients assessed following initial and functional assessment.</a:t>
            </a:r>
          </a:p>
          <a:p>
            <a:r>
              <a:rPr lang="en-GB" sz="2300" dirty="0">
                <a:solidFill>
                  <a:schemeClr val="tx1"/>
                </a:solidFill>
              </a:rPr>
              <a:t>Records time spent with each patient.</a:t>
            </a:r>
          </a:p>
          <a:p>
            <a:r>
              <a:rPr lang="en-GB" sz="2300" dirty="0">
                <a:solidFill>
                  <a:schemeClr val="tx1"/>
                </a:solidFill>
              </a:rPr>
              <a:t>Records if patients are admitted or discharged. </a:t>
            </a:r>
          </a:p>
          <a:p>
            <a:r>
              <a:rPr lang="en-GB" sz="2300" dirty="0">
                <a:solidFill>
                  <a:schemeClr val="tx1"/>
                </a:solidFill>
              </a:rPr>
              <a:t>Records any interventions required.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6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9900357"/>
      </p:ext>
    </p:extLst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70634-0CE8-F7CA-6A79-81253EC43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Why Use Data?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50B3EBBD-3F19-519D-3553-E6CF2CBEE9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3022266"/>
              </p:ext>
            </p:extLst>
          </p:nvPr>
        </p:nvGraphicFramePr>
        <p:xfrm>
          <a:off x="677334" y="1727968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421BEBE-CB2C-5A50-7CFB-97C73A79EA77}"/>
              </a:ext>
            </a:extLst>
          </p:cNvPr>
          <p:cNvSpPr txBox="1"/>
          <p:nvPr/>
        </p:nvSpPr>
        <p:spPr>
          <a:xfrm>
            <a:off x="1229032" y="6125497"/>
            <a:ext cx="2398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Shah, A. (2019)</a:t>
            </a:r>
          </a:p>
        </p:txBody>
      </p:sp>
      <p:pic>
        <p:nvPicPr>
          <p:cNvPr id="6" name="Graphic 5" descr="Statistics with solid fill">
            <a:extLst>
              <a:ext uri="{FF2B5EF4-FFF2-40B4-BE49-F238E27FC236}">
                <a16:creationId xmlns:a16="http://schemas.microsoft.com/office/drawing/2014/main" id="{C55C6A90-5965-4B0C-DC43-35466A56C4D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31771" y="37941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173655"/>
      </p:ext>
    </p:extLst>
  </p:cSld>
  <p:clrMapOvr>
    <a:masterClrMapping/>
  </p:clrMapOvr>
  <p:transition spd="med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stairs with a blue arrow drawn in the middle pointing upwards">
            <a:extLst>
              <a:ext uri="{FF2B5EF4-FFF2-40B4-BE49-F238E27FC236}">
                <a16:creationId xmlns:a16="http://schemas.microsoft.com/office/drawing/2014/main" id="{62AB5AEE-A68B-1960-F2E8-735817247BB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15BC82-F558-8E72-0C04-289C08ADE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6"/>
                </a:solidFill>
              </a:rPr>
              <a:t>How can this challenge develop the role of the OTAP?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DDD3-6A79-4DEB-17AC-56F42B578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77863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The ability to develop and set goals which are specific, measurable, relevant to Band 4 level and time bound.</a:t>
            </a:r>
          </a:p>
          <a:p>
            <a:r>
              <a:rPr lang="en-GB" dirty="0">
                <a:solidFill>
                  <a:schemeClr val="tx1"/>
                </a:solidFill>
              </a:rPr>
              <a:t>Development of a plan to achieve goals that support increase of referrals.</a:t>
            </a:r>
          </a:p>
          <a:p>
            <a:r>
              <a:rPr lang="en-GB" dirty="0">
                <a:solidFill>
                  <a:schemeClr val="tx1"/>
                </a:solidFill>
              </a:rPr>
              <a:t>To understand personal strengths and weaknesses.</a:t>
            </a:r>
          </a:p>
          <a:p>
            <a:r>
              <a:rPr lang="en-GB" dirty="0">
                <a:solidFill>
                  <a:schemeClr val="tx1"/>
                </a:solidFill>
              </a:rPr>
              <a:t>Being able to seek feedback from colleagues, supervisors and mentors.</a:t>
            </a:r>
          </a:p>
          <a:p>
            <a:r>
              <a:rPr lang="en-GB" dirty="0">
                <a:solidFill>
                  <a:schemeClr val="tx1"/>
                </a:solidFill>
              </a:rPr>
              <a:t>Identify areas for improvement in achieving the goal.</a:t>
            </a:r>
          </a:p>
          <a:p>
            <a:r>
              <a:rPr lang="en-GB" dirty="0">
                <a:solidFill>
                  <a:schemeClr val="tx1"/>
                </a:solidFill>
              </a:rPr>
              <a:t>Develop skills by refection of practice, attending training, completing competencies, maintain mandatory training and regular supervision. </a:t>
            </a:r>
          </a:p>
          <a:p>
            <a:r>
              <a:rPr lang="en-GB" dirty="0">
                <a:solidFill>
                  <a:schemeClr val="tx1"/>
                </a:solidFill>
              </a:rPr>
              <a:t>Take on new responsibilities within the banding of the OTAP role.</a:t>
            </a:r>
          </a:p>
          <a:p>
            <a:r>
              <a:rPr lang="en-GB" dirty="0">
                <a:solidFill>
                  <a:schemeClr val="tx1"/>
                </a:solidFill>
              </a:rPr>
              <a:t>To work together.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Cherry, K. (2023).</a:t>
            </a:r>
          </a:p>
        </p:txBody>
      </p:sp>
    </p:spTree>
    <p:extLst>
      <p:ext uri="{BB962C8B-B14F-4D97-AF65-F5344CB8AC3E}">
        <p14:creationId xmlns:p14="http://schemas.microsoft.com/office/powerpoint/2010/main" val="1423991661"/>
      </p:ext>
    </p:extLst>
  </p:cSld>
  <p:clrMapOvr>
    <a:masterClrMapping/>
  </p:clrMapOvr>
  <p:transition spd="slow">
    <p:cove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E817499-9D69-9E0D-F275-C0B228938B6E}"/>
              </a:ext>
            </a:extLst>
          </p:cNvPr>
          <p:cNvSpPr txBox="1"/>
          <p:nvPr/>
        </p:nvSpPr>
        <p:spPr>
          <a:xfrm rot="10800000" flipH="1" flipV="1">
            <a:off x="1524603" y="-157259"/>
            <a:ext cx="7103203" cy="9233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Cherry, K. (2023). </a:t>
            </a:r>
            <a:r>
              <a:rPr lang="en-US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Transformational Leadership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</a:rPr>
              <a:t>: </a:t>
            </a:r>
            <a:r>
              <a:rPr lang="en-US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Very well Mind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2"/>
              </a:rPr>
              <a:t>https://www.verywellmind.com/what-is-transformational-leadership-2795313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(Accessed 9 November 2023).</a:t>
            </a:r>
          </a:p>
          <a:p>
            <a:pPr algn="l"/>
            <a:endParaRPr 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Indeed, Career Guide. (2021). 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12 Characteristics for Effective Leadership in Health Care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Available at: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  <a:hlinkClick r:id="rId3"/>
              </a:rPr>
              <a:t>https://www.indeed.com/career-advice/career-development/leadership-in-healthcare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(Accessed: 11 November 2023).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‌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The King’s Fund (2022). 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What is compassionate leadership?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Available at: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  <a:hlinkClick r:id="rId4"/>
              </a:rPr>
              <a:t>https://www.kingsfund.org.uk/publications/what-is-compassionate-leadership#understanding-the-core-needs-of-health-and-care-staff-at-work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(Accessed 8 November 2023).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0A3C0C-CF6B-EDB2-7E85-9F7DA1795A6B}"/>
              </a:ext>
            </a:extLst>
          </p:cNvPr>
          <p:cNvSpPr txBox="1"/>
          <p:nvPr/>
        </p:nvSpPr>
        <p:spPr>
          <a:xfrm>
            <a:off x="1406013" y="4196282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7C0624-EFF2-9063-ECF4-24AE79091801}"/>
              </a:ext>
            </a:extLst>
          </p:cNvPr>
          <p:cNvSpPr txBox="1"/>
          <p:nvPr/>
        </p:nvSpPr>
        <p:spPr>
          <a:xfrm>
            <a:off x="1406013" y="165904"/>
            <a:ext cx="61009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1235457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846EBC-3260-C36A-2DB0-D38D485D3081}"/>
              </a:ext>
            </a:extLst>
          </p:cNvPr>
          <p:cNvSpPr txBox="1"/>
          <p:nvPr/>
        </p:nvSpPr>
        <p:spPr>
          <a:xfrm>
            <a:off x="1494505" y="961638"/>
            <a:ext cx="81639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Shah, A. (2019) ‘Using data for improvement’, 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BMJ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, 364(189), p.189. Available at: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  <a:hlinkClick r:id="rId2"/>
              </a:rPr>
              <a:t>https://doi.org/10.1136/bmj.l189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(Accessed:10 November 2023).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</a:p>
          <a:p>
            <a:pPr algn="l"/>
            <a:endParaRPr 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Ugochukwu, C. (2023). 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Transformational leadership theory: simply psychology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Available at: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  <a:hlinkClick r:id="rId3"/>
              </a:rPr>
              <a:t>https://www.simplypsychology.org/what-is-transformational-leadership.html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(Accessed: 8 November 2023).</a:t>
            </a: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982205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1130</TotalTime>
  <Words>909</Words>
  <Application>Microsoft Office PowerPoint</Application>
  <PresentationFormat>Widescreen</PresentationFormat>
  <Paragraphs>139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Trebuchet MS</vt:lpstr>
      <vt:lpstr>Wingdings</vt:lpstr>
      <vt:lpstr>Wingdings 3</vt:lpstr>
      <vt:lpstr>Facet</vt:lpstr>
      <vt:lpstr>A demonstration of leadership skills required within the role of an occupational therapy assistant practitioner, in response to increase the number of referrals within their working week. </vt:lpstr>
      <vt:lpstr>What is Leadership? Why is it important within the OTAP role?  </vt:lpstr>
      <vt:lpstr>Leadership skills to promote increased weekly caseload within the acute front door service of Accident and Emergency Department    </vt:lpstr>
      <vt:lpstr>How can the OTAP within the Accident and Emergency department use leadership skills to support increase of weekly referrals?</vt:lpstr>
      <vt:lpstr>Implications to increasing referrals</vt:lpstr>
      <vt:lpstr>How can the OTAP promote increase to referrals? </vt:lpstr>
      <vt:lpstr>Data to capture patient outcome </vt:lpstr>
      <vt:lpstr>Why Use Data?</vt:lpstr>
      <vt:lpstr>How can this challenge develop the role of the OTAP?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Demonstration of leadership skills required within the role of an occupational therapy assistant practitioner, in response to increase the number of referrals within their working week. </dc:title>
  <dc:creator>sian shreves</dc:creator>
  <cp:lastModifiedBy>sian shreves</cp:lastModifiedBy>
  <cp:revision>1</cp:revision>
  <dcterms:created xsi:type="dcterms:W3CDTF">2023-11-09T10:38:22Z</dcterms:created>
  <dcterms:modified xsi:type="dcterms:W3CDTF">2023-11-15T20:34:02Z</dcterms:modified>
</cp:coreProperties>
</file>