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1" r:id="rId1"/>
  </p:sldMasterIdLst>
  <p:notesMasterIdLst>
    <p:notesMasterId r:id="rId13"/>
  </p:notesMasterIdLst>
  <p:sldIdLst>
    <p:sldId id="257" r:id="rId2"/>
    <p:sldId id="265" r:id="rId3"/>
    <p:sldId id="266" r:id="rId4"/>
    <p:sldId id="267" r:id="rId5"/>
    <p:sldId id="268" r:id="rId6"/>
    <p:sldId id="269" r:id="rId7"/>
    <p:sldId id="270" r:id="rId8"/>
    <p:sldId id="271" r:id="rId9"/>
    <p:sldId id="272" r:id="rId10"/>
    <p:sldId id="273" r:id="rId11"/>
    <p:sldId id="274"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79"/>
  </p:normalViewPr>
  <p:slideViewPr>
    <p:cSldViewPr snapToGrid="0">
      <p:cViewPr varScale="1">
        <p:scale>
          <a:sx n="104" d="100"/>
          <a:sy n="104" d="100"/>
        </p:scale>
        <p:origin x="896" y="20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229DF6-8717-4C1E-ABA9-7FEEA98252ED}" type="doc">
      <dgm:prSet loTypeId="urn:microsoft.com/office/officeart/2005/8/layout/hierarchy1" loCatId="hierarchy" qsTypeId="urn:microsoft.com/office/officeart/2005/8/quickstyle/simple1" qsCatId="simple" csTypeId="urn:microsoft.com/office/officeart/2005/8/colors/colorful1" csCatId="colorful"/>
      <dgm:spPr/>
      <dgm:t>
        <a:bodyPr/>
        <a:lstStyle/>
        <a:p>
          <a:endParaRPr lang="en-US"/>
        </a:p>
      </dgm:t>
    </dgm:pt>
    <dgm:pt modelId="{E3CB8B7D-9221-4317-8762-621767B4A482}">
      <dgm:prSet/>
      <dgm:spPr/>
      <dgm:t>
        <a:bodyPr/>
        <a:lstStyle/>
        <a:p>
          <a:r>
            <a:rPr lang="en-GB"/>
            <a:t>Responsibilities of human resource professionals and relationship in between employees and employers.</a:t>
          </a:r>
          <a:endParaRPr lang="en-US"/>
        </a:p>
      </dgm:t>
    </dgm:pt>
    <dgm:pt modelId="{28F94412-0E1F-4779-8069-216A337619A8}" type="parTrans" cxnId="{4048F4C1-76A0-4BF5-8AC8-0B54D9C6411A}">
      <dgm:prSet/>
      <dgm:spPr/>
      <dgm:t>
        <a:bodyPr/>
        <a:lstStyle/>
        <a:p>
          <a:endParaRPr lang="en-US"/>
        </a:p>
      </dgm:t>
    </dgm:pt>
    <dgm:pt modelId="{DC9534A2-DF75-4495-AE4D-34E62942D0E9}" type="sibTrans" cxnId="{4048F4C1-76A0-4BF5-8AC8-0B54D9C6411A}">
      <dgm:prSet/>
      <dgm:spPr/>
      <dgm:t>
        <a:bodyPr/>
        <a:lstStyle/>
        <a:p>
          <a:endParaRPr lang="en-US"/>
        </a:p>
      </dgm:t>
    </dgm:pt>
    <dgm:pt modelId="{9F221BFB-3284-4201-A654-41629EAA6407}">
      <dgm:prSet/>
      <dgm:spPr/>
      <dgm:t>
        <a:bodyPr/>
        <a:lstStyle/>
        <a:p>
          <a:r>
            <a:rPr lang="en-GB"/>
            <a:t>Structural work are done by HR professionals.</a:t>
          </a:r>
          <a:endParaRPr lang="en-US"/>
        </a:p>
      </dgm:t>
    </dgm:pt>
    <dgm:pt modelId="{55427B32-BEFC-4383-A03D-87F2B7C7F18E}" type="parTrans" cxnId="{1F61C9E9-0E3E-492E-A430-0C10F17FCCAB}">
      <dgm:prSet/>
      <dgm:spPr/>
      <dgm:t>
        <a:bodyPr/>
        <a:lstStyle/>
        <a:p>
          <a:endParaRPr lang="en-US"/>
        </a:p>
      </dgm:t>
    </dgm:pt>
    <dgm:pt modelId="{0DA04AFE-7DEE-4166-B4DB-5F08859A2DE2}" type="sibTrans" cxnId="{1F61C9E9-0E3E-492E-A430-0C10F17FCCAB}">
      <dgm:prSet/>
      <dgm:spPr/>
      <dgm:t>
        <a:bodyPr/>
        <a:lstStyle/>
        <a:p>
          <a:endParaRPr lang="en-US"/>
        </a:p>
      </dgm:t>
    </dgm:pt>
    <dgm:pt modelId="{35FF2226-C9C5-4FB8-B9A0-86D423E3A4E5}">
      <dgm:prSet/>
      <dgm:spPr/>
      <dgm:t>
        <a:bodyPr/>
        <a:lstStyle/>
        <a:p>
          <a:r>
            <a:rPr lang="en-GB"/>
            <a:t>A good culture is always required for creating good relationship. </a:t>
          </a:r>
          <a:endParaRPr lang="en-US"/>
        </a:p>
      </dgm:t>
    </dgm:pt>
    <dgm:pt modelId="{311CA58B-C8DB-43EF-89EA-F6828EF31068}" type="parTrans" cxnId="{1AB60830-5396-454E-BCF8-A2F7D023CFFB}">
      <dgm:prSet/>
      <dgm:spPr/>
      <dgm:t>
        <a:bodyPr/>
        <a:lstStyle/>
        <a:p>
          <a:endParaRPr lang="en-US"/>
        </a:p>
      </dgm:t>
    </dgm:pt>
    <dgm:pt modelId="{1DC630DA-F0EA-40FF-AFA0-90E370416B33}" type="sibTrans" cxnId="{1AB60830-5396-454E-BCF8-A2F7D023CFFB}">
      <dgm:prSet/>
      <dgm:spPr/>
      <dgm:t>
        <a:bodyPr/>
        <a:lstStyle/>
        <a:p>
          <a:endParaRPr lang="en-US"/>
        </a:p>
      </dgm:t>
    </dgm:pt>
    <dgm:pt modelId="{562DBD7F-C436-BA43-AE47-2E9E511B9839}" type="pres">
      <dgm:prSet presAssocID="{AF229DF6-8717-4C1E-ABA9-7FEEA98252ED}" presName="hierChild1" presStyleCnt="0">
        <dgm:presLayoutVars>
          <dgm:chPref val="1"/>
          <dgm:dir/>
          <dgm:animOne val="branch"/>
          <dgm:animLvl val="lvl"/>
          <dgm:resizeHandles/>
        </dgm:presLayoutVars>
      </dgm:prSet>
      <dgm:spPr/>
    </dgm:pt>
    <dgm:pt modelId="{1F432A44-739E-F34C-99B5-7D5B72CF3AE0}" type="pres">
      <dgm:prSet presAssocID="{E3CB8B7D-9221-4317-8762-621767B4A482}" presName="hierRoot1" presStyleCnt="0"/>
      <dgm:spPr/>
    </dgm:pt>
    <dgm:pt modelId="{83885F81-1988-7045-B522-FE3AC2C7EB0B}" type="pres">
      <dgm:prSet presAssocID="{E3CB8B7D-9221-4317-8762-621767B4A482}" presName="composite" presStyleCnt="0"/>
      <dgm:spPr/>
    </dgm:pt>
    <dgm:pt modelId="{9D06ED87-7940-7B47-9181-EADD30D7517A}" type="pres">
      <dgm:prSet presAssocID="{E3CB8B7D-9221-4317-8762-621767B4A482}" presName="background" presStyleLbl="node0" presStyleIdx="0" presStyleCnt="3"/>
      <dgm:spPr/>
    </dgm:pt>
    <dgm:pt modelId="{A954462F-677A-C944-AAA2-4B0E26E23019}" type="pres">
      <dgm:prSet presAssocID="{E3CB8B7D-9221-4317-8762-621767B4A482}" presName="text" presStyleLbl="fgAcc0" presStyleIdx="0" presStyleCnt="3">
        <dgm:presLayoutVars>
          <dgm:chPref val="3"/>
        </dgm:presLayoutVars>
      </dgm:prSet>
      <dgm:spPr/>
    </dgm:pt>
    <dgm:pt modelId="{ED0183D2-1259-2D4E-8C3B-3D98EC779E36}" type="pres">
      <dgm:prSet presAssocID="{E3CB8B7D-9221-4317-8762-621767B4A482}" presName="hierChild2" presStyleCnt="0"/>
      <dgm:spPr/>
    </dgm:pt>
    <dgm:pt modelId="{ADF21BF6-41E5-714A-866E-5BDEA80E2288}" type="pres">
      <dgm:prSet presAssocID="{9F221BFB-3284-4201-A654-41629EAA6407}" presName="hierRoot1" presStyleCnt="0"/>
      <dgm:spPr/>
    </dgm:pt>
    <dgm:pt modelId="{7BF76DEA-5B46-4B45-98DA-9CA45828DD25}" type="pres">
      <dgm:prSet presAssocID="{9F221BFB-3284-4201-A654-41629EAA6407}" presName="composite" presStyleCnt="0"/>
      <dgm:spPr/>
    </dgm:pt>
    <dgm:pt modelId="{8944AE3C-A568-F04C-AE63-7588359A742D}" type="pres">
      <dgm:prSet presAssocID="{9F221BFB-3284-4201-A654-41629EAA6407}" presName="background" presStyleLbl="node0" presStyleIdx="1" presStyleCnt="3"/>
      <dgm:spPr/>
    </dgm:pt>
    <dgm:pt modelId="{65FAE482-AF92-1142-8BF3-44F3D6F900C4}" type="pres">
      <dgm:prSet presAssocID="{9F221BFB-3284-4201-A654-41629EAA6407}" presName="text" presStyleLbl="fgAcc0" presStyleIdx="1" presStyleCnt="3">
        <dgm:presLayoutVars>
          <dgm:chPref val="3"/>
        </dgm:presLayoutVars>
      </dgm:prSet>
      <dgm:spPr/>
    </dgm:pt>
    <dgm:pt modelId="{05983B9A-4C45-214B-852A-7EB36B0398CE}" type="pres">
      <dgm:prSet presAssocID="{9F221BFB-3284-4201-A654-41629EAA6407}" presName="hierChild2" presStyleCnt="0"/>
      <dgm:spPr/>
    </dgm:pt>
    <dgm:pt modelId="{7AC32D58-2004-D343-863C-213733848B1D}" type="pres">
      <dgm:prSet presAssocID="{35FF2226-C9C5-4FB8-B9A0-86D423E3A4E5}" presName="hierRoot1" presStyleCnt="0"/>
      <dgm:spPr/>
    </dgm:pt>
    <dgm:pt modelId="{213215D0-98D6-E14F-9F3F-034A47F590A6}" type="pres">
      <dgm:prSet presAssocID="{35FF2226-C9C5-4FB8-B9A0-86D423E3A4E5}" presName="composite" presStyleCnt="0"/>
      <dgm:spPr/>
    </dgm:pt>
    <dgm:pt modelId="{09CD06C3-46F3-EA4E-B0F1-3884F947B3D2}" type="pres">
      <dgm:prSet presAssocID="{35FF2226-C9C5-4FB8-B9A0-86D423E3A4E5}" presName="background" presStyleLbl="node0" presStyleIdx="2" presStyleCnt="3"/>
      <dgm:spPr/>
    </dgm:pt>
    <dgm:pt modelId="{8EE93839-56EA-024D-959A-FECF468FC06D}" type="pres">
      <dgm:prSet presAssocID="{35FF2226-C9C5-4FB8-B9A0-86D423E3A4E5}" presName="text" presStyleLbl="fgAcc0" presStyleIdx="2" presStyleCnt="3">
        <dgm:presLayoutVars>
          <dgm:chPref val="3"/>
        </dgm:presLayoutVars>
      </dgm:prSet>
      <dgm:spPr/>
    </dgm:pt>
    <dgm:pt modelId="{194ABC88-DBD3-1E41-B1A3-7018840D9556}" type="pres">
      <dgm:prSet presAssocID="{35FF2226-C9C5-4FB8-B9A0-86D423E3A4E5}" presName="hierChild2" presStyleCnt="0"/>
      <dgm:spPr/>
    </dgm:pt>
  </dgm:ptLst>
  <dgm:cxnLst>
    <dgm:cxn modelId="{B7DA5208-DFF5-4049-BD77-F6A9A3FABEF6}" type="presOf" srcId="{E3CB8B7D-9221-4317-8762-621767B4A482}" destId="{A954462F-677A-C944-AAA2-4B0E26E23019}" srcOrd="0" destOrd="0" presId="urn:microsoft.com/office/officeart/2005/8/layout/hierarchy1"/>
    <dgm:cxn modelId="{1AB60830-5396-454E-BCF8-A2F7D023CFFB}" srcId="{AF229DF6-8717-4C1E-ABA9-7FEEA98252ED}" destId="{35FF2226-C9C5-4FB8-B9A0-86D423E3A4E5}" srcOrd="2" destOrd="0" parTransId="{311CA58B-C8DB-43EF-89EA-F6828EF31068}" sibTransId="{1DC630DA-F0EA-40FF-AFA0-90E370416B33}"/>
    <dgm:cxn modelId="{92FBA347-0C45-BA4D-A776-CC9EFBA3480A}" type="presOf" srcId="{35FF2226-C9C5-4FB8-B9A0-86D423E3A4E5}" destId="{8EE93839-56EA-024D-959A-FECF468FC06D}" srcOrd="0" destOrd="0" presId="urn:microsoft.com/office/officeart/2005/8/layout/hierarchy1"/>
    <dgm:cxn modelId="{F72116A5-08BA-A740-91F5-FE7E1D4960AD}" type="presOf" srcId="{9F221BFB-3284-4201-A654-41629EAA6407}" destId="{65FAE482-AF92-1142-8BF3-44F3D6F900C4}" srcOrd="0" destOrd="0" presId="urn:microsoft.com/office/officeart/2005/8/layout/hierarchy1"/>
    <dgm:cxn modelId="{9E3E26BC-5148-3C4C-9508-DA3002ACD754}" type="presOf" srcId="{AF229DF6-8717-4C1E-ABA9-7FEEA98252ED}" destId="{562DBD7F-C436-BA43-AE47-2E9E511B9839}" srcOrd="0" destOrd="0" presId="urn:microsoft.com/office/officeart/2005/8/layout/hierarchy1"/>
    <dgm:cxn modelId="{4048F4C1-76A0-4BF5-8AC8-0B54D9C6411A}" srcId="{AF229DF6-8717-4C1E-ABA9-7FEEA98252ED}" destId="{E3CB8B7D-9221-4317-8762-621767B4A482}" srcOrd="0" destOrd="0" parTransId="{28F94412-0E1F-4779-8069-216A337619A8}" sibTransId="{DC9534A2-DF75-4495-AE4D-34E62942D0E9}"/>
    <dgm:cxn modelId="{1F61C9E9-0E3E-492E-A430-0C10F17FCCAB}" srcId="{AF229DF6-8717-4C1E-ABA9-7FEEA98252ED}" destId="{9F221BFB-3284-4201-A654-41629EAA6407}" srcOrd="1" destOrd="0" parTransId="{55427B32-BEFC-4383-A03D-87F2B7C7F18E}" sibTransId="{0DA04AFE-7DEE-4166-B4DB-5F08859A2DE2}"/>
    <dgm:cxn modelId="{431D97AD-3040-F948-BB07-7310223E8513}" type="presParOf" srcId="{562DBD7F-C436-BA43-AE47-2E9E511B9839}" destId="{1F432A44-739E-F34C-99B5-7D5B72CF3AE0}" srcOrd="0" destOrd="0" presId="urn:microsoft.com/office/officeart/2005/8/layout/hierarchy1"/>
    <dgm:cxn modelId="{CB61880F-80F6-0942-ACC5-18252D8AC7B6}" type="presParOf" srcId="{1F432A44-739E-F34C-99B5-7D5B72CF3AE0}" destId="{83885F81-1988-7045-B522-FE3AC2C7EB0B}" srcOrd="0" destOrd="0" presId="urn:microsoft.com/office/officeart/2005/8/layout/hierarchy1"/>
    <dgm:cxn modelId="{AC5DAFCE-A729-8549-8510-E7FD83246663}" type="presParOf" srcId="{83885F81-1988-7045-B522-FE3AC2C7EB0B}" destId="{9D06ED87-7940-7B47-9181-EADD30D7517A}" srcOrd="0" destOrd="0" presId="urn:microsoft.com/office/officeart/2005/8/layout/hierarchy1"/>
    <dgm:cxn modelId="{B5DD86B4-D13F-0E4D-B560-0B37D39301B1}" type="presParOf" srcId="{83885F81-1988-7045-B522-FE3AC2C7EB0B}" destId="{A954462F-677A-C944-AAA2-4B0E26E23019}" srcOrd="1" destOrd="0" presId="urn:microsoft.com/office/officeart/2005/8/layout/hierarchy1"/>
    <dgm:cxn modelId="{A94BD9EB-286E-0641-A8A6-E41A793B98F8}" type="presParOf" srcId="{1F432A44-739E-F34C-99B5-7D5B72CF3AE0}" destId="{ED0183D2-1259-2D4E-8C3B-3D98EC779E36}" srcOrd="1" destOrd="0" presId="urn:microsoft.com/office/officeart/2005/8/layout/hierarchy1"/>
    <dgm:cxn modelId="{D92ABF8D-28FC-9746-AB6A-0A80022E7483}" type="presParOf" srcId="{562DBD7F-C436-BA43-AE47-2E9E511B9839}" destId="{ADF21BF6-41E5-714A-866E-5BDEA80E2288}" srcOrd="1" destOrd="0" presId="urn:microsoft.com/office/officeart/2005/8/layout/hierarchy1"/>
    <dgm:cxn modelId="{AA35072A-12E4-3B4E-A89E-2E7D8E2AB95A}" type="presParOf" srcId="{ADF21BF6-41E5-714A-866E-5BDEA80E2288}" destId="{7BF76DEA-5B46-4B45-98DA-9CA45828DD25}" srcOrd="0" destOrd="0" presId="urn:microsoft.com/office/officeart/2005/8/layout/hierarchy1"/>
    <dgm:cxn modelId="{D3DF9BE4-9E6A-4A43-94D7-1DA25FCD4DE9}" type="presParOf" srcId="{7BF76DEA-5B46-4B45-98DA-9CA45828DD25}" destId="{8944AE3C-A568-F04C-AE63-7588359A742D}" srcOrd="0" destOrd="0" presId="urn:microsoft.com/office/officeart/2005/8/layout/hierarchy1"/>
    <dgm:cxn modelId="{E617E02C-B0D4-6441-9A3B-D9035F3EB53F}" type="presParOf" srcId="{7BF76DEA-5B46-4B45-98DA-9CA45828DD25}" destId="{65FAE482-AF92-1142-8BF3-44F3D6F900C4}" srcOrd="1" destOrd="0" presId="urn:microsoft.com/office/officeart/2005/8/layout/hierarchy1"/>
    <dgm:cxn modelId="{A4FD6218-86CD-A742-9703-454C27B05014}" type="presParOf" srcId="{ADF21BF6-41E5-714A-866E-5BDEA80E2288}" destId="{05983B9A-4C45-214B-852A-7EB36B0398CE}" srcOrd="1" destOrd="0" presId="urn:microsoft.com/office/officeart/2005/8/layout/hierarchy1"/>
    <dgm:cxn modelId="{8552F6D7-D9A1-7744-820B-85D748CD98EC}" type="presParOf" srcId="{562DBD7F-C436-BA43-AE47-2E9E511B9839}" destId="{7AC32D58-2004-D343-863C-213733848B1D}" srcOrd="2" destOrd="0" presId="urn:microsoft.com/office/officeart/2005/8/layout/hierarchy1"/>
    <dgm:cxn modelId="{09980980-511C-A747-B6CC-EDE394C0F22E}" type="presParOf" srcId="{7AC32D58-2004-D343-863C-213733848B1D}" destId="{213215D0-98D6-E14F-9F3F-034A47F590A6}" srcOrd="0" destOrd="0" presId="urn:microsoft.com/office/officeart/2005/8/layout/hierarchy1"/>
    <dgm:cxn modelId="{83CFD92A-C78A-FA4D-AB87-5551EDDCA655}" type="presParOf" srcId="{213215D0-98D6-E14F-9F3F-034A47F590A6}" destId="{09CD06C3-46F3-EA4E-B0F1-3884F947B3D2}" srcOrd="0" destOrd="0" presId="urn:microsoft.com/office/officeart/2005/8/layout/hierarchy1"/>
    <dgm:cxn modelId="{2378F77B-9E23-784E-8ECB-5DFE22764868}" type="presParOf" srcId="{213215D0-98D6-E14F-9F3F-034A47F590A6}" destId="{8EE93839-56EA-024D-959A-FECF468FC06D}" srcOrd="1" destOrd="0" presId="urn:microsoft.com/office/officeart/2005/8/layout/hierarchy1"/>
    <dgm:cxn modelId="{BC3ACF8C-2EFE-604B-8C5D-CF6AE13A2BF4}" type="presParOf" srcId="{7AC32D58-2004-D343-863C-213733848B1D}" destId="{194ABC88-DBD3-1E41-B1A3-7018840D955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6B38BA-CA9C-473E-AF21-4572C7FA6EA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2EC0-F3FE-44A8-869D-834FF67C3811}">
      <dgm:prSet/>
      <dgm:spPr/>
      <dgm:t>
        <a:bodyPr/>
        <a:lstStyle/>
        <a:p>
          <a:r>
            <a:rPr lang="en-GB"/>
            <a:t>Recruitment and Selection </a:t>
          </a:r>
          <a:endParaRPr lang="en-US"/>
        </a:p>
      </dgm:t>
    </dgm:pt>
    <dgm:pt modelId="{CFAFEE55-D214-48EC-9B76-68930F7A1507}" type="parTrans" cxnId="{BAEF55D8-0C39-477B-B731-BC5ECD090B53}">
      <dgm:prSet/>
      <dgm:spPr/>
      <dgm:t>
        <a:bodyPr/>
        <a:lstStyle/>
        <a:p>
          <a:endParaRPr lang="en-US"/>
        </a:p>
      </dgm:t>
    </dgm:pt>
    <dgm:pt modelId="{1EC1D6E8-253D-41EF-88E6-5FCC3659B022}" type="sibTrans" cxnId="{BAEF55D8-0C39-477B-B731-BC5ECD090B53}">
      <dgm:prSet/>
      <dgm:spPr/>
      <dgm:t>
        <a:bodyPr/>
        <a:lstStyle/>
        <a:p>
          <a:endParaRPr lang="en-US"/>
        </a:p>
      </dgm:t>
    </dgm:pt>
    <dgm:pt modelId="{FF9E0F8A-64F9-4C2B-8EAA-C8A0D38FD269}">
      <dgm:prSet/>
      <dgm:spPr/>
      <dgm:t>
        <a:bodyPr/>
        <a:lstStyle/>
        <a:p>
          <a:r>
            <a:rPr lang="en-GB"/>
            <a:t>Compensation and benefits</a:t>
          </a:r>
          <a:endParaRPr lang="en-US"/>
        </a:p>
      </dgm:t>
    </dgm:pt>
    <dgm:pt modelId="{A5E084A7-AFF6-4A42-A6B4-4E0BD527EE19}" type="parTrans" cxnId="{64C6C4AC-114B-4589-AD33-EF5B86F7061B}">
      <dgm:prSet/>
      <dgm:spPr/>
      <dgm:t>
        <a:bodyPr/>
        <a:lstStyle/>
        <a:p>
          <a:endParaRPr lang="en-US"/>
        </a:p>
      </dgm:t>
    </dgm:pt>
    <dgm:pt modelId="{6D4807B7-8D8B-48F2-88EB-FA59B613D4E6}" type="sibTrans" cxnId="{64C6C4AC-114B-4589-AD33-EF5B86F7061B}">
      <dgm:prSet/>
      <dgm:spPr/>
      <dgm:t>
        <a:bodyPr/>
        <a:lstStyle/>
        <a:p>
          <a:endParaRPr lang="en-US"/>
        </a:p>
      </dgm:t>
    </dgm:pt>
    <dgm:pt modelId="{399AFF6B-9F18-44E6-A015-7B96B853B195}">
      <dgm:prSet/>
      <dgm:spPr/>
      <dgm:t>
        <a:bodyPr/>
        <a:lstStyle/>
        <a:p>
          <a:r>
            <a:rPr lang="en-GB"/>
            <a:t>Performance Management </a:t>
          </a:r>
          <a:endParaRPr lang="en-US"/>
        </a:p>
      </dgm:t>
    </dgm:pt>
    <dgm:pt modelId="{75C22A30-0196-4021-A04F-86835E412677}" type="parTrans" cxnId="{9B8E81CA-938F-4A44-95C3-060EA150AFF7}">
      <dgm:prSet/>
      <dgm:spPr/>
      <dgm:t>
        <a:bodyPr/>
        <a:lstStyle/>
        <a:p>
          <a:endParaRPr lang="en-US"/>
        </a:p>
      </dgm:t>
    </dgm:pt>
    <dgm:pt modelId="{56D440FD-4D08-4122-A157-783DCD7925F7}" type="sibTrans" cxnId="{9B8E81CA-938F-4A44-95C3-060EA150AFF7}">
      <dgm:prSet/>
      <dgm:spPr/>
      <dgm:t>
        <a:bodyPr/>
        <a:lstStyle/>
        <a:p>
          <a:endParaRPr lang="en-US"/>
        </a:p>
      </dgm:t>
    </dgm:pt>
    <dgm:pt modelId="{D3F27AEE-70A3-4089-9CB9-B6C6D9E72142}">
      <dgm:prSet/>
      <dgm:spPr/>
      <dgm:t>
        <a:bodyPr/>
        <a:lstStyle/>
        <a:p>
          <a:r>
            <a:rPr lang="en-GB" dirty="0"/>
            <a:t>Employees engagement and retention </a:t>
          </a:r>
          <a:r>
            <a:rPr lang="en-US" dirty="0">
              <a:solidFill>
                <a:srgbClr val="222222"/>
              </a:solidFill>
              <a:effectLst/>
              <a:latin typeface="Times New Roman" panose="02020603050405020304" pitchFamily="18" charset="0"/>
              <a:ea typeface="Times New Roman" panose="02020603050405020304" pitchFamily="18" charset="0"/>
            </a:rPr>
            <a:t>(Vu, 2017)</a:t>
          </a:r>
          <a:endParaRPr lang="en-US" dirty="0"/>
        </a:p>
      </dgm:t>
    </dgm:pt>
    <dgm:pt modelId="{5A1EBA8E-39C3-47E0-977F-F4A14DF60CD7}" type="parTrans" cxnId="{30061FE4-F691-4243-8520-9A7466B112D6}">
      <dgm:prSet/>
      <dgm:spPr/>
      <dgm:t>
        <a:bodyPr/>
        <a:lstStyle/>
        <a:p>
          <a:endParaRPr lang="en-US"/>
        </a:p>
      </dgm:t>
    </dgm:pt>
    <dgm:pt modelId="{B658533C-9218-42E0-AA19-F0EF565457D8}" type="sibTrans" cxnId="{30061FE4-F691-4243-8520-9A7466B112D6}">
      <dgm:prSet/>
      <dgm:spPr/>
      <dgm:t>
        <a:bodyPr/>
        <a:lstStyle/>
        <a:p>
          <a:endParaRPr lang="en-US"/>
        </a:p>
      </dgm:t>
    </dgm:pt>
    <dgm:pt modelId="{EF4363F4-97DE-48C0-A21F-744D6FEFCDE8}" type="pres">
      <dgm:prSet presAssocID="{8A6B38BA-CA9C-473E-AF21-4572C7FA6EAC}" presName="root" presStyleCnt="0">
        <dgm:presLayoutVars>
          <dgm:dir/>
          <dgm:resizeHandles val="exact"/>
        </dgm:presLayoutVars>
      </dgm:prSet>
      <dgm:spPr/>
    </dgm:pt>
    <dgm:pt modelId="{D5227867-4CA0-451C-BC5A-58A0A519FF25}" type="pres">
      <dgm:prSet presAssocID="{12022EC0-F3FE-44A8-869D-834FF67C3811}" presName="compNode" presStyleCnt="0"/>
      <dgm:spPr/>
    </dgm:pt>
    <dgm:pt modelId="{DC239A0E-445A-4E8D-9A56-738CE9996E07}" type="pres">
      <dgm:prSet presAssocID="{12022EC0-F3FE-44A8-869D-834FF67C3811}" presName="bgRect" presStyleLbl="bgShp" presStyleIdx="0" presStyleCnt="4"/>
      <dgm:spPr/>
    </dgm:pt>
    <dgm:pt modelId="{0B7D6F02-56DA-4FC3-A510-333BB50A40CC}" type="pres">
      <dgm:prSet presAssocID="{12022EC0-F3FE-44A8-869D-834FF67C38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3BF0A24E-6F91-4DAC-BD3D-E40F50F3022E}" type="pres">
      <dgm:prSet presAssocID="{12022EC0-F3FE-44A8-869D-834FF67C3811}" presName="spaceRect" presStyleCnt="0"/>
      <dgm:spPr/>
    </dgm:pt>
    <dgm:pt modelId="{1798CE30-B7E7-4B2F-9BEE-8297C38B20AB}" type="pres">
      <dgm:prSet presAssocID="{12022EC0-F3FE-44A8-869D-834FF67C3811}" presName="parTx" presStyleLbl="revTx" presStyleIdx="0" presStyleCnt="4">
        <dgm:presLayoutVars>
          <dgm:chMax val="0"/>
          <dgm:chPref val="0"/>
        </dgm:presLayoutVars>
      </dgm:prSet>
      <dgm:spPr/>
    </dgm:pt>
    <dgm:pt modelId="{5A73A7F2-4190-4ABA-9D11-3A75525B985B}" type="pres">
      <dgm:prSet presAssocID="{1EC1D6E8-253D-41EF-88E6-5FCC3659B022}" presName="sibTrans" presStyleCnt="0"/>
      <dgm:spPr/>
    </dgm:pt>
    <dgm:pt modelId="{CB1FAB42-6169-4837-B627-6F5F15FF8728}" type="pres">
      <dgm:prSet presAssocID="{FF9E0F8A-64F9-4C2B-8EAA-C8A0D38FD269}" presName="compNode" presStyleCnt="0"/>
      <dgm:spPr/>
    </dgm:pt>
    <dgm:pt modelId="{7CC48FFC-47E3-4005-99BA-C28253F82F1F}" type="pres">
      <dgm:prSet presAssocID="{FF9E0F8A-64F9-4C2B-8EAA-C8A0D38FD269}" presName="bgRect" presStyleLbl="bgShp" presStyleIdx="1" presStyleCnt="4"/>
      <dgm:spPr/>
    </dgm:pt>
    <dgm:pt modelId="{F4A19982-51C5-4991-AE1E-DFD8955BB585}" type="pres">
      <dgm:prSet presAssocID="{FF9E0F8A-64F9-4C2B-8EAA-C8A0D38FD2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21EF790E-9791-4305-B42F-C837142070DE}" type="pres">
      <dgm:prSet presAssocID="{FF9E0F8A-64F9-4C2B-8EAA-C8A0D38FD269}" presName="spaceRect" presStyleCnt="0"/>
      <dgm:spPr/>
    </dgm:pt>
    <dgm:pt modelId="{FEAEDB95-2411-4C27-9F2C-CC42BC448803}" type="pres">
      <dgm:prSet presAssocID="{FF9E0F8A-64F9-4C2B-8EAA-C8A0D38FD269}" presName="parTx" presStyleLbl="revTx" presStyleIdx="1" presStyleCnt="4">
        <dgm:presLayoutVars>
          <dgm:chMax val="0"/>
          <dgm:chPref val="0"/>
        </dgm:presLayoutVars>
      </dgm:prSet>
      <dgm:spPr/>
    </dgm:pt>
    <dgm:pt modelId="{E0B4DE44-7410-42B9-9BBA-23931380F0FB}" type="pres">
      <dgm:prSet presAssocID="{6D4807B7-8D8B-48F2-88EB-FA59B613D4E6}" presName="sibTrans" presStyleCnt="0"/>
      <dgm:spPr/>
    </dgm:pt>
    <dgm:pt modelId="{175F04C5-32C3-446C-9AD8-F4F6AB7C8072}" type="pres">
      <dgm:prSet presAssocID="{399AFF6B-9F18-44E6-A015-7B96B853B195}" presName="compNode" presStyleCnt="0"/>
      <dgm:spPr/>
    </dgm:pt>
    <dgm:pt modelId="{4F4F403D-2DB4-48ED-9925-464D89638668}" type="pres">
      <dgm:prSet presAssocID="{399AFF6B-9F18-44E6-A015-7B96B853B195}" presName="bgRect" presStyleLbl="bgShp" presStyleIdx="2" presStyleCnt="4"/>
      <dgm:spPr/>
    </dgm:pt>
    <dgm:pt modelId="{D428C758-95F6-48E6-8519-34B311D1D0E7}" type="pres">
      <dgm:prSet presAssocID="{399AFF6B-9F18-44E6-A015-7B96B853B1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080243F3-4755-46D4-8F14-BC702F1276CF}" type="pres">
      <dgm:prSet presAssocID="{399AFF6B-9F18-44E6-A015-7B96B853B195}" presName="spaceRect" presStyleCnt="0"/>
      <dgm:spPr/>
    </dgm:pt>
    <dgm:pt modelId="{1F4E8A7D-2508-4537-9B0D-D93E3A002396}" type="pres">
      <dgm:prSet presAssocID="{399AFF6B-9F18-44E6-A015-7B96B853B195}" presName="parTx" presStyleLbl="revTx" presStyleIdx="2" presStyleCnt="4">
        <dgm:presLayoutVars>
          <dgm:chMax val="0"/>
          <dgm:chPref val="0"/>
        </dgm:presLayoutVars>
      </dgm:prSet>
      <dgm:spPr/>
    </dgm:pt>
    <dgm:pt modelId="{17C47294-2391-494B-ADD8-0F27BF2A594C}" type="pres">
      <dgm:prSet presAssocID="{56D440FD-4D08-4122-A157-783DCD7925F7}" presName="sibTrans" presStyleCnt="0"/>
      <dgm:spPr/>
    </dgm:pt>
    <dgm:pt modelId="{4DB4D248-C469-41C7-9C6D-D5818CC7C190}" type="pres">
      <dgm:prSet presAssocID="{D3F27AEE-70A3-4089-9CB9-B6C6D9E72142}" presName="compNode" presStyleCnt="0"/>
      <dgm:spPr/>
    </dgm:pt>
    <dgm:pt modelId="{F4C4A7E8-718C-4353-970A-4C519533BD01}" type="pres">
      <dgm:prSet presAssocID="{D3F27AEE-70A3-4089-9CB9-B6C6D9E72142}" presName="bgRect" presStyleLbl="bgShp" presStyleIdx="3" presStyleCnt="4" custLinFactNeighborX="-1645" custLinFactNeighborY="6471"/>
      <dgm:spPr/>
    </dgm:pt>
    <dgm:pt modelId="{D13C0500-2C4E-47F5-B440-8AD201D7B74D}" type="pres">
      <dgm:prSet presAssocID="{D3F27AEE-70A3-4089-9CB9-B6C6D9E7214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86F0F1D-6EFB-4CFD-90A8-AC8CFB0BBA6E}" type="pres">
      <dgm:prSet presAssocID="{D3F27AEE-70A3-4089-9CB9-B6C6D9E72142}" presName="spaceRect" presStyleCnt="0"/>
      <dgm:spPr/>
    </dgm:pt>
    <dgm:pt modelId="{6BFC31E1-3A35-4D53-8E26-040B41CA6867}" type="pres">
      <dgm:prSet presAssocID="{D3F27AEE-70A3-4089-9CB9-B6C6D9E72142}" presName="parTx" presStyleLbl="revTx" presStyleIdx="3" presStyleCnt="4">
        <dgm:presLayoutVars>
          <dgm:chMax val="0"/>
          <dgm:chPref val="0"/>
        </dgm:presLayoutVars>
      </dgm:prSet>
      <dgm:spPr/>
    </dgm:pt>
  </dgm:ptLst>
  <dgm:cxnLst>
    <dgm:cxn modelId="{9C3B0B32-EFAC-44AE-BFBB-582DC9D64C26}" type="presOf" srcId="{D3F27AEE-70A3-4089-9CB9-B6C6D9E72142}" destId="{6BFC31E1-3A35-4D53-8E26-040B41CA6867}" srcOrd="0" destOrd="0" presId="urn:microsoft.com/office/officeart/2018/2/layout/IconVerticalSolidList"/>
    <dgm:cxn modelId="{A80DE26A-C2B2-4F8C-9970-64663CD94C4E}" type="presOf" srcId="{399AFF6B-9F18-44E6-A015-7B96B853B195}" destId="{1F4E8A7D-2508-4537-9B0D-D93E3A002396}" srcOrd="0" destOrd="0" presId="urn:microsoft.com/office/officeart/2018/2/layout/IconVerticalSolidList"/>
    <dgm:cxn modelId="{4786416D-7CF3-43E9-BE88-FBFD3023EC8C}" type="presOf" srcId="{12022EC0-F3FE-44A8-869D-834FF67C3811}" destId="{1798CE30-B7E7-4B2F-9BEE-8297C38B20AB}" srcOrd="0" destOrd="0" presId="urn:microsoft.com/office/officeart/2018/2/layout/IconVerticalSolidList"/>
    <dgm:cxn modelId="{64C6C4AC-114B-4589-AD33-EF5B86F7061B}" srcId="{8A6B38BA-CA9C-473E-AF21-4572C7FA6EAC}" destId="{FF9E0F8A-64F9-4C2B-8EAA-C8A0D38FD269}" srcOrd="1" destOrd="0" parTransId="{A5E084A7-AFF6-4A42-A6B4-4E0BD527EE19}" sibTransId="{6D4807B7-8D8B-48F2-88EB-FA59B613D4E6}"/>
    <dgm:cxn modelId="{9B8E81CA-938F-4A44-95C3-060EA150AFF7}" srcId="{8A6B38BA-CA9C-473E-AF21-4572C7FA6EAC}" destId="{399AFF6B-9F18-44E6-A015-7B96B853B195}" srcOrd="2" destOrd="0" parTransId="{75C22A30-0196-4021-A04F-86835E412677}" sibTransId="{56D440FD-4D08-4122-A157-783DCD7925F7}"/>
    <dgm:cxn modelId="{52BF5CCC-1035-494F-A6F4-2A90F115591E}" type="presOf" srcId="{8A6B38BA-CA9C-473E-AF21-4572C7FA6EAC}" destId="{EF4363F4-97DE-48C0-A21F-744D6FEFCDE8}" srcOrd="0" destOrd="0" presId="urn:microsoft.com/office/officeart/2018/2/layout/IconVerticalSolidList"/>
    <dgm:cxn modelId="{BAEF55D8-0C39-477B-B731-BC5ECD090B53}" srcId="{8A6B38BA-CA9C-473E-AF21-4572C7FA6EAC}" destId="{12022EC0-F3FE-44A8-869D-834FF67C3811}" srcOrd="0" destOrd="0" parTransId="{CFAFEE55-D214-48EC-9B76-68930F7A1507}" sibTransId="{1EC1D6E8-253D-41EF-88E6-5FCC3659B022}"/>
    <dgm:cxn modelId="{30061FE4-F691-4243-8520-9A7466B112D6}" srcId="{8A6B38BA-CA9C-473E-AF21-4572C7FA6EAC}" destId="{D3F27AEE-70A3-4089-9CB9-B6C6D9E72142}" srcOrd="3" destOrd="0" parTransId="{5A1EBA8E-39C3-47E0-977F-F4A14DF60CD7}" sibTransId="{B658533C-9218-42E0-AA19-F0EF565457D8}"/>
    <dgm:cxn modelId="{AAD2BFF2-DFCE-4AE5-A977-BC9424485E66}" type="presOf" srcId="{FF9E0F8A-64F9-4C2B-8EAA-C8A0D38FD269}" destId="{FEAEDB95-2411-4C27-9F2C-CC42BC448803}" srcOrd="0" destOrd="0" presId="urn:microsoft.com/office/officeart/2018/2/layout/IconVerticalSolidList"/>
    <dgm:cxn modelId="{63735157-CEC0-4516-B6BF-B1803C57AF49}" type="presParOf" srcId="{EF4363F4-97DE-48C0-A21F-744D6FEFCDE8}" destId="{D5227867-4CA0-451C-BC5A-58A0A519FF25}" srcOrd="0" destOrd="0" presId="urn:microsoft.com/office/officeart/2018/2/layout/IconVerticalSolidList"/>
    <dgm:cxn modelId="{BE0D058B-58D0-4E32-B7F8-EAF98C5AFC20}" type="presParOf" srcId="{D5227867-4CA0-451C-BC5A-58A0A519FF25}" destId="{DC239A0E-445A-4E8D-9A56-738CE9996E07}" srcOrd="0" destOrd="0" presId="urn:microsoft.com/office/officeart/2018/2/layout/IconVerticalSolidList"/>
    <dgm:cxn modelId="{AD491B51-9337-481D-B09B-D6A1287DB1F6}" type="presParOf" srcId="{D5227867-4CA0-451C-BC5A-58A0A519FF25}" destId="{0B7D6F02-56DA-4FC3-A510-333BB50A40CC}" srcOrd="1" destOrd="0" presId="urn:microsoft.com/office/officeart/2018/2/layout/IconVerticalSolidList"/>
    <dgm:cxn modelId="{246B2352-4A91-4C99-AEAC-5F241C543529}" type="presParOf" srcId="{D5227867-4CA0-451C-BC5A-58A0A519FF25}" destId="{3BF0A24E-6F91-4DAC-BD3D-E40F50F3022E}" srcOrd="2" destOrd="0" presId="urn:microsoft.com/office/officeart/2018/2/layout/IconVerticalSolidList"/>
    <dgm:cxn modelId="{8A05874E-529C-4EE3-8ED9-92A59321C7DF}" type="presParOf" srcId="{D5227867-4CA0-451C-BC5A-58A0A519FF25}" destId="{1798CE30-B7E7-4B2F-9BEE-8297C38B20AB}" srcOrd="3" destOrd="0" presId="urn:microsoft.com/office/officeart/2018/2/layout/IconVerticalSolidList"/>
    <dgm:cxn modelId="{786C0E41-1F22-498A-9EEF-AD6F2536F8A2}" type="presParOf" srcId="{EF4363F4-97DE-48C0-A21F-744D6FEFCDE8}" destId="{5A73A7F2-4190-4ABA-9D11-3A75525B985B}" srcOrd="1" destOrd="0" presId="urn:microsoft.com/office/officeart/2018/2/layout/IconVerticalSolidList"/>
    <dgm:cxn modelId="{C25C6F2E-555A-4EE2-B9D7-EB68E7AE0340}" type="presParOf" srcId="{EF4363F4-97DE-48C0-A21F-744D6FEFCDE8}" destId="{CB1FAB42-6169-4837-B627-6F5F15FF8728}" srcOrd="2" destOrd="0" presId="urn:microsoft.com/office/officeart/2018/2/layout/IconVerticalSolidList"/>
    <dgm:cxn modelId="{C4BD57C8-2915-4993-8EFB-DB06A9EFE3D7}" type="presParOf" srcId="{CB1FAB42-6169-4837-B627-6F5F15FF8728}" destId="{7CC48FFC-47E3-4005-99BA-C28253F82F1F}" srcOrd="0" destOrd="0" presId="urn:microsoft.com/office/officeart/2018/2/layout/IconVerticalSolidList"/>
    <dgm:cxn modelId="{2D9909FC-8077-4BFA-A946-0E08224F8725}" type="presParOf" srcId="{CB1FAB42-6169-4837-B627-6F5F15FF8728}" destId="{F4A19982-51C5-4991-AE1E-DFD8955BB585}" srcOrd="1" destOrd="0" presId="urn:microsoft.com/office/officeart/2018/2/layout/IconVerticalSolidList"/>
    <dgm:cxn modelId="{29D1B0C8-EA4E-48E7-A275-2F2FB20D2CDD}" type="presParOf" srcId="{CB1FAB42-6169-4837-B627-6F5F15FF8728}" destId="{21EF790E-9791-4305-B42F-C837142070DE}" srcOrd="2" destOrd="0" presId="urn:microsoft.com/office/officeart/2018/2/layout/IconVerticalSolidList"/>
    <dgm:cxn modelId="{3590E1ED-B14D-44AA-BC19-854C019787A4}" type="presParOf" srcId="{CB1FAB42-6169-4837-B627-6F5F15FF8728}" destId="{FEAEDB95-2411-4C27-9F2C-CC42BC448803}" srcOrd="3" destOrd="0" presId="urn:microsoft.com/office/officeart/2018/2/layout/IconVerticalSolidList"/>
    <dgm:cxn modelId="{8CE50DF2-B28D-40C4-85A4-E1E4C3B6AAE0}" type="presParOf" srcId="{EF4363F4-97DE-48C0-A21F-744D6FEFCDE8}" destId="{E0B4DE44-7410-42B9-9BBA-23931380F0FB}" srcOrd="3" destOrd="0" presId="urn:microsoft.com/office/officeart/2018/2/layout/IconVerticalSolidList"/>
    <dgm:cxn modelId="{18CFA9A1-BDCD-456A-A599-4E8DE267C0A8}" type="presParOf" srcId="{EF4363F4-97DE-48C0-A21F-744D6FEFCDE8}" destId="{175F04C5-32C3-446C-9AD8-F4F6AB7C8072}" srcOrd="4" destOrd="0" presId="urn:microsoft.com/office/officeart/2018/2/layout/IconVerticalSolidList"/>
    <dgm:cxn modelId="{AF407948-77E2-4AD1-877E-CF66D44DFA37}" type="presParOf" srcId="{175F04C5-32C3-446C-9AD8-F4F6AB7C8072}" destId="{4F4F403D-2DB4-48ED-9925-464D89638668}" srcOrd="0" destOrd="0" presId="urn:microsoft.com/office/officeart/2018/2/layout/IconVerticalSolidList"/>
    <dgm:cxn modelId="{286F42EB-B4FF-4CB1-B0DB-A22E3826B759}" type="presParOf" srcId="{175F04C5-32C3-446C-9AD8-F4F6AB7C8072}" destId="{D428C758-95F6-48E6-8519-34B311D1D0E7}" srcOrd="1" destOrd="0" presId="urn:microsoft.com/office/officeart/2018/2/layout/IconVerticalSolidList"/>
    <dgm:cxn modelId="{96B02AB5-A46B-405D-BAA8-3EAB8FF0EF84}" type="presParOf" srcId="{175F04C5-32C3-446C-9AD8-F4F6AB7C8072}" destId="{080243F3-4755-46D4-8F14-BC702F1276CF}" srcOrd="2" destOrd="0" presId="urn:microsoft.com/office/officeart/2018/2/layout/IconVerticalSolidList"/>
    <dgm:cxn modelId="{59D1FD01-F899-4EF0-BB8D-75DC3070FE03}" type="presParOf" srcId="{175F04C5-32C3-446C-9AD8-F4F6AB7C8072}" destId="{1F4E8A7D-2508-4537-9B0D-D93E3A002396}" srcOrd="3" destOrd="0" presId="urn:microsoft.com/office/officeart/2018/2/layout/IconVerticalSolidList"/>
    <dgm:cxn modelId="{EF5DF968-A782-4122-B62B-0BBA8E181AFD}" type="presParOf" srcId="{EF4363F4-97DE-48C0-A21F-744D6FEFCDE8}" destId="{17C47294-2391-494B-ADD8-0F27BF2A594C}" srcOrd="5" destOrd="0" presId="urn:microsoft.com/office/officeart/2018/2/layout/IconVerticalSolidList"/>
    <dgm:cxn modelId="{71A1E947-1318-459E-9FE7-4887C313BC0B}" type="presParOf" srcId="{EF4363F4-97DE-48C0-A21F-744D6FEFCDE8}" destId="{4DB4D248-C469-41C7-9C6D-D5818CC7C190}" srcOrd="6" destOrd="0" presId="urn:microsoft.com/office/officeart/2018/2/layout/IconVerticalSolidList"/>
    <dgm:cxn modelId="{DEF1871F-079E-4AC6-B1E7-5B123947F51C}" type="presParOf" srcId="{4DB4D248-C469-41C7-9C6D-D5818CC7C190}" destId="{F4C4A7E8-718C-4353-970A-4C519533BD01}" srcOrd="0" destOrd="0" presId="urn:microsoft.com/office/officeart/2018/2/layout/IconVerticalSolidList"/>
    <dgm:cxn modelId="{087ED478-E650-4A53-A11A-40F6B247FA11}" type="presParOf" srcId="{4DB4D248-C469-41C7-9C6D-D5818CC7C190}" destId="{D13C0500-2C4E-47F5-B440-8AD201D7B74D}" srcOrd="1" destOrd="0" presId="urn:microsoft.com/office/officeart/2018/2/layout/IconVerticalSolidList"/>
    <dgm:cxn modelId="{79648CA0-033F-4F5B-B9C2-EDA4F205F234}" type="presParOf" srcId="{4DB4D248-C469-41C7-9C6D-D5818CC7C190}" destId="{186F0F1D-6EFB-4CFD-90A8-AC8CFB0BBA6E}" srcOrd="2" destOrd="0" presId="urn:microsoft.com/office/officeart/2018/2/layout/IconVerticalSolidList"/>
    <dgm:cxn modelId="{EC959DAC-1A53-4DAA-86AE-576EE0905FA8}" type="presParOf" srcId="{4DB4D248-C469-41C7-9C6D-D5818CC7C190}" destId="{6BFC31E1-3A35-4D53-8E26-040B41CA686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6860AC-78AF-4823-AA24-08F522F2E486}"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A0EC2704-6F01-4B0B-A1B4-11E6933BE150}">
      <dgm:prSet/>
      <dgm:spPr/>
      <dgm:t>
        <a:bodyPr/>
        <a:lstStyle/>
        <a:p>
          <a:r>
            <a:rPr lang="en-GB">
              <a:solidFill>
                <a:schemeClr val="tx1"/>
              </a:solidFill>
            </a:rPr>
            <a:t>Employees Attracting </a:t>
          </a:r>
          <a:endParaRPr lang="en-US">
            <a:solidFill>
              <a:schemeClr val="tx1"/>
            </a:solidFill>
          </a:endParaRPr>
        </a:p>
      </dgm:t>
    </dgm:pt>
    <dgm:pt modelId="{1CA5072B-C313-4052-BCAE-82841ED81500}" type="parTrans" cxnId="{030E372B-1900-4B99-A8D2-0A72F69C7705}">
      <dgm:prSet/>
      <dgm:spPr/>
      <dgm:t>
        <a:bodyPr/>
        <a:lstStyle/>
        <a:p>
          <a:endParaRPr lang="en-US"/>
        </a:p>
      </dgm:t>
    </dgm:pt>
    <dgm:pt modelId="{9F4CBC74-576A-435F-B929-AE5E9C0F7A90}" type="sibTrans" cxnId="{030E372B-1900-4B99-A8D2-0A72F69C7705}">
      <dgm:prSet/>
      <dgm:spPr/>
      <dgm:t>
        <a:bodyPr/>
        <a:lstStyle/>
        <a:p>
          <a:endParaRPr lang="en-US"/>
        </a:p>
      </dgm:t>
    </dgm:pt>
    <dgm:pt modelId="{E45A85FE-371A-4911-93FA-28507A9AE8CA}">
      <dgm:prSet/>
      <dgm:spPr/>
      <dgm:t>
        <a:bodyPr/>
        <a:lstStyle/>
        <a:p>
          <a:r>
            <a:rPr lang="en-GB" dirty="0">
              <a:solidFill>
                <a:schemeClr val="tx1"/>
              </a:solidFill>
            </a:rPr>
            <a:t>Employees Selecting</a:t>
          </a:r>
          <a:endParaRPr lang="en-US" dirty="0">
            <a:solidFill>
              <a:schemeClr val="tx1"/>
            </a:solidFill>
          </a:endParaRPr>
        </a:p>
      </dgm:t>
    </dgm:pt>
    <dgm:pt modelId="{4409D2CA-37CF-498C-AB94-65B3CD010D3F}" type="parTrans" cxnId="{A3AFD20E-8AB6-4375-95B1-DC93D6CBAD8E}">
      <dgm:prSet/>
      <dgm:spPr/>
      <dgm:t>
        <a:bodyPr/>
        <a:lstStyle/>
        <a:p>
          <a:endParaRPr lang="en-US"/>
        </a:p>
      </dgm:t>
    </dgm:pt>
    <dgm:pt modelId="{1DF56694-A956-4CA9-A5CE-9331631769FD}" type="sibTrans" cxnId="{A3AFD20E-8AB6-4375-95B1-DC93D6CBAD8E}">
      <dgm:prSet/>
      <dgm:spPr/>
      <dgm:t>
        <a:bodyPr/>
        <a:lstStyle/>
        <a:p>
          <a:endParaRPr lang="en-US"/>
        </a:p>
      </dgm:t>
    </dgm:pt>
    <dgm:pt modelId="{F8166830-5E3B-45F7-9723-A6ACE9862CD2}">
      <dgm:prSet/>
      <dgm:spPr/>
      <dgm:t>
        <a:bodyPr/>
        <a:lstStyle/>
        <a:p>
          <a:r>
            <a:rPr lang="en-GB" dirty="0">
              <a:solidFill>
                <a:schemeClr val="tx1"/>
              </a:solidFill>
            </a:rPr>
            <a:t>Employees Development </a:t>
          </a:r>
          <a:endParaRPr lang="en-US" dirty="0">
            <a:solidFill>
              <a:schemeClr val="tx1"/>
            </a:solidFill>
          </a:endParaRPr>
        </a:p>
      </dgm:t>
    </dgm:pt>
    <dgm:pt modelId="{E11FA5BF-2FEC-499A-8D4B-6229A6923F30}" type="parTrans" cxnId="{D0D23FCF-4861-4750-95AD-71D1B111020E}">
      <dgm:prSet/>
      <dgm:spPr/>
      <dgm:t>
        <a:bodyPr/>
        <a:lstStyle/>
        <a:p>
          <a:endParaRPr lang="en-US"/>
        </a:p>
      </dgm:t>
    </dgm:pt>
    <dgm:pt modelId="{CE625A96-1494-4FD3-9EB9-19898BF03A70}" type="sibTrans" cxnId="{D0D23FCF-4861-4750-95AD-71D1B111020E}">
      <dgm:prSet/>
      <dgm:spPr/>
      <dgm:t>
        <a:bodyPr/>
        <a:lstStyle/>
        <a:p>
          <a:endParaRPr lang="en-US"/>
        </a:p>
      </dgm:t>
    </dgm:pt>
    <dgm:pt modelId="{9FABF886-3C7F-44F7-A5CF-CAF0A3CF1632}">
      <dgm:prSet/>
      <dgm:spPr/>
      <dgm:t>
        <a:bodyPr/>
        <a:lstStyle/>
        <a:p>
          <a:r>
            <a:rPr lang="en-GB" dirty="0">
              <a:solidFill>
                <a:schemeClr val="tx1"/>
              </a:solidFill>
            </a:rPr>
            <a:t>Employees Placing (</a:t>
          </a:r>
          <a:r>
            <a:rPr lang="en-US" dirty="0">
              <a:solidFill>
                <a:schemeClr val="tx1"/>
              </a:solidFill>
            </a:rPr>
            <a:t>Sharma, 2012)</a:t>
          </a:r>
        </a:p>
      </dgm:t>
    </dgm:pt>
    <dgm:pt modelId="{07656078-D03D-42E6-A806-3A7A461D66BE}" type="parTrans" cxnId="{3C9F2F8B-73B8-477C-B6B4-A73A0D67DBBE}">
      <dgm:prSet/>
      <dgm:spPr/>
      <dgm:t>
        <a:bodyPr/>
        <a:lstStyle/>
        <a:p>
          <a:endParaRPr lang="en-US"/>
        </a:p>
      </dgm:t>
    </dgm:pt>
    <dgm:pt modelId="{480BB72B-15DF-4832-8674-D973F9270641}" type="sibTrans" cxnId="{3C9F2F8B-73B8-477C-B6B4-A73A0D67DBBE}">
      <dgm:prSet/>
      <dgm:spPr/>
      <dgm:t>
        <a:bodyPr/>
        <a:lstStyle/>
        <a:p>
          <a:endParaRPr lang="en-US"/>
        </a:p>
      </dgm:t>
    </dgm:pt>
    <dgm:pt modelId="{CD223205-C48D-418B-8202-126FCC0D8DB9}">
      <dgm:prSet/>
      <dgm:spPr/>
      <dgm:t>
        <a:bodyPr/>
        <a:lstStyle/>
        <a:p>
          <a:r>
            <a:rPr lang="en-GB" dirty="0">
              <a:solidFill>
                <a:schemeClr val="tx1"/>
              </a:solidFill>
            </a:rPr>
            <a:t>Employees Compensation </a:t>
          </a:r>
          <a:endParaRPr lang="en-US" dirty="0">
            <a:solidFill>
              <a:schemeClr val="tx1"/>
            </a:solidFill>
          </a:endParaRPr>
        </a:p>
      </dgm:t>
    </dgm:pt>
    <dgm:pt modelId="{359F68C3-AE54-483E-B85C-BD73041DABB6}" type="parTrans" cxnId="{414D5EDD-23B6-47E0-9E0D-358BCA954ACB}">
      <dgm:prSet/>
      <dgm:spPr/>
      <dgm:t>
        <a:bodyPr/>
        <a:lstStyle/>
        <a:p>
          <a:endParaRPr lang="en-US"/>
        </a:p>
      </dgm:t>
    </dgm:pt>
    <dgm:pt modelId="{33F47699-C858-4018-A927-759EFC8A963A}" type="sibTrans" cxnId="{414D5EDD-23B6-47E0-9E0D-358BCA954ACB}">
      <dgm:prSet/>
      <dgm:spPr/>
      <dgm:t>
        <a:bodyPr/>
        <a:lstStyle/>
        <a:p>
          <a:endParaRPr lang="en-US"/>
        </a:p>
      </dgm:t>
    </dgm:pt>
    <dgm:pt modelId="{DBE27D28-C627-454A-996D-9C07E5BC498D}" type="pres">
      <dgm:prSet presAssocID="{1D6860AC-78AF-4823-AA24-08F522F2E486}" presName="diagram" presStyleCnt="0">
        <dgm:presLayoutVars>
          <dgm:dir/>
          <dgm:resizeHandles val="exact"/>
        </dgm:presLayoutVars>
      </dgm:prSet>
      <dgm:spPr/>
    </dgm:pt>
    <dgm:pt modelId="{665E04B7-FE84-A849-BA90-91EE627F3518}" type="pres">
      <dgm:prSet presAssocID="{A0EC2704-6F01-4B0B-A1B4-11E6933BE150}" presName="node" presStyleLbl="node1" presStyleIdx="0" presStyleCnt="5">
        <dgm:presLayoutVars>
          <dgm:bulletEnabled val="1"/>
        </dgm:presLayoutVars>
      </dgm:prSet>
      <dgm:spPr/>
    </dgm:pt>
    <dgm:pt modelId="{D8BC5499-9077-1746-B777-6127EC92C912}" type="pres">
      <dgm:prSet presAssocID="{9F4CBC74-576A-435F-B929-AE5E9C0F7A90}" presName="sibTrans" presStyleCnt="0"/>
      <dgm:spPr/>
    </dgm:pt>
    <dgm:pt modelId="{3454F518-018A-9849-8C29-29B15CBEA4AF}" type="pres">
      <dgm:prSet presAssocID="{E45A85FE-371A-4911-93FA-28507A9AE8CA}" presName="node" presStyleLbl="node1" presStyleIdx="1" presStyleCnt="5">
        <dgm:presLayoutVars>
          <dgm:bulletEnabled val="1"/>
        </dgm:presLayoutVars>
      </dgm:prSet>
      <dgm:spPr/>
    </dgm:pt>
    <dgm:pt modelId="{45EC6EAF-EEBD-0F4D-9164-C7FA6600CF72}" type="pres">
      <dgm:prSet presAssocID="{1DF56694-A956-4CA9-A5CE-9331631769FD}" presName="sibTrans" presStyleCnt="0"/>
      <dgm:spPr/>
    </dgm:pt>
    <dgm:pt modelId="{01A74D07-9A41-6B49-82C4-36CDC2741330}" type="pres">
      <dgm:prSet presAssocID="{F8166830-5E3B-45F7-9723-A6ACE9862CD2}" presName="node" presStyleLbl="node1" presStyleIdx="2" presStyleCnt="5">
        <dgm:presLayoutVars>
          <dgm:bulletEnabled val="1"/>
        </dgm:presLayoutVars>
      </dgm:prSet>
      <dgm:spPr/>
    </dgm:pt>
    <dgm:pt modelId="{33BD229C-AE5E-D740-BCC0-4891C41170C7}" type="pres">
      <dgm:prSet presAssocID="{CE625A96-1494-4FD3-9EB9-19898BF03A70}" presName="sibTrans" presStyleCnt="0"/>
      <dgm:spPr/>
    </dgm:pt>
    <dgm:pt modelId="{85C957E7-E426-E242-8A8C-97942A750EA2}" type="pres">
      <dgm:prSet presAssocID="{9FABF886-3C7F-44F7-A5CF-CAF0A3CF1632}" presName="node" presStyleLbl="node1" presStyleIdx="3" presStyleCnt="5">
        <dgm:presLayoutVars>
          <dgm:bulletEnabled val="1"/>
        </dgm:presLayoutVars>
      </dgm:prSet>
      <dgm:spPr/>
    </dgm:pt>
    <dgm:pt modelId="{D52C7A67-A624-D942-83AB-1E0F8CFF79D7}" type="pres">
      <dgm:prSet presAssocID="{480BB72B-15DF-4832-8674-D973F9270641}" presName="sibTrans" presStyleCnt="0"/>
      <dgm:spPr/>
    </dgm:pt>
    <dgm:pt modelId="{4896064D-8B67-7E45-8A26-308834E70733}" type="pres">
      <dgm:prSet presAssocID="{CD223205-C48D-418B-8202-126FCC0D8DB9}" presName="node" presStyleLbl="node1" presStyleIdx="4" presStyleCnt="5">
        <dgm:presLayoutVars>
          <dgm:bulletEnabled val="1"/>
        </dgm:presLayoutVars>
      </dgm:prSet>
      <dgm:spPr/>
    </dgm:pt>
  </dgm:ptLst>
  <dgm:cxnLst>
    <dgm:cxn modelId="{A3AFD20E-8AB6-4375-95B1-DC93D6CBAD8E}" srcId="{1D6860AC-78AF-4823-AA24-08F522F2E486}" destId="{E45A85FE-371A-4911-93FA-28507A9AE8CA}" srcOrd="1" destOrd="0" parTransId="{4409D2CA-37CF-498C-AB94-65B3CD010D3F}" sibTransId="{1DF56694-A956-4CA9-A5CE-9331631769FD}"/>
    <dgm:cxn modelId="{030E372B-1900-4B99-A8D2-0A72F69C7705}" srcId="{1D6860AC-78AF-4823-AA24-08F522F2E486}" destId="{A0EC2704-6F01-4B0B-A1B4-11E6933BE150}" srcOrd="0" destOrd="0" parTransId="{1CA5072B-C313-4052-BCAE-82841ED81500}" sibTransId="{9F4CBC74-576A-435F-B929-AE5E9C0F7A90}"/>
    <dgm:cxn modelId="{BFE14B4E-3581-1A48-BB06-51F6AA0953CF}" type="presOf" srcId="{CD223205-C48D-418B-8202-126FCC0D8DB9}" destId="{4896064D-8B67-7E45-8A26-308834E70733}" srcOrd="0" destOrd="0" presId="urn:microsoft.com/office/officeart/2005/8/layout/default"/>
    <dgm:cxn modelId="{48FB3150-1146-2A46-A7E6-DE551A054EB2}" type="presOf" srcId="{A0EC2704-6F01-4B0B-A1B4-11E6933BE150}" destId="{665E04B7-FE84-A849-BA90-91EE627F3518}" srcOrd="0" destOrd="0" presId="urn:microsoft.com/office/officeart/2005/8/layout/default"/>
    <dgm:cxn modelId="{9A5E0A77-BDB1-6E44-A474-3DD1AF8F4B47}" type="presOf" srcId="{9FABF886-3C7F-44F7-A5CF-CAF0A3CF1632}" destId="{85C957E7-E426-E242-8A8C-97942A750EA2}" srcOrd="0" destOrd="0" presId="urn:microsoft.com/office/officeart/2005/8/layout/default"/>
    <dgm:cxn modelId="{3C9F2F8B-73B8-477C-B6B4-A73A0D67DBBE}" srcId="{1D6860AC-78AF-4823-AA24-08F522F2E486}" destId="{9FABF886-3C7F-44F7-A5CF-CAF0A3CF1632}" srcOrd="3" destOrd="0" parTransId="{07656078-D03D-42E6-A806-3A7A461D66BE}" sibTransId="{480BB72B-15DF-4832-8674-D973F9270641}"/>
    <dgm:cxn modelId="{88884799-98FB-FE41-8F71-384E803F563E}" type="presOf" srcId="{1D6860AC-78AF-4823-AA24-08F522F2E486}" destId="{DBE27D28-C627-454A-996D-9C07E5BC498D}" srcOrd="0" destOrd="0" presId="urn:microsoft.com/office/officeart/2005/8/layout/default"/>
    <dgm:cxn modelId="{D0D23FCF-4861-4750-95AD-71D1B111020E}" srcId="{1D6860AC-78AF-4823-AA24-08F522F2E486}" destId="{F8166830-5E3B-45F7-9723-A6ACE9862CD2}" srcOrd="2" destOrd="0" parTransId="{E11FA5BF-2FEC-499A-8D4B-6229A6923F30}" sibTransId="{CE625A96-1494-4FD3-9EB9-19898BF03A70}"/>
    <dgm:cxn modelId="{79C1ADDC-3308-7F42-A8C8-39BFEA1B76BC}" type="presOf" srcId="{F8166830-5E3B-45F7-9723-A6ACE9862CD2}" destId="{01A74D07-9A41-6B49-82C4-36CDC2741330}" srcOrd="0" destOrd="0" presId="urn:microsoft.com/office/officeart/2005/8/layout/default"/>
    <dgm:cxn modelId="{414D5EDD-23B6-47E0-9E0D-358BCA954ACB}" srcId="{1D6860AC-78AF-4823-AA24-08F522F2E486}" destId="{CD223205-C48D-418B-8202-126FCC0D8DB9}" srcOrd="4" destOrd="0" parTransId="{359F68C3-AE54-483E-B85C-BD73041DABB6}" sibTransId="{33F47699-C858-4018-A927-759EFC8A963A}"/>
    <dgm:cxn modelId="{6F3E9EE0-040A-7C4F-99C4-8E03CA4FFFB4}" type="presOf" srcId="{E45A85FE-371A-4911-93FA-28507A9AE8CA}" destId="{3454F518-018A-9849-8C29-29B15CBEA4AF}" srcOrd="0" destOrd="0" presId="urn:microsoft.com/office/officeart/2005/8/layout/default"/>
    <dgm:cxn modelId="{E020D70F-0819-EC49-8DDB-04E8BD4A65F7}" type="presParOf" srcId="{DBE27D28-C627-454A-996D-9C07E5BC498D}" destId="{665E04B7-FE84-A849-BA90-91EE627F3518}" srcOrd="0" destOrd="0" presId="urn:microsoft.com/office/officeart/2005/8/layout/default"/>
    <dgm:cxn modelId="{27AB4D70-556F-9A41-950C-BC666B2CBDBC}" type="presParOf" srcId="{DBE27D28-C627-454A-996D-9C07E5BC498D}" destId="{D8BC5499-9077-1746-B777-6127EC92C912}" srcOrd="1" destOrd="0" presId="urn:microsoft.com/office/officeart/2005/8/layout/default"/>
    <dgm:cxn modelId="{81BE5126-4D93-4948-A968-5F4BDE848513}" type="presParOf" srcId="{DBE27D28-C627-454A-996D-9C07E5BC498D}" destId="{3454F518-018A-9849-8C29-29B15CBEA4AF}" srcOrd="2" destOrd="0" presId="urn:microsoft.com/office/officeart/2005/8/layout/default"/>
    <dgm:cxn modelId="{7EA66712-F958-A64E-A921-106DAC39A928}" type="presParOf" srcId="{DBE27D28-C627-454A-996D-9C07E5BC498D}" destId="{45EC6EAF-EEBD-0F4D-9164-C7FA6600CF72}" srcOrd="3" destOrd="0" presId="urn:microsoft.com/office/officeart/2005/8/layout/default"/>
    <dgm:cxn modelId="{11B71B5D-BB73-8344-9C4D-47BC79566391}" type="presParOf" srcId="{DBE27D28-C627-454A-996D-9C07E5BC498D}" destId="{01A74D07-9A41-6B49-82C4-36CDC2741330}" srcOrd="4" destOrd="0" presId="urn:microsoft.com/office/officeart/2005/8/layout/default"/>
    <dgm:cxn modelId="{D36C1BB1-90CA-5840-9483-0179827FB779}" type="presParOf" srcId="{DBE27D28-C627-454A-996D-9C07E5BC498D}" destId="{33BD229C-AE5E-D740-BCC0-4891C41170C7}" srcOrd="5" destOrd="0" presId="urn:microsoft.com/office/officeart/2005/8/layout/default"/>
    <dgm:cxn modelId="{BEF5C501-2E5C-6747-8441-37B8E547B0F4}" type="presParOf" srcId="{DBE27D28-C627-454A-996D-9C07E5BC498D}" destId="{85C957E7-E426-E242-8A8C-97942A750EA2}" srcOrd="6" destOrd="0" presId="urn:microsoft.com/office/officeart/2005/8/layout/default"/>
    <dgm:cxn modelId="{F653C5C4-D2A5-A64C-BFB7-FA7C82E93932}" type="presParOf" srcId="{DBE27D28-C627-454A-996D-9C07E5BC498D}" destId="{D52C7A67-A624-D942-83AB-1E0F8CFF79D7}" srcOrd="7" destOrd="0" presId="urn:microsoft.com/office/officeart/2005/8/layout/default"/>
    <dgm:cxn modelId="{D1A3FE23-208B-9946-ADAC-70B7A439FE98}" type="presParOf" srcId="{DBE27D28-C627-454A-996D-9C07E5BC498D}" destId="{4896064D-8B67-7E45-8A26-308834E7073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288AFD6-94C8-4CE6-B229-89931510ADE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C7EEDD-2F3D-46F3-8D06-1C40534A35E5}">
      <dgm:prSet/>
      <dgm:spPr/>
      <dgm:t>
        <a:bodyPr/>
        <a:lstStyle/>
        <a:p>
          <a:r>
            <a:rPr lang="en-GB"/>
            <a:t>Integrity </a:t>
          </a:r>
          <a:endParaRPr lang="en-US"/>
        </a:p>
      </dgm:t>
    </dgm:pt>
    <dgm:pt modelId="{6494EC8B-9FFC-4E65-BCCE-A787B24DE70E}" type="parTrans" cxnId="{2D4A42AC-9533-46F1-8816-37B788AD21D1}">
      <dgm:prSet/>
      <dgm:spPr/>
      <dgm:t>
        <a:bodyPr/>
        <a:lstStyle/>
        <a:p>
          <a:endParaRPr lang="en-US"/>
        </a:p>
      </dgm:t>
    </dgm:pt>
    <dgm:pt modelId="{A0FF0C97-9B07-4CF1-BB66-0FEA7187B7C7}" type="sibTrans" cxnId="{2D4A42AC-9533-46F1-8816-37B788AD21D1}">
      <dgm:prSet/>
      <dgm:spPr/>
      <dgm:t>
        <a:bodyPr/>
        <a:lstStyle/>
        <a:p>
          <a:endParaRPr lang="en-US"/>
        </a:p>
      </dgm:t>
    </dgm:pt>
    <dgm:pt modelId="{3E12368C-C04B-44B1-A586-F35EFBF49DD4}">
      <dgm:prSet/>
      <dgm:spPr/>
      <dgm:t>
        <a:bodyPr/>
        <a:lstStyle/>
        <a:p>
          <a:r>
            <a:rPr lang="en-GB" dirty="0"/>
            <a:t>Professionalism (</a:t>
          </a:r>
          <a:r>
            <a:rPr lang="en-US" dirty="0"/>
            <a:t>Phillips, 2019)</a:t>
          </a:r>
        </a:p>
      </dgm:t>
    </dgm:pt>
    <dgm:pt modelId="{B637B3E5-251F-4A9B-BBC9-5BBE26358875}" type="parTrans" cxnId="{4AEBFA35-6264-40C7-A882-CEB0C320E6D2}">
      <dgm:prSet/>
      <dgm:spPr/>
      <dgm:t>
        <a:bodyPr/>
        <a:lstStyle/>
        <a:p>
          <a:endParaRPr lang="en-US"/>
        </a:p>
      </dgm:t>
    </dgm:pt>
    <dgm:pt modelId="{B79715FE-6188-4B79-9A66-6618715809DF}" type="sibTrans" cxnId="{4AEBFA35-6264-40C7-A882-CEB0C320E6D2}">
      <dgm:prSet/>
      <dgm:spPr/>
      <dgm:t>
        <a:bodyPr/>
        <a:lstStyle/>
        <a:p>
          <a:endParaRPr lang="en-US"/>
        </a:p>
      </dgm:t>
    </dgm:pt>
    <dgm:pt modelId="{DD6F37A0-7D3F-4967-8098-141A5AF6F567}">
      <dgm:prSet/>
      <dgm:spPr/>
      <dgm:t>
        <a:bodyPr/>
        <a:lstStyle/>
        <a:p>
          <a:r>
            <a:rPr lang="en-GB" dirty="0"/>
            <a:t>Collaboration</a:t>
          </a:r>
          <a:endParaRPr lang="en-US" dirty="0"/>
        </a:p>
      </dgm:t>
    </dgm:pt>
    <dgm:pt modelId="{9921DB0A-C8E2-428E-AF10-E10359DB973A}" type="parTrans" cxnId="{8ED5956C-E419-4636-9B2A-7A0B9D7BCC5C}">
      <dgm:prSet/>
      <dgm:spPr/>
      <dgm:t>
        <a:bodyPr/>
        <a:lstStyle/>
        <a:p>
          <a:endParaRPr lang="en-US"/>
        </a:p>
      </dgm:t>
    </dgm:pt>
    <dgm:pt modelId="{C0C13733-0E1C-45CB-8C76-ACC32430A6B4}" type="sibTrans" cxnId="{8ED5956C-E419-4636-9B2A-7A0B9D7BCC5C}">
      <dgm:prSet/>
      <dgm:spPr/>
      <dgm:t>
        <a:bodyPr/>
        <a:lstStyle/>
        <a:p>
          <a:endParaRPr lang="en-US"/>
        </a:p>
      </dgm:t>
    </dgm:pt>
    <dgm:pt modelId="{B62E30EB-FB23-4993-9F0D-5F81F21542E1}" type="pres">
      <dgm:prSet presAssocID="{E288AFD6-94C8-4CE6-B229-89931510ADE0}" presName="root" presStyleCnt="0">
        <dgm:presLayoutVars>
          <dgm:dir/>
          <dgm:resizeHandles val="exact"/>
        </dgm:presLayoutVars>
      </dgm:prSet>
      <dgm:spPr/>
    </dgm:pt>
    <dgm:pt modelId="{6EB5ED04-30BC-48D8-A5A3-1B03B75021AD}" type="pres">
      <dgm:prSet presAssocID="{A8C7EEDD-2F3D-46F3-8D06-1C40534A35E5}" presName="compNode" presStyleCnt="0"/>
      <dgm:spPr/>
    </dgm:pt>
    <dgm:pt modelId="{B230DF7A-CCA5-4F1D-A1D9-B3F942BCE687}" type="pres">
      <dgm:prSet presAssocID="{A8C7EEDD-2F3D-46F3-8D06-1C40534A35E5}" presName="bgRect" presStyleLbl="bgShp" presStyleIdx="0" presStyleCnt="3"/>
      <dgm:spPr/>
    </dgm:pt>
    <dgm:pt modelId="{F6093028-1633-45C1-9F2E-FFA1306CD000}" type="pres">
      <dgm:prSet presAssocID="{A8C7EEDD-2F3D-46F3-8D06-1C40534A35E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A47899C0-77A7-4BD4-8637-66C47A6E5443}" type="pres">
      <dgm:prSet presAssocID="{A8C7EEDD-2F3D-46F3-8D06-1C40534A35E5}" presName="spaceRect" presStyleCnt="0"/>
      <dgm:spPr/>
    </dgm:pt>
    <dgm:pt modelId="{BFD349F9-53D3-4BAB-B23C-2F1AE1BC888B}" type="pres">
      <dgm:prSet presAssocID="{A8C7EEDD-2F3D-46F3-8D06-1C40534A35E5}" presName="parTx" presStyleLbl="revTx" presStyleIdx="0" presStyleCnt="3">
        <dgm:presLayoutVars>
          <dgm:chMax val="0"/>
          <dgm:chPref val="0"/>
        </dgm:presLayoutVars>
      </dgm:prSet>
      <dgm:spPr/>
    </dgm:pt>
    <dgm:pt modelId="{A12359EB-6F23-4E8E-AC5B-8AA219DB70CE}" type="pres">
      <dgm:prSet presAssocID="{A0FF0C97-9B07-4CF1-BB66-0FEA7187B7C7}" presName="sibTrans" presStyleCnt="0"/>
      <dgm:spPr/>
    </dgm:pt>
    <dgm:pt modelId="{8A5EAFE8-FA48-4A14-9E80-D5A20C10F705}" type="pres">
      <dgm:prSet presAssocID="{3E12368C-C04B-44B1-A586-F35EFBF49DD4}" presName="compNode" presStyleCnt="0"/>
      <dgm:spPr/>
    </dgm:pt>
    <dgm:pt modelId="{6F789AF1-919D-44F4-BAD8-043DC674C24D}" type="pres">
      <dgm:prSet presAssocID="{3E12368C-C04B-44B1-A586-F35EFBF49DD4}" presName="bgRect" presStyleLbl="bgShp" presStyleIdx="1" presStyleCnt="3"/>
      <dgm:spPr/>
    </dgm:pt>
    <dgm:pt modelId="{9EDB5BD1-99F1-46B9-864D-A990DA793A04}" type="pres">
      <dgm:prSet presAssocID="{3E12368C-C04B-44B1-A586-F35EFBF49DD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9AF43868-3204-4E57-829B-CDA5DA5171DB}" type="pres">
      <dgm:prSet presAssocID="{3E12368C-C04B-44B1-A586-F35EFBF49DD4}" presName="spaceRect" presStyleCnt="0"/>
      <dgm:spPr/>
    </dgm:pt>
    <dgm:pt modelId="{03C34E0F-3953-476F-AEF7-83D5B8B5CE47}" type="pres">
      <dgm:prSet presAssocID="{3E12368C-C04B-44B1-A586-F35EFBF49DD4}" presName="parTx" presStyleLbl="revTx" presStyleIdx="1" presStyleCnt="3">
        <dgm:presLayoutVars>
          <dgm:chMax val="0"/>
          <dgm:chPref val="0"/>
        </dgm:presLayoutVars>
      </dgm:prSet>
      <dgm:spPr/>
    </dgm:pt>
    <dgm:pt modelId="{D99F2725-28B2-483F-B71F-5F8B4FCEE8AA}" type="pres">
      <dgm:prSet presAssocID="{B79715FE-6188-4B79-9A66-6618715809DF}" presName="sibTrans" presStyleCnt="0"/>
      <dgm:spPr/>
    </dgm:pt>
    <dgm:pt modelId="{08BF6E68-8C61-4496-99DD-CBE48B825EF6}" type="pres">
      <dgm:prSet presAssocID="{DD6F37A0-7D3F-4967-8098-141A5AF6F567}" presName="compNode" presStyleCnt="0"/>
      <dgm:spPr/>
    </dgm:pt>
    <dgm:pt modelId="{EB2097FF-9AA0-4D58-9BB1-2ABB085A1D89}" type="pres">
      <dgm:prSet presAssocID="{DD6F37A0-7D3F-4967-8098-141A5AF6F567}" presName="bgRect" presStyleLbl="bgShp" presStyleIdx="2" presStyleCnt="3"/>
      <dgm:spPr/>
    </dgm:pt>
    <dgm:pt modelId="{678D4246-2A97-4BBD-A687-B9154FBF9C60}" type="pres">
      <dgm:prSet presAssocID="{DD6F37A0-7D3F-4967-8098-141A5AF6F56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AEB9DFE6-3C3C-4EB0-8CFC-DDF9E708F0EF}" type="pres">
      <dgm:prSet presAssocID="{DD6F37A0-7D3F-4967-8098-141A5AF6F567}" presName="spaceRect" presStyleCnt="0"/>
      <dgm:spPr/>
    </dgm:pt>
    <dgm:pt modelId="{B98BA923-7C91-43C1-BED4-E9F9325DBAEA}" type="pres">
      <dgm:prSet presAssocID="{DD6F37A0-7D3F-4967-8098-141A5AF6F567}" presName="parTx" presStyleLbl="revTx" presStyleIdx="2" presStyleCnt="3">
        <dgm:presLayoutVars>
          <dgm:chMax val="0"/>
          <dgm:chPref val="0"/>
        </dgm:presLayoutVars>
      </dgm:prSet>
      <dgm:spPr/>
    </dgm:pt>
  </dgm:ptLst>
  <dgm:cxnLst>
    <dgm:cxn modelId="{D28F9A0B-017A-4CB6-9648-DDF0813307B0}" type="presOf" srcId="{A8C7EEDD-2F3D-46F3-8D06-1C40534A35E5}" destId="{BFD349F9-53D3-4BAB-B23C-2F1AE1BC888B}" srcOrd="0" destOrd="0" presId="urn:microsoft.com/office/officeart/2018/2/layout/IconVerticalSolidList"/>
    <dgm:cxn modelId="{4AEBFA35-6264-40C7-A882-CEB0C320E6D2}" srcId="{E288AFD6-94C8-4CE6-B229-89931510ADE0}" destId="{3E12368C-C04B-44B1-A586-F35EFBF49DD4}" srcOrd="1" destOrd="0" parTransId="{B637B3E5-251F-4A9B-BBC9-5BBE26358875}" sibTransId="{B79715FE-6188-4B79-9A66-6618715809DF}"/>
    <dgm:cxn modelId="{FE680169-3BE5-4C34-80D3-BBAA80C35E5B}" type="presOf" srcId="{E288AFD6-94C8-4CE6-B229-89931510ADE0}" destId="{B62E30EB-FB23-4993-9F0D-5F81F21542E1}" srcOrd="0" destOrd="0" presId="urn:microsoft.com/office/officeart/2018/2/layout/IconVerticalSolidList"/>
    <dgm:cxn modelId="{8ED5956C-E419-4636-9B2A-7A0B9D7BCC5C}" srcId="{E288AFD6-94C8-4CE6-B229-89931510ADE0}" destId="{DD6F37A0-7D3F-4967-8098-141A5AF6F567}" srcOrd="2" destOrd="0" parTransId="{9921DB0A-C8E2-428E-AF10-E10359DB973A}" sibTransId="{C0C13733-0E1C-45CB-8C76-ACC32430A6B4}"/>
    <dgm:cxn modelId="{DD59E4A9-5C25-497C-801B-A7A700685001}" type="presOf" srcId="{3E12368C-C04B-44B1-A586-F35EFBF49DD4}" destId="{03C34E0F-3953-476F-AEF7-83D5B8B5CE47}" srcOrd="0" destOrd="0" presId="urn:microsoft.com/office/officeart/2018/2/layout/IconVerticalSolidList"/>
    <dgm:cxn modelId="{2D4A42AC-9533-46F1-8816-37B788AD21D1}" srcId="{E288AFD6-94C8-4CE6-B229-89931510ADE0}" destId="{A8C7EEDD-2F3D-46F3-8D06-1C40534A35E5}" srcOrd="0" destOrd="0" parTransId="{6494EC8B-9FFC-4E65-BCCE-A787B24DE70E}" sibTransId="{A0FF0C97-9B07-4CF1-BB66-0FEA7187B7C7}"/>
    <dgm:cxn modelId="{AB04C0E9-8388-4650-8E45-64D019BC13CC}" type="presOf" srcId="{DD6F37A0-7D3F-4967-8098-141A5AF6F567}" destId="{B98BA923-7C91-43C1-BED4-E9F9325DBAEA}" srcOrd="0" destOrd="0" presId="urn:microsoft.com/office/officeart/2018/2/layout/IconVerticalSolidList"/>
    <dgm:cxn modelId="{550905BD-0456-4216-97DE-DA61494D2088}" type="presParOf" srcId="{B62E30EB-FB23-4993-9F0D-5F81F21542E1}" destId="{6EB5ED04-30BC-48D8-A5A3-1B03B75021AD}" srcOrd="0" destOrd="0" presId="urn:microsoft.com/office/officeart/2018/2/layout/IconVerticalSolidList"/>
    <dgm:cxn modelId="{B02E9DDA-DF4C-4773-84FB-B97786E5A453}" type="presParOf" srcId="{6EB5ED04-30BC-48D8-A5A3-1B03B75021AD}" destId="{B230DF7A-CCA5-4F1D-A1D9-B3F942BCE687}" srcOrd="0" destOrd="0" presId="urn:microsoft.com/office/officeart/2018/2/layout/IconVerticalSolidList"/>
    <dgm:cxn modelId="{47C55B03-8D4C-4A5A-8C3D-DA529010C2B9}" type="presParOf" srcId="{6EB5ED04-30BC-48D8-A5A3-1B03B75021AD}" destId="{F6093028-1633-45C1-9F2E-FFA1306CD000}" srcOrd="1" destOrd="0" presId="urn:microsoft.com/office/officeart/2018/2/layout/IconVerticalSolidList"/>
    <dgm:cxn modelId="{7FF99E5B-84BF-4C59-9D89-894235DDFF74}" type="presParOf" srcId="{6EB5ED04-30BC-48D8-A5A3-1B03B75021AD}" destId="{A47899C0-77A7-4BD4-8637-66C47A6E5443}" srcOrd="2" destOrd="0" presId="urn:microsoft.com/office/officeart/2018/2/layout/IconVerticalSolidList"/>
    <dgm:cxn modelId="{D3207A35-1A60-448E-964F-FE1DE1FC12A3}" type="presParOf" srcId="{6EB5ED04-30BC-48D8-A5A3-1B03B75021AD}" destId="{BFD349F9-53D3-4BAB-B23C-2F1AE1BC888B}" srcOrd="3" destOrd="0" presId="urn:microsoft.com/office/officeart/2018/2/layout/IconVerticalSolidList"/>
    <dgm:cxn modelId="{6E2EF081-178F-4065-92F1-52C7C6AA0296}" type="presParOf" srcId="{B62E30EB-FB23-4993-9F0D-5F81F21542E1}" destId="{A12359EB-6F23-4E8E-AC5B-8AA219DB70CE}" srcOrd="1" destOrd="0" presId="urn:microsoft.com/office/officeart/2018/2/layout/IconVerticalSolidList"/>
    <dgm:cxn modelId="{94DB9184-C6EB-4AA6-AFDD-F032692E690E}" type="presParOf" srcId="{B62E30EB-FB23-4993-9F0D-5F81F21542E1}" destId="{8A5EAFE8-FA48-4A14-9E80-D5A20C10F705}" srcOrd="2" destOrd="0" presId="urn:microsoft.com/office/officeart/2018/2/layout/IconVerticalSolidList"/>
    <dgm:cxn modelId="{CC0752D3-D030-4DC8-B579-E1AEA851FCC0}" type="presParOf" srcId="{8A5EAFE8-FA48-4A14-9E80-D5A20C10F705}" destId="{6F789AF1-919D-44F4-BAD8-043DC674C24D}" srcOrd="0" destOrd="0" presId="urn:microsoft.com/office/officeart/2018/2/layout/IconVerticalSolidList"/>
    <dgm:cxn modelId="{2782649D-297B-468C-99BF-28FB3A18FE16}" type="presParOf" srcId="{8A5EAFE8-FA48-4A14-9E80-D5A20C10F705}" destId="{9EDB5BD1-99F1-46B9-864D-A990DA793A04}" srcOrd="1" destOrd="0" presId="urn:microsoft.com/office/officeart/2018/2/layout/IconVerticalSolidList"/>
    <dgm:cxn modelId="{47E27205-CB71-4963-82BA-BBFB616EE5F1}" type="presParOf" srcId="{8A5EAFE8-FA48-4A14-9E80-D5A20C10F705}" destId="{9AF43868-3204-4E57-829B-CDA5DA5171DB}" srcOrd="2" destOrd="0" presId="urn:microsoft.com/office/officeart/2018/2/layout/IconVerticalSolidList"/>
    <dgm:cxn modelId="{39357796-DBCD-41B8-BE65-C2BE31DEF3AB}" type="presParOf" srcId="{8A5EAFE8-FA48-4A14-9E80-D5A20C10F705}" destId="{03C34E0F-3953-476F-AEF7-83D5B8B5CE47}" srcOrd="3" destOrd="0" presId="urn:microsoft.com/office/officeart/2018/2/layout/IconVerticalSolidList"/>
    <dgm:cxn modelId="{3632D960-20B8-4251-A3D3-E20A243B1656}" type="presParOf" srcId="{B62E30EB-FB23-4993-9F0D-5F81F21542E1}" destId="{D99F2725-28B2-483F-B71F-5F8B4FCEE8AA}" srcOrd="3" destOrd="0" presId="urn:microsoft.com/office/officeart/2018/2/layout/IconVerticalSolidList"/>
    <dgm:cxn modelId="{7F5F6C9D-0EEC-4931-89F0-EF4A2C0B5AE5}" type="presParOf" srcId="{B62E30EB-FB23-4993-9F0D-5F81F21542E1}" destId="{08BF6E68-8C61-4496-99DD-CBE48B825EF6}" srcOrd="4" destOrd="0" presId="urn:microsoft.com/office/officeart/2018/2/layout/IconVerticalSolidList"/>
    <dgm:cxn modelId="{EE4C763B-7A55-4CBF-8117-1FDC93AD356D}" type="presParOf" srcId="{08BF6E68-8C61-4496-99DD-CBE48B825EF6}" destId="{EB2097FF-9AA0-4D58-9BB1-2ABB085A1D89}" srcOrd="0" destOrd="0" presId="urn:microsoft.com/office/officeart/2018/2/layout/IconVerticalSolidList"/>
    <dgm:cxn modelId="{1CEDEFC8-3381-46A0-83D0-9030CE3678A1}" type="presParOf" srcId="{08BF6E68-8C61-4496-99DD-CBE48B825EF6}" destId="{678D4246-2A97-4BBD-A687-B9154FBF9C60}" srcOrd="1" destOrd="0" presId="urn:microsoft.com/office/officeart/2018/2/layout/IconVerticalSolidList"/>
    <dgm:cxn modelId="{6AE0B9DA-9032-44CA-9C95-936BCF74DF96}" type="presParOf" srcId="{08BF6E68-8C61-4496-99DD-CBE48B825EF6}" destId="{AEB9DFE6-3C3C-4EB0-8CFC-DDF9E708F0EF}" srcOrd="2" destOrd="0" presId="urn:microsoft.com/office/officeart/2018/2/layout/IconVerticalSolidList"/>
    <dgm:cxn modelId="{A468599F-B118-47EE-85C4-17E72078A49E}" type="presParOf" srcId="{08BF6E68-8C61-4496-99DD-CBE48B825EF6}" destId="{B98BA923-7C91-43C1-BED4-E9F9325DBAE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24BDB3-2DC9-4135-8FA3-E481CDBEE23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C98D9E08-D4D5-4AE6-8164-A7FF824E86F4}">
      <dgm:prSet/>
      <dgm:spPr/>
      <dgm:t>
        <a:bodyPr/>
        <a:lstStyle/>
        <a:p>
          <a:r>
            <a:rPr lang="en-GB" dirty="0"/>
            <a:t>Mutual Expectations (</a:t>
          </a:r>
          <a:r>
            <a:rPr lang="en-US" dirty="0" err="1"/>
            <a:t>Jeske</a:t>
          </a:r>
          <a:r>
            <a:rPr lang="en-US" dirty="0"/>
            <a:t> and </a:t>
          </a:r>
          <a:r>
            <a:rPr lang="en-US" dirty="0" err="1"/>
            <a:t>Calvard</a:t>
          </a:r>
          <a:r>
            <a:rPr lang="en-US" dirty="0"/>
            <a:t>, 2020)</a:t>
          </a:r>
        </a:p>
      </dgm:t>
    </dgm:pt>
    <dgm:pt modelId="{BEBD6739-A946-42EF-B0D0-E70FE3B5A899}" type="parTrans" cxnId="{6FDC3F39-4C9A-4EF7-A0FA-B26498D38C8C}">
      <dgm:prSet/>
      <dgm:spPr/>
      <dgm:t>
        <a:bodyPr/>
        <a:lstStyle/>
        <a:p>
          <a:endParaRPr lang="en-US"/>
        </a:p>
      </dgm:t>
    </dgm:pt>
    <dgm:pt modelId="{FD9EBDAF-98D2-4D14-BC44-7D2A42BF2AA2}" type="sibTrans" cxnId="{6FDC3F39-4C9A-4EF7-A0FA-B26498D38C8C}">
      <dgm:prSet/>
      <dgm:spPr/>
      <dgm:t>
        <a:bodyPr/>
        <a:lstStyle/>
        <a:p>
          <a:endParaRPr lang="en-US"/>
        </a:p>
      </dgm:t>
    </dgm:pt>
    <dgm:pt modelId="{0B0E6BF4-B643-402A-BB58-7782101676F6}">
      <dgm:prSet/>
      <dgm:spPr/>
      <dgm:t>
        <a:bodyPr/>
        <a:lstStyle/>
        <a:p>
          <a:r>
            <a:rPr lang="en-GB"/>
            <a:t>Contractual Relationship </a:t>
          </a:r>
          <a:endParaRPr lang="en-US"/>
        </a:p>
      </dgm:t>
    </dgm:pt>
    <dgm:pt modelId="{60617EF5-4A0F-4164-9E1D-6CE7E7D7F6DE}" type="parTrans" cxnId="{B7D3F5F3-F2D8-4D35-AA2F-92A73F4E80F6}">
      <dgm:prSet/>
      <dgm:spPr/>
      <dgm:t>
        <a:bodyPr/>
        <a:lstStyle/>
        <a:p>
          <a:endParaRPr lang="en-US"/>
        </a:p>
      </dgm:t>
    </dgm:pt>
    <dgm:pt modelId="{6CB07DA2-6AC0-4C3C-B858-A8EEA4662862}" type="sibTrans" cxnId="{B7D3F5F3-F2D8-4D35-AA2F-92A73F4E80F6}">
      <dgm:prSet/>
      <dgm:spPr/>
      <dgm:t>
        <a:bodyPr/>
        <a:lstStyle/>
        <a:p>
          <a:endParaRPr lang="en-US"/>
        </a:p>
      </dgm:t>
    </dgm:pt>
    <dgm:pt modelId="{410D93AF-103A-48AD-9323-F313FEA9D9FD}">
      <dgm:prSet/>
      <dgm:spPr/>
      <dgm:t>
        <a:bodyPr/>
        <a:lstStyle/>
        <a:p>
          <a:r>
            <a:rPr lang="en-GB" dirty="0"/>
            <a:t>Trust and Communication </a:t>
          </a:r>
          <a:endParaRPr lang="en-US" dirty="0"/>
        </a:p>
      </dgm:t>
    </dgm:pt>
    <dgm:pt modelId="{ED7AF09D-E1EF-4A82-B573-02B6A0EE2FE2}" type="parTrans" cxnId="{1F668B18-4154-4CF8-BE75-9F3EABAC70A7}">
      <dgm:prSet/>
      <dgm:spPr/>
      <dgm:t>
        <a:bodyPr/>
        <a:lstStyle/>
        <a:p>
          <a:endParaRPr lang="en-US"/>
        </a:p>
      </dgm:t>
    </dgm:pt>
    <dgm:pt modelId="{CC8D7CC5-4B83-43E3-A763-D672A791FAB1}" type="sibTrans" cxnId="{1F668B18-4154-4CF8-BE75-9F3EABAC70A7}">
      <dgm:prSet/>
      <dgm:spPr/>
      <dgm:t>
        <a:bodyPr/>
        <a:lstStyle/>
        <a:p>
          <a:endParaRPr lang="en-US"/>
        </a:p>
      </dgm:t>
    </dgm:pt>
    <dgm:pt modelId="{A4FB691D-B282-DE40-99EB-D71EC9932AE7}" type="pres">
      <dgm:prSet presAssocID="{0F24BDB3-2DC9-4135-8FA3-E481CDBEE233}" presName="hierChild1" presStyleCnt="0">
        <dgm:presLayoutVars>
          <dgm:chPref val="1"/>
          <dgm:dir/>
          <dgm:animOne val="branch"/>
          <dgm:animLvl val="lvl"/>
          <dgm:resizeHandles/>
        </dgm:presLayoutVars>
      </dgm:prSet>
      <dgm:spPr/>
    </dgm:pt>
    <dgm:pt modelId="{BE7C2DB4-6C78-7B40-8B17-4D60F182C758}" type="pres">
      <dgm:prSet presAssocID="{C98D9E08-D4D5-4AE6-8164-A7FF824E86F4}" presName="hierRoot1" presStyleCnt="0"/>
      <dgm:spPr/>
    </dgm:pt>
    <dgm:pt modelId="{D8CCCE0C-8B09-D444-8701-4DDDB5B18D67}" type="pres">
      <dgm:prSet presAssocID="{C98D9E08-D4D5-4AE6-8164-A7FF824E86F4}" presName="composite" presStyleCnt="0"/>
      <dgm:spPr/>
    </dgm:pt>
    <dgm:pt modelId="{F713A064-7E43-C548-8A58-20C201449BF8}" type="pres">
      <dgm:prSet presAssocID="{C98D9E08-D4D5-4AE6-8164-A7FF824E86F4}" presName="background" presStyleLbl="node0" presStyleIdx="0" presStyleCnt="3"/>
      <dgm:spPr/>
    </dgm:pt>
    <dgm:pt modelId="{440AB260-552B-064E-B06E-382B4981289E}" type="pres">
      <dgm:prSet presAssocID="{C98D9E08-D4D5-4AE6-8164-A7FF824E86F4}" presName="text" presStyleLbl="fgAcc0" presStyleIdx="0" presStyleCnt="3">
        <dgm:presLayoutVars>
          <dgm:chPref val="3"/>
        </dgm:presLayoutVars>
      </dgm:prSet>
      <dgm:spPr/>
    </dgm:pt>
    <dgm:pt modelId="{A7E2875C-67A8-1447-8F0F-3672C774E40C}" type="pres">
      <dgm:prSet presAssocID="{C98D9E08-D4D5-4AE6-8164-A7FF824E86F4}" presName="hierChild2" presStyleCnt="0"/>
      <dgm:spPr/>
    </dgm:pt>
    <dgm:pt modelId="{F46AFE98-B844-254C-A198-4E834BDA8E9C}" type="pres">
      <dgm:prSet presAssocID="{0B0E6BF4-B643-402A-BB58-7782101676F6}" presName="hierRoot1" presStyleCnt="0"/>
      <dgm:spPr/>
    </dgm:pt>
    <dgm:pt modelId="{0EC18134-99BF-FA4E-B3BF-D508B529439C}" type="pres">
      <dgm:prSet presAssocID="{0B0E6BF4-B643-402A-BB58-7782101676F6}" presName="composite" presStyleCnt="0"/>
      <dgm:spPr/>
    </dgm:pt>
    <dgm:pt modelId="{4935EDAA-1A88-5140-B5A0-7C8B2FECB81C}" type="pres">
      <dgm:prSet presAssocID="{0B0E6BF4-B643-402A-BB58-7782101676F6}" presName="background" presStyleLbl="node0" presStyleIdx="1" presStyleCnt="3"/>
      <dgm:spPr/>
    </dgm:pt>
    <dgm:pt modelId="{14B9B9BD-2203-1643-AF65-7AF5214DB398}" type="pres">
      <dgm:prSet presAssocID="{0B0E6BF4-B643-402A-BB58-7782101676F6}" presName="text" presStyleLbl="fgAcc0" presStyleIdx="1" presStyleCnt="3">
        <dgm:presLayoutVars>
          <dgm:chPref val="3"/>
        </dgm:presLayoutVars>
      </dgm:prSet>
      <dgm:spPr/>
    </dgm:pt>
    <dgm:pt modelId="{ACC73CA4-1ADB-774B-9EA3-F26E903D6723}" type="pres">
      <dgm:prSet presAssocID="{0B0E6BF4-B643-402A-BB58-7782101676F6}" presName="hierChild2" presStyleCnt="0"/>
      <dgm:spPr/>
    </dgm:pt>
    <dgm:pt modelId="{6863707E-9F75-9E49-9F53-F73615ADA15E}" type="pres">
      <dgm:prSet presAssocID="{410D93AF-103A-48AD-9323-F313FEA9D9FD}" presName="hierRoot1" presStyleCnt="0"/>
      <dgm:spPr/>
    </dgm:pt>
    <dgm:pt modelId="{1186703B-F4E1-0042-BF21-6680160639DF}" type="pres">
      <dgm:prSet presAssocID="{410D93AF-103A-48AD-9323-F313FEA9D9FD}" presName="composite" presStyleCnt="0"/>
      <dgm:spPr/>
    </dgm:pt>
    <dgm:pt modelId="{984CC8FB-20EC-B341-BBF0-8753D5E64066}" type="pres">
      <dgm:prSet presAssocID="{410D93AF-103A-48AD-9323-F313FEA9D9FD}" presName="background" presStyleLbl="node0" presStyleIdx="2" presStyleCnt="3"/>
      <dgm:spPr/>
    </dgm:pt>
    <dgm:pt modelId="{A2829984-26BF-6F48-8759-EE2FA6864B26}" type="pres">
      <dgm:prSet presAssocID="{410D93AF-103A-48AD-9323-F313FEA9D9FD}" presName="text" presStyleLbl="fgAcc0" presStyleIdx="2" presStyleCnt="3">
        <dgm:presLayoutVars>
          <dgm:chPref val="3"/>
        </dgm:presLayoutVars>
      </dgm:prSet>
      <dgm:spPr/>
    </dgm:pt>
    <dgm:pt modelId="{A6DF021E-8841-6E4A-939A-D88208B57FDF}" type="pres">
      <dgm:prSet presAssocID="{410D93AF-103A-48AD-9323-F313FEA9D9FD}" presName="hierChild2" presStyleCnt="0"/>
      <dgm:spPr/>
    </dgm:pt>
  </dgm:ptLst>
  <dgm:cxnLst>
    <dgm:cxn modelId="{1F668B18-4154-4CF8-BE75-9F3EABAC70A7}" srcId="{0F24BDB3-2DC9-4135-8FA3-E481CDBEE233}" destId="{410D93AF-103A-48AD-9323-F313FEA9D9FD}" srcOrd="2" destOrd="0" parTransId="{ED7AF09D-E1EF-4A82-B573-02B6A0EE2FE2}" sibTransId="{CC8D7CC5-4B83-43E3-A763-D672A791FAB1}"/>
    <dgm:cxn modelId="{8BDF6220-C129-F94A-9A14-804E42CF910C}" type="presOf" srcId="{C98D9E08-D4D5-4AE6-8164-A7FF824E86F4}" destId="{440AB260-552B-064E-B06E-382B4981289E}" srcOrd="0" destOrd="0" presId="urn:microsoft.com/office/officeart/2005/8/layout/hierarchy1"/>
    <dgm:cxn modelId="{6FDC3F39-4C9A-4EF7-A0FA-B26498D38C8C}" srcId="{0F24BDB3-2DC9-4135-8FA3-E481CDBEE233}" destId="{C98D9E08-D4D5-4AE6-8164-A7FF824E86F4}" srcOrd="0" destOrd="0" parTransId="{BEBD6739-A946-42EF-B0D0-E70FE3B5A899}" sibTransId="{FD9EBDAF-98D2-4D14-BC44-7D2A42BF2AA2}"/>
    <dgm:cxn modelId="{AE10C28A-482E-D745-8B36-DEAAE7CBD63C}" type="presOf" srcId="{0B0E6BF4-B643-402A-BB58-7782101676F6}" destId="{14B9B9BD-2203-1643-AF65-7AF5214DB398}" srcOrd="0" destOrd="0" presId="urn:microsoft.com/office/officeart/2005/8/layout/hierarchy1"/>
    <dgm:cxn modelId="{FA2ABCDF-B2E9-024D-A2AF-A574C33CDFDA}" type="presOf" srcId="{410D93AF-103A-48AD-9323-F313FEA9D9FD}" destId="{A2829984-26BF-6F48-8759-EE2FA6864B26}" srcOrd="0" destOrd="0" presId="urn:microsoft.com/office/officeart/2005/8/layout/hierarchy1"/>
    <dgm:cxn modelId="{9CD617E5-61DC-5142-B55F-92912E607025}" type="presOf" srcId="{0F24BDB3-2DC9-4135-8FA3-E481CDBEE233}" destId="{A4FB691D-B282-DE40-99EB-D71EC9932AE7}" srcOrd="0" destOrd="0" presId="urn:microsoft.com/office/officeart/2005/8/layout/hierarchy1"/>
    <dgm:cxn modelId="{B7D3F5F3-F2D8-4D35-AA2F-92A73F4E80F6}" srcId="{0F24BDB3-2DC9-4135-8FA3-E481CDBEE233}" destId="{0B0E6BF4-B643-402A-BB58-7782101676F6}" srcOrd="1" destOrd="0" parTransId="{60617EF5-4A0F-4164-9E1D-6CE7E7D7F6DE}" sibTransId="{6CB07DA2-6AC0-4C3C-B858-A8EEA4662862}"/>
    <dgm:cxn modelId="{03497577-FB02-2141-A7A4-EC44D8D15291}" type="presParOf" srcId="{A4FB691D-B282-DE40-99EB-D71EC9932AE7}" destId="{BE7C2DB4-6C78-7B40-8B17-4D60F182C758}" srcOrd="0" destOrd="0" presId="urn:microsoft.com/office/officeart/2005/8/layout/hierarchy1"/>
    <dgm:cxn modelId="{9D0A4E47-8A9D-254F-B3ED-A4F87B49BF92}" type="presParOf" srcId="{BE7C2DB4-6C78-7B40-8B17-4D60F182C758}" destId="{D8CCCE0C-8B09-D444-8701-4DDDB5B18D67}" srcOrd="0" destOrd="0" presId="urn:microsoft.com/office/officeart/2005/8/layout/hierarchy1"/>
    <dgm:cxn modelId="{B41DB1B4-ED8D-A047-B47C-F515D9AA759B}" type="presParOf" srcId="{D8CCCE0C-8B09-D444-8701-4DDDB5B18D67}" destId="{F713A064-7E43-C548-8A58-20C201449BF8}" srcOrd="0" destOrd="0" presId="urn:microsoft.com/office/officeart/2005/8/layout/hierarchy1"/>
    <dgm:cxn modelId="{760E632C-14E6-1C49-B226-F87ADA13AF94}" type="presParOf" srcId="{D8CCCE0C-8B09-D444-8701-4DDDB5B18D67}" destId="{440AB260-552B-064E-B06E-382B4981289E}" srcOrd="1" destOrd="0" presId="urn:microsoft.com/office/officeart/2005/8/layout/hierarchy1"/>
    <dgm:cxn modelId="{5172B7C0-1CB3-7546-A02D-1FBE5341C392}" type="presParOf" srcId="{BE7C2DB4-6C78-7B40-8B17-4D60F182C758}" destId="{A7E2875C-67A8-1447-8F0F-3672C774E40C}" srcOrd="1" destOrd="0" presId="urn:microsoft.com/office/officeart/2005/8/layout/hierarchy1"/>
    <dgm:cxn modelId="{073EE71F-66CB-844B-9BA9-0502EB0B6BFA}" type="presParOf" srcId="{A4FB691D-B282-DE40-99EB-D71EC9932AE7}" destId="{F46AFE98-B844-254C-A198-4E834BDA8E9C}" srcOrd="1" destOrd="0" presId="urn:microsoft.com/office/officeart/2005/8/layout/hierarchy1"/>
    <dgm:cxn modelId="{FFFEC413-B6FB-154D-968C-5FC79527FD25}" type="presParOf" srcId="{F46AFE98-B844-254C-A198-4E834BDA8E9C}" destId="{0EC18134-99BF-FA4E-B3BF-D508B529439C}" srcOrd="0" destOrd="0" presId="urn:microsoft.com/office/officeart/2005/8/layout/hierarchy1"/>
    <dgm:cxn modelId="{50236E75-853F-0C44-A1EC-1287DE3F90A8}" type="presParOf" srcId="{0EC18134-99BF-FA4E-B3BF-D508B529439C}" destId="{4935EDAA-1A88-5140-B5A0-7C8B2FECB81C}" srcOrd="0" destOrd="0" presId="urn:microsoft.com/office/officeart/2005/8/layout/hierarchy1"/>
    <dgm:cxn modelId="{32534C51-ABF0-CA42-9F7B-CB9E47E0B9DF}" type="presParOf" srcId="{0EC18134-99BF-FA4E-B3BF-D508B529439C}" destId="{14B9B9BD-2203-1643-AF65-7AF5214DB398}" srcOrd="1" destOrd="0" presId="urn:microsoft.com/office/officeart/2005/8/layout/hierarchy1"/>
    <dgm:cxn modelId="{9BEA1051-3911-8C47-920C-2E311641F4AE}" type="presParOf" srcId="{F46AFE98-B844-254C-A198-4E834BDA8E9C}" destId="{ACC73CA4-1ADB-774B-9EA3-F26E903D6723}" srcOrd="1" destOrd="0" presId="urn:microsoft.com/office/officeart/2005/8/layout/hierarchy1"/>
    <dgm:cxn modelId="{1E0E4273-8648-1949-B079-D866A091B42E}" type="presParOf" srcId="{A4FB691D-B282-DE40-99EB-D71EC9932AE7}" destId="{6863707E-9F75-9E49-9F53-F73615ADA15E}" srcOrd="2" destOrd="0" presId="urn:microsoft.com/office/officeart/2005/8/layout/hierarchy1"/>
    <dgm:cxn modelId="{0E83D247-947E-7F45-8176-4FC3C1C1AC67}" type="presParOf" srcId="{6863707E-9F75-9E49-9F53-F73615ADA15E}" destId="{1186703B-F4E1-0042-BF21-6680160639DF}" srcOrd="0" destOrd="0" presId="urn:microsoft.com/office/officeart/2005/8/layout/hierarchy1"/>
    <dgm:cxn modelId="{4949DB2A-A101-C04E-8900-6B8D16F89E2E}" type="presParOf" srcId="{1186703B-F4E1-0042-BF21-6680160639DF}" destId="{984CC8FB-20EC-B341-BBF0-8753D5E64066}" srcOrd="0" destOrd="0" presId="urn:microsoft.com/office/officeart/2005/8/layout/hierarchy1"/>
    <dgm:cxn modelId="{DDB7F4E4-FD55-3E44-9D2B-38F2D8EC084B}" type="presParOf" srcId="{1186703B-F4E1-0042-BF21-6680160639DF}" destId="{A2829984-26BF-6F48-8759-EE2FA6864B26}" srcOrd="1" destOrd="0" presId="urn:microsoft.com/office/officeart/2005/8/layout/hierarchy1"/>
    <dgm:cxn modelId="{A59F9E4E-5F85-BC42-9B07-4B857A6ED14D}" type="presParOf" srcId="{6863707E-9F75-9E49-9F53-F73615ADA15E}" destId="{A6DF021E-8841-6E4A-939A-D88208B57FD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0E1AC54-3F98-440A-ADD1-21BD4B323B7A}"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F4A361BA-36BD-4676-8EBC-572E9F5A2824}">
      <dgm:prSet/>
      <dgm:spPr/>
      <dgm:t>
        <a:bodyPr/>
        <a:lstStyle/>
        <a:p>
          <a:r>
            <a:rPr lang="en-GB"/>
            <a:t>Organizational Culture</a:t>
          </a:r>
          <a:endParaRPr lang="en-US"/>
        </a:p>
      </dgm:t>
    </dgm:pt>
    <dgm:pt modelId="{968CA367-96CD-4260-8D2C-08086F6A913D}" type="parTrans" cxnId="{75A0EAD5-34DD-4D87-8B04-336BF57E9B8C}">
      <dgm:prSet/>
      <dgm:spPr/>
      <dgm:t>
        <a:bodyPr/>
        <a:lstStyle/>
        <a:p>
          <a:endParaRPr lang="en-US"/>
        </a:p>
      </dgm:t>
    </dgm:pt>
    <dgm:pt modelId="{B167D9D3-AB06-494A-B30A-7650474FD33F}" type="sibTrans" cxnId="{75A0EAD5-34DD-4D87-8B04-336BF57E9B8C}">
      <dgm:prSet/>
      <dgm:spPr/>
      <dgm:t>
        <a:bodyPr/>
        <a:lstStyle/>
        <a:p>
          <a:endParaRPr lang="en-US"/>
        </a:p>
      </dgm:t>
    </dgm:pt>
    <dgm:pt modelId="{746B8F36-E2FB-4302-8B4A-18B3D3D2A716}">
      <dgm:prSet/>
      <dgm:spPr/>
      <dgm:t>
        <a:bodyPr/>
        <a:lstStyle/>
        <a:p>
          <a:r>
            <a:rPr lang="en-GB" dirty="0"/>
            <a:t>Leadership Style (</a:t>
          </a:r>
          <a:r>
            <a:rPr lang="en-US" dirty="0"/>
            <a:t>Sheridan, 2018)</a:t>
          </a:r>
        </a:p>
      </dgm:t>
    </dgm:pt>
    <dgm:pt modelId="{296FC008-11A8-45AB-98F2-14A17CCBC9CB}" type="parTrans" cxnId="{14E2AF37-7B60-4127-A80D-FC0211C541FA}">
      <dgm:prSet/>
      <dgm:spPr/>
      <dgm:t>
        <a:bodyPr/>
        <a:lstStyle/>
        <a:p>
          <a:endParaRPr lang="en-US"/>
        </a:p>
      </dgm:t>
    </dgm:pt>
    <dgm:pt modelId="{BA4FC421-C23C-4296-BE71-A8C5A900AC20}" type="sibTrans" cxnId="{14E2AF37-7B60-4127-A80D-FC0211C541FA}">
      <dgm:prSet/>
      <dgm:spPr/>
      <dgm:t>
        <a:bodyPr/>
        <a:lstStyle/>
        <a:p>
          <a:endParaRPr lang="en-US"/>
        </a:p>
      </dgm:t>
    </dgm:pt>
    <dgm:pt modelId="{99D60ADE-BD4D-43A6-810E-72CA4A1D0BD8}">
      <dgm:prSet/>
      <dgm:spPr/>
      <dgm:t>
        <a:bodyPr/>
        <a:lstStyle/>
        <a:p>
          <a:r>
            <a:rPr lang="en-GB"/>
            <a:t>Work life balance </a:t>
          </a:r>
          <a:endParaRPr lang="en-US"/>
        </a:p>
      </dgm:t>
    </dgm:pt>
    <dgm:pt modelId="{5A1F7172-C369-4D15-9FF8-1DA7F60D41AC}" type="parTrans" cxnId="{17CFEA75-68A0-41ED-950B-7A8C59A1343A}">
      <dgm:prSet/>
      <dgm:spPr/>
      <dgm:t>
        <a:bodyPr/>
        <a:lstStyle/>
        <a:p>
          <a:endParaRPr lang="en-US"/>
        </a:p>
      </dgm:t>
    </dgm:pt>
    <dgm:pt modelId="{64F68DEE-C653-430C-A211-19022AC21739}" type="sibTrans" cxnId="{17CFEA75-68A0-41ED-950B-7A8C59A1343A}">
      <dgm:prSet/>
      <dgm:spPr/>
      <dgm:t>
        <a:bodyPr/>
        <a:lstStyle/>
        <a:p>
          <a:endParaRPr lang="en-US"/>
        </a:p>
      </dgm:t>
    </dgm:pt>
    <dgm:pt modelId="{EF77C56A-EF38-F540-9D98-AB86DC3664C6}" type="pres">
      <dgm:prSet presAssocID="{A0E1AC54-3F98-440A-ADD1-21BD4B323B7A}" presName="hierChild1" presStyleCnt="0">
        <dgm:presLayoutVars>
          <dgm:chPref val="1"/>
          <dgm:dir/>
          <dgm:animOne val="branch"/>
          <dgm:animLvl val="lvl"/>
          <dgm:resizeHandles/>
        </dgm:presLayoutVars>
      </dgm:prSet>
      <dgm:spPr/>
    </dgm:pt>
    <dgm:pt modelId="{AF5AAA01-8156-B84C-A59C-E319905F94C2}" type="pres">
      <dgm:prSet presAssocID="{F4A361BA-36BD-4676-8EBC-572E9F5A2824}" presName="hierRoot1" presStyleCnt="0"/>
      <dgm:spPr/>
    </dgm:pt>
    <dgm:pt modelId="{ADF803DB-E1F1-3B48-868D-501A065E5B20}" type="pres">
      <dgm:prSet presAssocID="{F4A361BA-36BD-4676-8EBC-572E9F5A2824}" presName="composite" presStyleCnt="0"/>
      <dgm:spPr/>
    </dgm:pt>
    <dgm:pt modelId="{DC651D4F-AB17-D640-A822-C2E65F3E82A2}" type="pres">
      <dgm:prSet presAssocID="{F4A361BA-36BD-4676-8EBC-572E9F5A2824}" presName="background" presStyleLbl="node0" presStyleIdx="0" presStyleCnt="3"/>
      <dgm:spPr/>
    </dgm:pt>
    <dgm:pt modelId="{BD5DB1F6-056E-8049-B87A-891DA72601BA}" type="pres">
      <dgm:prSet presAssocID="{F4A361BA-36BD-4676-8EBC-572E9F5A2824}" presName="text" presStyleLbl="fgAcc0" presStyleIdx="0" presStyleCnt="3">
        <dgm:presLayoutVars>
          <dgm:chPref val="3"/>
        </dgm:presLayoutVars>
      </dgm:prSet>
      <dgm:spPr/>
    </dgm:pt>
    <dgm:pt modelId="{3717FF8B-04FB-3549-9829-CC970B408E90}" type="pres">
      <dgm:prSet presAssocID="{F4A361BA-36BD-4676-8EBC-572E9F5A2824}" presName="hierChild2" presStyleCnt="0"/>
      <dgm:spPr/>
    </dgm:pt>
    <dgm:pt modelId="{F56537AA-94CE-4049-AC61-616C328819FF}" type="pres">
      <dgm:prSet presAssocID="{746B8F36-E2FB-4302-8B4A-18B3D3D2A716}" presName="hierRoot1" presStyleCnt="0"/>
      <dgm:spPr/>
    </dgm:pt>
    <dgm:pt modelId="{01A9AE74-942C-0448-84FD-A705AB02591D}" type="pres">
      <dgm:prSet presAssocID="{746B8F36-E2FB-4302-8B4A-18B3D3D2A716}" presName="composite" presStyleCnt="0"/>
      <dgm:spPr/>
    </dgm:pt>
    <dgm:pt modelId="{A132292B-2172-D14A-97E4-785083D51474}" type="pres">
      <dgm:prSet presAssocID="{746B8F36-E2FB-4302-8B4A-18B3D3D2A716}" presName="background" presStyleLbl="node0" presStyleIdx="1" presStyleCnt="3"/>
      <dgm:spPr/>
    </dgm:pt>
    <dgm:pt modelId="{BE2D2BDC-9BCD-9C42-AC56-1555E737CFC3}" type="pres">
      <dgm:prSet presAssocID="{746B8F36-E2FB-4302-8B4A-18B3D3D2A716}" presName="text" presStyleLbl="fgAcc0" presStyleIdx="1" presStyleCnt="3">
        <dgm:presLayoutVars>
          <dgm:chPref val="3"/>
        </dgm:presLayoutVars>
      </dgm:prSet>
      <dgm:spPr/>
    </dgm:pt>
    <dgm:pt modelId="{CD3A275F-11C4-1543-9D68-D8490E06764C}" type="pres">
      <dgm:prSet presAssocID="{746B8F36-E2FB-4302-8B4A-18B3D3D2A716}" presName="hierChild2" presStyleCnt="0"/>
      <dgm:spPr/>
    </dgm:pt>
    <dgm:pt modelId="{38C7BEB4-75ED-B343-A59C-0DF3C42387D2}" type="pres">
      <dgm:prSet presAssocID="{99D60ADE-BD4D-43A6-810E-72CA4A1D0BD8}" presName="hierRoot1" presStyleCnt="0"/>
      <dgm:spPr/>
    </dgm:pt>
    <dgm:pt modelId="{3116B796-DBD2-4A43-9CD3-D02A75ECA31D}" type="pres">
      <dgm:prSet presAssocID="{99D60ADE-BD4D-43A6-810E-72CA4A1D0BD8}" presName="composite" presStyleCnt="0"/>
      <dgm:spPr/>
    </dgm:pt>
    <dgm:pt modelId="{182FDE23-DBE0-AA43-9EE6-A2FDF9839220}" type="pres">
      <dgm:prSet presAssocID="{99D60ADE-BD4D-43A6-810E-72CA4A1D0BD8}" presName="background" presStyleLbl="node0" presStyleIdx="2" presStyleCnt="3"/>
      <dgm:spPr/>
    </dgm:pt>
    <dgm:pt modelId="{58AD8ED7-7921-4448-857E-AB7CEFA89E26}" type="pres">
      <dgm:prSet presAssocID="{99D60ADE-BD4D-43A6-810E-72CA4A1D0BD8}" presName="text" presStyleLbl="fgAcc0" presStyleIdx="2" presStyleCnt="3">
        <dgm:presLayoutVars>
          <dgm:chPref val="3"/>
        </dgm:presLayoutVars>
      </dgm:prSet>
      <dgm:spPr/>
    </dgm:pt>
    <dgm:pt modelId="{339D21A3-AC7F-B243-A1B3-D1BE49F90DAC}" type="pres">
      <dgm:prSet presAssocID="{99D60ADE-BD4D-43A6-810E-72CA4A1D0BD8}" presName="hierChild2" presStyleCnt="0"/>
      <dgm:spPr/>
    </dgm:pt>
  </dgm:ptLst>
  <dgm:cxnLst>
    <dgm:cxn modelId="{45AFF012-E9E9-C54F-8FE2-3D2EC300F8FB}" type="presOf" srcId="{A0E1AC54-3F98-440A-ADD1-21BD4B323B7A}" destId="{EF77C56A-EF38-F540-9D98-AB86DC3664C6}" srcOrd="0" destOrd="0" presId="urn:microsoft.com/office/officeart/2005/8/layout/hierarchy1"/>
    <dgm:cxn modelId="{19A11720-F29D-A947-8144-E1C9F0C43B62}" type="presOf" srcId="{F4A361BA-36BD-4676-8EBC-572E9F5A2824}" destId="{BD5DB1F6-056E-8049-B87A-891DA72601BA}" srcOrd="0" destOrd="0" presId="urn:microsoft.com/office/officeart/2005/8/layout/hierarchy1"/>
    <dgm:cxn modelId="{14E2AF37-7B60-4127-A80D-FC0211C541FA}" srcId="{A0E1AC54-3F98-440A-ADD1-21BD4B323B7A}" destId="{746B8F36-E2FB-4302-8B4A-18B3D3D2A716}" srcOrd="1" destOrd="0" parTransId="{296FC008-11A8-45AB-98F2-14A17CCBC9CB}" sibTransId="{BA4FC421-C23C-4296-BE71-A8C5A900AC20}"/>
    <dgm:cxn modelId="{CA97713E-0112-9844-9B89-E4B689615003}" type="presOf" srcId="{746B8F36-E2FB-4302-8B4A-18B3D3D2A716}" destId="{BE2D2BDC-9BCD-9C42-AC56-1555E737CFC3}" srcOrd="0" destOrd="0" presId="urn:microsoft.com/office/officeart/2005/8/layout/hierarchy1"/>
    <dgm:cxn modelId="{54C3BC53-7A4D-6D45-B011-870C023EE1E5}" type="presOf" srcId="{99D60ADE-BD4D-43A6-810E-72CA4A1D0BD8}" destId="{58AD8ED7-7921-4448-857E-AB7CEFA89E26}" srcOrd="0" destOrd="0" presId="urn:microsoft.com/office/officeart/2005/8/layout/hierarchy1"/>
    <dgm:cxn modelId="{17CFEA75-68A0-41ED-950B-7A8C59A1343A}" srcId="{A0E1AC54-3F98-440A-ADD1-21BD4B323B7A}" destId="{99D60ADE-BD4D-43A6-810E-72CA4A1D0BD8}" srcOrd="2" destOrd="0" parTransId="{5A1F7172-C369-4D15-9FF8-1DA7F60D41AC}" sibTransId="{64F68DEE-C653-430C-A211-19022AC21739}"/>
    <dgm:cxn modelId="{75A0EAD5-34DD-4D87-8B04-336BF57E9B8C}" srcId="{A0E1AC54-3F98-440A-ADD1-21BD4B323B7A}" destId="{F4A361BA-36BD-4676-8EBC-572E9F5A2824}" srcOrd="0" destOrd="0" parTransId="{968CA367-96CD-4260-8D2C-08086F6A913D}" sibTransId="{B167D9D3-AB06-494A-B30A-7650474FD33F}"/>
    <dgm:cxn modelId="{0E7FF991-BFDF-6440-B85E-9841DDDD41A3}" type="presParOf" srcId="{EF77C56A-EF38-F540-9D98-AB86DC3664C6}" destId="{AF5AAA01-8156-B84C-A59C-E319905F94C2}" srcOrd="0" destOrd="0" presId="urn:microsoft.com/office/officeart/2005/8/layout/hierarchy1"/>
    <dgm:cxn modelId="{D5D74995-51C6-8544-A488-B07F3187D7FD}" type="presParOf" srcId="{AF5AAA01-8156-B84C-A59C-E319905F94C2}" destId="{ADF803DB-E1F1-3B48-868D-501A065E5B20}" srcOrd="0" destOrd="0" presId="urn:microsoft.com/office/officeart/2005/8/layout/hierarchy1"/>
    <dgm:cxn modelId="{AB372998-4EA0-1546-869A-C3F1293674C2}" type="presParOf" srcId="{ADF803DB-E1F1-3B48-868D-501A065E5B20}" destId="{DC651D4F-AB17-D640-A822-C2E65F3E82A2}" srcOrd="0" destOrd="0" presId="urn:microsoft.com/office/officeart/2005/8/layout/hierarchy1"/>
    <dgm:cxn modelId="{9417D1F4-8D2D-CD47-BD6F-B9F4DC7AA73E}" type="presParOf" srcId="{ADF803DB-E1F1-3B48-868D-501A065E5B20}" destId="{BD5DB1F6-056E-8049-B87A-891DA72601BA}" srcOrd="1" destOrd="0" presId="urn:microsoft.com/office/officeart/2005/8/layout/hierarchy1"/>
    <dgm:cxn modelId="{2E6F00AB-073D-C246-B99A-02656B223F27}" type="presParOf" srcId="{AF5AAA01-8156-B84C-A59C-E319905F94C2}" destId="{3717FF8B-04FB-3549-9829-CC970B408E90}" srcOrd="1" destOrd="0" presId="urn:microsoft.com/office/officeart/2005/8/layout/hierarchy1"/>
    <dgm:cxn modelId="{2BCBA3EF-76D4-1D40-96A4-D5BEE66E6493}" type="presParOf" srcId="{EF77C56A-EF38-F540-9D98-AB86DC3664C6}" destId="{F56537AA-94CE-4049-AC61-616C328819FF}" srcOrd="1" destOrd="0" presId="urn:microsoft.com/office/officeart/2005/8/layout/hierarchy1"/>
    <dgm:cxn modelId="{E7DCAB3E-C9CF-9E46-8EA7-1AF3FC78D756}" type="presParOf" srcId="{F56537AA-94CE-4049-AC61-616C328819FF}" destId="{01A9AE74-942C-0448-84FD-A705AB02591D}" srcOrd="0" destOrd="0" presId="urn:microsoft.com/office/officeart/2005/8/layout/hierarchy1"/>
    <dgm:cxn modelId="{31C737A8-A932-054D-A872-04498F03A624}" type="presParOf" srcId="{01A9AE74-942C-0448-84FD-A705AB02591D}" destId="{A132292B-2172-D14A-97E4-785083D51474}" srcOrd="0" destOrd="0" presId="urn:microsoft.com/office/officeart/2005/8/layout/hierarchy1"/>
    <dgm:cxn modelId="{3ABC8D18-450E-5B47-8A4C-14013404DD05}" type="presParOf" srcId="{01A9AE74-942C-0448-84FD-A705AB02591D}" destId="{BE2D2BDC-9BCD-9C42-AC56-1555E737CFC3}" srcOrd="1" destOrd="0" presId="urn:microsoft.com/office/officeart/2005/8/layout/hierarchy1"/>
    <dgm:cxn modelId="{D4EF43B7-E9F5-6848-802D-3CD9CC541949}" type="presParOf" srcId="{F56537AA-94CE-4049-AC61-616C328819FF}" destId="{CD3A275F-11C4-1543-9D68-D8490E06764C}" srcOrd="1" destOrd="0" presId="urn:microsoft.com/office/officeart/2005/8/layout/hierarchy1"/>
    <dgm:cxn modelId="{B328977C-3EAC-2E4C-BAAF-E2F220117785}" type="presParOf" srcId="{EF77C56A-EF38-F540-9D98-AB86DC3664C6}" destId="{38C7BEB4-75ED-B343-A59C-0DF3C42387D2}" srcOrd="2" destOrd="0" presId="urn:microsoft.com/office/officeart/2005/8/layout/hierarchy1"/>
    <dgm:cxn modelId="{D8412E71-D676-FF44-B760-1E2974C67A26}" type="presParOf" srcId="{38C7BEB4-75ED-B343-A59C-0DF3C42387D2}" destId="{3116B796-DBD2-4A43-9CD3-D02A75ECA31D}" srcOrd="0" destOrd="0" presId="urn:microsoft.com/office/officeart/2005/8/layout/hierarchy1"/>
    <dgm:cxn modelId="{77DAF6C5-AE1B-E64A-86E2-E345F36B2989}" type="presParOf" srcId="{3116B796-DBD2-4A43-9CD3-D02A75ECA31D}" destId="{182FDE23-DBE0-AA43-9EE6-A2FDF9839220}" srcOrd="0" destOrd="0" presId="urn:microsoft.com/office/officeart/2005/8/layout/hierarchy1"/>
    <dgm:cxn modelId="{74967412-5587-F644-826E-7220B51283C9}" type="presParOf" srcId="{3116B796-DBD2-4A43-9CD3-D02A75ECA31D}" destId="{58AD8ED7-7921-4448-857E-AB7CEFA89E26}" srcOrd="1" destOrd="0" presId="urn:microsoft.com/office/officeart/2005/8/layout/hierarchy1"/>
    <dgm:cxn modelId="{9348AE3B-0B46-344F-A3E5-3032222B345B}" type="presParOf" srcId="{38C7BEB4-75ED-B343-A59C-0DF3C42387D2}" destId="{339D21A3-AC7F-B243-A1B3-D1BE49F90DA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3EC1580-3463-48DC-9F01-3B6598C6B23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EE9519C-82B3-48C5-B50C-3927C75FE5B6}">
      <dgm:prSet/>
      <dgm:spPr/>
      <dgm:t>
        <a:bodyPr/>
        <a:lstStyle/>
        <a:p>
          <a:r>
            <a:rPr lang="en-GB"/>
            <a:t>Positive thinking</a:t>
          </a:r>
          <a:endParaRPr lang="en-US"/>
        </a:p>
      </dgm:t>
    </dgm:pt>
    <dgm:pt modelId="{4BBF3AC7-D08E-414A-AF2F-A587B1EE7A69}" type="parTrans" cxnId="{EA711CA3-1E92-4CC0-BC25-1B684743576D}">
      <dgm:prSet/>
      <dgm:spPr/>
      <dgm:t>
        <a:bodyPr/>
        <a:lstStyle/>
        <a:p>
          <a:endParaRPr lang="en-US"/>
        </a:p>
      </dgm:t>
    </dgm:pt>
    <dgm:pt modelId="{9D1D2175-B46A-4552-9DDB-7552F30471DD}" type="sibTrans" cxnId="{EA711CA3-1E92-4CC0-BC25-1B684743576D}">
      <dgm:prSet/>
      <dgm:spPr/>
      <dgm:t>
        <a:bodyPr/>
        <a:lstStyle/>
        <a:p>
          <a:endParaRPr lang="en-US"/>
        </a:p>
      </dgm:t>
    </dgm:pt>
    <dgm:pt modelId="{32475779-5389-4A02-8410-9EB81C124734}">
      <dgm:prSet/>
      <dgm:spPr/>
      <dgm:t>
        <a:bodyPr/>
        <a:lstStyle/>
        <a:p>
          <a:r>
            <a:rPr lang="en-GB" dirty="0"/>
            <a:t>Supporting environment (</a:t>
          </a:r>
          <a:r>
            <a:rPr lang="en-US" dirty="0"/>
            <a:t>Markos and Sridevi, 2021)</a:t>
          </a:r>
          <a:r>
            <a:rPr lang="en-GB" dirty="0"/>
            <a:t> </a:t>
          </a:r>
          <a:endParaRPr lang="en-US" dirty="0"/>
        </a:p>
      </dgm:t>
    </dgm:pt>
    <dgm:pt modelId="{1D85AE10-0E1B-4A4C-AFBB-6054903E61EB}" type="parTrans" cxnId="{D4EFAE07-B551-4040-AF51-CE9DC1E22A13}">
      <dgm:prSet/>
      <dgm:spPr/>
      <dgm:t>
        <a:bodyPr/>
        <a:lstStyle/>
        <a:p>
          <a:endParaRPr lang="en-US"/>
        </a:p>
      </dgm:t>
    </dgm:pt>
    <dgm:pt modelId="{92C9A158-AAC4-4290-97D4-421A549FFFE4}" type="sibTrans" cxnId="{D4EFAE07-B551-4040-AF51-CE9DC1E22A13}">
      <dgm:prSet/>
      <dgm:spPr/>
      <dgm:t>
        <a:bodyPr/>
        <a:lstStyle/>
        <a:p>
          <a:endParaRPr lang="en-US"/>
        </a:p>
      </dgm:t>
    </dgm:pt>
    <dgm:pt modelId="{D9FCD978-064A-4299-A536-DC76A1832543}">
      <dgm:prSet/>
      <dgm:spPr/>
      <dgm:t>
        <a:bodyPr/>
        <a:lstStyle/>
        <a:p>
          <a:r>
            <a:rPr lang="en-GB"/>
            <a:t>Formal and informal communication</a:t>
          </a:r>
          <a:endParaRPr lang="en-US"/>
        </a:p>
      </dgm:t>
    </dgm:pt>
    <dgm:pt modelId="{08399F3D-4034-4C53-827E-52E172662A4D}" type="parTrans" cxnId="{6029967B-674A-487F-8B5C-C14E231B9133}">
      <dgm:prSet/>
      <dgm:spPr/>
      <dgm:t>
        <a:bodyPr/>
        <a:lstStyle/>
        <a:p>
          <a:endParaRPr lang="en-US"/>
        </a:p>
      </dgm:t>
    </dgm:pt>
    <dgm:pt modelId="{3B32AF45-1611-4F22-92B8-7C8E9BDAEB36}" type="sibTrans" cxnId="{6029967B-674A-487F-8B5C-C14E231B9133}">
      <dgm:prSet/>
      <dgm:spPr/>
      <dgm:t>
        <a:bodyPr/>
        <a:lstStyle/>
        <a:p>
          <a:endParaRPr lang="en-US"/>
        </a:p>
      </dgm:t>
    </dgm:pt>
    <dgm:pt modelId="{0BA3DAFE-AA44-4A1F-9365-0A9F726F7748}">
      <dgm:prSet/>
      <dgm:spPr/>
      <dgm:t>
        <a:bodyPr/>
        <a:lstStyle/>
        <a:p>
          <a:r>
            <a:rPr lang="en-GB"/>
            <a:t>Maintaining work life balance.</a:t>
          </a:r>
          <a:endParaRPr lang="en-US"/>
        </a:p>
      </dgm:t>
    </dgm:pt>
    <dgm:pt modelId="{D27CAA89-F855-4154-A90C-9B5E12A0E724}" type="parTrans" cxnId="{989499B7-93E8-4475-B252-10DD9D77735A}">
      <dgm:prSet/>
      <dgm:spPr/>
      <dgm:t>
        <a:bodyPr/>
        <a:lstStyle/>
        <a:p>
          <a:endParaRPr lang="en-US"/>
        </a:p>
      </dgm:t>
    </dgm:pt>
    <dgm:pt modelId="{5DB9CCF7-CFF8-4E90-A9B2-500BBEDD35AC}" type="sibTrans" cxnId="{989499B7-93E8-4475-B252-10DD9D77735A}">
      <dgm:prSet/>
      <dgm:spPr/>
      <dgm:t>
        <a:bodyPr/>
        <a:lstStyle/>
        <a:p>
          <a:endParaRPr lang="en-US"/>
        </a:p>
      </dgm:t>
    </dgm:pt>
    <dgm:pt modelId="{13E8A612-80B0-479F-9BFC-9E23EB8A34D0}" type="pres">
      <dgm:prSet presAssocID="{C3EC1580-3463-48DC-9F01-3B6598C6B233}" presName="root" presStyleCnt="0">
        <dgm:presLayoutVars>
          <dgm:dir/>
          <dgm:resizeHandles val="exact"/>
        </dgm:presLayoutVars>
      </dgm:prSet>
      <dgm:spPr/>
    </dgm:pt>
    <dgm:pt modelId="{1BDFF79C-48B8-4444-8655-318665B8CE24}" type="pres">
      <dgm:prSet presAssocID="{5EE9519C-82B3-48C5-B50C-3927C75FE5B6}" presName="compNode" presStyleCnt="0"/>
      <dgm:spPr/>
    </dgm:pt>
    <dgm:pt modelId="{7DACAC7B-E659-4B51-BF0D-F3A7121936F8}" type="pres">
      <dgm:prSet presAssocID="{5EE9519C-82B3-48C5-B50C-3927C75FE5B6}" presName="bgRect" presStyleLbl="bgShp" presStyleIdx="0" presStyleCnt="4"/>
      <dgm:spPr/>
    </dgm:pt>
    <dgm:pt modelId="{B0D2C1F6-1D1F-434D-B6B0-91AD64E4A2A8}" type="pres">
      <dgm:prSet presAssocID="{5EE9519C-82B3-48C5-B50C-3927C75FE5B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98462D9A-C4FE-4C18-81BA-4C08537F51CC}" type="pres">
      <dgm:prSet presAssocID="{5EE9519C-82B3-48C5-B50C-3927C75FE5B6}" presName="spaceRect" presStyleCnt="0"/>
      <dgm:spPr/>
    </dgm:pt>
    <dgm:pt modelId="{EB99F191-EA00-4A44-93AD-7B6DFB9ED106}" type="pres">
      <dgm:prSet presAssocID="{5EE9519C-82B3-48C5-B50C-3927C75FE5B6}" presName="parTx" presStyleLbl="revTx" presStyleIdx="0" presStyleCnt="4">
        <dgm:presLayoutVars>
          <dgm:chMax val="0"/>
          <dgm:chPref val="0"/>
        </dgm:presLayoutVars>
      </dgm:prSet>
      <dgm:spPr/>
    </dgm:pt>
    <dgm:pt modelId="{DFAC972A-F4C6-419F-AB34-DAD0C1E12533}" type="pres">
      <dgm:prSet presAssocID="{9D1D2175-B46A-4552-9DDB-7552F30471DD}" presName="sibTrans" presStyleCnt="0"/>
      <dgm:spPr/>
    </dgm:pt>
    <dgm:pt modelId="{B7E2A8DB-0B47-43FC-AEA7-4BA222C0DB18}" type="pres">
      <dgm:prSet presAssocID="{32475779-5389-4A02-8410-9EB81C124734}" presName="compNode" presStyleCnt="0"/>
      <dgm:spPr/>
    </dgm:pt>
    <dgm:pt modelId="{F1923BE8-8822-4AFF-9886-60E1DEEB7DB0}" type="pres">
      <dgm:prSet presAssocID="{32475779-5389-4A02-8410-9EB81C124734}" presName="bgRect" presStyleLbl="bgShp" presStyleIdx="1" presStyleCnt="4"/>
      <dgm:spPr/>
    </dgm:pt>
    <dgm:pt modelId="{1BC3FB2A-485B-432D-BA6E-BE14E100977B}" type="pres">
      <dgm:prSet presAssocID="{32475779-5389-4A02-8410-9EB81C12473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E1EC9668-3F69-4274-AD06-F3D3EF6613DC}" type="pres">
      <dgm:prSet presAssocID="{32475779-5389-4A02-8410-9EB81C124734}" presName="spaceRect" presStyleCnt="0"/>
      <dgm:spPr/>
    </dgm:pt>
    <dgm:pt modelId="{8AC5A791-DFAA-4CCD-89E6-CC68542D95C0}" type="pres">
      <dgm:prSet presAssocID="{32475779-5389-4A02-8410-9EB81C124734}" presName="parTx" presStyleLbl="revTx" presStyleIdx="1" presStyleCnt="4">
        <dgm:presLayoutVars>
          <dgm:chMax val="0"/>
          <dgm:chPref val="0"/>
        </dgm:presLayoutVars>
      </dgm:prSet>
      <dgm:spPr/>
    </dgm:pt>
    <dgm:pt modelId="{95A477EC-136E-424F-B2C3-A286F9E42B29}" type="pres">
      <dgm:prSet presAssocID="{92C9A158-AAC4-4290-97D4-421A549FFFE4}" presName="sibTrans" presStyleCnt="0"/>
      <dgm:spPr/>
    </dgm:pt>
    <dgm:pt modelId="{C5ECB2B5-C889-447C-A2A9-EBD5F8567158}" type="pres">
      <dgm:prSet presAssocID="{D9FCD978-064A-4299-A536-DC76A1832543}" presName="compNode" presStyleCnt="0"/>
      <dgm:spPr/>
    </dgm:pt>
    <dgm:pt modelId="{10A153BF-3FD9-437C-B952-76B2472DC351}" type="pres">
      <dgm:prSet presAssocID="{D9FCD978-064A-4299-A536-DC76A1832543}" presName="bgRect" presStyleLbl="bgShp" presStyleIdx="2" presStyleCnt="4"/>
      <dgm:spPr/>
    </dgm:pt>
    <dgm:pt modelId="{B679718B-CBE7-4F73-8C14-68A2E20A6E4E}" type="pres">
      <dgm:prSet presAssocID="{D9FCD978-064A-4299-A536-DC76A183254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7CF0A7AA-AA4B-4B8C-B969-A72CEBB41938}" type="pres">
      <dgm:prSet presAssocID="{D9FCD978-064A-4299-A536-DC76A1832543}" presName="spaceRect" presStyleCnt="0"/>
      <dgm:spPr/>
    </dgm:pt>
    <dgm:pt modelId="{35A5A39B-474A-445F-AA39-CDAC72FB4DD6}" type="pres">
      <dgm:prSet presAssocID="{D9FCD978-064A-4299-A536-DC76A1832543}" presName="parTx" presStyleLbl="revTx" presStyleIdx="2" presStyleCnt="4">
        <dgm:presLayoutVars>
          <dgm:chMax val="0"/>
          <dgm:chPref val="0"/>
        </dgm:presLayoutVars>
      </dgm:prSet>
      <dgm:spPr/>
    </dgm:pt>
    <dgm:pt modelId="{9AABCBE5-0427-48B2-B36D-331B088BB6FE}" type="pres">
      <dgm:prSet presAssocID="{3B32AF45-1611-4F22-92B8-7C8E9BDAEB36}" presName="sibTrans" presStyleCnt="0"/>
      <dgm:spPr/>
    </dgm:pt>
    <dgm:pt modelId="{82263B4F-ABB2-4681-B91D-F847412D2E73}" type="pres">
      <dgm:prSet presAssocID="{0BA3DAFE-AA44-4A1F-9365-0A9F726F7748}" presName="compNode" presStyleCnt="0"/>
      <dgm:spPr/>
    </dgm:pt>
    <dgm:pt modelId="{AFD4AF1B-E94A-45CA-9427-A9973021B3B8}" type="pres">
      <dgm:prSet presAssocID="{0BA3DAFE-AA44-4A1F-9365-0A9F726F7748}" presName="bgRect" presStyleLbl="bgShp" presStyleIdx="3" presStyleCnt="4"/>
      <dgm:spPr/>
    </dgm:pt>
    <dgm:pt modelId="{8D5B3045-D84A-48C2-B5FC-084DAA3759F0}" type="pres">
      <dgm:prSet presAssocID="{0BA3DAFE-AA44-4A1F-9365-0A9F726F77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407F4365-2668-4B72-996B-8E713F4C531B}" type="pres">
      <dgm:prSet presAssocID="{0BA3DAFE-AA44-4A1F-9365-0A9F726F7748}" presName="spaceRect" presStyleCnt="0"/>
      <dgm:spPr/>
    </dgm:pt>
    <dgm:pt modelId="{3B43DE7C-A124-449F-A4D3-6BDE4F76F405}" type="pres">
      <dgm:prSet presAssocID="{0BA3DAFE-AA44-4A1F-9365-0A9F726F7748}" presName="parTx" presStyleLbl="revTx" presStyleIdx="3" presStyleCnt="4">
        <dgm:presLayoutVars>
          <dgm:chMax val="0"/>
          <dgm:chPref val="0"/>
        </dgm:presLayoutVars>
      </dgm:prSet>
      <dgm:spPr/>
    </dgm:pt>
  </dgm:ptLst>
  <dgm:cxnLst>
    <dgm:cxn modelId="{D4EFAE07-B551-4040-AF51-CE9DC1E22A13}" srcId="{C3EC1580-3463-48DC-9F01-3B6598C6B233}" destId="{32475779-5389-4A02-8410-9EB81C124734}" srcOrd="1" destOrd="0" parTransId="{1D85AE10-0E1B-4A4C-AFBB-6054903E61EB}" sibTransId="{92C9A158-AAC4-4290-97D4-421A549FFFE4}"/>
    <dgm:cxn modelId="{7AC0E826-8D78-43D3-A29D-7C94EE8D5302}" type="presOf" srcId="{32475779-5389-4A02-8410-9EB81C124734}" destId="{8AC5A791-DFAA-4CCD-89E6-CC68542D95C0}" srcOrd="0" destOrd="0" presId="urn:microsoft.com/office/officeart/2018/2/layout/IconVerticalSolidList"/>
    <dgm:cxn modelId="{A36B7829-BBAD-4CEF-9E3E-9F481184C9D8}" type="presOf" srcId="{C3EC1580-3463-48DC-9F01-3B6598C6B233}" destId="{13E8A612-80B0-479F-9BFC-9E23EB8A34D0}" srcOrd="0" destOrd="0" presId="urn:microsoft.com/office/officeart/2018/2/layout/IconVerticalSolidList"/>
    <dgm:cxn modelId="{01930C2B-973A-41D7-AF58-1FE0B82ACCD0}" type="presOf" srcId="{D9FCD978-064A-4299-A536-DC76A1832543}" destId="{35A5A39B-474A-445F-AA39-CDAC72FB4DD6}" srcOrd="0" destOrd="0" presId="urn:microsoft.com/office/officeart/2018/2/layout/IconVerticalSolidList"/>
    <dgm:cxn modelId="{6667184B-2E91-4B21-B9F4-E00BC8191046}" type="presOf" srcId="{0BA3DAFE-AA44-4A1F-9365-0A9F726F7748}" destId="{3B43DE7C-A124-449F-A4D3-6BDE4F76F405}" srcOrd="0" destOrd="0" presId="urn:microsoft.com/office/officeart/2018/2/layout/IconVerticalSolidList"/>
    <dgm:cxn modelId="{6029967B-674A-487F-8B5C-C14E231B9133}" srcId="{C3EC1580-3463-48DC-9F01-3B6598C6B233}" destId="{D9FCD978-064A-4299-A536-DC76A1832543}" srcOrd="2" destOrd="0" parTransId="{08399F3D-4034-4C53-827E-52E172662A4D}" sibTransId="{3B32AF45-1611-4F22-92B8-7C8E9BDAEB36}"/>
    <dgm:cxn modelId="{EA711CA3-1E92-4CC0-BC25-1B684743576D}" srcId="{C3EC1580-3463-48DC-9F01-3B6598C6B233}" destId="{5EE9519C-82B3-48C5-B50C-3927C75FE5B6}" srcOrd="0" destOrd="0" parTransId="{4BBF3AC7-D08E-414A-AF2F-A587B1EE7A69}" sibTransId="{9D1D2175-B46A-4552-9DDB-7552F30471DD}"/>
    <dgm:cxn modelId="{989499B7-93E8-4475-B252-10DD9D77735A}" srcId="{C3EC1580-3463-48DC-9F01-3B6598C6B233}" destId="{0BA3DAFE-AA44-4A1F-9365-0A9F726F7748}" srcOrd="3" destOrd="0" parTransId="{D27CAA89-F855-4154-A90C-9B5E12A0E724}" sibTransId="{5DB9CCF7-CFF8-4E90-A9B2-500BBEDD35AC}"/>
    <dgm:cxn modelId="{A4EFF8DA-3C12-4EAE-B173-50DEF0EF7B89}" type="presOf" srcId="{5EE9519C-82B3-48C5-B50C-3927C75FE5B6}" destId="{EB99F191-EA00-4A44-93AD-7B6DFB9ED106}" srcOrd="0" destOrd="0" presId="urn:microsoft.com/office/officeart/2018/2/layout/IconVerticalSolidList"/>
    <dgm:cxn modelId="{7A3BB8B5-7BF7-429C-97C0-7C1B4CF34FF0}" type="presParOf" srcId="{13E8A612-80B0-479F-9BFC-9E23EB8A34D0}" destId="{1BDFF79C-48B8-4444-8655-318665B8CE24}" srcOrd="0" destOrd="0" presId="urn:microsoft.com/office/officeart/2018/2/layout/IconVerticalSolidList"/>
    <dgm:cxn modelId="{6DEC5591-FAD2-4D6C-91A8-00ADCF6CB7E3}" type="presParOf" srcId="{1BDFF79C-48B8-4444-8655-318665B8CE24}" destId="{7DACAC7B-E659-4B51-BF0D-F3A7121936F8}" srcOrd="0" destOrd="0" presId="urn:microsoft.com/office/officeart/2018/2/layout/IconVerticalSolidList"/>
    <dgm:cxn modelId="{1B3BB832-9477-452E-9FEB-046BECC46632}" type="presParOf" srcId="{1BDFF79C-48B8-4444-8655-318665B8CE24}" destId="{B0D2C1F6-1D1F-434D-B6B0-91AD64E4A2A8}" srcOrd="1" destOrd="0" presId="urn:microsoft.com/office/officeart/2018/2/layout/IconVerticalSolidList"/>
    <dgm:cxn modelId="{F82FAC4F-6365-43FA-AD7E-753C5D023F24}" type="presParOf" srcId="{1BDFF79C-48B8-4444-8655-318665B8CE24}" destId="{98462D9A-C4FE-4C18-81BA-4C08537F51CC}" srcOrd="2" destOrd="0" presId="urn:microsoft.com/office/officeart/2018/2/layout/IconVerticalSolidList"/>
    <dgm:cxn modelId="{8A597F70-2781-4013-968C-C3FA05DDD757}" type="presParOf" srcId="{1BDFF79C-48B8-4444-8655-318665B8CE24}" destId="{EB99F191-EA00-4A44-93AD-7B6DFB9ED106}" srcOrd="3" destOrd="0" presId="urn:microsoft.com/office/officeart/2018/2/layout/IconVerticalSolidList"/>
    <dgm:cxn modelId="{6728FE44-0853-4BF1-803A-ECAC1DF090E4}" type="presParOf" srcId="{13E8A612-80B0-479F-9BFC-9E23EB8A34D0}" destId="{DFAC972A-F4C6-419F-AB34-DAD0C1E12533}" srcOrd="1" destOrd="0" presId="urn:microsoft.com/office/officeart/2018/2/layout/IconVerticalSolidList"/>
    <dgm:cxn modelId="{349CCA2B-E222-4E42-BFB7-FFFC46586903}" type="presParOf" srcId="{13E8A612-80B0-479F-9BFC-9E23EB8A34D0}" destId="{B7E2A8DB-0B47-43FC-AEA7-4BA222C0DB18}" srcOrd="2" destOrd="0" presId="urn:microsoft.com/office/officeart/2018/2/layout/IconVerticalSolidList"/>
    <dgm:cxn modelId="{3541AC24-FB0E-4A73-AF0A-FBA5F6595FB9}" type="presParOf" srcId="{B7E2A8DB-0B47-43FC-AEA7-4BA222C0DB18}" destId="{F1923BE8-8822-4AFF-9886-60E1DEEB7DB0}" srcOrd="0" destOrd="0" presId="urn:microsoft.com/office/officeart/2018/2/layout/IconVerticalSolidList"/>
    <dgm:cxn modelId="{66582DA0-67BE-4A6B-8F15-5622F4D88765}" type="presParOf" srcId="{B7E2A8DB-0B47-43FC-AEA7-4BA222C0DB18}" destId="{1BC3FB2A-485B-432D-BA6E-BE14E100977B}" srcOrd="1" destOrd="0" presId="urn:microsoft.com/office/officeart/2018/2/layout/IconVerticalSolidList"/>
    <dgm:cxn modelId="{D0C42775-C903-4E6D-8C1A-E28F3438C0E6}" type="presParOf" srcId="{B7E2A8DB-0B47-43FC-AEA7-4BA222C0DB18}" destId="{E1EC9668-3F69-4274-AD06-F3D3EF6613DC}" srcOrd="2" destOrd="0" presId="urn:microsoft.com/office/officeart/2018/2/layout/IconVerticalSolidList"/>
    <dgm:cxn modelId="{7ABFBA8F-FDCD-4380-AC89-651226AF3D7A}" type="presParOf" srcId="{B7E2A8DB-0B47-43FC-AEA7-4BA222C0DB18}" destId="{8AC5A791-DFAA-4CCD-89E6-CC68542D95C0}" srcOrd="3" destOrd="0" presId="urn:microsoft.com/office/officeart/2018/2/layout/IconVerticalSolidList"/>
    <dgm:cxn modelId="{6F5C409B-3876-483E-992E-6F8149073C88}" type="presParOf" srcId="{13E8A612-80B0-479F-9BFC-9E23EB8A34D0}" destId="{95A477EC-136E-424F-B2C3-A286F9E42B29}" srcOrd="3" destOrd="0" presId="urn:microsoft.com/office/officeart/2018/2/layout/IconVerticalSolidList"/>
    <dgm:cxn modelId="{74825E35-9EAE-42D6-8693-0E5D1EE39B8F}" type="presParOf" srcId="{13E8A612-80B0-479F-9BFC-9E23EB8A34D0}" destId="{C5ECB2B5-C889-447C-A2A9-EBD5F8567158}" srcOrd="4" destOrd="0" presId="urn:microsoft.com/office/officeart/2018/2/layout/IconVerticalSolidList"/>
    <dgm:cxn modelId="{D04940FC-50CC-4437-98E4-F6278F4C22E0}" type="presParOf" srcId="{C5ECB2B5-C889-447C-A2A9-EBD5F8567158}" destId="{10A153BF-3FD9-437C-B952-76B2472DC351}" srcOrd="0" destOrd="0" presId="urn:microsoft.com/office/officeart/2018/2/layout/IconVerticalSolidList"/>
    <dgm:cxn modelId="{FD89EB48-B952-4DCD-BC98-0E75004958EA}" type="presParOf" srcId="{C5ECB2B5-C889-447C-A2A9-EBD5F8567158}" destId="{B679718B-CBE7-4F73-8C14-68A2E20A6E4E}" srcOrd="1" destOrd="0" presId="urn:microsoft.com/office/officeart/2018/2/layout/IconVerticalSolidList"/>
    <dgm:cxn modelId="{AD8B3DA0-3A0F-42CF-9703-BBCB175DE0B5}" type="presParOf" srcId="{C5ECB2B5-C889-447C-A2A9-EBD5F8567158}" destId="{7CF0A7AA-AA4B-4B8C-B969-A72CEBB41938}" srcOrd="2" destOrd="0" presId="urn:microsoft.com/office/officeart/2018/2/layout/IconVerticalSolidList"/>
    <dgm:cxn modelId="{5F398C3D-3C77-4D61-8F61-B1D1892B9F9F}" type="presParOf" srcId="{C5ECB2B5-C889-447C-A2A9-EBD5F8567158}" destId="{35A5A39B-474A-445F-AA39-CDAC72FB4DD6}" srcOrd="3" destOrd="0" presId="urn:microsoft.com/office/officeart/2018/2/layout/IconVerticalSolidList"/>
    <dgm:cxn modelId="{1BCB0788-1B40-40F1-8C63-CC54F4F270FC}" type="presParOf" srcId="{13E8A612-80B0-479F-9BFC-9E23EB8A34D0}" destId="{9AABCBE5-0427-48B2-B36D-331B088BB6FE}" srcOrd="5" destOrd="0" presId="urn:microsoft.com/office/officeart/2018/2/layout/IconVerticalSolidList"/>
    <dgm:cxn modelId="{26CA71CE-130E-4635-91C6-791D74BEABCF}" type="presParOf" srcId="{13E8A612-80B0-479F-9BFC-9E23EB8A34D0}" destId="{82263B4F-ABB2-4681-B91D-F847412D2E73}" srcOrd="6" destOrd="0" presId="urn:microsoft.com/office/officeart/2018/2/layout/IconVerticalSolidList"/>
    <dgm:cxn modelId="{785D06B4-5337-4ABC-96E0-DB2BA49FD9F5}" type="presParOf" srcId="{82263B4F-ABB2-4681-B91D-F847412D2E73}" destId="{AFD4AF1B-E94A-45CA-9427-A9973021B3B8}" srcOrd="0" destOrd="0" presId="urn:microsoft.com/office/officeart/2018/2/layout/IconVerticalSolidList"/>
    <dgm:cxn modelId="{1DCF84BA-A0A2-44FF-B33B-CA695783B7F0}" type="presParOf" srcId="{82263B4F-ABB2-4681-B91D-F847412D2E73}" destId="{8D5B3045-D84A-48C2-B5FC-084DAA3759F0}" srcOrd="1" destOrd="0" presId="urn:microsoft.com/office/officeart/2018/2/layout/IconVerticalSolidList"/>
    <dgm:cxn modelId="{84F02A85-E608-4DE8-8973-36E1C7DECA46}" type="presParOf" srcId="{82263B4F-ABB2-4681-B91D-F847412D2E73}" destId="{407F4365-2668-4B72-996B-8E713F4C531B}" srcOrd="2" destOrd="0" presId="urn:microsoft.com/office/officeart/2018/2/layout/IconVerticalSolidList"/>
    <dgm:cxn modelId="{1A6208F0-D7EA-45B4-8AB6-462492114411}" type="presParOf" srcId="{82263B4F-ABB2-4681-B91D-F847412D2E73}" destId="{3B43DE7C-A124-449F-A4D3-6BDE4F76F40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749408A-D093-41CB-9941-3A57F672455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4F56CC9-EA39-432E-ACA1-040A81B7DB15}">
      <dgm:prSet/>
      <dgm:spPr/>
      <dgm:t>
        <a:bodyPr/>
        <a:lstStyle/>
        <a:p>
          <a:r>
            <a:rPr lang="en-GB"/>
            <a:t>HR works with manpower.</a:t>
          </a:r>
          <a:endParaRPr lang="en-US"/>
        </a:p>
      </dgm:t>
    </dgm:pt>
    <dgm:pt modelId="{E0383A35-E844-4DE5-973E-E9244C6CD1BD}" type="parTrans" cxnId="{7FB2FBC9-194C-4260-B8CE-E016826E4674}">
      <dgm:prSet/>
      <dgm:spPr/>
      <dgm:t>
        <a:bodyPr/>
        <a:lstStyle/>
        <a:p>
          <a:endParaRPr lang="en-US"/>
        </a:p>
      </dgm:t>
    </dgm:pt>
    <dgm:pt modelId="{ADA7F16A-D9B2-46E1-8729-C6C7E21F9BF6}" type="sibTrans" cxnId="{7FB2FBC9-194C-4260-B8CE-E016826E4674}">
      <dgm:prSet/>
      <dgm:spPr/>
      <dgm:t>
        <a:bodyPr/>
        <a:lstStyle/>
        <a:p>
          <a:endParaRPr lang="en-US"/>
        </a:p>
      </dgm:t>
    </dgm:pt>
    <dgm:pt modelId="{1ED0EA38-D5BE-47EB-B46C-CB3F5D05BBF7}">
      <dgm:prSet/>
      <dgm:spPr/>
      <dgm:t>
        <a:bodyPr/>
        <a:lstStyle/>
        <a:p>
          <a:r>
            <a:rPr lang="en-GB"/>
            <a:t>From recruitment to retirement, HR maintains the relationship.</a:t>
          </a:r>
          <a:endParaRPr lang="en-US"/>
        </a:p>
      </dgm:t>
    </dgm:pt>
    <dgm:pt modelId="{E4E001EC-6488-4A91-9EC9-F9DFF29DB1D5}" type="parTrans" cxnId="{991CD58A-5060-4AF6-A134-76D5D0B6AA09}">
      <dgm:prSet/>
      <dgm:spPr/>
      <dgm:t>
        <a:bodyPr/>
        <a:lstStyle/>
        <a:p>
          <a:endParaRPr lang="en-US"/>
        </a:p>
      </dgm:t>
    </dgm:pt>
    <dgm:pt modelId="{8CF15BEF-83B9-4E69-8E7F-5D7A6817AF30}" type="sibTrans" cxnId="{991CD58A-5060-4AF6-A134-76D5D0B6AA09}">
      <dgm:prSet/>
      <dgm:spPr/>
      <dgm:t>
        <a:bodyPr/>
        <a:lstStyle/>
        <a:p>
          <a:endParaRPr lang="en-US"/>
        </a:p>
      </dgm:t>
    </dgm:pt>
    <dgm:pt modelId="{8EC47BFE-B7A0-4A71-938F-911D35F18C94}">
      <dgm:prSet/>
      <dgm:spPr/>
      <dgm:t>
        <a:bodyPr/>
        <a:lstStyle/>
        <a:p>
          <a:r>
            <a:rPr lang="en-GB"/>
            <a:t>Good relationship culture should be presented in the organisation.</a:t>
          </a:r>
          <a:endParaRPr lang="en-US"/>
        </a:p>
      </dgm:t>
    </dgm:pt>
    <dgm:pt modelId="{D3BC3652-100A-4E79-B3E7-41C94B449AAA}" type="parTrans" cxnId="{3979B75C-3A9B-4DC9-AA26-C725B915F713}">
      <dgm:prSet/>
      <dgm:spPr/>
      <dgm:t>
        <a:bodyPr/>
        <a:lstStyle/>
        <a:p>
          <a:endParaRPr lang="en-US"/>
        </a:p>
      </dgm:t>
    </dgm:pt>
    <dgm:pt modelId="{6F43954A-89A6-408A-97BC-CB3342475A08}" type="sibTrans" cxnId="{3979B75C-3A9B-4DC9-AA26-C725B915F713}">
      <dgm:prSet/>
      <dgm:spPr/>
      <dgm:t>
        <a:bodyPr/>
        <a:lstStyle/>
        <a:p>
          <a:endParaRPr lang="en-US"/>
        </a:p>
      </dgm:t>
    </dgm:pt>
    <dgm:pt modelId="{E19419F1-B181-46E6-837F-63B947A80F99}" type="pres">
      <dgm:prSet presAssocID="{F749408A-D093-41CB-9941-3A57F672455E}" presName="root" presStyleCnt="0">
        <dgm:presLayoutVars>
          <dgm:dir/>
          <dgm:resizeHandles val="exact"/>
        </dgm:presLayoutVars>
      </dgm:prSet>
      <dgm:spPr/>
    </dgm:pt>
    <dgm:pt modelId="{9CA02ED6-B7E0-4597-A8A9-2F40B6C9EDF5}" type="pres">
      <dgm:prSet presAssocID="{64F56CC9-EA39-432E-ACA1-040A81B7DB15}" presName="compNode" presStyleCnt="0"/>
      <dgm:spPr/>
    </dgm:pt>
    <dgm:pt modelId="{C59E76C6-F1F7-4D25-B393-D7353D388630}" type="pres">
      <dgm:prSet presAssocID="{64F56CC9-EA39-432E-ACA1-040A81B7DB15}" presName="bgRect" presStyleLbl="bgShp" presStyleIdx="0" presStyleCnt="3"/>
      <dgm:spPr/>
    </dgm:pt>
    <dgm:pt modelId="{D84DD3EF-11AE-4FF6-B5C1-9EC3EEA332BD}" type="pres">
      <dgm:prSet presAssocID="{64F56CC9-EA39-432E-ACA1-040A81B7DB15}" presName="iconRect" presStyleLbl="node1" presStyleIdx="0" presStyleCnt="3"/>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2D8D5A6-27DE-4368-8C41-E6EC6A9F4DA6}" type="pres">
      <dgm:prSet presAssocID="{64F56CC9-EA39-432E-ACA1-040A81B7DB15}" presName="spaceRect" presStyleCnt="0"/>
      <dgm:spPr/>
    </dgm:pt>
    <dgm:pt modelId="{1D20505E-36CD-4FC4-98B9-277BB3E37647}" type="pres">
      <dgm:prSet presAssocID="{64F56CC9-EA39-432E-ACA1-040A81B7DB15}" presName="parTx" presStyleLbl="revTx" presStyleIdx="0" presStyleCnt="3">
        <dgm:presLayoutVars>
          <dgm:chMax val="0"/>
          <dgm:chPref val="0"/>
        </dgm:presLayoutVars>
      </dgm:prSet>
      <dgm:spPr/>
    </dgm:pt>
    <dgm:pt modelId="{5444ACC9-E1E2-40C1-B34E-367BB010385D}" type="pres">
      <dgm:prSet presAssocID="{ADA7F16A-D9B2-46E1-8729-C6C7E21F9BF6}" presName="sibTrans" presStyleCnt="0"/>
      <dgm:spPr/>
    </dgm:pt>
    <dgm:pt modelId="{06690A8C-243F-4694-A571-86E742EEDDA8}" type="pres">
      <dgm:prSet presAssocID="{1ED0EA38-D5BE-47EB-B46C-CB3F5D05BBF7}" presName="compNode" presStyleCnt="0"/>
      <dgm:spPr/>
    </dgm:pt>
    <dgm:pt modelId="{FE106E71-FED0-47BB-A63E-1C13FF0C5789}" type="pres">
      <dgm:prSet presAssocID="{1ED0EA38-D5BE-47EB-B46C-CB3F5D05BBF7}" presName="bgRect" presStyleLbl="bgShp" presStyleIdx="1" presStyleCnt="3"/>
      <dgm:spPr/>
    </dgm:pt>
    <dgm:pt modelId="{9D91FBAE-2932-4A7E-978A-DD993F34B36F}" type="pres">
      <dgm:prSet presAssocID="{1ED0EA38-D5BE-47EB-B46C-CB3F5D05BBF7}" presName="iconRect" presStyleLbl="node1" presStyleIdx="1" presStyleCnt="3"/>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17056E81-8B06-4EB3-9C28-E9A9B3BB2C48}" type="pres">
      <dgm:prSet presAssocID="{1ED0EA38-D5BE-47EB-B46C-CB3F5D05BBF7}" presName="spaceRect" presStyleCnt="0"/>
      <dgm:spPr/>
    </dgm:pt>
    <dgm:pt modelId="{2D14E03F-4C80-45F4-A4EC-49864930E42C}" type="pres">
      <dgm:prSet presAssocID="{1ED0EA38-D5BE-47EB-B46C-CB3F5D05BBF7}" presName="parTx" presStyleLbl="revTx" presStyleIdx="1" presStyleCnt="3">
        <dgm:presLayoutVars>
          <dgm:chMax val="0"/>
          <dgm:chPref val="0"/>
        </dgm:presLayoutVars>
      </dgm:prSet>
      <dgm:spPr/>
    </dgm:pt>
    <dgm:pt modelId="{444F0329-29B6-4EB4-90DD-147A907C0618}" type="pres">
      <dgm:prSet presAssocID="{8CF15BEF-83B9-4E69-8E7F-5D7A6817AF30}" presName="sibTrans" presStyleCnt="0"/>
      <dgm:spPr/>
    </dgm:pt>
    <dgm:pt modelId="{AE986246-12EA-41A2-BD9D-ADFDB0544B86}" type="pres">
      <dgm:prSet presAssocID="{8EC47BFE-B7A0-4A71-938F-911D35F18C94}" presName="compNode" presStyleCnt="0"/>
      <dgm:spPr/>
    </dgm:pt>
    <dgm:pt modelId="{04DA3BC9-A8EE-47CF-8A0F-EDB6CA41488B}" type="pres">
      <dgm:prSet presAssocID="{8EC47BFE-B7A0-4A71-938F-911D35F18C94}" presName="bgRect" presStyleLbl="bgShp" presStyleIdx="2" presStyleCnt="3"/>
      <dgm:spPr/>
    </dgm:pt>
    <dgm:pt modelId="{B8FEBB41-5E67-422A-AA89-DE8E87E69E50}" type="pres">
      <dgm:prSet presAssocID="{8EC47BFE-B7A0-4A71-938F-911D35F18C94}" presName="iconRect" presStyleLbl="node1" presStyleIdx="2" presStyleCnt="3"/>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of People"/>
        </a:ext>
      </dgm:extLst>
    </dgm:pt>
    <dgm:pt modelId="{0D02444F-2101-42D6-B538-52007F298E64}" type="pres">
      <dgm:prSet presAssocID="{8EC47BFE-B7A0-4A71-938F-911D35F18C94}" presName="spaceRect" presStyleCnt="0"/>
      <dgm:spPr/>
    </dgm:pt>
    <dgm:pt modelId="{376A23E5-2757-44A2-8B87-2F6BC3D985CE}" type="pres">
      <dgm:prSet presAssocID="{8EC47BFE-B7A0-4A71-938F-911D35F18C94}" presName="parTx" presStyleLbl="revTx" presStyleIdx="2" presStyleCnt="3">
        <dgm:presLayoutVars>
          <dgm:chMax val="0"/>
          <dgm:chPref val="0"/>
        </dgm:presLayoutVars>
      </dgm:prSet>
      <dgm:spPr/>
    </dgm:pt>
  </dgm:ptLst>
  <dgm:cxnLst>
    <dgm:cxn modelId="{F6B9CC55-A0C4-45D0-938A-427818616F5E}" type="presOf" srcId="{64F56CC9-EA39-432E-ACA1-040A81B7DB15}" destId="{1D20505E-36CD-4FC4-98B9-277BB3E37647}" srcOrd="0" destOrd="0" presId="urn:microsoft.com/office/officeart/2018/2/layout/IconVerticalSolidList"/>
    <dgm:cxn modelId="{3979B75C-3A9B-4DC9-AA26-C725B915F713}" srcId="{F749408A-D093-41CB-9941-3A57F672455E}" destId="{8EC47BFE-B7A0-4A71-938F-911D35F18C94}" srcOrd="2" destOrd="0" parTransId="{D3BC3652-100A-4E79-B3E7-41C94B449AAA}" sibTransId="{6F43954A-89A6-408A-97BC-CB3342475A08}"/>
    <dgm:cxn modelId="{991CD58A-5060-4AF6-A134-76D5D0B6AA09}" srcId="{F749408A-D093-41CB-9941-3A57F672455E}" destId="{1ED0EA38-D5BE-47EB-B46C-CB3F5D05BBF7}" srcOrd="1" destOrd="0" parTransId="{E4E001EC-6488-4A91-9EC9-F9DFF29DB1D5}" sibTransId="{8CF15BEF-83B9-4E69-8E7F-5D7A6817AF30}"/>
    <dgm:cxn modelId="{26F86D8B-300F-41AE-93EB-EBDA9726D6D2}" type="presOf" srcId="{1ED0EA38-D5BE-47EB-B46C-CB3F5D05BBF7}" destId="{2D14E03F-4C80-45F4-A4EC-49864930E42C}" srcOrd="0" destOrd="0" presId="urn:microsoft.com/office/officeart/2018/2/layout/IconVerticalSolidList"/>
    <dgm:cxn modelId="{A02FF3A0-314A-448E-9236-E4E0681EF7AF}" type="presOf" srcId="{8EC47BFE-B7A0-4A71-938F-911D35F18C94}" destId="{376A23E5-2757-44A2-8B87-2F6BC3D985CE}" srcOrd="0" destOrd="0" presId="urn:microsoft.com/office/officeart/2018/2/layout/IconVerticalSolidList"/>
    <dgm:cxn modelId="{7FB2FBC9-194C-4260-B8CE-E016826E4674}" srcId="{F749408A-D093-41CB-9941-3A57F672455E}" destId="{64F56CC9-EA39-432E-ACA1-040A81B7DB15}" srcOrd="0" destOrd="0" parTransId="{E0383A35-E844-4DE5-973E-E9244C6CD1BD}" sibTransId="{ADA7F16A-D9B2-46E1-8729-C6C7E21F9BF6}"/>
    <dgm:cxn modelId="{2B4B97D8-5BD7-4C3C-8DE5-7AD73B4ADC4B}" type="presOf" srcId="{F749408A-D093-41CB-9941-3A57F672455E}" destId="{E19419F1-B181-46E6-837F-63B947A80F99}" srcOrd="0" destOrd="0" presId="urn:microsoft.com/office/officeart/2018/2/layout/IconVerticalSolidList"/>
    <dgm:cxn modelId="{F424E938-5EF5-4B75-A845-1C906E6D0153}" type="presParOf" srcId="{E19419F1-B181-46E6-837F-63B947A80F99}" destId="{9CA02ED6-B7E0-4597-A8A9-2F40B6C9EDF5}" srcOrd="0" destOrd="0" presId="urn:microsoft.com/office/officeart/2018/2/layout/IconVerticalSolidList"/>
    <dgm:cxn modelId="{9D4BE715-ECFB-48E5-B7E3-B0D424C8BFFF}" type="presParOf" srcId="{9CA02ED6-B7E0-4597-A8A9-2F40B6C9EDF5}" destId="{C59E76C6-F1F7-4D25-B393-D7353D388630}" srcOrd="0" destOrd="0" presId="urn:microsoft.com/office/officeart/2018/2/layout/IconVerticalSolidList"/>
    <dgm:cxn modelId="{611AB666-A1A4-469E-B858-5076F233BE29}" type="presParOf" srcId="{9CA02ED6-B7E0-4597-A8A9-2F40B6C9EDF5}" destId="{D84DD3EF-11AE-4FF6-B5C1-9EC3EEA332BD}" srcOrd="1" destOrd="0" presId="urn:microsoft.com/office/officeart/2018/2/layout/IconVerticalSolidList"/>
    <dgm:cxn modelId="{F0D72F8F-9910-47EC-8730-5A7AD3FE5B62}" type="presParOf" srcId="{9CA02ED6-B7E0-4597-A8A9-2F40B6C9EDF5}" destId="{C2D8D5A6-27DE-4368-8C41-E6EC6A9F4DA6}" srcOrd="2" destOrd="0" presId="urn:microsoft.com/office/officeart/2018/2/layout/IconVerticalSolidList"/>
    <dgm:cxn modelId="{B8F7EB91-2B18-4E24-BEC2-F6273F8BFB23}" type="presParOf" srcId="{9CA02ED6-B7E0-4597-A8A9-2F40B6C9EDF5}" destId="{1D20505E-36CD-4FC4-98B9-277BB3E37647}" srcOrd="3" destOrd="0" presId="urn:microsoft.com/office/officeart/2018/2/layout/IconVerticalSolidList"/>
    <dgm:cxn modelId="{4A8760CC-9364-4284-8F47-63C023AC64D2}" type="presParOf" srcId="{E19419F1-B181-46E6-837F-63B947A80F99}" destId="{5444ACC9-E1E2-40C1-B34E-367BB010385D}" srcOrd="1" destOrd="0" presId="urn:microsoft.com/office/officeart/2018/2/layout/IconVerticalSolidList"/>
    <dgm:cxn modelId="{FD068C9B-7868-463D-9EE6-38A1C8B7FC84}" type="presParOf" srcId="{E19419F1-B181-46E6-837F-63B947A80F99}" destId="{06690A8C-243F-4694-A571-86E742EEDDA8}" srcOrd="2" destOrd="0" presId="urn:microsoft.com/office/officeart/2018/2/layout/IconVerticalSolidList"/>
    <dgm:cxn modelId="{3D86E441-6BD9-46F8-BE3B-B43D7F70F62D}" type="presParOf" srcId="{06690A8C-243F-4694-A571-86E742EEDDA8}" destId="{FE106E71-FED0-47BB-A63E-1C13FF0C5789}" srcOrd="0" destOrd="0" presId="urn:microsoft.com/office/officeart/2018/2/layout/IconVerticalSolidList"/>
    <dgm:cxn modelId="{2B1627B0-92E4-473D-8282-1F5170EB7B07}" type="presParOf" srcId="{06690A8C-243F-4694-A571-86E742EEDDA8}" destId="{9D91FBAE-2932-4A7E-978A-DD993F34B36F}" srcOrd="1" destOrd="0" presId="urn:microsoft.com/office/officeart/2018/2/layout/IconVerticalSolidList"/>
    <dgm:cxn modelId="{AC579C32-A819-4263-9457-210AD05A4D65}" type="presParOf" srcId="{06690A8C-243F-4694-A571-86E742EEDDA8}" destId="{17056E81-8B06-4EB3-9C28-E9A9B3BB2C48}" srcOrd="2" destOrd="0" presId="urn:microsoft.com/office/officeart/2018/2/layout/IconVerticalSolidList"/>
    <dgm:cxn modelId="{66E7B41B-F93D-429A-B026-9124CD3ED05F}" type="presParOf" srcId="{06690A8C-243F-4694-A571-86E742EEDDA8}" destId="{2D14E03F-4C80-45F4-A4EC-49864930E42C}" srcOrd="3" destOrd="0" presId="urn:microsoft.com/office/officeart/2018/2/layout/IconVerticalSolidList"/>
    <dgm:cxn modelId="{61381831-3024-409C-961B-8E9F84B1AF08}" type="presParOf" srcId="{E19419F1-B181-46E6-837F-63B947A80F99}" destId="{444F0329-29B6-4EB4-90DD-147A907C0618}" srcOrd="3" destOrd="0" presId="urn:microsoft.com/office/officeart/2018/2/layout/IconVerticalSolidList"/>
    <dgm:cxn modelId="{117D6B14-42A5-45B4-BD49-BAC905BC82A4}" type="presParOf" srcId="{E19419F1-B181-46E6-837F-63B947A80F99}" destId="{AE986246-12EA-41A2-BD9D-ADFDB0544B86}" srcOrd="4" destOrd="0" presId="urn:microsoft.com/office/officeart/2018/2/layout/IconVerticalSolidList"/>
    <dgm:cxn modelId="{6E630B79-1554-42A6-AF0A-6B4DACB8C91E}" type="presParOf" srcId="{AE986246-12EA-41A2-BD9D-ADFDB0544B86}" destId="{04DA3BC9-A8EE-47CF-8A0F-EDB6CA41488B}" srcOrd="0" destOrd="0" presId="urn:microsoft.com/office/officeart/2018/2/layout/IconVerticalSolidList"/>
    <dgm:cxn modelId="{F4721C59-1932-4362-A1D0-7F51E153369B}" type="presParOf" srcId="{AE986246-12EA-41A2-BD9D-ADFDB0544B86}" destId="{B8FEBB41-5E67-422A-AA89-DE8E87E69E50}" srcOrd="1" destOrd="0" presId="urn:microsoft.com/office/officeart/2018/2/layout/IconVerticalSolidList"/>
    <dgm:cxn modelId="{F94E4727-10AB-4E55-9DC8-FA93F2FBAA62}" type="presParOf" srcId="{AE986246-12EA-41A2-BD9D-ADFDB0544B86}" destId="{0D02444F-2101-42D6-B538-52007F298E64}" srcOrd="2" destOrd="0" presId="urn:microsoft.com/office/officeart/2018/2/layout/IconVerticalSolidList"/>
    <dgm:cxn modelId="{0E651725-DD89-415A-BC96-9D183FE2325E}" type="presParOf" srcId="{AE986246-12EA-41A2-BD9D-ADFDB0544B86}" destId="{376A23E5-2757-44A2-8B87-2F6BC3D985C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6ED87-7940-7B47-9181-EADD30D7517A}">
      <dsp:nvSpPr>
        <dsp:cNvPr id="0" name=""/>
        <dsp:cNvSpPr/>
      </dsp:nvSpPr>
      <dsp:spPr>
        <a:xfrm>
          <a:off x="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54462F-677A-C944-AAA2-4B0E26E23019}">
      <dsp:nvSpPr>
        <dsp:cNvPr id="0" name=""/>
        <dsp:cNvSpPr/>
      </dsp:nvSpPr>
      <dsp:spPr>
        <a:xfrm>
          <a:off x="3048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Responsibilities of human resource professionals and relationship in between employees and employers.</a:t>
          </a:r>
          <a:endParaRPr lang="en-US" sz="1900" kern="1200"/>
        </a:p>
      </dsp:txBody>
      <dsp:txXfrm>
        <a:off x="355819" y="1328258"/>
        <a:ext cx="2641161" cy="1639894"/>
      </dsp:txXfrm>
    </dsp:sp>
    <dsp:sp modelId="{8944AE3C-A568-F04C-AE63-7588359A742D}">
      <dsp:nvSpPr>
        <dsp:cNvPr id="0" name=""/>
        <dsp:cNvSpPr/>
      </dsp:nvSpPr>
      <dsp:spPr>
        <a:xfrm>
          <a:off x="335280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FAE482-AF92-1142-8BF3-44F3D6F900C4}">
      <dsp:nvSpPr>
        <dsp:cNvPr id="0" name=""/>
        <dsp:cNvSpPr/>
      </dsp:nvSpPr>
      <dsp:spPr>
        <a:xfrm>
          <a:off x="36576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Structural work are done by HR professionals.</a:t>
          </a:r>
          <a:endParaRPr lang="en-US" sz="1900" kern="1200"/>
        </a:p>
      </dsp:txBody>
      <dsp:txXfrm>
        <a:off x="3708619" y="1328258"/>
        <a:ext cx="2641161" cy="1639894"/>
      </dsp:txXfrm>
    </dsp:sp>
    <dsp:sp modelId="{09CD06C3-46F3-EA4E-B0F1-3884F947B3D2}">
      <dsp:nvSpPr>
        <dsp:cNvPr id="0" name=""/>
        <dsp:cNvSpPr/>
      </dsp:nvSpPr>
      <dsp:spPr>
        <a:xfrm>
          <a:off x="6705599"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E93839-56EA-024D-959A-FECF468FC06D}">
      <dsp:nvSpPr>
        <dsp:cNvPr id="0" name=""/>
        <dsp:cNvSpPr/>
      </dsp:nvSpPr>
      <dsp:spPr>
        <a:xfrm>
          <a:off x="70104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good culture is always required for creating good relationship. </a:t>
          </a:r>
          <a:endParaRPr lang="en-US" sz="1900" kern="1200"/>
        </a:p>
      </dsp:txBody>
      <dsp:txXfrm>
        <a:off x="7061419" y="1328258"/>
        <a:ext cx="2641161" cy="16398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239A0E-445A-4E8D-9A56-738CE9996E07}">
      <dsp:nvSpPr>
        <dsp:cNvPr id="0" name=""/>
        <dsp:cNvSpPr/>
      </dsp:nvSpPr>
      <dsp:spPr>
        <a:xfrm>
          <a:off x="0" y="1662"/>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7D6F02-56DA-4FC3-A510-333BB50A40CC}">
      <dsp:nvSpPr>
        <dsp:cNvPr id="0" name=""/>
        <dsp:cNvSpPr/>
      </dsp:nvSpPr>
      <dsp:spPr>
        <a:xfrm>
          <a:off x="254961" y="191303"/>
          <a:ext cx="463565" cy="463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98CE30-B7E7-4B2F-9BEE-8297C38B20AB}">
      <dsp:nvSpPr>
        <dsp:cNvPr id="0" name=""/>
        <dsp:cNvSpPr/>
      </dsp:nvSpPr>
      <dsp:spPr>
        <a:xfrm>
          <a:off x="973488" y="1662"/>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Recruitment and Selection </a:t>
          </a:r>
          <a:endParaRPr lang="en-US" sz="2200" kern="1200"/>
        </a:p>
      </dsp:txBody>
      <dsp:txXfrm>
        <a:off x="973488" y="1662"/>
        <a:ext cx="8780111" cy="842847"/>
      </dsp:txXfrm>
    </dsp:sp>
    <dsp:sp modelId="{7CC48FFC-47E3-4005-99BA-C28253F82F1F}">
      <dsp:nvSpPr>
        <dsp:cNvPr id="0" name=""/>
        <dsp:cNvSpPr/>
      </dsp:nvSpPr>
      <dsp:spPr>
        <a:xfrm>
          <a:off x="0" y="1055221"/>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19982-51C5-4991-AE1E-DFD8955BB585}">
      <dsp:nvSpPr>
        <dsp:cNvPr id="0" name=""/>
        <dsp:cNvSpPr/>
      </dsp:nvSpPr>
      <dsp:spPr>
        <a:xfrm>
          <a:off x="254961" y="1244862"/>
          <a:ext cx="463565" cy="463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EAEDB95-2411-4C27-9F2C-CC42BC448803}">
      <dsp:nvSpPr>
        <dsp:cNvPr id="0" name=""/>
        <dsp:cNvSpPr/>
      </dsp:nvSpPr>
      <dsp:spPr>
        <a:xfrm>
          <a:off x="973488" y="1055221"/>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Compensation and benefits</a:t>
          </a:r>
          <a:endParaRPr lang="en-US" sz="2200" kern="1200"/>
        </a:p>
      </dsp:txBody>
      <dsp:txXfrm>
        <a:off x="973488" y="1055221"/>
        <a:ext cx="8780111" cy="842847"/>
      </dsp:txXfrm>
    </dsp:sp>
    <dsp:sp modelId="{4F4F403D-2DB4-48ED-9925-464D89638668}">
      <dsp:nvSpPr>
        <dsp:cNvPr id="0" name=""/>
        <dsp:cNvSpPr/>
      </dsp:nvSpPr>
      <dsp:spPr>
        <a:xfrm>
          <a:off x="0" y="2108780"/>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8C758-95F6-48E6-8519-34B311D1D0E7}">
      <dsp:nvSpPr>
        <dsp:cNvPr id="0" name=""/>
        <dsp:cNvSpPr/>
      </dsp:nvSpPr>
      <dsp:spPr>
        <a:xfrm>
          <a:off x="254961" y="2298421"/>
          <a:ext cx="463565" cy="4635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4E8A7D-2508-4537-9B0D-D93E3A002396}">
      <dsp:nvSpPr>
        <dsp:cNvPr id="0" name=""/>
        <dsp:cNvSpPr/>
      </dsp:nvSpPr>
      <dsp:spPr>
        <a:xfrm>
          <a:off x="973488" y="2108780"/>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Performance Management </a:t>
          </a:r>
          <a:endParaRPr lang="en-US" sz="2200" kern="1200"/>
        </a:p>
      </dsp:txBody>
      <dsp:txXfrm>
        <a:off x="973488" y="2108780"/>
        <a:ext cx="8780111" cy="842847"/>
      </dsp:txXfrm>
    </dsp:sp>
    <dsp:sp modelId="{F4C4A7E8-718C-4353-970A-4C519533BD01}">
      <dsp:nvSpPr>
        <dsp:cNvPr id="0" name=""/>
        <dsp:cNvSpPr/>
      </dsp:nvSpPr>
      <dsp:spPr>
        <a:xfrm>
          <a:off x="0" y="3164002"/>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3C0500-2C4E-47F5-B440-8AD201D7B74D}">
      <dsp:nvSpPr>
        <dsp:cNvPr id="0" name=""/>
        <dsp:cNvSpPr/>
      </dsp:nvSpPr>
      <dsp:spPr>
        <a:xfrm>
          <a:off x="254961" y="3351980"/>
          <a:ext cx="463565" cy="4635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BFC31E1-3A35-4D53-8E26-040B41CA6867}">
      <dsp:nvSpPr>
        <dsp:cNvPr id="0" name=""/>
        <dsp:cNvSpPr/>
      </dsp:nvSpPr>
      <dsp:spPr>
        <a:xfrm>
          <a:off x="973488" y="3162339"/>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dirty="0"/>
            <a:t>Employees engagement and retention </a:t>
          </a:r>
          <a:r>
            <a:rPr lang="en-US" sz="2200" kern="1200" dirty="0">
              <a:solidFill>
                <a:srgbClr val="222222"/>
              </a:solidFill>
              <a:effectLst/>
              <a:latin typeface="Times New Roman" panose="02020603050405020304" pitchFamily="18" charset="0"/>
              <a:ea typeface="Times New Roman" panose="02020603050405020304" pitchFamily="18" charset="0"/>
            </a:rPr>
            <a:t>(Vu, 2017)</a:t>
          </a:r>
          <a:endParaRPr lang="en-US" sz="2200" kern="1200" dirty="0"/>
        </a:p>
      </dsp:txBody>
      <dsp:txXfrm>
        <a:off x="973488" y="3162339"/>
        <a:ext cx="8780111" cy="842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5E04B7-FE84-A849-BA90-91EE627F3518}">
      <dsp:nvSpPr>
        <dsp:cNvPr id="0" name=""/>
        <dsp:cNvSpPr/>
      </dsp:nvSpPr>
      <dsp:spPr>
        <a:xfrm>
          <a:off x="0" y="22225"/>
          <a:ext cx="3047999" cy="182880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a:solidFill>
                <a:schemeClr val="tx1"/>
              </a:solidFill>
            </a:rPr>
            <a:t>Employees Attracting </a:t>
          </a:r>
          <a:endParaRPr lang="en-US" sz="3600" kern="1200">
            <a:solidFill>
              <a:schemeClr val="tx1"/>
            </a:solidFill>
          </a:endParaRPr>
        </a:p>
      </dsp:txBody>
      <dsp:txXfrm>
        <a:off x="0" y="22225"/>
        <a:ext cx="3047999" cy="1828800"/>
      </dsp:txXfrm>
    </dsp:sp>
    <dsp:sp modelId="{3454F518-018A-9849-8C29-29B15CBEA4AF}">
      <dsp:nvSpPr>
        <dsp:cNvPr id="0" name=""/>
        <dsp:cNvSpPr/>
      </dsp:nvSpPr>
      <dsp:spPr>
        <a:xfrm>
          <a:off x="3352800" y="22225"/>
          <a:ext cx="3047999" cy="1828800"/>
        </a:xfrm>
        <a:prstGeom prst="rect">
          <a:avLst/>
        </a:prstGeom>
        <a:solidFill>
          <a:schemeClr val="accent2">
            <a:hueOff val="-848244"/>
            <a:satOff val="2796"/>
            <a:lumOff val="29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Employees Selecting</a:t>
          </a:r>
          <a:endParaRPr lang="en-US" sz="3600" kern="1200" dirty="0">
            <a:solidFill>
              <a:schemeClr val="tx1"/>
            </a:solidFill>
          </a:endParaRPr>
        </a:p>
      </dsp:txBody>
      <dsp:txXfrm>
        <a:off x="3352800" y="22225"/>
        <a:ext cx="3047999" cy="1828800"/>
      </dsp:txXfrm>
    </dsp:sp>
    <dsp:sp modelId="{01A74D07-9A41-6B49-82C4-36CDC2741330}">
      <dsp:nvSpPr>
        <dsp:cNvPr id="0" name=""/>
        <dsp:cNvSpPr/>
      </dsp:nvSpPr>
      <dsp:spPr>
        <a:xfrm>
          <a:off x="6705599" y="22225"/>
          <a:ext cx="3047999" cy="1828800"/>
        </a:xfrm>
        <a:prstGeom prst="rect">
          <a:avLst/>
        </a:prstGeom>
        <a:solidFill>
          <a:schemeClr val="accent2">
            <a:hueOff val="-1696488"/>
            <a:satOff val="5592"/>
            <a:lumOff val="598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Employees Development </a:t>
          </a:r>
          <a:endParaRPr lang="en-US" sz="3600" kern="1200" dirty="0">
            <a:solidFill>
              <a:schemeClr val="tx1"/>
            </a:solidFill>
          </a:endParaRPr>
        </a:p>
      </dsp:txBody>
      <dsp:txXfrm>
        <a:off x="6705599" y="22225"/>
        <a:ext cx="3047999" cy="1828800"/>
      </dsp:txXfrm>
    </dsp:sp>
    <dsp:sp modelId="{85C957E7-E426-E242-8A8C-97942A750EA2}">
      <dsp:nvSpPr>
        <dsp:cNvPr id="0" name=""/>
        <dsp:cNvSpPr/>
      </dsp:nvSpPr>
      <dsp:spPr>
        <a:xfrm>
          <a:off x="1676400" y="2155825"/>
          <a:ext cx="3047999" cy="1828800"/>
        </a:xfrm>
        <a:prstGeom prst="rect">
          <a:avLst/>
        </a:prstGeom>
        <a:solidFill>
          <a:schemeClr val="accent2">
            <a:hueOff val="-2544732"/>
            <a:satOff val="8389"/>
            <a:lumOff val="897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Employees Placing (</a:t>
          </a:r>
          <a:r>
            <a:rPr lang="en-US" sz="3600" kern="1200" dirty="0">
              <a:solidFill>
                <a:schemeClr val="tx1"/>
              </a:solidFill>
            </a:rPr>
            <a:t>Sharma, 2012)</a:t>
          </a:r>
        </a:p>
      </dsp:txBody>
      <dsp:txXfrm>
        <a:off x="1676400" y="2155825"/>
        <a:ext cx="3047999" cy="1828800"/>
      </dsp:txXfrm>
    </dsp:sp>
    <dsp:sp modelId="{4896064D-8B67-7E45-8A26-308834E70733}">
      <dsp:nvSpPr>
        <dsp:cNvPr id="0" name=""/>
        <dsp:cNvSpPr/>
      </dsp:nvSpPr>
      <dsp:spPr>
        <a:xfrm>
          <a:off x="5029199" y="2155825"/>
          <a:ext cx="3047999" cy="1828800"/>
        </a:xfrm>
        <a:prstGeom prst="rect">
          <a:avLst/>
        </a:prstGeom>
        <a:solidFill>
          <a:schemeClr val="accent2">
            <a:hueOff val="-3392975"/>
            <a:satOff val="11185"/>
            <a:lumOff val="119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solidFill>
                <a:schemeClr val="tx1"/>
              </a:solidFill>
            </a:rPr>
            <a:t>Employees Compensation </a:t>
          </a:r>
          <a:endParaRPr lang="en-US" sz="3600" kern="1200" dirty="0">
            <a:solidFill>
              <a:schemeClr val="tx1"/>
            </a:solidFill>
          </a:endParaRPr>
        </a:p>
      </dsp:txBody>
      <dsp:txXfrm>
        <a:off x="5029199" y="2155825"/>
        <a:ext cx="3047999" cy="1828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30DF7A-CCA5-4F1D-A1D9-B3F942BCE687}">
      <dsp:nvSpPr>
        <dsp:cNvPr id="0" name=""/>
        <dsp:cNvSpPr/>
      </dsp:nvSpPr>
      <dsp:spPr>
        <a:xfrm>
          <a:off x="0" y="489"/>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93028-1633-45C1-9F2E-FFA1306CD000}">
      <dsp:nvSpPr>
        <dsp:cNvPr id="0" name=""/>
        <dsp:cNvSpPr/>
      </dsp:nvSpPr>
      <dsp:spPr>
        <a:xfrm>
          <a:off x="346221" y="258009"/>
          <a:ext cx="629494" cy="6294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FD349F9-53D3-4BAB-B23C-2F1AE1BC888B}">
      <dsp:nvSpPr>
        <dsp:cNvPr id="0" name=""/>
        <dsp:cNvSpPr/>
      </dsp:nvSpPr>
      <dsp:spPr>
        <a:xfrm>
          <a:off x="1321937" y="489"/>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a:t>Integrity </a:t>
          </a:r>
          <a:endParaRPr lang="en-US" sz="2500" kern="1200"/>
        </a:p>
      </dsp:txBody>
      <dsp:txXfrm>
        <a:off x="1321937" y="489"/>
        <a:ext cx="8431662" cy="1144534"/>
      </dsp:txXfrm>
    </dsp:sp>
    <dsp:sp modelId="{6F789AF1-919D-44F4-BAD8-043DC674C24D}">
      <dsp:nvSpPr>
        <dsp:cNvPr id="0" name=""/>
        <dsp:cNvSpPr/>
      </dsp:nvSpPr>
      <dsp:spPr>
        <a:xfrm>
          <a:off x="0" y="1431157"/>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B5BD1-99F1-46B9-864D-A990DA793A04}">
      <dsp:nvSpPr>
        <dsp:cNvPr id="0" name=""/>
        <dsp:cNvSpPr/>
      </dsp:nvSpPr>
      <dsp:spPr>
        <a:xfrm>
          <a:off x="346221" y="1688677"/>
          <a:ext cx="629494" cy="6294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3C34E0F-3953-476F-AEF7-83D5B8B5CE47}">
      <dsp:nvSpPr>
        <dsp:cNvPr id="0" name=""/>
        <dsp:cNvSpPr/>
      </dsp:nvSpPr>
      <dsp:spPr>
        <a:xfrm>
          <a:off x="1321937" y="1431157"/>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dirty="0"/>
            <a:t>Professionalism (</a:t>
          </a:r>
          <a:r>
            <a:rPr lang="en-US" sz="2500" kern="1200" dirty="0"/>
            <a:t>Phillips, 2019)</a:t>
          </a:r>
        </a:p>
      </dsp:txBody>
      <dsp:txXfrm>
        <a:off x="1321937" y="1431157"/>
        <a:ext cx="8431662" cy="1144534"/>
      </dsp:txXfrm>
    </dsp:sp>
    <dsp:sp modelId="{EB2097FF-9AA0-4D58-9BB1-2ABB085A1D89}">
      <dsp:nvSpPr>
        <dsp:cNvPr id="0" name=""/>
        <dsp:cNvSpPr/>
      </dsp:nvSpPr>
      <dsp:spPr>
        <a:xfrm>
          <a:off x="0" y="2861826"/>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8D4246-2A97-4BBD-A687-B9154FBF9C60}">
      <dsp:nvSpPr>
        <dsp:cNvPr id="0" name=""/>
        <dsp:cNvSpPr/>
      </dsp:nvSpPr>
      <dsp:spPr>
        <a:xfrm>
          <a:off x="346221" y="3119346"/>
          <a:ext cx="629494" cy="6294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8BA923-7C91-43C1-BED4-E9F9325DBAEA}">
      <dsp:nvSpPr>
        <dsp:cNvPr id="0" name=""/>
        <dsp:cNvSpPr/>
      </dsp:nvSpPr>
      <dsp:spPr>
        <a:xfrm>
          <a:off x="1321937" y="2861826"/>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dirty="0"/>
            <a:t>Collaboration</a:t>
          </a:r>
          <a:endParaRPr lang="en-US" sz="2500" kern="1200" dirty="0"/>
        </a:p>
      </dsp:txBody>
      <dsp:txXfrm>
        <a:off x="1321937" y="2861826"/>
        <a:ext cx="8431662" cy="11445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13A064-7E43-C548-8A58-20C201449BF8}">
      <dsp:nvSpPr>
        <dsp:cNvPr id="0" name=""/>
        <dsp:cNvSpPr/>
      </dsp:nvSpPr>
      <dsp:spPr>
        <a:xfrm>
          <a:off x="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0AB260-552B-064E-B06E-382B4981289E}">
      <dsp:nvSpPr>
        <dsp:cNvPr id="0" name=""/>
        <dsp:cNvSpPr/>
      </dsp:nvSpPr>
      <dsp:spPr>
        <a:xfrm>
          <a:off x="3048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Mutual Expectations (</a:t>
          </a:r>
          <a:r>
            <a:rPr lang="en-US" sz="2700" kern="1200" dirty="0" err="1"/>
            <a:t>Jeske</a:t>
          </a:r>
          <a:r>
            <a:rPr lang="en-US" sz="2700" kern="1200" dirty="0"/>
            <a:t> and </a:t>
          </a:r>
          <a:r>
            <a:rPr lang="en-US" sz="2700" kern="1200" dirty="0" err="1"/>
            <a:t>Calvard</a:t>
          </a:r>
          <a:r>
            <a:rPr lang="en-US" sz="2700" kern="1200" dirty="0"/>
            <a:t>, 2020)</a:t>
          </a:r>
        </a:p>
      </dsp:txBody>
      <dsp:txXfrm>
        <a:off x="355819" y="1328258"/>
        <a:ext cx="2641161" cy="1639894"/>
      </dsp:txXfrm>
    </dsp:sp>
    <dsp:sp modelId="{4935EDAA-1A88-5140-B5A0-7C8B2FECB81C}">
      <dsp:nvSpPr>
        <dsp:cNvPr id="0" name=""/>
        <dsp:cNvSpPr/>
      </dsp:nvSpPr>
      <dsp:spPr>
        <a:xfrm>
          <a:off x="335280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B9B9BD-2203-1643-AF65-7AF5214DB398}">
      <dsp:nvSpPr>
        <dsp:cNvPr id="0" name=""/>
        <dsp:cNvSpPr/>
      </dsp:nvSpPr>
      <dsp:spPr>
        <a:xfrm>
          <a:off x="36576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Contractual Relationship </a:t>
          </a:r>
          <a:endParaRPr lang="en-US" sz="2700" kern="1200"/>
        </a:p>
      </dsp:txBody>
      <dsp:txXfrm>
        <a:off x="3708619" y="1328258"/>
        <a:ext cx="2641161" cy="1639894"/>
      </dsp:txXfrm>
    </dsp:sp>
    <dsp:sp modelId="{984CC8FB-20EC-B341-BBF0-8753D5E64066}">
      <dsp:nvSpPr>
        <dsp:cNvPr id="0" name=""/>
        <dsp:cNvSpPr/>
      </dsp:nvSpPr>
      <dsp:spPr>
        <a:xfrm>
          <a:off x="6705599"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829984-26BF-6F48-8759-EE2FA6864B26}">
      <dsp:nvSpPr>
        <dsp:cNvPr id="0" name=""/>
        <dsp:cNvSpPr/>
      </dsp:nvSpPr>
      <dsp:spPr>
        <a:xfrm>
          <a:off x="70104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t>Trust and Communication </a:t>
          </a:r>
          <a:endParaRPr lang="en-US" sz="2700" kern="1200" dirty="0"/>
        </a:p>
      </dsp:txBody>
      <dsp:txXfrm>
        <a:off x="7061419" y="1328258"/>
        <a:ext cx="2641161" cy="163989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51D4F-AB17-D640-A822-C2E65F3E82A2}">
      <dsp:nvSpPr>
        <dsp:cNvPr id="0" name=""/>
        <dsp:cNvSpPr/>
      </dsp:nvSpPr>
      <dsp:spPr>
        <a:xfrm>
          <a:off x="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5DB1F6-056E-8049-B87A-891DA72601BA}">
      <dsp:nvSpPr>
        <dsp:cNvPr id="0" name=""/>
        <dsp:cNvSpPr/>
      </dsp:nvSpPr>
      <dsp:spPr>
        <a:xfrm>
          <a:off x="3048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Organizational Culture</a:t>
          </a:r>
          <a:endParaRPr lang="en-US" sz="3000" kern="1200"/>
        </a:p>
      </dsp:txBody>
      <dsp:txXfrm>
        <a:off x="355819" y="1328258"/>
        <a:ext cx="2641161" cy="1639894"/>
      </dsp:txXfrm>
    </dsp:sp>
    <dsp:sp modelId="{A132292B-2172-D14A-97E4-785083D51474}">
      <dsp:nvSpPr>
        <dsp:cNvPr id="0" name=""/>
        <dsp:cNvSpPr/>
      </dsp:nvSpPr>
      <dsp:spPr>
        <a:xfrm>
          <a:off x="3352800"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2D2BDC-9BCD-9C42-AC56-1555E737CFC3}">
      <dsp:nvSpPr>
        <dsp:cNvPr id="0" name=""/>
        <dsp:cNvSpPr/>
      </dsp:nvSpPr>
      <dsp:spPr>
        <a:xfrm>
          <a:off x="36576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dirty="0"/>
            <a:t>Leadership Style (</a:t>
          </a:r>
          <a:r>
            <a:rPr lang="en-US" sz="3000" kern="1200" dirty="0"/>
            <a:t>Sheridan, 2018)</a:t>
          </a:r>
        </a:p>
      </dsp:txBody>
      <dsp:txXfrm>
        <a:off x="3708619" y="1328258"/>
        <a:ext cx="2641161" cy="1639894"/>
      </dsp:txXfrm>
    </dsp:sp>
    <dsp:sp modelId="{182FDE23-DBE0-AA43-9EE6-A2FDF9839220}">
      <dsp:nvSpPr>
        <dsp:cNvPr id="0" name=""/>
        <dsp:cNvSpPr/>
      </dsp:nvSpPr>
      <dsp:spPr>
        <a:xfrm>
          <a:off x="6705599" y="987679"/>
          <a:ext cx="2743199" cy="1741932"/>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AD8ED7-7921-4448-857E-AB7CEFA89E26}">
      <dsp:nvSpPr>
        <dsp:cNvPr id="0" name=""/>
        <dsp:cNvSpPr/>
      </dsp:nvSpPr>
      <dsp:spPr>
        <a:xfrm>
          <a:off x="7010400" y="1277239"/>
          <a:ext cx="2743199" cy="1741932"/>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Work life balance </a:t>
          </a:r>
          <a:endParaRPr lang="en-US" sz="3000" kern="1200"/>
        </a:p>
      </dsp:txBody>
      <dsp:txXfrm>
        <a:off x="7061419" y="1328258"/>
        <a:ext cx="2641161" cy="16398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ACAC7B-E659-4B51-BF0D-F3A7121936F8}">
      <dsp:nvSpPr>
        <dsp:cNvPr id="0" name=""/>
        <dsp:cNvSpPr/>
      </dsp:nvSpPr>
      <dsp:spPr>
        <a:xfrm>
          <a:off x="0" y="1662"/>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D2C1F6-1D1F-434D-B6B0-91AD64E4A2A8}">
      <dsp:nvSpPr>
        <dsp:cNvPr id="0" name=""/>
        <dsp:cNvSpPr/>
      </dsp:nvSpPr>
      <dsp:spPr>
        <a:xfrm>
          <a:off x="254961" y="191303"/>
          <a:ext cx="463565" cy="4635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B99F191-EA00-4A44-93AD-7B6DFB9ED106}">
      <dsp:nvSpPr>
        <dsp:cNvPr id="0" name=""/>
        <dsp:cNvSpPr/>
      </dsp:nvSpPr>
      <dsp:spPr>
        <a:xfrm>
          <a:off x="973488" y="1662"/>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Positive thinking</a:t>
          </a:r>
          <a:endParaRPr lang="en-US" sz="2200" kern="1200"/>
        </a:p>
      </dsp:txBody>
      <dsp:txXfrm>
        <a:off x="973488" y="1662"/>
        <a:ext cx="8780111" cy="842847"/>
      </dsp:txXfrm>
    </dsp:sp>
    <dsp:sp modelId="{F1923BE8-8822-4AFF-9886-60E1DEEB7DB0}">
      <dsp:nvSpPr>
        <dsp:cNvPr id="0" name=""/>
        <dsp:cNvSpPr/>
      </dsp:nvSpPr>
      <dsp:spPr>
        <a:xfrm>
          <a:off x="0" y="1055221"/>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C3FB2A-485B-432D-BA6E-BE14E100977B}">
      <dsp:nvSpPr>
        <dsp:cNvPr id="0" name=""/>
        <dsp:cNvSpPr/>
      </dsp:nvSpPr>
      <dsp:spPr>
        <a:xfrm>
          <a:off x="254961" y="1244862"/>
          <a:ext cx="463565" cy="4635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C5A791-DFAA-4CCD-89E6-CC68542D95C0}">
      <dsp:nvSpPr>
        <dsp:cNvPr id="0" name=""/>
        <dsp:cNvSpPr/>
      </dsp:nvSpPr>
      <dsp:spPr>
        <a:xfrm>
          <a:off x="973488" y="1055221"/>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dirty="0"/>
            <a:t>Supporting environment (</a:t>
          </a:r>
          <a:r>
            <a:rPr lang="en-US" sz="2200" kern="1200" dirty="0"/>
            <a:t>Markos and Sridevi, 2021)</a:t>
          </a:r>
          <a:r>
            <a:rPr lang="en-GB" sz="2200" kern="1200" dirty="0"/>
            <a:t> </a:t>
          </a:r>
          <a:endParaRPr lang="en-US" sz="2200" kern="1200" dirty="0"/>
        </a:p>
      </dsp:txBody>
      <dsp:txXfrm>
        <a:off x="973488" y="1055221"/>
        <a:ext cx="8780111" cy="842847"/>
      </dsp:txXfrm>
    </dsp:sp>
    <dsp:sp modelId="{10A153BF-3FD9-437C-B952-76B2472DC351}">
      <dsp:nvSpPr>
        <dsp:cNvPr id="0" name=""/>
        <dsp:cNvSpPr/>
      </dsp:nvSpPr>
      <dsp:spPr>
        <a:xfrm>
          <a:off x="0" y="2108780"/>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79718B-CBE7-4F73-8C14-68A2E20A6E4E}">
      <dsp:nvSpPr>
        <dsp:cNvPr id="0" name=""/>
        <dsp:cNvSpPr/>
      </dsp:nvSpPr>
      <dsp:spPr>
        <a:xfrm>
          <a:off x="254961" y="2298421"/>
          <a:ext cx="463565" cy="4635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5A5A39B-474A-445F-AA39-CDAC72FB4DD6}">
      <dsp:nvSpPr>
        <dsp:cNvPr id="0" name=""/>
        <dsp:cNvSpPr/>
      </dsp:nvSpPr>
      <dsp:spPr>
        <a:xfrm>
          <a:off x="973488" y="2108780"/>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Formal and informal communication</a:t>
          </a:r>
          <a:endParaRPr lang="en-US" sz="2200" kern="1200"/>
        </a:p>
      </dsp:txBody>
      <dsp:txXfrm>
        <a:off x="973488" y="2108780"/>
        <a:ext cx="8780111" cy="842847"/>
      </dsp:txXfrm>
    </dsp:sp>
    <dsp:sp modelId="{AFD4AF1B-E94A-45CA-9427-A9973021B3B8}">
      <dsp:nvSpPr>
        <dsp:cNvPr id="0" name=""/>
        <dsp:cNvSpPr/>
      </dsp:nvSpPr>
      <dsp:spPr>
        <a:xfrm>
          <a:off x="0" y="3162339"/>
          <a:ext cx="9753600" cy="8428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5B3045-D84A-48C2-B5FC-084DAA3759F0}">
      <dsp:nvSpPr>
        <dsp:cNvPr id="0" name=""/>
        <dsp:cNvSpPr/>
      </dsp:nvSpPr>
      <dsp:spPr>
        <a:xfrm>
          <a:off x="254961" y="3351980"/>
          <a:ext cx="463565" cy="4635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B43DE7C-A124-449F-A4D3-6BDE4F76F405}">
      <dsp:nvSpPr>
        <dsp:cNvPr id="0" name=""/>
        <dsp:cNvSpPr/>
      </dsp:nvSpPr>
      <dsp:spPr>
        <a:xfrm>
          <a:off x="973488" y="3162339"/>
          <a:ext cx="8780111" cy="8428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9201" tIns="89201" rIns="89201" bIns="89201" numCol="1" spcCol="1270" anchor="ctr" anchorCtr="0">
          <a:noAutofit/>
        </a:bodyPr>
        <a:lstStyle/>
        <a:p>
          <a:pPr marL="0" lvl="0" indent="0" algn="l" defTabSz="977900">
            <a:lnSpc>
              <a:spcPct val="90000"/>
            </a:lnSpc>
            <a:spcBef>
              <a:spcPct val="0"/>
            </a:spcBef>
            <a:spcAft>
              <a:spcPct val="35000"/>
            </a:spcAft>
            <a:buNone/>
          </a:pPr>
          <a:r>
            <a:rPr lang="en-GB" sz="2200" kern="1200"/>
            <a:t>Maintaining work life balance.</a:t>
          </a:r>
          <a:endParaRPr lang="en-US" sz="2200" kern="1200"/>
        </a:p>
      </dsp:txBody>
      <dsp:txXfrm>
        <a:off x="973488" y="3162339"/>
        <a:ext cx="8780111" cy="84284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E76C6-F1F7-4D25-B393-D7353D388630}">
      <dsp:nvSpPr>
        <dsp:cNvPr id="0" name=""/>
        <dsp:cNvSpPr/>
      </dsp:nvSpPr>
      <dsp:spPr>
        <a:xfrm>
          <a:off x="0" y="489"/>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4DD3EF-11AE-4FF6-B5C1-9EC3EEA332BD}">
      <dsp:nvSpPr>
        <dsp:cNvPr id="0" name=""/>
        <dsp:cNvSpPr/>
      </dsp:nvSpPr>
      <dsp:spPr>
        <a:xfrm>
          <a:off x="346221" y="258009"/>
          <a:ext cx="629494" cy="62949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D20505E-36CD-4FC4-98B9-277BB3E37647}">
      <dsp:nvSpPr>
        <dsp:cNvPr id="0" name=""/>
        <dsp:cNvSpPr/>
      </dsp:nvSpPr>
      <dsp:spPr>
        <a:xfrm>
          <a:off x="1321937" y="489"/>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a:t>HR works with manpower.</a:t>
          </a:r>
          <a:endParaRPr lang="en-US" sz="2500" kern="1200"/>
        </a:p>
      </dsp:txBody>
      <dsp:txXfrm>
        <a:off x="1321937" y="489"/>
        <a:ext cx="8431662" cy="1144534"/>
      </dsp:txXfrm>
    </dsp:sp>
    <dsp:sp modelId="{FE106E71-FED0-47BB-A63E-1C13FF0C5789}">
      <dsp:nvSpPr>
        <dsp:cNvPr id="0" name=""/>
        <dsp:cNvSpPr/>
      </dsp:nvSpPr>
      <dsp:spPr>
        <a:xfrm>
          <a:off x="0" y="1431157"/>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91FBAE-2932-4A7E-978A-DD993F34B36F}">
      <dsp:nvSpPr>
        <dsp:cNvPr id="0" name=""/>
        <dsp:cNvSpPr/>
      </dsp:nvSpPr>
      <dsp:spPr>
        <a:xfrm>
          <a:off x="346221" y="1688677"/>
          <a:ext cx="629494" cy="62949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D14E03F-4C80-45F4-A4EC-49864930E42C}">
      <dsp:nvSpPr>
        <dsp:cNvPr id="0" name=""/>
        <dsp:cNvSpPr/>
      </dsp:nvSpPr>
      <dsp:spPr>
        <a:xfrm>
          <a:off x="1321937" y="1431157"/>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a:t>From recruitment to retirement, HR maintains the relationship.</a:t>
          </a:r>
          <a:endParaRPr lang="en-US" sz="2500" kern="1200"/>
        </a:p>
      </dsp:txBody>
      <dsp:txXfrm>
        <a:off x="1321937" y="1431157"/>
        <a:ext cx="8431662" cy="1144534"/>
      </dsp:txXfrm>
    </dsp:sp>
    <dsp:sp modelId="{04DA3BC9-A8EE-47CF-8A0F-EDB6CA41488B}">
      <dsp:nvSpPr>
        <dsp:cNvPr id="0" name=""/>
        <dsp:cNvSpPr/>
      </dsp:nvSpPr>
      <dsp:spPr>
        <a:xfrm>
          <a:off x="0" y="2861826"/>
          <a:ext cx="9753600" cy="114453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EBB41-5E67-422A-AA89-DE8E87E69E50}">
      <dsp:nvSpPr>
        <dsp:cNvPr id="0" name=""/>
        <dsp:cNvSpPr/>
      </dsp:nvSpPr>
      <dsp:spPr>
        <a:xfrm>
          <a:off x="346221" y="3119346"/>
          <a:ext cx="629494" cy="62949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6A23E5-2757-44A2-8B87-2F6BC3D985CE}">
      <dsp:nvSpPr>
        <dsp:cNvPr id="0" name=""/>
        <dsp:cNvSpPr/>
      </dsp:nvSpPr>
      <dsp:spPr>
        <a:xfrm>
          <a:off x="1321937" y="2861826"/>
          <a:ext cx="8431662" cy="11445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130" tIns="121130" rIns="121130" bIns="121130" numCol="1" spcCol="1270" anchor="ctr" anchorCtr="0">
          <a:noAutofit/>
        </a:bodyPr>
        <a:lstStyle/>
        <a:p>
          <a:pPr marL="0" lvl="0" indent="0" algn="l" defTabSz="1111250">
            <a:lnSpc>
              <a:spcPct val="90000"/>
            </a:lnSpc>
            <a:spcBef>
              <a:spcPct val="0"/>
            </a:spcBef>
            <a:spcAft>
              <a:spcPct val="35000"/>
            </a:spcAft>
            <a:buNone/>
          </a:pPr>
          <a:r>
            <a:rPr lang="en-GB" sz="2500" kern="1200"/>
            <a:t>Good relationship culture should be presented in the organisation.</a:t>
          </a:r>
          <a:endParaRPr lang="en-US" sz="2500" kern="1200"/>
        </a:p>
      </dsp:txBody>
      <dsp:txXfrm>
        <a:off x="1321937" y="2861826"/>
        <a:ext cx="8431662" cy="114453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DB81D3-46DC-4A1E-9527-30105E4E3B11}" type="datetimeFigureOut">
              <a:rPr lang="en-GB" smtClean="0"/>
              <a:t>25/02/2024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B61CE0-3587-4775-BE24-0A196CC94E62}" type="slidenum">
              <a:rPr lang="en-GB" smtClean="0"/>
              <a:t>‹#›</a:t>
            </a:fld>
            <a:endParaRPr lang="en-GB"/>
          </a:p>
        </p:txBody>
      </p:sp>
    </p:spTree>
    <p:extLst>
      <p:ext uri="{BB962C8B-B14F-4D97-AF65-F5344CB8AC3E}">
        <p14:creationId xmlns:p14="http://schemas.microsoft.com/office/powerpoint/2010/main" val="506362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This presentation is about the responsibilities of human resource professionals and the relationship between employees and employers. Human resource professionals need to perform some structural work for recruiting employees and create a culture in the organization however employers and employees will have good relationships. The relationship and its influential factors will be presented in this presentation.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3</a:t>
            </a:fld>
            <a:endParaRPr lang="en-GB"/>
          </a:p>
        </p:txBody>
      </p:sp>
    </p:spTree>
    <p:extLst>
      <p:ext uri="{BB962C8B-B14F-4D97-AF65-F5344CB8AC3E}">
        <p14:creationId xmlns:p14="http://schemas.microsoft.com/office/powerpoint/2010/main" val="200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Role and responsibilities of human resource professionals</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always play a vital role in the organization. There are different types of responsibilities that a human resource professional must need to perform.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Recruitment and selection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Attracting employees for job positions, selecting them in terms of requirements, and developing them for the required positions are the activities of recruitment and selection. Human resource professionals right job descriptions and position details on different platforms for attracting possible candidates. Selecting the right employees from the potential candidates and developing them in terms of organizational requirements.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Compensation and benefits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ensure compensation and beneficial activities of the employees.  Conducting salary surveys, </a:t>
            </a:r>
            <a:r>
              <a:rPr lang="en-GB" sz="1800" kern="1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analyzing</a:t>
            </a: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job positions, fulfilling employees’ other requirements, and motivating employees with bonuses are the activities of HR professionals.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Performance management</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Developing A strategic plan for evaluating employees' performance and providing them feedback on four required improvements are the responsibilities of HR professionals. Approved rewards to the employees in terms of their performance are also part of the performance management activity</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engagement and retention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human resource department always works to increase employee engagement which will directly and indirectly increase the retention rate. Wireless initiatives, recognition programs, and team-building activities are the role of human resource professionals.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4</a:t>
            </a:fld>
            <a:endParaRPr lang="en-GB"/>
          </a:p>
        </p:txBody>
      </p:sp>
    </p:spTree>
    <p:extLst>
      <p:ext uri="{BB962C8B-B14F-4D97-AF65-F5344CB8AC3E}">
        <p14:creationId xmlns:p14="http://schemas.microsoft.com/office/powerpoint/2010/main" val="41609680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Functional areas of HR professionals </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place their roles within specific functions. Employees attracting, selecting, developing, placing, and compensating are some of the functional areas of human resource professionals.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can attract candidates from internal sources and external sources. Selecting the right employees for the right position is another responsibility of these professionals.  After training and development, employees are pledged to their positions. They are also compensated with their salary and benefits in terms of the organization's function.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5</a:t>
            </a:fld>
            <a:endParaRPr lang="en-GB"/>
          </a:p>
        </p:txBody>
      </p:sp>
    </p:spTree>
    <p:extLst>
      <p:ext uri="{BB962C8B-B14F-4D97-AF65-F5344CB8AC3E}">
        <p14:creationId xmlns:p14="http://schemas.microsoft.com/office/powerpoint/2010/main" val="3257440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Values that professionals followed</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always set a benchmark for other employees to follow values.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Integrity</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are always apart from their activities with honesty and transparency. They also maintain fairness in the performance evaluation of employees. Human resource professionals set high ethical standards and maintain the standard.</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Professionalism</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always maintain professionalism in different interactions and communication with other employees. They always maintain high ends of guidelines for their actions.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Collaboration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HR professionals are always collaborative with other employees. They set their objectives and goals in terms of organizational requirements. They tried to create a culture of teamwork and collaboration within the organization.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6</a:t>
            </a:fld>
            <a:endParaRPr lang="en-GB"/>
          </a:p>
        </p:txBody>
      </p:sp>
    </p:spTree>
    <p:extLst>
      <p:ext uri="{BB962C8B-B14F-4D97-AF65-F5344CB8AC3E}">
        <p14:creationId xmlns:p14="http://schemas.microsoft.com/office/powerpoint/2010/main" val="29374204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Relationships between employees and Employers</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growth of an organization always depends on the relationship between employers and employees.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Mutual expectations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Employees and employers expect their relationship. Employers want to get the highest productivity for their organization from the employees.  Employees want to get compensation from their employers. A safe work environment, recognition, and highest productivity are the expectations of each other.</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Contractual relationship</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A formal relationship through agreement or contract is always developed between employees and employers. The contractual relationship provides some specific guidance and principles for both parties. Both parties need to </a:t>
            </a:r>
            <a:r>
              <a:rPr lang="en-GB" sz="1800" kern="100" dirty="0" err="1">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fulfill</a:t>
            </a: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there is specific responsibilities.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b="1"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Trust and communication</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For maintaining a proper relationship between employers and employees, trust and continuous communication is highly required. Employers will need to communicate openly and maintain transparency in their relationships.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7</a:t>
            </a:fld>
            <a:endParaRPr lang="en-GB"/>
          </a:p>
        </p:txBody>
      </p:sp>
    </p:spTree>
    <p:extLst>
      <p:ext uri="{BB962C8B-B14F-4D97-AF65-F5344CB8AC3E}">
        <p14:creationId xmlns:p14="http://schemas.microsoft.com/office/powerpoint/2010/main" val="6539659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Examples of influential factors of relationship</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There are some common influential factors in the relationship between employees and employers.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mj-lt"/>
              <a:buAutoNum type="arabicPeriod"/>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Organizational culture is one of the biggest influential factors in the relationship of employee and employer. In an open and friendly culture, the relationship between employers and employees is stronger than others.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buFont typeface="+mj-lt"/>
              <a:buAutoNum type="arabicPeriod"/>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The leadership style of a leader can be a big influential factor. If the leader of an organization is following a directive leadership style, the relationship will be developed functionally. </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342900" lvl="0" indent="-342900" algn="just">
              <a:lnSpc>
                <a:spcPct val="150000"/>
              </a:lnSpc>
              <a:spcAft>
                <a:spcPts val="800"/>
              </a:spcAft>
              <a:buFont typeface="+mj-lt"/>
              <a:buAutoNum type="arabicPeriod"/>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Work-life balance is another influential factor in their relationship. If the employees get a flexible work life, they will be more flexible in their relationship with employers.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8</a:t>
            </a:fld>
            <a:endParaRPr lang="en-GB"/>
          </a:p>
        </p:txBody>
      </p:sp>
    </p:spTree>
    <p:extLst>
      <p:ext uri="{BB962C8B-B14F-4D97-AF65-F5344CB8AC3E}">
        <p14:creationId xmlns:p14="http://schemas.microsoft.com/office/powerpoint/2010/main" val="1622600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Personal experience for positive practice</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For maintaining a good relationship with employees or employers, positive thinking is always playing a vital role. Working as an employee in an organization provides the experience of staying in a good relationship with the employers. Supporting the environment, positive thinking, formal and informal communication, and maintaining work-life balance are some of the positive practices during the working period.</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9</a:t>
            </a:fld>
            <a:endParaRPr lang="en-GB"/>
          </a:p>
        </p:txBody>
      </p:sp>
    </p:spTree>
    <p:extLst>
      <p:ext uri="{BB962C8B-B14F-4D97-AF65-F5344CB8AC3E}">
        <p14:creationId xmlns:p14="http://schemas.microsoft.com/office/powerpoint/2010/main" val="2335453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pPr>
            <a:r>
              <a:rPr lang="en-GB" sz="1800" b="1" kern="1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1800" b="1" kern="1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kern="1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Human resource professionals work with the manpower of an organization. There are some specific activities that human resource professionals need to perform. From the recruitment of an employee to the retirement or exiting from the organization. Human resource professionals need to maintain a relationship. Creating an environment for a good relationship between employees and employers is the responsibility of human resource professionals.</a:t>
            </a:r>
            <a:endParaRPr lang="en-GB"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63B61CE0-3587-4775-BE24-0A196CC94E62}" type="slidenum">
              <a:rPr lang="en-GB" smtClean="0"/>
              <a:t>10</a:t>
            </a:fld>
            <a:endParaRPr lang="en-GB"/>
          </a:p>
        </p:txBody>
      </p:sp>
    </p:spTree>
    <p:extLst>
      <p:ext uri="{BB962C8B-B14F-4D97-AF65-F5344CB8AC3E}">
        <p14:creationId xmlns:p14="http://schemas.microsoft.com/office/powerpoint/2010/main" val="339031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B61CE0-3587-4775-BE24-0A196CC94E62}" type="slidenum">
              <a:rPr lang="en-GB" smtClean="0"/>
              <a:t>11</a:t>
            </a:fld>
            <a:endParaRPr lang="en-GB"/>
          </a:p>
        </p:txBody>
      </p:sp>
    </p:spTree>
    <p:extLst>
      <p:ext uri="{BB962C8B-B14F-4D97-AF65-F5344CB8AC3E}">
        <p14:creationId xmlns:p14="http://schemas.microsoft.com/office/powerpoint/2010/main" val="20567975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t>2/25/24</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1CF2D47E-0AF1-4C27-801F-64E3E5BF7F72}"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33485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54310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C1E1FAD-7351-4908-963A-08EA8E4AB7A0}" type="datetimeFigureOut">
              <a:rPr lang="en-US" smtClean="0"/>
              <a:t>2/25/24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52533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17834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CF2D47E-0AF1-4C27-801F-64E3E5BF7F72}" type="slidenum">
              <a:rPr lang="en-US" smtClean="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627697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1E1FAD-7351-4908-963A-08EA8E4AB7A0}" type="datetimeFigureOut">
              <a:rPr lang="en-US" smtClean="0"/>
              <a:t>2/25/24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CF2D47E-0AF1-4C27-801F-64E3E5BF7F72}"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70843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1E1FAD-7351-4908-963A-08EA8E4AB7A0}" type="datetimeFigureOut">
              <a:rPr lang="en-US" smtClean="0"/>
              <a:t>2/25/24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0914209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321337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8C1E1FAD-7351-4908-963A-08EA8E4AB7A0}" type="datetimeFigureOut">
              <a:rPr lang="en-US" smtClean="0"/>
              <a:t>2/25/24</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1CF2D47E-0AF1-4C27-801F-64E3E5BF7F72}"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85218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122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1E1FAD-7351-4908-963A-08EA8E4AB7A0}" type="datetimeFigureOut">
              <a:rPr lang="en-US" smtClean="0"/>
              <a:pPr/>
              <a:t>2/25/24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CF2D47E-0AF1-4C27-801F-64E3E5BF7F72}" type="slidenum">
              <a:rPr lang="en-US" smtClean="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2622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C1E1FAD-7351-4908-963A-08EA8E4AB7A0}" type="datetimeFigureOut">
              <a:rPr lang="en-US" smtClean="0"/>
              <a:pPr/>
              <a:t>2/25/24</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1CF2D47E-0AF1-4C27-801F-64E3E5BF7F72}" type="slidenum">
              <a:rPr lang="en-US" smtClean="0"/>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9241851"/>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8" r:id="rId7"/>
    <p:sldLayoutId id="2147483699" r:id="rId8"/>
    <p:sldLayoutId id="2147483700" r:id="rId9"/>
    <p:sldLayoutId id="2147483701" r:id="rId10"/>
    <p:sldLayoutId id="2147483702"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Top shot of a representation of networks with stick figures.">
            <a:extLst>
              <a:ext uri="{FF2B5EF4-FFF2-40B4-BE49-F238E27FC236}">
                <a16:creationId xmlns:a16="http://schemas.microsoft.com/office/drawing/2014/main" id="{B079A086-B63C-DEF4-583B-2DB278E3FF64}"/>
              </a:ext>
            </a:extLst>
          </p:cNvPr>
          <p:cNvPicPr>
            <a:picLocks noChangeAspect="1"/>
          </p:cNvPicPr>
          <p:nvPr/>
        </p:nvPicPr>
        <p:blipFill rotWithShape="1">
          <a:blip r:embed="rId2"/>
          <a:srcRect t="7357" r="-4" b="37"/>
          <a:stretch/>
        </p:blipFill>
        <p:spPr>
          <a:xfrm>
            <a:off x="3281680" y="-6742"/>
            <a:ext cx="8910320" cy="5491404"/>
          </a:xfrm>
          <a:custGeom>
            <a:avLst/>
            <a:gdLst/>
            <a:ahLst/>
            <a:cxnLst/>
            <a:rect l="l" t="t" r="r" b="b"/>
            <a:pathLst>
              <a:path w="10676610" h="6579963">
                <a:moveTo>
                  <a:pt x="10676610" y="0"/>
                </a:moveTo>
                <a:lnTo>
                  <a:pt x="10676610" y="6579963"/>
                </a:lnTo>
                <a:lnTo>
                  <a:pt x="215405" y="6579963"/>
                </a:lnTo>
                <a:lnTo>
                  <a:pt x="109891" y="3558470"/>
                </a:lnTo>
                <a:lnTo>
                  <a:pt x="114183" y="3547036"/>
                </a:lnTo>
                <a:lnTo>
                  <a:pt x="109134" y="3537986"/>
                </a:lnTo>
                <a:lnTo>
                  <a:pt x="21" y="413402"/>
                </a:lnTo>
                <a:cubicBezTo>
                  <a:pt x="-317" y="402839"/>
                  <a:pt x="3640" y="393132"/>
                  <a:pt x="10323" y="385965"/>
                </a:cubicBezTo>
                <a:lnTo>
                  <a:pt x="36752" y="373879"/>
                </a:lnTo>
                <a:lnTo>
                  <a:pt x="36670" y="371555"/>
                </a:lnTo>
                <a:lnTo>
                  <a:pt x="636157" y="350620"/>
                </a:lnTo>
                <a:lnTo>
                  <a:pt x="651351" y="345898"/>
                </a:lnTo>
                <a:cubicBezTo>
                  <a:pt x="659514" y="343866"/>
                  <a:pt x="670765" y="341853"/>
                  <a:pt x="687848" y="340411"/>
                </a:cubicBezTo>
                <a:cubicBezTo>
                  <a:pt x="730857" y="352898"/>
                  <a:pt x="784876" y="317244"/>
                  <a:pt x="838376" y="334185"/>
                </a:cubicBezTo>
                <a:cubicBezTo>
                  <a:pt x="857833" y="338062"/>
                  <a:pt x="916739" y="335648"/>
                  <a:pt x="927065" y="326415"/>
                </a:cubicBezTo>
                <a:cubicBezTo>
                  <a:pt x="939179" y="324105"/>
                  <a:pt x="953810" y="326801"/>
                  <a:pt x="958597" y="317111"/>
                </a:cubicBezTo>
                <a:cubicBezTo>
                  <a:pt x="966910" y="305372"/>
                  <a:pt x="1011465" y="321701"/>
                  <a:pt x="1004086" y="308390"/>
                </a:cubicBezTo>
                <a:cubicBezTo>
                  <a:pt x="1035684" y="319543"/>
                  <a:pt x="1057648" y="294809"/>
                  <a:pt x="1082697" y="288077"/>
                </a:cubicBezTo>
                <a:lnTo>
                  <a:pt x="1158774" y="277846"/>
                </a:lnTo>
                <a:lnTo>
                  <a:pt x="1210048" y="274589"/>
                </a:lnTo>
                <a:lnTo>
                  <a:pt x="1217504" y="274619"/>
                </a:lnTo>
                <a:lnTo>
                  <a:pt x="1279438" y="282825"/>
                </a:lnTo>
                <a:cubicBezTo>
                  <a:pt x="1280807" y="280883"/>
                  <a:pt x="1282678" y="279057"/>
                  <a:pt x="1284995" y="277409"/>
                </a:cubicBezTo>
                <a:lnTo>
                  <a:pt x="1304103" y="271419"/>
                </a:lnTo>
                <a:lnTo>
                  <a:pt x="1320851" y="277066"/>
                </a:lnTo>
                <a:lnTo>
                  <a:pt x="1398646" y="285458"/>
                </a:lnTo>
                <a:lnTo>
                  <a:pt x="1512242" y="291726"/>
                </a:lnTo>
                <a:lnTo>
                  <a:pt x="1529578" y="297530"/>
                </a:lnTo>
                <a:cubicBezTo>
                  <a:pt x="1568880" y="303194"/>
                  <a:pt x="1615727" y="294263"/>
                  <a:pt x="1641181" y="309295"/>
                </a:cubicBezTo>
                <a:lnTo>
                  <a:pt x="1699541" y="309677"/>
                </a:lnTo>
                <a:lnTo>
                  <a:pt x="1705819" y="303600"/>
                </a:lnTo>
                <a:lnTo>
                  <a:pt x="1723075" y="304544"/>
                </a:lnTo>
                <a:lnTo>
                  <a:pt x="1727673" y="303512"/>
                </a:lnTo>
                <a:cubicBezTo>
                  <a:pt x="1736444" y="301512"/>
                  <a:pt x="1745153" y="299743"/>
                  <a:pt x="1754015" y="298880"/>
                </a:cubicBezTo>
                <a:cubicBezTo>
                  <a:pt x="1753270" y="304436"/>
                  <a:pt x="1755431" y="307822"/>
                  <a:pt x="1759313" y="309819"/>
                </a:cubicBezTo>
                <a:lnTo>
                  <a:pt x="1767173" y="311124"/>
                </a:lnTo>
                <a:lnTo>
                  <a:pt x="2053052" y="301141"/>
                </a:lnTo>
                <a:lnTo>
                  <a:pt x="2077203" y="290088"/>
                </a:lnTo>
                <a:lnTo>
                  <a:pt x="2153281" y="279856"/>
                </a:lnTo>
                <a:lnTo>
                  <a:pt x="2204556" y="276599"/>
                </a:lnTo>
                <a:lnTo>
                  <a:pt x="2212012" y="276629"/>
                </a:lnTo>
                <a:lnTo>
                  <a:pt x="2273947" y="284835"/>
                </a:lnTo>
                <a:cubicBezTo>
                  <a:pt x="2275315" y="282895"/>
                  <a:pt x="2277186" y="281068"/>
                  <a:pt x="2279503" y="279419"/>
                </a:cubicBezTo>
                <a:lnTo>
                  <a:pt x="2298611" y="273429"/>
                </a:lnTo>
                <a:lnTo>
                  <a:pt x="2315360" y="279076"/>
                </a:lnTo>
                <a:lnTo>
                  <a:pt x="2393154" y="287468"/>
                </a:lnTo>
                <a:lnTo>
                  <a:pt x="2413092" y="288568"/>
                </a:lnTo>
                <a:lnTo>
                  <a:pt x="3243372" y="259574"/>
                </a:lnTo>
                <a:lnTo>
                  <a:pt x="3961112" y="234510"/>
                </a:lnTo>
                <a:lnTo>
                  <a:pt x="4433861" y="218001"/>
                </a:lnTo>
                <a:lnTo>
                  <a:pt x="4471633" y="216503"/>
                </a:lnTo>
                <a:cubicBezTo>
                  <a:pt x="4462970" y="208565"/>
                  <a:pt x="4637875" y="203830"/>
                  <a:pt x="4701194" y="208401"/>
                </a:cubicBezTo>
                <a:lnTo>
                  <a:pt x="4702794" y="208610"/>
                </a:lnTo>
                <a:lnTo>
                  <a:pt x="7355966" y="115959"/>
                </a:lnTo>
                <a:close/>
              </a:path>
            </a:pathLst>
          </a:custGeom>
        </p:spPr>
      </p:pic>
      <p:sp>
        <p:nvSpPr>
          <p:cNvPr id="2" name="Title"/>
          <p:cNvSpPr>
            <a:spLocks noGrp="1"/>
          </p:cNvSpPr>
          <p:nvPr>
            <p:ph type="ctrTitle"/>
          </p:nvPr>
        </p:nvSpPr>
        <p:spPr>
          <a:xfrm>
            <a:off x="0" y="185351"/>
            <a:ext cx="3219440" cy="1382581"/>
          </a:xfrm>
        </p:spPr>
        <p:txBody>
          <a:bodyPr>
            <a:normAutofit/>
          </a:bodyPr>
          <a:lstStyle/>
          <a:p>
            <a:r>
              <a:rPr lang="en-GB" sz="4000" dirty="0"/>
              <a:t>Managing People </a:t>
            </a:r>
          </a:p>
        </p:txBody>
      </p:sp>
      <p:sp>
        <p:nvSpPr>
          <p:cNvPr id="3" name="SubTitle"/>
          <p:cNvSpPr>
            <a:spLocks noGrp="1"/>
          </p:cNvSpPr>
          <p:nvPr>
            <p:ph type="subTitle" idx="1"/>
          </p:nvPr>
        </p:nvSpPr>
        <p:spPr>
          <a:xfrm>
            <a:off x="120674" y="1567932"/>
            <a:ext cx="6559243" cy="611263"/>
          </a:xfrm>
        </p:spPr>
        <p:txBody>
          <a:bodyPr>
            <a:normAutofit/>
          </a:bodyPr>
          <a:lstStyle/>
          <a:p>
            <a:pPr>
              <a:lnSpc>
                <a:spcPct val="110000"/>
              </a:lnSpc>
            </a:pPr>
            <a:r>
              <a:rPr lang="en-GB" sz="1200" dirty="0"/>
              <a:t>Human Resource Professionals </a:t>
            </a:r>
          </a:p>
        </p:txBody>
      </p:sp>
      <p:sp>
        <p:nvSpPr>
          <p:cNvPr id="6" name="TextBox 5">
            <a:extLst>
              <a:ext uri="{FF2B5EF4-FFF2-40B4-BE49-F238E27FC236}">
                <a16:creationId xmlns:a16="http://schemas.microsoft.com/office/drawing/2014/main" id="{D062DB3F-5B37-6CF8-0BB1-FBB25796229C}"/>
              </a:ext>
            </a:extLst>
          </p:cNvPr>
          <p:cNvSpPr txBox="1"/>
          <p:nvPr/>
        </p:nvSpPr>
        <p:spPr>
          <a:xfrm>
            <a:off x="151875" y="1922839"/>
            <a:ext cx="6135130" cy="816121"/>
          </a:xfrm>
          <a:prstGeom prst="rect">
            <a:avLst/>
          </a:prstGeom>
          <a:noFill/>
        </p:spPr>
        <p:txBody>
          <a:bodyPr wrap="square">
            <a:spAutoFit/>
          </a:bodyPr>
          <a:lstStyle/>
          <a:p>
            <a:pPr>
              <a:lnSpc>
                <a:spcPct val="115000"/>
              </a:lnSpc>
              <a:spcAft>
                <a:spcPts val="1000"/>
              </a:spcAft>
            </a:pPr>
            <a:r>
              <a:rPr lang="en-US" sz="1800" dirty="0">
                <a:effectLst/>
                <a:latin typeface="Arial" panose="020B0604020202020204" pitchFamily="34" charset="0"/>
                <a:ea typeface="Calibri" panose="020F0502020204030204" pitchFamily="34" charset="0"/>
                <a:cs typeface="Vrinda" panose="020B0502040204020203" pitchFamily="34" charset="0"/>
              </a:rPr>
              <a:t>Student Name: Mihaela </a:t>
            </a:r>
            <a:r>
              <a:rPr lang="en-US" sz="1800" dirty="0" err="1">
                <a:effectLst/>
                <a:latin typeface="Arial" panose="020B0604020202020204" pitchFamily="34" charset="0"/>
                <a:ea typeface="Calibri" panose="020F0502020204030204" pitchFamily="34" charset="0"/>
                <a:cs typeface="Vrinda" panose="020B0502040204020203" pitchFamily="34" charset="0"/>
              </a:rPr>
              <a:t>Boicu</a:t>
            </a:r>
            <a:endParaRPr lang="en-BD" sz="1100" dirty="0">
              <a:effectLst/>
              <a:latin typeface="Arial" panose="020B0604020202020204" pitchFamily="34" charset="0"/>
              <a:ea typeface="Calibri" panose="020F0502020204030204" pitchFamily="34" charset="0"/>
              <a:cs typeface="Vrinda" panose="020B0502040204020203" pitchFamily="34" charset="0"/>
            </a:endParaRPr>
          </a:p>
          <a:p>
            <a:r>
              <a:rPr lang="en-US" sz="1800" kern="0" dirty="0">
                <a:effectLst/>
                <a:latin typeface="Arial" panose="020B0604020202020204" pitchFamily="34" charset="0"/>
                <a:ea typeface="Calibri" panose="020F0502020204030204" pitchFamily="34" charset="0"/>
                <a:cs typeface="Vrinda" panose="020B0502040204020203" pitchFamily="34" charset="0"/>
              </a:rPr>
              <a:t>Student ID: 2223393</a:t>
            </a:r>
            <a:r>
              <a:rPr lang="en-BD" dirty="0">
                <a:effectLst/>
              </a:rPr>
              <a:t> </a:t>
            </a:r>
            <a:endParaRPr lang="en-BD" dirty="0"/>
          </a:p>
        </p:txBody>
      </p:sp>
      <p:graphicFrame>
        <p:nvGraphicFramePr>
          <p:cNvPr id="5" name="Table 4">
            <a:extLst>
              <a:ext uri="{FF2B5EF4-FFF2-40B4-BE49-F238E27FC236}">
                <a16:creationId xmlns:a16="http://schemas.microsoft.com/office/drawing/2014/main" id="{F6B0D38D-8151-3182-9791-DD342EC8833E}"/>
              </a:ext>
            </a:extLst>
          </p:cNvPr>
          <p:cNvGraphicFramePr>
            <a:graphicFrameLocks noGrp="1"/>
          </p:cNvGraphicFramePr>
          <p:nvPr>
            <p:extLst>
              <p:ext uri="{D42A27DB-BD31-4B8C-83A1-F6EECF244321}">
                <p14:modId xmlns:p14="http://schemas.microsoft.com/office/powerpoint/2010/main" val="1466904348"/>
              </p:ext>
            </p:extLst>
          </p:nvPr>
        </p:nvGraphicFramePr>
        <p:xfrm>
          <a:off x="151875" y="4039181"/>
          <a:ext cx="3129805" cy="712724"/>
        </p:xfrm>
        <a:graphic>
          <a:graphicData uri="http://schemas.openxmlformats.org/drawingml/2006/table">
            <a:tbl>
              <a:tblPr firstRow="1" firstCol="1" bandRow="1">
                <a:tableStyleId>{5C22544A-7EE6-4342-B048-85BDC9FD1C3A}</a:tableStyleId>
              </a:tblPr>
              <a:tblGrid>
                <a:gridCol w="910806">
                  <a:extLst>
                    <a:ext uri="{9D8B030D-6E8A-4147-A177-3AD203B41FA5}">
                      <a16:colId xmlns:a16="http://schemas.microsoft.com/office/drawing/2014/main" val="1655532573"/>
                    </a:ext>
                  </a:extLst>
                </a:gridCol>
                <a:gridCol w="2218999">
                  <a:extLst>
                    <a:ext uri="{9D8B030D-6E8A-4147-A177-3AD203B41FA5}">
                      <a16:colId xmlns:a16="http://schemas.microsoft.com/office/drawing/2014/main" val="2715263696"/>
                    </a:ext>
                  </a:extLst>
                </a:gridCol>
              </a:tblGrid>
              <a:tr h="320040">
                <a:tc>
                  <a:txBody>
                    <a:bodyPr/>
                    <a:lstStyle/>
                    <a:p>
                      <a:pPr marL="6350" marR="132715" indent="-6350" algn="l">
                        <a:lnSpc>
                          <a:spcPct val="107000"/>
                        </a:lnSpc>
                        <a:spcAft>
                          <a:spcPts val="5"/>
                        </a:spcAft>
                      </a:pPr>
                      <a:r>
                        <a:rPr lang="en-GB" sz="1100" dirty="0">
                          <a:effectLst/>
                        </a:rPr>
                        <a:t>Module Leader:</a:t>
                      </a:r>
                      <a:endParaRPr lang="en-BD" sz="1100" dirty="0">
                        <a:effectLst/>
                      </a:endParaRPr>
                    </a:p>
                    <a:p>
                      <a:pPr marL="6350" marR="132715" indent="-6350" algn="l">
                        <a:lnSpc>
                          <a:spcPct val="107000"/>
                        </a:lnSpc>
                        <a:spcAft>
                          <a:spcPts val="5"/>
                        </a:spcAft>
                      </a:pPr>
                      <a:r>
                        <a:rPr lang="en-GB" sz="1100" dirty="0">
                          <a:effectLst/>
                        </a:rPr>
                        <a:t> </a:t>
                      </a:r>
                      <a:endParaRPr lang="en-BD" sz="1100" dirty="0">
                        <a:effectLst/>
                      </a:endParaRPr>
                    </a:p>
                    <a:p>
                      <a:pPr marL="6350" marR="132715" indent="-6350" algn="l">
                        <a:lnSpc>
                          <a:spcPct val="107000"/>
                        </a:lnSpc>
                        <a:spcAft>
                          <a:spcPts val="5"/>
                        </a:spcAft>
                      </a:pPr>
                      <a:r>
                        <a:rPr lang="en-GB" sz="1100" dirty="0">
                          <a:effectLst/>
                        </a:rPr>
                        <a:t>Lecturer: </a:t>
                      </a:r>
                      <a:endParaRPr lang="en-BD" sz="1100" dirty="0">
                        <a:solidFill>
                          <a:srgbClr val="000000"/>
                        </a:solidFill>
                        <a:effectLst/>
                        <a:latin typeface="Arial" panose="020B0604020202020204" pitchFamily="34" charset="0"/>
                        <a:ea typeface="Arial" panose="020B0604020202020204" pitchFamily="34" charset="0"/>
                        <a:cs typeface="Mangal" panose="02040503050203030202" pitchFamily="18" charset="0"/>
                      </a:endParaRPr>
                    </a:p>
                  </a:txBody>
                  <a:tcPr marL="67310" marR="0" marT="6985" marB="0" anchor="ctr"/>
                </a:tc>
                <a:tc>
                  <a:txBody>
                    <a:bodyPr/>
                    <a:lstStyle/>
                    <a:p>
                      <a:pPr marL="6350" marR="132715" indent="-6350" algn="l">
                        <a:lnSpc>
                          <a:spcPct val="99000"/>
                        </a:lnSpc>
                        <a:spcAft>
                          <a:spcPts val="5"/>
                        </a:spcAft>
                      </a:pPr>
                      <a:r>
                        <a:rPr lang="en-GB" sz="1100" dirty="0" err="1">
                          <a:effectLst/>
                        </a:rPr>
                        <a:t>Dr.</a:t>
                      </a:r>
                      <a:r>
                        <a:rPr lang="en-GB" sz="1100" dirty="0">
                          <a:effectLst/>
                        </a:rPr>
                        <a:t> Akash </a:t>
                      </a:r>
                      <a:r>
                        <a:rPr lang="en-GB" sz="1100" dirty="0" err="1">
                          <a:effectLst/>
                        </a:rPr>
                        <a:t>Puranik</a:t>
                      </a:r>
                      <a:r>
                        <a:rPr lang="en-GB" sz="1100" dirty="0">
                          <a:effectLst/>
                        </a:rPr>
                        <a:t> </a:t>
                      </a:r>
                      <a:endParaRPr lang="en-BD" sz="1100" dirty="0">
                        <a:effectLst/>
                      </a:endParaRPr>
                    </a:p>
                    <a:p>
                      <a:pPr marL="6350" marR="132715" indent="-6350" algn="l">
                        <a:lnSpc>
                          <a:spcPct val="99000"/>
                        </a:lnSpc>
                        <a:spcAft>
                          <a:spcPts val="5"/>
                        </a:spcAft>
                      </a:pPr>
                      <a:r>
                        <a:rPr lang="en-GB" sz="1100" dirty="0">
                          <a:effectLst/>
                        </a:rPr>
                        <a:t> </a:t>
                      </a:r>
                      <a:endParaRPr lang="en-BD" sz="1100" dirty="0">
                        <a:effectLst/>
                      </a:endParaRPr>
                    </a:p>
                    <a:p>
                      <a:pPr marL="6350" marR="132715" indent="-6350" algn="l">
                        <a:lnSpc>
                          <a:spcPct val="99000"/>
                        </a:lnSpc>
                        <a:spcAft>
                          <a:spcPts val="5"/>
                        </a:spcAft>
                      </a:pPr>
                      <a:r>
                        <a:rPr lang="en-GB" sz="1100" dirty="0">
                          <a:effectLst/>
                        </a:rPr>
                        <a:t>Dr Imo </a:t>
                      </a:r>
                      <a:r>
                        <a:rPr lang="en-GB" sz="1100" dirty="0" err="1">
                          <a:effectLst/>
                        </a:rPr>
                        <a:t>Enang</a:t>
                      </a:r>
                      <a:r>
                        <a:rPr lang="en-GB" sz="1100" dirty="0">
                          <a:effectLst/>
                        </a:rPr>
                        <a:t> </a:t>
                      </a:r>
                      <a:endParaRPr lang="en-BD" sz="1100" dirty="0">
                        <a:solidFill>
                          <a:srgbClr val="000000"/>
                        </a:solidFill>
                        <a:effectLst/>
                        <a:latin typeface="Arial" panose="020B0604020202020204" pitchFamily="34" charset="0"/>
                        <a:ea typeface="Arial" panose="020B0604020202020204" pitchFamily="34" charset="0"/>
                        <a:cs typeface="Mangal" panose="02040503050203030202" pitchFamily="18" charset="0"/>
                      </a:endParaRPr>
                    </a:p>
                  </a:txBody>
                  <a:tcPr marL="67310" marR="0" marT="6985" marB="0" anchor="ctr"/>
                </a:tc>
                <a:extLst>
                  <a:ext uri="{0D108BD9-81ED-4DB2-BD59-A6C34878D82A}">
                    <a16:rowId xmlns:a16="http://schemas.microsoft.com/office/drawing/2014/main" val="1119835106"/>
                  </a:ext>
                </a:extLst>
              </a:tr>
            </a:tbl>
          </a:graphicData>
        </a:graphic>
      </p:graphicFrame>
    </p:spTree>
    <p:extLst>
      <p:ext uri="{BB962C8B-B14F-4D97-AF65-F5344CB8AC3E}">
        <p14:creationId xmlns:p14="http://schemas.microsoft.com/office/powerpoint/2010/main" val="2905515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485162" y="696661"/>
            <a:ext cx="6218486" cy="1706584"/>
          </a:xfrm>
        </p:spPr>
        <p:txBody>
          <a:bodyPr anchor="ctr">
            <a:normAutofit/>
          </a:bodyPr>
          <a:lstStyle/>
          <a:p>
            <a:r>
              <a:rPr lang="en-GB" dirty="0"/>
              <a:t>Table of Content </a:t>
            </a:r>
          </a:p>
        </p:txBody>
      </p:sp>
      <p:pic>
        <p:nvPicPr>
          <p:cNvPr id="8" name="Graphic 7" descr="List">
            <a:extLst>
              <a:ext uri="{FF2B5EF4-FFF2-40B4-BE49-F238E27FC236}">
                <a16:creationId xmlns:a16="http://schemas.microsoft.com/office/drawing/2014/main" id="{005EFBCC-62C3-AA82-35D7-3A849AC6FF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71272">
            <a:off x="8522499" y="1829976"/>
            <a:ext cx="3582518" cy="3582518"/>
          </a:xfrm>
          <a:prstGeom prst="rect">
            <a:avLst/>
          </a:prstGeom>
        </p:spPr>
      </p:pic>
      <p:sp>
        <p:nvSpPr>
          <p:cNvPr id="4" name="Rectangle 1">
            <a:extLst>
              <a:ext uri="{FF2B5EF4-FFF2-40B4-BE49-F238E27FC236}">
                <a16:creationId xmlns:a16="http://schemas.microsoft.com/office/drawing/2014/main" id="{8D03A178-74B3-CFCA-0F93-42CE36D3297D}"/>
              </a:ext>
            </a:extLst>
          </p:cNvPr>
          <p:cNvSpPr>
            <a:spLocks noGrp="1" noChangeArrowheads="1"/>
          </p:cNvSpPr>
          <p:nvPr>
            <p:ph idx="1"/>
          </p:nvPr>
        </p:nvSpPr>
        <p:spPr bwMode="auto">
          <a:xfrm>
            <a:off x="395425" y="2092850"/>
            <a:ext cx="8703024"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Role and responsibilities of human resource professionals</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Functional areas of HR professionals</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Values that professionals followed</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Relationship between employees and employers</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Examples of influential factors of relationship</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Personal experience for positive practice</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kumimoji="0" lang="en-GB" altLang="en-US" sz="1400" b="0" i="0" u="none" strike="noStrike" cap="none" normalizeH="0" baseline="0" dirty="0">
              <a:ln>
                <a:noFill/>
              </a:ln>
              <a:solidFill>
                <a:schemeClr val="tx1"/>
              </a:solidFill>
              <a:effectLst/>
            </a:endParaRPr>
          </a:p>
          <a:p>
            <a:pPr marR="0" lvl="0" algn="just" defTabSz="914400" rtl="0" eaLnBrk="0" fontAlgn="base" latinLnBrk="0" hangingPunct="0">
              <a:lnSpc>
                <a:spcPct val="100000"/>
              </a:lnSpc>
              <a:spcBef>
                <a:spcPct val="0"/>
              </a:spcBef>
              <a:spcAft>
                <a:spcPct val="0"/>
              </a:spcAft>
              <a:buClrTx/>
              <a:buSzTx/>
              <a:tabLst>
                <a:tab pos="5937250" algn="r"/>
              </a:tabLst>
            </a:pPr>
            <a:r>
              <a:rPr kumimoji="0" lang="en-GB" altLang="en-US" sz="28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GB" altLang="en-US" sz="40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95870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r>
              <a:rPr lang="en-GB" dirty="0"/>
              <a:t>Introduction </a:t>
            </a:r>
          </a:p>
        </p:txBody>
      </p:sp>
      <p:graphicFrame>
        <p:nvGraphicFramePr>
          <p:cNvPr id="6" name="Content Placeholder">
            <a:extLst>
              <a:ext uri="{FF2B5EF4-FFF2-40B4-BE49-F238E27FC236}">
                <a16:creationId xmlns:a16="http://schemas.microsoft.com/office/drawing/2014/main" id="{9BB4D584-058C-DF40-231E-E505BB4CB0E6}"/>
              </a:ext>
            </a:extLst>
          </p:cNvPr>
          <p:cNvGraphicFramePr>
            <a:graphicFrameLocks noGrp="1"/>
          </p:cNvGraphicFramePr>
          <p:nvPr>
            <p:ph idx="1"/>
            <p:extLst>
              <p:ext uri="{D42A27DB-BD31-4B8C-83A1-F6EECF244321}">
                <p14:modId xmlns:p14="http://schemas.microsoft.com/office/powerpoint/2010/main" val="2437162645"/>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75673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fontScale="90000"/>
          </a:bodyPr>
          <a:lstStyle/>
          <a:p>
            <a:pPr>
              <a:lnSpc>
                <a:spcPct val="110000"/>
              </a:lnSpc>
            </a:pPr>
            <a:r>
              <a:rPr lang="en-GB" sz="3400" dirty="0"/>
              <a:t>Role and Responsibilities of HR Professionals</a:t>
            </a:r>
          </a:p>
        </p:txBody>
      </p:sp>
      <p:graphicFrame>
        <p:nvGraphicFramePr>
          <p:cNvPr id="6" name="Content Placeholder">
            <a:extLst>
              <a:ext uri="{FF2B5EF4-FFF2-40B4-BE49-F238E27FC236}">
                <a16:creationId xmlns:a16="http://schemas.microsoft.com/office/drawing/2014/main" id="{74AF3036-A681-84E2-0402-671F64F81A7A}"/>
              </a:ext>
            </a:extLst>
          </p:cNvPr>
          <p:cNvGraphicFramePr>
            <a:graphicFrameLocks noGrp="1"/>
          </p:cNvGraphicFramePr>
          <p:nvPr>
            <p:ph idx="1"/>
            <p:extLst>
              <p:ext uri="{D42A27DB-BD31-4B8C-83A1-F6EECF244321}">
                <p14:modId xmlns:p14="http://schemas.microsoft.com/office/powerpoint/2010/main" val="480130583"/>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0346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r>
              <a:rPr lang="en-GB" dirty="0"/>
              <a:t>Functional areas of HR professionals</a:t>
            </a:r>
          </a:p>
        </p:txBody>
      </p:sp>
      <p:graphicFrame>
        <p:nvGraphicFramePr>
          <p:cNvPr id="6" name="Content Placeholder">
            <a:extLst>
              <a:ext uri="{FF2B5EF4-FFF2-40B4-BE49-F238E27FC236}">
                <a16:creationId xmlns:a16="http://schemas.microsoft.com/office/drawing/2014/main" id="{258CFF39-3234-79E4-5727-118C60D168EF}"/>
              </a:ext>
            </a:extLst>
          </p:cNvPr>
          <p:cNvGraphicFramePr>
            <a:graphicFrameLocks noGrp="1"/>
          </p:cNvGraphicFramePr>
          <p:nvPr>
            <p:ph idx="1"/>
            <p:extLst>
              <p:ext uri="{D42A27DB-BD31-4B8C-83A1-F6EECF244321}">
                <p14:modId xmlns:p14="http://schemas.microsoft.com/office/powerpoint/2010/main" val="1176634540"/>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75238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r>
              <a:rPr lang="en-GB" dirty="0"/>
              <a:t>Values of HR Professional followed </a:t>
            </a:r>
          </a:p>
        </p:txBody>
      </p:sp>
      <p:graphicFrame>
        <p:nvGraphicFramePr>
          <p:cNvPr id="6" name="Content Placeholder">
            <a:extLst>
              <a:ext uri="{FF2B5EF4-FFF2-40B4-BE49-F238E27FC236}">
                <a16:creationId xmlns:a16="http://schemas.microsoft.com/office/drawing/2014/main" id="{7A699A38-3E6D-227B-62AB-2E00D893F68F}"/>
              </a:ext>
            </a:extLst>
          </p:cNvPr>
          <p:cNvGraphicFramePr>
            <a:graphicFrameLocks noGrp="1"/>
          </p:cNvGraphicFramePr>
          <p:nvPr>
            <p:ph idx="1"/>
            <p:extLst>
              <p:ext uri="{D42A27DB-BD31-4B8C-83A1-F6EECF244321}">
                <p14:modId xmlns:p14="http://schemas.microsoft.com/office/powerpoint/2010/main" val="3090448593"/>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7717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pPr>
              <a:lnSpc>
                <a:spcPct val="110000"/>
              </a:lnSpc>
            </a:pPr>
            <a:r>
              <a:rPr lang="en-GB" sz="3100" dirty="0"/>
              <a:t>Relationship between employees and employers </a:t>
            </a:r>
          </a:p>
        </p:txBody>
      </p:sp>
      <p:graphicFrame>
        <p:nvGraphicFramePr>
          <p:cNvPr id="6" name="Content Placeholder">
            <a:extLst>
              <a:ext uri="{FF2B5EF4-FFF2-40B4-BE49-F238E27FC236}">
                <a16:creationId xmlns:a16="http://schemas.microsoft.com/office/drawing/2014/main" id="{2CB30806-5115-4235-86FE-5CA054AB7DB9}"/>
              </a:ext>
            </a:extLst>
          </p:cNvPr>
          <p:cNvGraphicFramePr>
            <a:graphicFrameLocks noGrp="1"/>
          </p:cNvGraphicFramePr>
          <p:nvPr>
            <p:ph idx="1"/>
            <p:extLst>
              <p:ext uri="{D42A27DB-BD31-4B8C-83A1-F6EECF244321}">
                <p14:modId xmlns:p14="http://schemas.microsoft.com/office/powerpoint/2010/main" val="2195761993"/>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1094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fontScale="90000"/>
          </a:bodyPr>
          <a:lstStyle/>
          <a:p>
            <a:pPr>
              <a:lnSpc>
                <a:spcPct val="110000"/>
              </a:lnSpc>
            </a:pPr>
            <a:r>
              <a:rPr lang="en-GB" sz="3400" dirty="0"/>
              <a:t>Example of Influential Factors of Relationship  </a:t>
            </a:r>
          </a:p>
        </p:txBody>
      </p:sp>
      <p:graphicFrame>
        <p:nvGraphicFramePr>
          <p:cNvPr id="6" name="Content Placeholder">
            <a:extLst>
              <a:ext uri="{FF2B5EF4-FFF2-40B4-BE49-F238E27FC236}">
                <a16:creationId xmlns:a16="http://schemas.microsoft.com/office/drawing/2014/main" id="{3F5FB596-8C29-7F8F-7458-7CE6E27B2B6F}"/>
              </a:ext>
            </a:extLst>
          </p:cNvPr>
          <p:cNvGraphicFramePr>
            <a:graphicFrameLocks noGrp="1"/>
          </p:cNvGraphicFramePr>
          <p:nvPr>
            <p:ph idx="1"/>
            <p:extLst>
              <p:ext uri="{D42A27DB-BD31-4B8C-83A1-F6EECF244321}">
                <p14:modId xmlns:p14="http://schemas.microsoft.com/office/powerpoint/2010/main" val="3130775494"/>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30771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r>
              <a:rPr lang="en-GB" sz="3700" dirty="0"/>
              <a:t>Personal Experience for Positive Practice</a:t>
            </a:r>
          </a:p>
        </p:txBody>
      </p:sp>
      <p:graphicFrame>
        <p:nvGraphicFramePr>
          <p:cNvPr id="6" name="Content Placeholder">
            <a:extLst>
              <a:ext uri="{FF2B5EF4-FFF2-40B4-BE49-F238E27FC236}">
                <a16:creationId xmlns:a16="http://schemas.microsoft.com/office/drawing/2014/main" id="{17B14FEF-9167-E85D-FEF4-2F238D0CB453}"/>
              </a:ext>
            </a:extLst>
          </p:cNvPr>
          <p:cNvGraphicFramePr>
            <a:graphicFrameLocks noGrp="1"/>
          </p:cNvGraphicFramePr>
          <p:nvPr>
            <p:ph idx="1"/>
            <p:extLst>
              <p:ext uri="{D42A27DB-BD31-4B8C-83A1-F6EECF244321}">
                <p14:modId xmlns:p14="http://schemas.microsoft.com/office/powerpoint/2010/main" val="345577162"/>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15797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1219200" y="717283"/>
            <a:ext cx="9753600" cy="1149844"/>
          </a:xfrm>
        </p:spPr>
        <p:txBody>
          <a:bodyPr anchor="ctr">
            <a:normAutofit/>
          </a:bodyPr>
          <a:lstStyle/>
          <a:p>
            <a:r>
              <a:rPr lang="en-GB" dirty="0"/>
              <a:t>Conclusion </a:t>
            </a:r>
          </a:p>
        </p:txBody>
      </p:sp>
      <p:graphicFrame>
        <p:nvGraphicFramePr>
          <p:cNvPr id="6" name="Content Placeholder">
            <a:extLst>
              <a:ext uri="{FF2B5EF4-FFF2-40B4-BE49-F238E27FC236}">
                <a16:creationId xmlns:a16="http://schemas.microsoft.com/office/drawing/2014/main" id="{28E6EDB1-07C8-6046-93A3-CEF91FA8C224}"/>
              </a:ext>
            </a:extLst>
          </p:cNvPr>
          <p:cNvGraphicFramePr>
            <a:graphicFrameLocks noGrp="1"/>
          </p:cNvGraphicFramePr>
          <p:nvPr>
            <p:ph idx="1"/>
            <p:extLst>
              <p:ext uri="{D42A27DB-BD31-4B8C-83A1-F6EECF244321}">
                <p14:modId xmlns:p14="http://schemas.microsoft.com/office/powerpoint/2010/main" val="3372693414"/>
              </p:ext>
            </p:extLst>
          </p:nvPr>
        </p:nvGraphicFramePr>
        <p:xfrm>
          <a:off x="1219200" y="2317750"/>
          <a:ext cx="9753600" cy="400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102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685800" y="723606"/>
            <a:ext cx="6218486" cy="1706584"/>
          </a:xfrm>
        </p:spPr>
        <p:txBody>
          <a:bodyPr anchor="ctr">
            <a:normAutofit/>
          </a:bodyPr>
          <a:lstStyle/>
          <a:p>
            <a:r>
              <a:rPr lang="en-GB" dirty="0"/>
              <a:t>References</a:t>
            </a:r>
          </a:p>
        </p:txBody>
      </p:sp>
      <p:sp>
        <p:nvSpPr>
          <p:cNvPr id="3" name="Content Placeholder"/>
          <p:cNvSpPr>
            <a:spLocks noGrp="1"/>
          </p:cNvSpPr>
          <p:nvPr>
            <p:ph idx="1"/>
          </p:nvPr>
        </p:nvSpPr>
        <p:spPr>
          <a:xfrm>
            <a:off x="1030260" y="1966733"/>
            <a:ext cx="6477980" cy="3514587"/>
          </a:xfrm>
        </p:spPr>
        <p:txBody>
          <a:bodyPr anchor="ctr">
            <a:normAutofit lnSpcReduction="10000"/>
          </a:bodyPr>
          <a:lstStyle/>
          <a:p>
            <a:pPr algn="just"/>
            <a:r>
              <a:rPr lang="en-US" sz="1200" b="0" i="0" dirty="0">
                <a:solidFill>
                  <a:srgbClr val="222222"/>
                </a:solidFill>
                <a:effectLst/>
                <a:latin typeface="Arial" panose="020B0604020202020204" pitchFamily="34" charset="0"/>
              </a:rPr>
              <a:t>Vu, G.T.H., 2017. A critical review of human resource competency model: evolvement in required competencies for human resource professionals. </a:t>
            </a:r>
            <a:r>
              <a:rPr lang="en-US" sz="1200" b="0" i="1" dirty="0">
                <a:solidFill>
                  <a:srgbClr val="222222"/>
                </a:solidFill>
                <a:effectLst/>
                <a:latin typeface="Arial" panose="020B0604020202020204" pitchFamily="34" charset="0"/>
              </a:rPr>
              <a:t>Journal of economics, business and management</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5</a:t>
            </a:r>
            <a:r>
              <a:rPr lang="en-US" sz="1200" b="0" i="0" dirty="0">
                <a:solidFill>
                  <a:srgbClr val="222222"/>
                </a:solidFill>
                <a:effectLst/>
                <a:latin typeface="Arial" panose="020B0604020202020204" pitchFamily="34" charset="0"/>
              </a:rPr>
              <a:t>(12), pp.357-365.</a:t>
            </a:r>
          </a:p>
          <a:p>
            <a:pPr algn="just"/>
            <a:r>
              <a:rPr lang="en-US" sz="1200" b="0" i="0" dirty="0">
                <a:solidFill>
                  <a:srgbClr val="222222"/>
                </a:solidFill>
                <a:effectLst/>
                <a:latin typeface="Arial" panose="020B0604020202020204" pitchFamily="34" charset="0"/>
              </a:rPr>
              <a:t>Sharma, D., 2012. Roles for HR professionals. </a:t>
            </a:r>
            <a:r>
              <a:rPr lang="en-US" sz="1200" b="0" i="1" dirty="0">
                <a:solidFill>
                  <a:srgbClr val="222222"/>
                </a:solidFill>
                <a:effectLst/>
                <a:latin typeface="Arial" panose="020B0604020202020204" pitchFamily="34" charset="0"/>
              </a:rPr>
              <a:t>Integral Review: A Journal of Management</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5</a:t>
            </a:r>
            <a:r>
              <a:rPr lang="en-US" sz="1200" b="0" i="0" dirty="0">
                <a:solidFill>
                  <a:srgbClr val="222222"/>
                </a:solidFill>
                <a:effectLst/>
                <a:latin typeface="Arial" panose="020B0604020202020204" pitchFamily="34" charset="0"/>
              </a:rPr>
              <a:t>(2).</a:t>
            </a:r>
            <a:endParaRPr lang="en-US" sz="1200" dirty="0">
              <a:solidFill>
                <a:srgbClr val="222222"/>
              </a:solidFill>
              <a:latin typeface="Arial" panose="020B0604020202020204" pitchFamily="34" charset="0"/>
            </a:endParaRPr>
          </a:p>
          <a:p>
            <a:pPr algn="just"/>
            <a:r>
              <a:rPr lang="en-US" sz="1200" b="0" i="0" dirty="0">
                <a:solidFill>
                  <a:srgbClr val="222222"/>
                </a:solidFill>
                <a:effectLst/>
                <a:latin typeface="Arial" panose="020B0604020202020204" pitchFamily="34" charset="0"/>
              </a:rPr>
              <a:t>Phillips, J.J., 2019. </a:t>
            </a:r>
            <a:r>
              <a:rPr lang="en-US" sz="1200" b="0" i="1" dirty="0">
                <a:solidFill>
                  <a:srgbClr val="222222"/>
                </a:solidFill>
                <a:effectLst/>
                <a:latin typeface="Arial" panose="020B0604020202020204" pitchFamily="34" charset="0"/>
              </a:rPr>
              <a:t>Accountability in human resource management: connecting HR to business results</a:t>
            </a:r>
            <a:r>
              <a:rPr lang="en-US" sz="1200" b="0" i="0" dirty="0">
                <a:solidFill>
                  <a:srgbClr val="222222"/>
                </a:solidFill>
                <a:effectLst/>
                <a:latin typeface="Arial" panose="020B0604020202020204" pitchFamily="34" charset="0"/>
              </a:rPr>
              <a:t>. Routledge.</a:t>
            </a:r>
          </a:p>
          <a:p>
            <a:pPr algn="just"/>
            <a:r>
              <a:rPr lang="en-US" sz="1200" b="0" i="0" dirty="0" err="1">
                <a:solidFill>
                  <a:srgbClr val="222222"/>
                </a:solidFill>
                <a:effectLst/>
                <a:latin typeface="Arial" panose="020B0604020202020204" pitchFamily="34" charset="0"/>
              </a:rPr>
              <a:t>Jeske</a:t>
            </a:r>
            <a:r>
              <a:rPr lang="en-US" sz="1200" b="0" i="0" dirty="0">
                <a:solidFill>
                  <a:srgbClr val="222222"/>
                </a:solidFill>
                <a:effectLst/>
                <a:latin typeface="Arial" panose="020B0604020202020204" pitchFamily="34" charset="0"/>
              </a:rPr>
              <a:t>, D. and </a:t>
            </a:r>
            <a:r>
              <a:rPr lang="en-US" sz="1200" b="0" i="0" dirty="0" err="1">
                <a:solidFill>
                  <a:srgbClr val="222222"/>
                </a:solidFill>
                <a:effectLst/>
                <a:latin typeface="Arial" panose="020B0604020202020204" pitchFamily="34" charset="0"/>
              </a:rPr>
              <a:t>Calvard</a:t>
            </a:r>
            <a:r>
              <a:rPr lang="en-US" sz="1200" b="0" i="0" dirty="0">
                <a:solidFill>
                  <a:srgbClr val="222222"/>
                </a:solidFill>
                <a:effectLst/>
                <a:latin typeface="Arial" panose="020B0604020202020204" pitchFamily="34" charset="0"/>
              </a:rPr>
              <a:t>, T., 2020. Big data: lessons for employers and employees. </a:t>
            </a:r>
            <a:r>
              <a:rPr lang="en-US" sz="1200" b="0" i="1" dirty="0">
                <a:solidFill>
                  <a:srgbClr val="222222"/>
                </a:solidFill>
                <a:effectLst/>
                <a:latin typeface="Arial" panose="020B0604020202020204" pitchFamily="34" charset="0"/>
              </a:rPr>
              <a:t>Employee Relations: The International Journal</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42</a:t>
            </a:r>
            <a:r>
              <a:rPr lang="en-US" sz="1200" b="0" i="0" dirty="0">
                <a:solidFill>
                  <a:srgbClr val="222222"/>
                </a:solidFill>
                <a:effectLst/>
                <a:latin typeface="Arial" panose="020B0604020202020204" pitchFamily="34" charset="0"/>
              </a:rPr>
              <a:t>(1), pp.248-261.</a:t>
            </a:r>
          </a:p>
          <a:p>
            <a:pPr algn="just"/>
            <a:r>
              <a:rPr lang="en-US" sz="1200" b="0" i="0" dirty="0">
                <a:solidFill>
                  <a:srgbClr val="222222"/>
                </a:solidFill>
                <a:effectLst/>
                <a:latin typeface="Arial" panose="020B0604020202020204" pitchFamily="34" charset="0"/>
              </a:rPr>
              <a:t>Sheridan, J.E., 2018. Organizational culture and employee retention. </a:t>
            </a:r>
            <a:r>
              <a:rPr lang="en-US" sz="1200" b="0" i="1" dirty="0">
                <a:solidFill>
                  <a:srgbClr val="222222"/>
                </a:solidFill>
                <a:effectLst/>
                <a:latin typeface="Arial" panose="020B0604020202020204" pitchFamily="34" charset="0"/>
              </a:rPr>
              <a:t>Academy of management Journal</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35</a:t>
            </a:r>
            <a:r>
              <a:rPr lang="en-US" sz="1200" b="0" i="0" dirty="0">
                <a:solidFill>
                  <a:srgbClr val="222222"/>
                </a:solidFill>
                <a:effectLst/>
                <a:latin typeface="Arial" panose="020B0604020202020204" pitchFamily="34" charset="0"/>
              </a:rPr>
              <a:t>(5), pp.1036-1056.</a:t>
            </a:r>
          </a:p>
          <a:p>
            <a:pPr algn="just"/>
            <a:r>
              <a:rPr lang="en-US" sz="1200" b="0" i="0" dirty="0">
                <a:solidFill>
                  <a:srgbClr val="222222"/>
                </a:solidFill>
                <a:effectLst/>
                <a:latin typeface="Arial" panose="020B0604020202020204" pitchFamily="34" charset="0"/>
              </a:rPr>
              <a:t>Markos, S. and Sridevi, M.S., 2021. Employee engagement: The key to improving performance. </a:t>
            </a:r>
            <a:r>
              <a:rPr lang="en-US" sz="1200" b="0" i="1" dirty="0">
                <a:solidFill>
                  <a:srgbClr val="222222"/>
                </a:solidFill>
                <a:effectLst/>
                <a:latin typeface="Arial" panose="020B0604020202020204" pitchFamily="34" charset="0"/>
              </a:rPr>
              <a:t>International journal of business and management</a:t>
            </a:r>
            <a:r>
              <a:rPr lang="en-US" sz="1200" b="0" i="0" dirty="0">
                <a:solidFill>
                  <a:srgbClr val="222222"/>
                </a:solidFill>
                <a:effectLst/>
                <a:latin typeface="Arial" panose="020B0604020202020204" pitchFamily="34" charset="0"/>
              </a:rPr>
              <a:t>, </a:t>
            </a:r>
            <a:r>
              <a:rPr lang="en-US" sz="1200" b="0" i="1" dirty="0">
                <a:solidFill>
                  <a:srgbClr val="222222"/>
                </a:solidFill>
                <a:effectLst/>
                <a:latin typeface="Arial" panose="020B0604020202020204" pitchFamily="34" charset="0"/>
              </a:rPr>
              <a:t>5</a:t>
            </a:r>
            <a:r>
              <a:rPr lang="en-US" sz="1200" b="0" i="0" dirty="0">
                <a:solidFill>
                  <a:srgbClr val="222222"/>
                </a:solidFill>
                <a:effectLst/>
                <a:latin typeface="Arial" panose="020B0604020202020204" pitchFamily="34" charset="0"/>
              </a:rPr>
              <a:t>(12), p.89.</a:t>
            </a:r>
            <a:endParaRPr lang="en-GB" sz="1200" dirty="0"/>
          </a:p>
        </p:txBody>
      </p:sp>
      <p:pic>
        <p:nvPicPr>
          <p:cNvPr id="8" name="Graphic 7" descr="Books">
            <a:extLst>
              <a:ext uri="{FF2B5EF4-FFF2-40B4-BE49-F238E27FC236}">
                <a16:creationId xmlns:a16="http://schemas.microsoft.com/office/drawing/2014/main" id="{0D66841B-C23C-F49C-7879-B49E6F381F9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71272">
            <a:off x="7684579" y="1636936"/>
            <a:ext cx="3582518" cy="3582518"/>
          </a:xfrm>
          <a:prstGeom prst="rect">
            <a:avLst/>
          </a:prstGeom>
        </p:spPr>
      </p:pic>
    </p:spTree>
    <p:extLst>
      <p:ext uri="{BB962C8B-B14F-4D97-AF65-F5344CB8AC3E}">
        <p14:creationId xmlns:p14="http://schemas.microsoft.com/office/powerpoint/2010/main" val="188279782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6</TotalTime>
  <Words>1328</Words>
  <Application>Microsoft Macintosh PowerPoint</Application>
  <PresentationFormat>Widescreen</PresentationFormat>
  <Paragraphs>111</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Gill Sans MT</vt:lpstr>
      <vt:lpstr>Times New Roman</vt:lpstr>
      <vt:lpstr>Gallery</vt:lpstr>
      <vt:lpstr>Managing People </vt:lpstr>
      <vt:lpstr>Table of Content </vt:lpstr>
      <vt:lpstr>Introduction </vt:lpstr>
      <vt:lpstr>Role and Responsibilities of HR Professionals</vt:lpstr>
      <vt:lpstr>Functional areas of HR professionals</vt:lpstr>
      <vt:lpstr>Values of HR Professional followed </vt:lpstr>
      <vt:lpstr>Relationship between employees and employers </vt:lpstr>
      <vt:lpstr>Example of Influential Factors of Relationship  </vt:lpstr>
      <vt:lpstr>Personal Experience for Positive Practice</vt:lpstr>
      <vt:lpstr>Conclusion </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subject/>
  <dc:creator/>
  <cp:keywords/>
  <dc:description/>
  <cp:lastModifiedBy>Microsoft office User</cp:lastModifiedBy>
  <cp:revision>8</cp:revision>
  <dcterms:created xsi:type="dcterms:W3CDTF">2024-02-16T16:51:46Z</dcterms:created>
  <dcterms:modified xsi:type="dcterms:W3CDTF">2024-02-25T17:19:21Z</dcterms:modified>
  <cp:category/>
</cp:coreProperties>
</file>