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57"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4B3DFC-A45E-4EA1-9600-EA7658D30DC2}" v="38" dt="2019-11-17T23:22:01.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475" autoAdjust="0"/>
  </p:normalViewPr>
  <p:slideViewPr>
    <p:cSldViewPr snapToGrid="0">
      <p:cViewPr>
        <p:scale>
          <a:sx n="50" d="100"/>
          <a:sy n="50" d="100"/>
        </p:scale>
        <p:origin x="1284" y="188"/>
      </p:cViewPr>
      <p:guideLst/>
    </p:cSldViewPr>
  </p:slideViewPr>
  <p:notesTextViewPr>
    <p:cViewPr>
      <p:scale>
        <a:sx n="100" d="100"/>
        <a:sy n="100" d="100"/>
      </p:scale>
      <p:origin x="0" y="-16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meron Morgan" userId="fef8b101c263cba3" providerId="LiveId" clId="{EF4B3DFC-A45E-4EA1-9600-EA7658D30DC2}"/>
    <pc:docChg chg="undo redo custSel mod modSld">
      <pc:chgData name="Cameron Morgan" userId="fef8b101c263cba3" providerId="LiveId" clId="{EF4B3DFC-A45E-4EA1-9600-EA7658D30DC2}" dt="2019-11-17T23:45:11.249" v="8609" actId="20577"/>
      <pc:docMkLst>
        <pc:docMk/>
      </pc:docMkLst>
      <pc:sldChg chg="modSp mod">
        <pc:chgData name="Cameron Morgan" userId="fef8b101c263cba3" providerId="LiveId" clId="{EF4B3DFC-A45E-4EA1-9600-EA7658D30DC2}" dt="2019-11-15T20:36:19.752" v="20" actId="20577"/>
        <pc:sldMkLst>
          <pc:docMk/>
          <pc:sldMk cId="85242398" sldId="256"/>
        </pc:sldMkLst>
        <pc:spChg chg="mod">
          <ac:chgData name="Cameron Morgan" userId="fef8b101c263cba3" providerId="LiveId" clId="{EF4B3DFC-A45E-4EA1-9600-EA7658D30DC2}" dt="2019-11-15T20:36:19.752" v="20" actId="20577"/>
          <ac:spMkLst>
            <pc:docMk/>
            <pc:sldMk cId="85242398" sldId="256"/>
            <ac:spMk id="2" creationId="{9C0357E1-1691-4507-A35C-2906A0E48A0D}"/>
          </ac:spMkLst>
        </pc:spChg>
      </pc:sldChg>
      <pc:sldChg chg="addSp delSp modSp mod modNotesTx">
        <pc:chgData name="Cameron Morgan" userId="fef8b101c263cba3" providerId="LiveId" clId="{EF4B3DFC-A45E-4EA1-9600-EA7658D30DC2}" dt="2019-11-16T16:26:02.853" v="886" actId="20577"/>
        <pc:sldMkLst>
          <pc:docMk/>
          <pc:sldMk cId="32349862" sldId="257"/>
        </pc:sldMkLst>
        <pc:spChg chg="add del mod">
          <ac:chgData name="Cameron Morgan" userId="fef8b101c263cba3" providerId="LiveId" clId="{EF4B3DFC-A45E-4EA1-9600-EA7658D30DC2}" dt="2019-11-15T21:06:52.319" v="32" actId="478"/>
          <ac:spMkLst>
            <pc:docMk/>
            <pc:sldMk cId="32349862" sldId="257"/>
            <ac:spMk id="7" creationId="{6F14595A-30A0-41F1-986F-CB1FC4C3C942}"/>
          </ac:spMkLst>
        </pc:spChg>
      </pc:sldChg>
      <pc:sldChg chg="addSp delSp modSp mod setBg setClrOvrMap modNotesTx">
        <pc:chgData name="Cameron Morgan" userId="fef8b101c263cba3" providerId="LiveId" clId="{EF4B3DFC-A45E-4EA1-9600-EA7658D30DC2}" dt="2019-11-17T23:45:11.249" v="8609" actId="20577"/>
        <pc:sldMkLst>
          <pc:docMk/>
          <pc:sldMk cId="3200405659" sldId="258"/>
        </pc:sldMkLst>
        <pc:spChg chg="mod ord">
          <ac:chgData name="Cameron Morgan" userId="fef8b101c263cba3" providerId="LiveId" clId="{EF4B3DFC-A45E-4EA1-9600-EA7658D30DC2}" dt="2019-11-17T20:15:58.191" v="6729" actId="26606"/>
          <ac:spMkLst>
            <pc:docMk/>
            <pc:sldMk cId="3200405659" sldId="258"/>
            <ac:spMk id="2" creationId="{776387FB-8FD4-412C-B459-36C2C214A66B}"/>
          </ac:spMkLst>
        </pc:spChg>
        <pc:spChg chg="add del">
          <ac:chgData name="Cameron Morgan" userId="fef8b101c263cba3" providerId="LiveId" clId="{EF4B3DFC-A45E-4EA1-9600-EA7658D30DC2}" dt="2019-11-17T20:15:58.191" v="6729" actId="26606"/>
          <ac:spMkLst>
            <pc:docMk/>
            <pc:sldMk cId="3200405659" sldId="258"/>
            <ac:spMk id="3" creationId="{D91F59D0-D3D1-4BDF-BD31-FAA0D2874257}"/>
          </ac:spMkLst>
        </pc:spChg>
        <pc:spChg chg="add del">
          <ac:chgData name="Cameron Morgan" userId="fef8b101c263cba3" providerId="LiveId" clId="{EF4B3DFC-A45E-4EA1-9600-EA7658D30DC2}" dt="2019-11-17T20:15:58.084" v="6728" actId="26606"/>
          <ac:spMkLst>
            <pc:docMk/>
            <pc:sldMk cId="3200405659" sldId="258"/>
            <ac:spMk id="9" creationId="{37C89E4B-3C9F-44B9-8B86-D9E3D112D8EC}"/>
          </ac:spMkLst>
        </pc:spChg>
        <pc:spChg chg="add">
          <ac:chgData name="Cameron Morgan" userId="fef8b101c263cba3" providerId="LiveId" clId="{EF4B3DFC-A45E-4EA1-9600-EA7658D30DC2}" dt="2019-11-17T20:15:58.191" v="6729" actId="26606"/>
          <ac:spMkLst>
            <pc:docMk/>
            <pc:sldMk cId="3200405659" sldId="258"/>
            <ac:spMk id="15" creationId="{7C432AFE-B3D2-4BFF-BF8F-96C27AFF1AC7}"/>
          </ac:spMkLst>
        </pc:spChg>
        <pc:spChg chg="add">
          <ac:chgData name="Cameron Morgan" userId="fef8b101c263cba3" providerId="LiveId" clId="{EF4B3DFC-A45E-4EA1-9600-EA7658D30DC2}" dt="2019-11-17T20:15:58.191" v="6729" actId="26606"/>
          <ac:spMkLst>
            <pc:docMk/>
            <pc:sldMk cId="3200405659" sldId="258"/>
            <ac:spMk id="16" creationId="{AF2F604E-43BE-4DC3-B983-E071523364F8}"/>
          </ac:spMkLst>
        </pc:spChg>
        <pc:spChg chg="add">
          <ac:chgData name="Cameron Morgan" userId="fef8b101c263cba3" providerId="LiveId" clId="{EF4B3DFC-A45E-4EA1-9600-EA7658D30DC2}" dt="2019-11-17T20:15:58.191" v="6729" actId="26606"/>
          <ac:spMkLst>
            <pc:docMk/>
            <pc:sldMk cId="3200405659" sldId="258"/>
            <ac:spMk id="17" creationId="{08C9B587-E65E-4B52-B37C-ABEBB6E87928}"/>
          </ac:spMkLst>
        </pc:spChg>
        <pc:spChg chg="add mod">
          <ac:chgData name="Cameron Morgan" userId="fef8b101c263cba3" providerId="LiveId" clId="{EF4B3DFC-A45E-4EA1-9600-EA7658D30DC2}" dt="2019-11-17T21:02:49.106" v="6805" actId="20577"/>
          <ac:spMkLst>
            <pc:docMk/>
            <pc:sldMk cId="3200405659" sldId="258"/>
            <ac:spMk id="18" creationId="{D91F59D0-D3D1-4BDF-BD31-FAA0D2874257}"/>
          </ac:spMkLst>
        </pc:spChg>
        <pc:picChg chg="add mod">
          <ac:chgData name="Cameron Morgan" userId="fef8b101c263cba3" providerId="LiveId" clId="{EF4B3DFC-A45E-4EA1-9600-EA7658D30DC2}" dt="2019-11-17T20:15:58.191" v="6729" actId="26606"/>
          <ac:picMkLst>
            <pc:docMk/>
            <pc:sldMk cId="3200405659" sldId="258"/>
            <ac:picMk id="4" creationId="{4F2B947E-96C9-46E7-9452-360FFC5DC554}"/>
          </ac:picMkLst>
        </pc:picChg>
        <pc:cxnChg chg="add del">
          <ac:chgData name="Cameron Morgan" userId="fef8b101c263cba3" providerId="LiveId" clId="{EF4B3DFC-A45E-4EA1-9600-EA7658D30DC2}" dt="2019-11-17T20:15:58.084" v="6728" actId="26606"/>
          <ac:cxnSpMkLst>
            <pc:docMk/>
            <pc:sldMk cId="3200405659" sldId="258"/>
            <ac:cxnSpMk id="11" creationId="{AA2EAA10-076F-46BD-8F0F-B9A2FB77A85C}"/>
          </ac:cxnSpMkLst>
        </pc:cxnChg>
        <pc:cxnChg chg="add del">
          <ac:chgData name="Cameron Morgan" userId="fef8b101c263cba3" providerId="LiveId" clId="{EF4B3DFC-A45E-4EA1-9600-EA7658D30DC2}" dt="2019-11-17T20:15:58.084" v="6728" actId="26606"/>
          <ac:cxnSpMkLst>
            <pc:docMk/>
            <pc:sldMk cId="3200405659" sldId="258"/>
            <ac:cxnSpMk id="13" creationId="{D891E407-403B-4764-86C9-33A56D3BCAA3}"/>
          </ac:cxnSpMkLst>
        </pc:cxnChg>
      </pc:sldChg>
      <pc:sldChg chg="addSp modSp mod setBg setClrOvrMap modNotesTx">
        <pc:chgData name="Cameron Morgan" userId="fef8b101c263cba3" providerId="LiveId" clId="{EF4B3DFC-A45E-4EA1-9600-EA7658D30DC2}" dt="2019-11-17T17:56:39.356" v="5593" actId="20577"/>
        <pc:sldMkLst>
          <pc:docMk/>
          <pc:sldMk cId="1671605850" sldId="259"/>
        </pc:sldMkLst>
        <pc:spChg chg="mod">
          <ac:chgData name="Cameron Morgan" userId="fef8b101c263cba3" providerId="LiveId" clId="{EF4B3DFC-A45E-4EA1-9600-EA7658D30DC2}" dt="2019-11-17T16:47:08.380" v="5022" actId="26606"/>
          <ac:spMkLst>
            <pc:docMk/>
            <pc:sldMk cId="1671605850" sldId="259"/>
            <ac:spMk id="2" creationId="{5919FF76-543D-441F-8F05-D5E3D82C16F8}"/>
          </ac:spMkLst>
        </pc:spChg>
        <pc:spChg chg="mod ord">
          <ac:chgData name="Cameron Morgan" userId="fef8b101c263cba3" providerId="LiveId" clId="{EF4B3DFC-A45E-4EA1-9600-EA7658D30DC2}" dt="2019-11-17T17:08:52.966" v="5076" actId="20577"/>
          <ac:spMkLst>
            <pc:docMk/>
            <pc:sldMk cId="1671605850" sldId="259"/>
            <ac:spMk id="3" creationId="{D5CEE8D0-2642-46C9-8BB1-04D79FCFF2D0}"/>
          </ac:spMkLst>
        </pc:spChg>
        <pc:spChg chg="add">
          <ac:chgData name="Cameron Morgan" userId="fef8b101c263cba3" providerId="LiveId" clId="{EF4B3DFC-A45E-4EA1-9600-EA7658D30DC2}" dt="2019-11-17T16:47:08.380" v="5022" actId="26606"/>
          <ac:spMkLst>
            <pc:docMk/>
            <pc:sldMk cId="1671605850" sldId="259"/>
            <ac:spMk id="9" creationId="{A3BAF07C-C39E-42EB-BB22-8D46691D9735}"/>
          </ac:spMkLst>
        </pc:spChg>
        <pc:grpChg chg="add">
          <ac:chgData name="Cameron Morgan" userId="fef8b101c263cba3" providerId="LiveId" clId="{EF4B3DFC-A45E-4EA1-9600-EA7658D30DC2}" dt="2019-11-17T16:47:08.380" v="5022" actId="26606"/>
          <ac:grpSpMkLst>
            <pc:docMk/>
            <pc:sldMk cId="1671605850" sldId="259"/>
            <ac:grpSpMk id="11" creationId="{D8E9CF54-0466-4261-9E62-0249E60E1886}"/>
          </ac:grpSpMkLst>
        </pc:grpChg>
        <pc:picChg chg="add mod">
          <ac:chgData name="Cameron Morgan" userId="fef8b101c263cba3" providerId="LiveId" clId="{EF4B3DFC-A45E-4EA1-9600-EA7658D30DC2}" dt="2019-11-17T16:47:08.380" v="5022" actId="26606"/>
          <ac:picMkLst>
            <pc:docMk/>
            <pc:sldMk cId="1671605850" sldId="259"/>
            <ac:picMk id="4" creationId="{CEF40C2F-6A01-437D-9E7E-2B331E707CF3}"/>
          </ac:picMkLst>
        </pc:picChg>
      </pc:sldChg>
      <pc:sldChg chg="addSp delSp modSp mod setBg setClrOvrMap modNotesTx">
        <pc:chgData name="Cameron Morgan" userId="fef8b101c263cba3" providerId="LiveId" clId="{EF4B3DFC-A45E-4EA1-9600-EA7658D30DC2}" dt="2019-11-16T17:51:29.997" v="2551" actId="20577"/>
        <pc:sldMkLst>
          <pc:docMk/>
          <pc:sldMk cId="2587734725" sldId="260"/>
        </pc:sldMkLst>
        <pc:spChg chg="mod">
          <ac:chgData name="Cameron Morgan" userId="fef8b101c263cba3" providerId="LiveId" clId="{EF4B3DFC-A45E-4EA1-9600-EA7658D30DC2}" dt="2019-11-16T17:13:03.901" v="987" actId="26606"/>
          <ac:spMkLst>
            <pc:docMk/>
            <pc:sldMk cId="2587734725" sldId="260"/>
            <ac:spMk id="2" creationId="{7114F499-EDAF-48D3-84BC-F029B7C72650}"/>
          </ac:spMkLst>
        </pc:spChg>
        <pc:spChg chg="mod">
          <ac:chgData name="Cameron Morgan" userId="fef8b101c263cba3" providerId="LiveId" clId="{EF4B3DFC-A45E-4EA1-9600-EA7658D30DC2}" dt="2019-11-16T17:39:32.866" v="1730" actId="20577"/>
          <ac:spMkLst>
            <pc:docMk/>
            <pc:sldMk cId="2587734725" sldId="260"/>
            <ac:spMk id="3" creationId="{5FEF9A1E-2BB5-4045-B471-DFC950B08F2F}"/>
          </ac:spMkLst>
        </pc:spChg>
        <pc:spChg chg="add del">
          <ac:chgData name="Cameron Morgan" userId="fef8b101c263cba3" providerId="LiveId" clId="{EF4B3DFC-A45E-4EA1-9600-EA7658D30DC2}" dt="2019-11-16T17:03:05.823" v="962" actId="26606"/>
          <ac:spMkLst>
            <pc:docMk/>
            <pc:sldMk cId="2587734725" sldId="260"/>
            <ac:spMk id="9" creationId="{867D4867-5BA7-4462-B2F6-A23F4A622AA7}"/>
          </ac:spMkLst>
        </pc:spChg>
        <pc:spChg chg="add del">
          <ac:chgData name="Cameron Morgan" userId="fef8b101c263cba3" providerId="LiveId" clId="{EF4B3DFC-A45E-4EA1-9600-EA7658D30DC2}" dt="2019-11-16T17:13:03.923" v="988" actId="26606"/>
          <ac:spMkLst>
            <pc:docMk/>
            <pc:sldMk cId="2587734725" sldId="260"/>
            <ac:spMk id="14" creationId="{37FEB674-D811-4FFE-A878-29D0C0ED18D4}"/>
          </ac:spMkLst>
        </pc:spChg>
        <pc:spChg chg="add del">
          <ac:chgData name="Cameron Morgan" userId="fef8b101c263cba3" providerId="LiveId" clId="{EF4B3DFC-A45E-4EA1-9600-EA7658D30DC2}" dt="2019-11-16T17:13:02.256" v="985" actId="26606"/>
          <ac:spMkLst>
            <pc:docMk/>
            <pc:sldMk cId="2587734725" sldId="260"/>
            <ac:spMk id="19" creationId="{37FEB674-D811-4FFE-A878-29D0C0ED18D4}"/>
          </ac:spMkLst>
        </pc:spChg>
        <pc:spChg chg="add del">
          <ac:chgData name="Cameron Morgan" userId="fef8b101c263cba3" providerId="LiveId" clId="{EF4B3DFC-A45E-4EA1-9600-EA7658D30DC2}" dt="2019-11-16T17:13:03.901" v="987" actId="26606"/>
          <ac:spMkLst>
            <pc:docMk/>
            <pc:sldMk cId="2587734725" sldId="260"/>
            <ac:spMk id="21" creationId="{89AC137A-F7D0-43CC-A46F-113F475E4806}"/>
          </ac:spMkLst>
        </pc:spChg>
        <pc:spChg chg="add">
          <ac:chgData name="Cameron Morgan" userId="fef8b101c263cba3" providerId="LiveId" clId="{EF4B3DFC-A45E-4EA1-9600-EA7658D30DC2}" dt="2019-11-16T17:13:03.923" v="988" actId="26606"/>
          <ac:spMkLst>
            <pc:docMk/>
            <pc:sldMk cId="2587734725" sldId="260"/>
            <ac:spMk id="23" creationId="{37FEB674-D811-4FFE-A878-29D0C0ED18D4}"/>
          </ac:spMkLst>
        </pc:spChg>
        <pc:picChg chg="add del mod ord modCrop">
          <ac:chgData name="Cameron Morgan" userId="fef8b101c263cba3" providerId="LiveId" clId="{EF4B3DFC-A45E-4EA1-9600-EA7658D30DC2}" dt="2019-11-16T17:12:40.957" v="982" actId="478"/>
          <ac:picMkLst>
            <pc:docMk/>
            <pc:sldMk cId="2587734725" sldId="260"/>
            <ac:picMk id="4" creationId="{38C818BF-0BB0-4B86-A2B3-41FE939DAEEC}"/>
          </ac:picMkLst>
        </pc:picChg>
        <pc:picChg chg="add del">
          <ac:chgData name="Cameron Morgan" userId="fef8b101c263cba3" providerId="LiveId" clId="{EF4B3DFC-A45E-4EA1-9600-EA7658D30DC2}" dt="2019-11-16T17:02:47.618" v="959"/>
          <ac:picMkLst>
            <pc:docMk/>
            <pc:sldMk cId="2587734725" sldId="260"/>
            <ac:picMk id="5" creationId="{8229AFFD-B12C-4808-8B07-47F4004E0062}"/>
          </ac:picMkLst>
        </pc:picChg>
        <pc:picChg chg="add mod ord modCrop">
          <ac:chgData name="Cameron Morgan" userId="fef8b101c263cba3" providerId="LiveId" clId="{EF4B3DFC-A45E-4EA1-9600-EA7658D30DC2}" dt="2019-11-16T17:13:18.053" v="990" actId="14100"/>
          <ac:picMkLst>
            <pc:docMk/>
            <pc:sldMk cId="2587734725" sldId="260"/>
            <ac:picMk id="6" creationId="{A7F368B8-EAA9-471D-916F-25310752D977}"/>
          </ac:picMkLst>
        </pc:picChg>
        <pc:picChg chg="add mod ord">
          <ac:chgData name="Cameron Morgan" userId="fef8b101c263cba3" providerId="LiveId" clId="{EF4B3DFC-A45E-4EA1-9600-EA7658D30DC2}" dt="2019-11-16T17:13:03.923" v="988" actId="26606"/>
          <ac:picMkLst>
            <pc:docMk/>
            <pc:sldMk cId="2587734725" sldId="260"/>
            <ac:picMk id="7" creationId="{D6D4E29B-283B-407B-9A13-FABB0A9BD6B1}"/>
          </ac:picMkLst>
        </pc:picChg>
      </pc:sldChg>
      <pc:sldChg chg="addSp modSp mod setBg modNotesTx">
        <pc:chgData name="Cameron Morgan" userId="fef8b101c263cba3" providerId="LiveId" clId="{EF4B3DFC-A45E-4EA1-9600-EA7658D30DC2}" dt="2019-11-16T19:03:34.091" v="3290" actId="20577"/>
        <pc:sldMkLst>
          <pc:docMk/>
          <pc:sldMk cId="884683580" sldId="261"/>
        </pc:sldMkLst>
        <pc:spChg chg="mod">
          <ac:chgData name="Cameron Morgan" userId="fef8b101c263cba3" providerId="LiveId" clId="{EF4B3DFC-A45E-4EA1-9600-EA7658D30DC2}" dt="2019-11-16T18:59:30.711" v="2977" actId="26606"/>
          <ac:spMkLst>
            <pc:docMk/>
            <pc:sldMk cId="884683580" sldId="261"/>
            <ac:spMk id="2" creationId="{8C8D88A2-0EC2-4DE0-9ABE-4461A5EA755D}"/>
          </ac:spMkLst>
        </pc:spChg>
        <pc:spChg chg="mod">
          <ac:chgData name="Cameron Morgan" userId="fef8b101c263cba3" providerId="LiveId" clId="{EF4B3DFC-A45E-4EA1-9600-EA7658D30DC2}" dt="2019-11-16T18:59:49.675" v="2979" actId="403"/>
          <ac:spMkLst>
            <pc:docMk/>
            <pc:sldMk cId="884683580" sldId="261"/>
            <ac:spMk id="3" creationId="{43B1389D-0D2F-47E5-B159-E0DFF513BCF4}"/>
          </ac:spMkLst>
        </pc:spChg>
        <pc:spChg chg="add">
          <ac:chgData name="Cameron Morgan" userId="fef8b101c263cba3" providerId="LiveId" clId="{EF4B3DFC-A45E-4EA1-9600-EA7658D30DC2}" dt="2019-11-16T18:59:30.711" v="2977" actId="26606"/>
          <ac:spMkLst>
            <pc:docMk/>
            <pc:sldMk cId="884683580" sldId="261"/>
            <ac:spMk id="9" creationId="{3CD9DF72-87A3-404E-A828-84CBF11A8303}"/>
          </ac:spMkLst>
        </pc:spChg>
        <pc:picChg chg="add mod ord">
          <ac:chgData name="Cameron Morgan" userId="fef8b101c263cba3" providerId="LiveId" clId="{EF4B3DFC-A45E-4EA1-9600-EA7658D30DC2}" dt="2019-11-16T18:59:40.193" v="2978" actId="27614"/>
          <ac:picMkLst>
            <pc:docMk/>
            <pc:sldMk cId="884683580" sldId="261"/>
            <ac:picMk id="4" creationId="{C8F13D29-D453-4822-AC99-5BA60B7BA376}"/>
          </ac:picMkLst>
        </pc:picChg>
        <pc:cxnChg chg="add">
          <ac:chgData name="Cameron Morgan" userId="fef8b101c263cba3" providerId="LiveId" clId="{EF4B3DFC-A45E-4EA1-9600-EA7658D30DC2}" dt="2019-11-16T18:59:30.711" v="2977" actId="26606"/>
          <ac:cxnSpMkLst>
            <pc:docMk/>
            <pc:sldMk cId="884683580" sldId="261"/>
            <ac:cxnSpMk id="11" creationId="{20E3A342-4D61-4E3F-AF90-1AB42AEB96CC}"/>
          </ac:cxnSpMkLst>
        </pc:cxnChg>
      </pc:sldChg>
      <pc:sldChg chg="addSp delSp modSp mod setBg setClrOvrMap modNotesTx">
        <pc:chgData name="Cameron Morgan" userId="fef8b101c263cba3" providerId="LiveId" clId="{EF4B3DFC-A45E-4EA1-9600-EA7658D30DC2}" dt="2019-11-17T20:09:25.191" v="6725" actId="20577"/>
        <pc:sldMkLst>
          <pc:docMk/>
          <pc:sldMk cId="440128508" sldId="262"/>
        </pc:sldMkLst>
        <pc:spChg chg="mod">
          <ac:chgData name="Cameron Morgan" userId="fef8b101c263cba3" providerId="LiveId" clId="{EF4B3DFC-A45E-4EA1-9600-EA7658D30DC2}" dt="2019-11-17T18:26:00.825" v="5603" actId="26606"/>
          <ac:spMkLst>
            <pc:docMk/>
            <pc:sldMk cId="440128508" sldId="262"/>
            <ac:spMk id="2" creationId="{A7B92704-0A05-4E36-A372-20472E06A7BE}"/>
          </ac:spMkLst>
        </pc:spChg>
        <pc:spChg chg="mod">
          <ac:chgData name="Cameron Morgan" userId="fef8b101c263cba3" providerId="LiveId" clId="{EF4B3DFC-A45E-4EA1-9600-EA7658D30DC2}" dt="2019-11-17T19:23:37.147" v="5780" actId="403"/>
          <ac:spMkLst>
            <pc:docMk/>
            <pc:sldMk cId="440128508" sldId="262"/>
            <ac:spMk id="3" creationId="{6688E2B2-D9B8-4AFE-B71A-2EE3E72E81D7}"/>
          </ac:spMkLst>
        </pc:spChg>
        <pc:spChg chg="add del">
          <ac:chgData name="Cameron Morgan" userId="fef8b101c263cba3" providerId="LiveId" clId="{EF4B3DFC-A45E-4EA1-9600-EA7658D30DC2}" dt="2019-11-17T18:25:05.771" v="5596" actId="26606"/>
          <ac:spMkLst>
            <pc:docMk/>
            <pc:sldMk cId="440128508" sldId="262"/>
            <ac:spMk id="9" creationId="{3CD9DF72-87A3-404E-A828-84CBF11A8303}"/>
          </ac:spMkLst>
        </pc:spChg>
        <pc:spChg chg="add del">
          <ac:chgData name="Cameron Morgan" userId="fef8b101c263cba3" providerId="LiveId" clId="{EF4B3DFC-A45E-4EA1-9600-EA7658D30DC2}" dt="2019-11-17T18:25:52.903" v="5600" actId="26606"/>
          <ac:spMkLst>
            <pc:docMk/>
            <pc:sldMk cId="440128508" sldId="262"/>
            <ac:spMk id="10" creationId="{3CD9DF72-87A3-404E-A828-84CBF11A8303}"/>
          </ac:spMkLst>
        </pc:spChg>
        <pc:spChg chg="add del">
          <ac:chgData name="Cameron Morgan" userId="fef8b101c263cba3" providerId="LiveId" clId="{EF4B3DFC-A45E-4EA1-9600-EA7658D30DC2}" dt="2019-11-17T18:26:00.757" v="5602" actId="26606"/>
          <ac:spMkLst>
            <pc:docMk/>
            <pc:sldMk cId="440128508" sldId="262"/>
            <ac:spMk id="14" creationId="{08C9B587-E65E-4B52-B37C-ABEBB6E87928}"/>
          </ac:spMkLst>
        </pc:spChg>
        <pc:spChg chg="add del">
          <ac:chgData name="Cameron Morgan" userId="fef8b101c263cba3" providerId="LiveId" clId="{EF4B3DFC-A45E-4EA1-9600-EA7658D30DC2}" dt="2019-11-17T18:26:00.757" v="5602" actId="26606"/>
          <ac:spMkLst>
            <pc:docMk/>
            <pc:sldMk cId="440128508" sldId="262"/>
            <ac:spMk id="15" creationId="{7C432AFE-B3D2-4BFF-BF8F-96C27AFF1AC7}"/>
          </ac:spMkLst>
        </pc:spChg>
        <pc:spChg chg="add del">
          <ac:chgData name="Cameron Morgan" userId="fef8b101c263cba3" providerId="LiveId" clId="{EF4B3DFC-A45E-4EA1-9600-EA7658D30DC2}" dt="2019-11-17T18:26:00.757" v="5602" actId="26606"/>
          <ac:spMkLst>
            <pc:docMk/>
            <pc:sldMk cId="440128508" sldId="262"/>
            <ac:spMk id="16" creationId="{AF2F604E-43BE-4DC3-B983-E071523364F8}"/>
          </ac:spMkLst>
        </pc:spChg>
        <pc:spChg chg="add">
          <ac:chgData name="Cameron Morgan" userId="fef8b101c263cba3" providerId="LiveId" clId="{EF4B3DFC-A45E-4EA1-9600-EA7658D30DC2}" dt="2019-11-17T18:26:00.825" v="5603" actId="26606"/>
          <ac:spMkLst>
            <pc:docMk/>
            <pc:sldMk cId="440128508" sldId="262"/>
            <ac:spMk id="18" creationId="{7A5F0580-5EE9-419F-96EE-B6529EF6E7D0}"/>
          </ac:spMkLst>
        </pc:spChg>
        <pc:spChg chg="add">
          <ac:chgData name="Cameron Morgan" userId="fef8b101c263cba3" providerId="LiveId" clId="{EF4B3DFC-A45E-4EA1-9600-EA7658D30DC2}" dt="2019-11-17T18:26:00.825" v="5603" actId="26606"/>
          <ac:spMkLst>
            <pc:docMk/>
            <pc:sldMk cId="440128508" sldId="262"/>
            <ac:spMk id="19" creationId="{6B5E2835-4E47-45B3-9CFE-732FF7B05472}"/>
          </ac:spMkLst>
        </pc:spChg>
        <pc:spChg chg="add">
          <ac:chgData name="Cameron Morgan" userId="fef8b101c263cba3" providerId="LiveId" clId="{EF4B3DFC-A45E-4EA1-9600-EA7658D30DC2}" dt="2019-11-17T18:26:00.825" v="5603" actId="26606"/>
          <ac:spMkLst>
            <pc:docMk/>
            <pc:sldMk cId="440128508" sldId="262"/>
            <ac:spMk id="20" creationId="{5B45AD5D-AA52-4F7B-9362-576A39AD9E09}"/>
          </ac:spMkLst>
        </pc:spChg>
        <pc:spChg chg="add">
          <ac:chgData name="Cameron Morgan" userId="fef8b101c263cba3" providerId="LiveId" clId="{EF4B3DFC-A45E-4EA1-9600-EA7658D30DC2}" dt="2019-11-17T18:26:00.825" v="5603" actId="26606"/>
          <ac:spMkLst>
            <pc:docMk/>
            <pc:sldMk cId="440128508" sldId="262"/>
            <ac:spMk id="21" creationId="{AEDD7960-4866-4399-BEF6-DD1431AB4E34}"/>
          </ac:spMkLst>
        </pc:spChg>
        <pc:spChg chg="add">
          <ac:chgData name="Cameron Morgan" userId="fef8b101c263cba3" providerId="LiveId" clId="{EF4B3DFC-A45E-4EA1-9600-EA7658D30DC2}" dt="2019-11-17T18:26:00.825" v="5603" actId="26606"/>
          <ac:spMkLst>
            <pc:docMk/>
            <pc:sldMk cId="440128508" sldId="262"/>
            <ac:spMk id="22" creationId="{55D4142C-5077-457F-A6AD-3FECFDB39685}"/>
          </ac:spMkLst>
        </pc:spChg>
        <pc:picChg chg="add del mod ord">
          <ac:chgData name="Cameron Morgan" userId="fef8b101c263cba3" providerId="LiveId" clId="{EF4B3DFC-A45E-4EA1-9600-EA7658D30DC2}" dt="2019-11-17T18:25:06.565" v="5597"/>
          <ac:picMkLst>
            <pc:docMk/>
            <pc:sldMk cId="440128508" sldId="262"/>
            <ac:picMk id="4" creationId="{0145E32E-83C7-444A-955A-225D98AED008}"/>
          </ac:picMkLst>
        </pc:picChg>
        <pc:picChg chg="add mod ord modCrop">
          <ac:chgData name="Cameron Morgan" userId="fef8b101c263cba3" providerId="LiveId" clId="{EF4B3DFC-A45E-4EA1-9600-EA7658D30DC2}" dt="2019-11-17T18:26:19.325" v="5605" actId="14100"/>
          <ac:picMkLst>
            <pc:docMk/>
            <pc:sldMk cId="440128508" sldId="262"/>
            <ac:picMk id="5" creationId="{FB6E8E13-F234-41E9-99A5-B4CD1F110B1A}"/>
          </ac:picMkLst>
        </pc:picChg>
        <pc:cxnChg chg="add del">
          <ac:chgData name="Cameron Morgan" userId="fef8b101c263cba3" providerId="LiveId" clId="{EF4B3DFC-A45E-4EA1-9600-EA7658D30DC2}" dt="2019-11-17T18:25:05.771" v="5596" actId="26606"/>
          <ac:cxnSpMkLst>
            <pc:docMk/>
            <pc:sldMk cId="440128508" sldId="262"/>
            <ac:cxnSpMk id="11" creationId="{20E3A342-4D61-4E3F-AF90-1AB42AEB96CC}"/>
          </ac:cxnSpMkLst>
        </pc:cxnChg>
        <pc:cxnChg chg="add del">
          <ac:chgData name="Cameron Morgan" userId="fef8b101c263cba3" providerId="LiveId" clId="{EF4B3DFC-A45E-4EA1-9600-EA7658D30DC2}" dt="2019-11-17T18:25:52.903" v="5600" actId="26606"/>
          <ac:cxnSpMkLst>
            <pc:docMk/>
            <pc:sldMk cId="440128508" sldId="262"/>
            <ac:cxnSpMk id="12" creationId="{20E3A342-4D61-4E3F-AF90-1AB42AEB96CC}"/>
          </ac:cxnSpMkLst>
        </pc:cxnChg>
      </pc:sldChg>
      <pc:sldChg chg="addSp delSp modSp mod setBg setClrOvrMap modNotesTx">
        <pc:chgData name="Cameron Morgan" userId="fef8b101c263cba3" providerId="LiveId" clId="{EF4B3DFC-A45E-4EA1-9600-EA7658D30DC2}" dt="2019-11-16T19:45:43.516" v="4463" actId="20577"/>
        <pc:sldMkLst>
          <pc:docMk/>
          <pc:sldMk cId="3018501842" sldId="263"/>
        </pc:sldMkLst>
        <pc:spChg chg="mod">
          <ac:chgData name="Cameron Morgan" userId="fef8b101c263cba3" providerId="LiveId" clId="{EF4B3DFC-A45E-4EA1-9600-EA7658D30DC2}" dt="2019-11-16T19:20:11.498" v="3489" actId="26606"/>
          <ac:spMkLst>
            <pc:docMk/>
            <pc:sldMk cId="3018501842" sldId="263"/>
            <ac:spMk id="2" creationId="{46F14618-3599-43DA-ADC9-5EB88FE7BB04}"/>
          </ac:spMkLst>
        </pc:spChg>
        <pc:spChg chg="add del mod">
          <ac:chgData name="Cameron Morgan" userId="fef8b101c263cba3" providerId="LiveId" clId="{EF4B3DFC-A45E-4EA1-9600-EA7658D30DC2}" dt="2019-11-16T19:20:24.284" v="3492" actId="403"/>
          <ac:spMkLst>
            <pc:docMk/>
            <pc:sldMk cId="3018501842" sldId="263"/>
            <ac:spMk id="3" creationId="{45196636-FEA0-4975-907A-D43EBC5BEBF0}"/>
          </ac:spMkLst>
        </pc:spChg>
        <pc:spChg chg="add del">
          <ac:chgData name="Cameron Morgan" userId="fef8b101c263cba3" providerId="LiveId" clId="{EF4B3DFC-A45E-4EA1-9600-EA7658D30DC2}" dt="2019-11-16T19:19:58.916" v="3484" actId="26606"/>
          <ac:spMkLst>
            <pc:docMk/>
            <pc:sldMk cId="3018501842" sldId="263"/>
            <ac:spMk id="9" creationId="{7C432AFE-B3D2-4BFF-BF8F-96C27AFF1AC7}"/>
          </ac:spMkLst>
        </pc:spChg>
        <pc:spChg chg="add del">
          <ac:chgData name="Cameron Morgan" userId="fef8b101c263cba3" providerId="LiveId" clId="{EF4B3DFC-A45E-4EA1-9600-EA7658D30DC2}" dt="2019-11-16T19:18:26.451" v="3480" actId="26606"/>
          <ac:spMkLst>
            <pc:docMk/>
            <pc:sldMk cId="3018501842" sldId="263"/>
            <ac:spMk id="10" creationId="{46C2E80F-49A6-4372-B103-219D417A55ED}"/>
          </ac:spMkLst>
        </pc:spChg>
        <pc:spChg chg="add del">
          <ac:chgData name="Cameron Morgan" userId="fef8b101c263cba3" providerId="LiveId" clId="{EF4B3DFC-A45E-4EA1-9600-EA7658D30DC2}" dt="2019-11-16T19:19:58.916" v="3484" actId="26606"/>
          <ac:spMkLst>
            <pc:docMk/>
            <pc:sldMk cId="3018501842" sldId="263"/>
            <ac:spMk id="11" creationId="{AF2F604E-43BE-4DC3-B983-E071523364F8}"/>
          </ac:spMkLst>
        </pc:spChg>
        <pc:spChg chg="add del">
          <ac:chgData name="Cameron Morgan" userId="fef8b101c263cba3" providerId="LiveId" clId="{EF4B3DFC-A45E-4EA1-9600-EA7658D30DC2}" dt="2019-11-16T19:19:58.916" v="3484" actId="26606"/>
          <ac:spMkLst>
            <pc:docMk/>
            <pc:sldMk cId="3018501842" sldId="263"/>
            <ac:spMk id="13" creationId="{08C9B587-E65E-4B52-B37C-ABEBB6E87928}"/>
          </ac:spMkLst>
        </pc:spChg>
        <pc:spChg chg="add del">
          <ac:chgData name="Cameron Morgan" userId="fef8b101c263cba3" providerId="LiveId" clId="{EF4B3DFC-A45E-4EA1-9600-EA7658D30DC2}" dt="2019-11-16T19:20:03.206" v="3486" actId="26606"/>
          <ac:spMkLst>
            <pc:docMk/>
            <pc:sldMk cId="3018501842" sldId="263"/>
            <ac:spMk id="15" creationId="{E862BE82-D00D-42C1-BF16-93AA37870C32}"/>
          </ac:spMkLst>
        </pc:spChg>
        <pc:spChg chg="add del">
          <ac:chgData name="Cameron Morgan" userId="fef8b101c263cba3" providerId="LiveId" clId="{EF4B3DFC-A45E-4EA1-9600-EA7658D30DC2}" dt="2019-11-16T19:20:03.206" v="3486" actId="26606"/>
          <ac:spMkLst>
            <pc:docMk/>
            <pc:sldMk cId="3018501842" sldId="263"/>
            <ac:spMk id="16" creationId="{F6D92C2D-1D3D-4974-918C-06579FB354A9}"/>
          </ac:spMkLst>
        </pc:spChg>
        <pc:spChg chg="add del">
          <ac:chgData name="Cameron Morgan" userId="fef8b101c263cba3" providerId="LiveId" clId="{EF4B3DFC-A45E-4EA1-9600-EA7658D30DC2}" dt="2019-11-16T19:20:11.476" v="3488" actId="26606"/>
          <ac:spMkLst>
            <pc:docMk/>
            <pc:sldMk cId="3018501842" sldId="263"/>
            <ac:spMk id="18" creationId="{5E8D2E83-FB3A-40E7-A9E5-7AB389D612B4}"/>
          </ac:spMkLst>
        </pc:spChg>
        <pc:spChg chg="add">
          <ac:chgData name="Cameron Morgan" userId="fef8b101c263cba3" providerId="LiveId" clId="{EF4B3DFC-A45E-4EA1-9600-EA7658D30DC2}" dt="2019-11-16T19:20:11.498" v="3489" actId="26606"/>
          <ac:spMkLst>
            <pc:docMk/>
            <pc:sldMk cId="3018501842" sldId="263"/>
            <ac:spMk id="20" creationId="{E862BE82-D00D-42C1-BF16-93AA37870C32}"/>
          </ac:spMkLst>
        </pc:spChg>
        <pc:spChg chg="add">
          <ac:chgData name="Cameron Morgan" userId="fef8b101c263cba3" providerId="LiveId" clId="{EF4B3DFC-A45E-4EA1-9600-EA7658D30DC2}" dt="2019-11-16T19:20:11.498" v="3489" actId="26606"/>
          <ac:spMkLst>
            <pc:docMk/>
            <pc:sldMk cId="3018501842" sldId="263"/>
            <ac:spMk id="21" creationId="{F6D92C2D-1D3D-4974-918C-06579FB354A9}"/>
          </ac:spMkLst>
        </pc:spChg>
        <pc:graphicFrameChg chg="add del">
          <ac:chgData name="Cameron Morgan" userId="fef8b101c263cba3" providerId="LiveId" clId="{EF4B3DFC-A45E-4EA1-9600-EA7658D30DC2}" dt="2019-11-16T19:18:26.451" v="3480" actId="26606"/>
          <ac:graphicFrameMkLst>
            <pc:docMk/>
            <pc:sldMk cId="3018501842" sldId="263"/>
            <ac:graphicFrameMk id="5" creationId="{BB36E6C4-F022-4144-A2B5-1A9696087219}"/>
          </ac:graphicFrameMkLst>
        </pc:graphicFrameChg>
        <pc:picChg chg="add mod ord">
          <ac:chgData name="Cameron Morgan" userId="fef8b101c263cba3" providerId="LiveId" clId="{EF4B3DFC-A45E-4EA1-9600-EA7658D30DC2}" dt="2019-11-16T19:20:11.498" v="3489" actId="26606"/>
          <ac:picMkLst>
            <pc:docMk/>
            <pc:sldMk cId="3018501842" sldId="263"/>
            <ac:picMk id="4" creationId="{BE310291-599F-4112-8225-E863EB862648}"/>
          </ac:picMkLst>
        </pc:picChg>
      </pc:sldChg>
      <pc:sldChg chg="addSp delSp modSp mod setBg modNotesTx">
        <pc:chgData name="Cameron Morgan" userId="fef8b101c263cba3" providerId="LiveId" clId="{EF4B3DFC-A45E-4EA1-9600-EA7658D30DC2}" dt="2019-11-17T23:34:35.332" v="8442" actId="20577"/>
        <pc:sldMkLst>
          <pc:docMk/>
          <pc:sldMk cId="3002254631" sldId="264"/>
        </pc:sldMkLst>
        <pc:spChg chg="mod ord">
          <ac:chgData name="Cameron Morgan" userId="fef8b101c263cba3" providerId="LiveId" clId="{EF4B3DFC-A45E-4EA1-9600-EA7658D30DC2}" dt="2019-11-17T23:25:16.987" v="8059" actId="26606"/>
          <ac:spMkLst>
            <pc:docMk/>
            <pc:sldMk cId="3002254631" sldId="264"/>
            <ac:spMk id="2" creationId="{6C139751-A0DE-4F50-BCF6-6A78B5573F0F}"/>
          </ac:spMkLst>
        </pc:spChg>
        <pc:spChg chg="del mod">
          <ac:chgData name="Cameron Morgan" userId="fef8b101c263cba3" providerId="LiveId" clId="{EF4B3DFC-A45E-4EA1-9600-EA7658D30DC2}" dt="2019-11-17T23:00:35.261" v="7414"/>
          <ac:spMkLst>
            <pc:docMk/>
            <pc:sldMk cId="3002254631" sldId="264"/>
            <ac:spMk id="3" creationId="{05C10206-13A4-4B98-94B6-B3B62DAE15A7}"/>
          </ac:spMkLst>
        </pc:spChg>
        <pc:spChg chg="add del">
          <ac:chgData name="Cameron Morgan" userId="fef8b101c263cba3" providerId="LiveId" clId="{EF4B3DFC-A45E-4EA1-9600-EA7658D30DC2}" dt="2019-11-17T23:25:16.951" v="8058" actId="26606"/>
          <ac:spMkLst>
            <pc:docMk/>
            <pc:sldMk cId="3002254631" sldId="264"/>
            <ac:spMk id="9" creationId="{7AE95D8F-9825-4222-8846-E3461598CC62}"/>
          </ac:spMkLst>
        </pc:spChg>
        <pc:spChg chg="add del">
          <ac:chgData name="Cameron Morgan" userId="fef8b101c263cba3" providerId="LiveId" clId="{EF4B3DFC-A45E-4EA1-9600-EA7658D30DC2}" dt="2019-11-17T23:24:41.789" v="8056" actId="26606"/>
          <ac:spMkLst>
            <pc:docMk/>
            <pc:sldMk cId="3002254631" sldId="264"/>
            <ac:spMk id="11" creationId="{BA42F8F0-9879-40FC-AB4E-891149B0BFD6}"/>
          </ac:spMkLst>
        </pc:spChg>
        <pc:spChg chg="add">
          <ac:chgData name="Cameron Morgan" userId="fef8b101c263cba3" providerId="LiveId" clId="{EF4B3DFC-A45E-4EA1-9600-EA7658D30DC2}" dt="2019-11-17T23:25:16.987" v="8059" actId="26606"/>
          <ac:spMkLst>
            <pc:docMk/>
            <pc:sldMk cId="3002254631" sldId="264"/>
            <ac:spMk id="22" creationId="{1707FC24-6981-43D9-B525-C7832BA22463}"/>
          </ac:spMkLst>
        </pc:spChg>
        <pc:picChg chg="add mod ord modCrop">
          <ac:chgData name="Cameron Morgan" userId="fef8b101c263cba3" providerId="LiveId" clId="{EF4B3DFC-A45E-4EA1-9600-EA7658D30DC2}" dt="2019-11-17T23:25:16.987" v="8059" actId="26606"/>
          <ac:picMkLst>
            <pc:docMk/>
            <pc:sldMk cId="3002254631" sldId="264"/>
            <ac:picMk id="4" creationId="{23D2CC93-4041-43F6-BA4E-1BC1DE23C6AF}"/>
          </ac:picMkLst>
        </pc:picChg>
        <pc:picChg chg="add mod ord">
          <ac:chgData name="Cameron Morgan" userId="fef8b101c263cba3" providerId="LiveId" clId="{EF4B3DFC-A45E-4EA1-9600-EA7658D30DC2}" dt="2019-11-17T23:25:16.987" v="8059" actId="26606"/>
          <ac:picMkLst>
            <pc:docMk/>
            <pc:sldMk cId="3002254631" sldId="264"/>
            <ac:picMk id="5" creationId="{AA338A71-72CB-4693-8D8D-67A6A6521AB5}"/>
          </ac:picMkLst>
        </pc:picChg>
        <pc:picChg chg="add mod ord">
          <ac:chgData name="Cameron Morgan" userId="fef8b101c263cba3" providerId="LiveId" clId="{EF4B3DFC-A45E-4EA1-9600-EA7658D30DC2}" dt="2019-11-17T23:25:16.987" v="8059" actId="26606"/>
          <ac:picMkLst>
            <pc:docMk/>
            <pc:sldMk cId="3002254631" sldId="264"/>
            <ac:picMk id="6" creationId="{EA67D12E-070E-4C4D-A0EE-261D345159BA}"/>
          </ac:picMkLst>
        </pc:picChg>
        <pc:picChg chg="add mod ord modCrop">
          <ac:chgData name="Cameron Morgan" userId="fef8b101c263cba3" providerId="LiveId" clId="{EF4B3DFC-A45E-4EA1-9600-EA7658D30DC2}" dt="2019-11-17T23:25:16.987" v="8059" actId="26606"/>
          <ac:picMkLst>
            <pc:docMk/>
            <pc:sldMk cId="3002254631" sldId="264"/>
            <ac:picMk id="7" creationId="{7CFB5CFD-A44E-4427-B913-3ED595D9D32F}"/>
          </ac:picMkLst>
        </pc:picChg>
        <pc:picChg chg="add del">
          <ac:chgData name="Cameron Morgan" userId="fef8b101c263cba3" providerId="LiveId" clId="{EF4B3DFC-A45E-4EA1-9600-EA7658D30DC2}" dt="2019-11-17T23:24:41.789" v="8056" actId="26606"/>
          <ac:picMkLst>
            <pc:docMk/>
            <pc:sldMk cId="3002254631" sldId="264"/>
            <ac:picMk id="14" creationId="{8557749F-B943-4D30-8F08-8AA92F25A8AF}"/>
          </ac:picMkLst>
        </pc:picChg>
        <pc:cxnChg chg="add del">
          <ac:chgData name="Cameron Morgan" userId="fef8b101c263cba3" providerId="LiveId" clId="{EF4B3DFC-A45E-4EA1-9600-EA7658D30DC2}" dt="2019-11-17T23:25:16.951" v="8058" actId="26606"/>
          <ac:cxnSpMkLst>
            <pc:docMk/>
            <pc:sldMk cId="3002254631" sldId="264"/>
            <ac:cxnSpMk id="12" creationId="{DFDA47BC-3069-47F5-8257-24B3B1F76A08}"/>
          </ac:cxnSpMkLst>
        </pc:cxnChg>
        <pc:cxnChg chg="add del">
          <ac:chgData name="Cameron Morgan" userId="fef8b101c263cba3" providerId="LiveId" clId="{EF4B3DFC-A45E-4EA1-9600-EA7658D30DC2}" dt="2019-11-17T23:25:16.951" v="8058" actId="26606"/>
          <ac:cxnSpMkLst>
            <pc:docMk/>
            <pc:sldMk cId="3002254631" sldId="264"/>
            <ac:cxnSpMk id="16" creationId="{942B920A-73AD-402A-8EEF-B88E1A9398B8}"/>
          </ac:cxnSpMkLst>
        </pc:cxnChg>
        <pc:cxnChg chg="add del">
          <ac:chgData name="Cameron Morgan" userId="fef8b101c263cba3" providerId="LiveId" clId="{EF4B3DFC-A45E-4EA1-9600-EA7658D30DC2}" dt="2019-11-17T23:25:16.951" v="8058" actId="26606"/>
          <ac:cxnSpMkLst>
            <pc:docMk/>
            <pc:sldMk cId="3002254631" sldId="264"/>
            <ac:cxnSpMk id="18" creationId="{00C9EB70-BC82-414A-BF8D-AD7FC6727616}"/>
          </ac:cxnSpMkLst>
        </pc:cxnChg>
        <pc:cxnChg chg="add del">
          <ac:chgData name="Cameron Morgan" userId="fef8b101c263cba3" providerId="LiveId" clId="{EF4B3DFC-A45E-4EA1-9600-EA7658D30DC2}" dt="2019-11-17T23:25:16.951" v="8058" actId="26606"/>
          <ac:cxnSpMkLst>
            <pc:docMk/>
            <pc:sldMk cId="3002254631" sldId="264"/>
            <ac:cxnSpMk id="20" creationId="{3217665F-0036-444A-8D4A-33AF36A36A42}"/>
          </ac:cxnSpMkLst>
        </pc:cxnChg>
      </pc:sldChg>
      <pc:sldChg chg="addSp modSp mod setBg">
        <pc:chgData name="Cameron Morgan" userId="fef8b101c263cba3" providerId="LiveId" clId="{EF4B3DFC-A45E-4EA1-9600-EA7658D30DC2}" dt="2019-11-17T20:02:55.924" v="6373" actId="27636"/>
        <pc:sldMkLst>
          <pc:docMk/>
          <pc:sldMk cId="206329163" sldId="265"/>
        </pc:sldMkLst>
        <pc:spChg chg="mod">
          <ac:chgData name="Cameron Morgan" userId="fef8b101c263cba3" providerId="LiveId" clId="{EF4B3DFC-A45E-4EA1-9600-EA7658D30DC2}" dt="2019-11-16T19:30:45.163" v="3493" actId="26606"/>
          <ac:spMkLst>
            <pc:docMk/>
            <pc:sldMk cId="206329163" sldId="265"/>
            <ac:spMk id="2" creationId="{B7BB3D62-6AE0-423C-88CB-E674001E3745}"/>
          </ac:spMkLst>
        </pc:spChg>
        <pc:spChg chg="mod">
          <ac:chgData name="Cameron Morgan" userId="fef8b101c263cba3" providerId="LiveId" clId="{EF4B3DFC-A45E-4EA1-9600-EA7658D30DC2}" dt="2019-11-17T20:02:55.924" v="6373" actId="27636"/>
          <ac:spMkLst>
            <pc:docMk/>
            <pc:sldMk cId="206329163" sldId="265"/>
            <ac:spMk id="3" creationId="{43C9E7B7-5119-456D-8586-ECABAEED00B1}"/>
          </ac:spMkLst>
        </pc:spChg>
        <pc:spChg chg="add">
          <ac:chgData name="Cameron Morgan" userId="fef8b101c263cba3" providerId="LiveId" clId="{EF4B3DFC-A45E-4EA1-9600-EA7658D30DC2}" dt="2019-11-16T19:30:45.163" v="3493" actId="26606"/>
          <ac:spMkLst>
            <pc:docMk/>
            <pc:sldMk cId="206329163" sldId="265"/>
            <ac:spMk id="10" creationId="{59A309A7-1751-4ABE-A3C1-EEC40366AD89}"/>
          </ac:spMkLst>
        </pc:spChg>
        <pc:spChg chg="add">
          <ac:chgData name="Cameron Morgan" userId="fef8b101c263cba3" providerId="LiveId" clId="{EF4B3DFC-A45E-4EA1-9600-EA7658D30DC2}" dt="2019-11-16T19:30:45.163" v="3493" actId="26606"/>
          <ac:spMkLst>
            <pc:docMk/>
            <pc:sldMk cId="206329163" sldId="265"/>
            <ac:spMk id="12" creationId="{967D8EB6-EAE1-4F9C-B398-83321E287204}"/>
          </ac:spMkLst>
        </pc:spChg>
        <pc:picChg chg="add">
          <ac:chgData name="Cameron Morgan" userId="fef8b101c263cba3" providerId="LiveId" clId="{EF4B3DFC-A45E-4EA1-9600-EA7658D30DC2}" dt="2019-11-16T19:30:45.163" v="3493" actId="26606"/>
          <ac:picMkLst>
            <pc:docMk/>
            <pc:sldMk cId="206329163" sldId="265"/>
            <ac:picMk id="7" creationId="{5F65C2F7-957A-41E0-BE17-713B206776BC}"/>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C526AE-A4B0-456F-9A87-D964393C884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95D99D7-A97D-4CC4-94D8-0B39EDA29BD8}">
      <dgm:prSet/>
      <dgm:spPr/>
      <dgm:t>
        <a:bodyPr/>
        <a:lstStyle/>
        <a:p>
          <a:pPr>
            <a:lnSpc>
              <a:spcPct val="100000"/>
            </a:lnSpc>
            <a:defRPr cap="all"/>
          </a:pPr>
          <a:r>
            <a:rPr lang="en-GB"/>
            <a:t>Journals</a:t>
          </a:r>
          <a:endParaRPr lang="en-US"/>
        </a:p>
      </dgm:t>
    </dgm:pt>
    <dgm:pt modelId="{D69F8169-E26A-4280-8E70-EB65CFF8BE42}" type="parTrans" cxnId="{24089462-5F2C-4FDD-958A-D9E275C26386}">
      <dgm:prSet/>
      <dgm:spPr/>
      <dgm:t>
        <a:bodyPr/>
        <a:lstStyle/>
        <a:p>
          <a:endParaRPr lang="en-US"/>
        </a:p>
      </dgm:t>
    </dgm:pt>
    <dgm:pt modelId="{F1FD8457-6869-4479-B27F-CC705469B6C5}" type="sibTrans" cxnId="{24089462-5F2C-4FDD-958A-D9E275C26386}">
      <dgm:prSet/>
      <dgm:spPr/>
      <dgm:t>
        <a:bodyPr/>
        <a:lstStyle/>
        <a:p>
          <a:endParaRPr lang="en-US"/>
        </a:p>
      </dgm:t>
    </dgm:pt>
    <dgm:pt modelId="{838DF5C9-D672-491A-B533-599E535AED3E}">
      <dgm:prSet/>
      <dgm:spPr/>
      <dgm:t>
        <a:bodyPr/>
        <a:lstStyle/>
        <a:p>
          <a:pPr>
            <a:lnSpc>
              <a:spcPct val="100000"/>
            </a:lnSpc>
            <a:defRPr cap="all"/>
          </a:pPr>
          <a:r>
            <a:rPr lang="en-GB"/>
            <a:t>Statements</a:t>
          </a:r>
          <a:endParaRPr lang="en-US"/>
        </a:p>
      </dgm:t>
    </dgm:pt>
    <dgm:pt modelId="{3B1FB432-55B5-4972-A3C2-8B89B9601E0E}" type="parTrans" cxnId="{D235EF4A-68BD-4B3D-BF04-4980AE571DD1}">
      <dgm:prSet/>
      <dgm:spPr/>
      <dgm:t>
        <a:bodyPr/>
        <a:lstStyle/>
        <a:p>
          <a:endParaRPr lang="en-US"/>
        </a:p>
      </dgm:t>
    </dgm:pt>
    <dgm:pt modelId="{5598D3D7-3982-43C0-85DE-A4CA41ADE1DB}" type="sibTrans" cxnId="{D235EF4A-68BD-4B3D-BF04-4980AE571DD1}">
      <dgm:prSet/>
      <dgm:spPr/>
      <dgm:t>
        <a:bodyPr/>
        <a:lstStyle/>
        <a:p>
          <a:endParaRPr lang="en-US"/>
        </a:p>
      </dgm:t>
    </dgm:pt>
    <dgm:pt modelId="{605F9ADB-F447-486E-8BA2-2DCFFC2E24B8}">
      <dgm:prSet/>
      <dgm:spPr/>
      <dgm:t>
        <a:bodyPr/>
        <a:lstStyle/>
        <a:p>
          <a:pPr>
            <a:lnSpc>
              <a:spcPct val="100000"/>
            </a:lnSpc>
            <a:defRPr cap="all"/>
          </a:pPr>
          <a:r>
            <a:rPr lang="en-GB"/>
            <a:t>Testimonies</a:t>
          </a:r>
          <a:endParaRPr lang="en-US"/>
        </a:p>
      </dgm:t>
    </dgm:pt>
    <dgm:pt modelId="{6E9E9720-7780-4D46-8A15-D83B5325CF1D}" type="parTrans" cxnId="{7EAE7264-9E66-4498-845E-3608D065E887}">
      <dgm:prSet/>
      <dgm:spPr/>
      <dgm:t>
        <a:bodyPr/>
        <a:lstStyle/>
        <a:p>
          <a:endParaRPr lang="en-US"/>
        </a:p>
      </dgm:t>
    </dgm:pt>
    <dgm:pt modelId="{A344F24D-A712-43F2-A76C-27B1CA2FA512}" type="sibTrans" cxnId="{7EAE7264-9E66-4498-845E-3608D065E887}">
      <dgm:prSet/>
      <dgm:spPr/>
      <dgm:t>
        <a:bodyPr/>
        <a:lstStyle/>
        <a:p>
          <a:endParaRPr lang="en-US"/>
        </a:p>
      </dgm:t>
    </dgm:pt>
    <dgm:pt modelId="{C4CC1B65-A705-4706-B655-7DCAF4E4AE37}">
      <dgm:prSet/>
      <dgm:spPr/>
      <dgm:t>
        <a:bodyPr/>
        <a:lstStyle/>
        <a:p>
          <a:pPr>
            <a:lnSpc>
              <a:spcPct val="100000"/>
            </a:lnSpc>
            <a:defRPr cap="all"/>
          </a:pPr>
          <a:r>
            <a:rPr lang="en-GB"/>
            <a:t>Secondary video footage</a:t>
          </a:r>
          <a:endParaRPr lang="en-US"/>
        </a:p>
      </dgm:t>
    </dgm:pt>
    <dgm:pt modelId="{59B46B5D-BE2E-46EA-A4D4-D90FDB81CBA3}" type="parTrans" cxnId="{DCA370EA-01ED-4155-BB77-62E15E3EBA65}">
      <dgm:prSet/>
      <dgm:spPr/>
      <dgm:t>
        <a:bodyPr/>
        <a:lstStyle/>
        <a:p>
          <a:endParaRPr lang="en-US"/>
        </a:p>
      </dgm:t>
    </dgm:pt>
    <dgm:pt modelId="{F7775051-094E-41CF-B2AB-66AA43D97D17}" type="sibTrans" cxnId="{DCA370EA-01ED-4155-BB77-62E15E3EBA65}">
      <dgm:prSet/>
      <dgm:spPr/>
      <dgm:t>
        <a:bodyPr/>
        <a:lstStyle/>
        <a:p>
          <a:endParaRPr lang="en-US"/>
        </a:p>
      </dgm:t>
    </dgm:pt>
    <dgm:pt modelId="{0401E517-67F3-4AAB-A1CB-E734A9299B4A}">
      <dgm:prSet/>
      <dgm:spPr/>
      <dgm:t>
        <a:bodyPr/>
        <a:lstStyle/>
        <a:p>
          <a:pPr>
            <a:lnSpc>
              <a:spcPct val="100000"/>
            </a:lnSpc>
            <a:defRPr cap="all"/>
          </a:pPr>
          <a:r>
            <a:rPr lang="en-GB" dirty="0"/>
            <a:t>Blogs </a:t>
          </a:r>
          <a:endParaRPr lang="en-US" dirty="0"/>
        </a:p>
      </dgm:t>
    </dgm:pt>
    <dgm:pt modelId="{5ABDB2C2-6B06-4C2B-AAAD-1F98718179BE}" type="parTrans" cxnId="{0FF04CBE-5BD0-4539-80D6-268F1B8DFB61}">
      <dgm:prSet/>
      <dgm:spPr/>
      <dgm:t>
        <a:bodyPr/>
        <a:lstStyle/>
        <a:p>
          <a:endParaRPr lang="en-US"/>
        </a:p>
      </dgm:t>
    </dgm:pt>
    <dgm:pt modelId="{C1934178-AB86-4D15-86F1-05B162ED243D}" type="sibTrans" cxnId="{0FF04CBE-5BD0-4539-80D6-268F1B8DFB61}">
      <dgm:prSet/>
      <dgm:spPr/>
      <dgm:t>
        <a:bodyPr/>
        <a:lstStyle/>
        <a:p>
          <a:endParaRPr lang="en-US"/>
        </a:p>
      </dgm:t>
    </dgm:pt>
    <dgm:pt modelId="{A6343595-A65D-405F-B09B-97B11575B96C}" type="pres">
      <dgm:prSet presAssocID="{63C526AE-A4B0-456F-9A87-D964393C884B}" presName="root" presStyleCnt="0">
        <dgm:presLayoutVars>
          <dgm:dir/>
          <dgm:resizeHandles val="exact"/>
        </dgm:presLayoutVars>
      </dgm:prSet>
      <dgm:spPr/>
    </dgm:pt>
    <dgm:pt modelId="{18F0AC24-EC84-4224-8C42-CB4BE839CD31}" type="pres">
      <dgm:prSet presAssocID="{B95D99D7-A97D-4CC4-94D8-0B39EDA29BD8}" presName="compNode" presStyleCnt="0"/>
      <dgm:spPr/>
    </dgm:pt>
    <dgm:pt modelId="{93104C7A-B81A-408B-9116-24DF9C4BFCC2}" type="pres">
      <dgm:prSet presAssocID="{B95D99D7-A97D-4CC4-94D8-0B39EDA29BD8}" presName="iconBgRect" presStyleLbl="bgShp" presStyleIdx="0" presStyleCnt="5"/>
      <dgm:spPr/>
    </dgm:pt>
    <dgm:pt modelId="{6433D541-C1A5-4F56-8EBB-D74851BB39FE}" type="pres">
      <dgm:prSet presAssocID="{B95D99D7-A97D-4CC4-94D8-0B39EDA29BD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AE284266-170B-4FC8-8CBA-7293D6D7E387}" type="pres">
      <dgm:prSet presAssocID="{B95D99D7-A97D-4CC4-94D8-0B39EDA29BD8}" presName="spaceRect" presStyleCnt="0"/>
      <dgm:spPr/>
    </dgm:pt>
    <dgm:pt modelId="{96B0CFA1-88D4-4A4F-9E7D-7D2F11186375}" type="pres">
      <dgm:prSet presAssocID="{B95D99D7-A97D-4CC4-94D8-0B39EDA29BD8}" presName="textRect" presStyleLbl="revTx" presStyleIdx="0" presStyleCnt="5">
        <dgm:presLayoutVars>
          <dgm:chMax val="1"/>
          <dgm:chPref val="1"/>
        </dgm:presLayoutVars>
      </dgm:prSet>
      <dgm:spPr/>
    </dgm:pt>
    <dgm:pt modelId="{DF40895B-C2ED-4CC2-9098-227DB88F6A8E}" type="pres">
      <dgm:prSet presAssocID="{F1FD8457-6869-4479-B27F-CC705469B6C5}" presName="sibTrans" presStyleCnt="0"/>
      <dgm:spPr/>
    </dgm:pt>
    <dgm:pt modelId="{3A8F10A5-7308-4FEB-96E4-A2FB031FDCBF}" type="pres">
      <dgm:prSet presAssocID="{838DF5C9-D672-491A-B533-599E535AED3E}" presName="compNode" presStyleCnt="0"/>
      <dgm:spPr/>
    </dgm:pt>
    <dgm:pt modelId="{08637CFA-8C7F-4C3A-9901-42C4596020C6}" type="pres">
      <dgm:prSet presAssocID="{838DF5C9-D672-491A-B533-599E535AED3E}" presName="iconBgRect" presStyleLbl="bgShp" presStyleIdx="1" presStyleCnt="5"/>
      <dgm:spPr/>
    </dgm:pt>
    <dgm:pt modelId="{B3D92534-ADFF-43AB-A444-4504390B828D}" type="pres">
      <dgm:prSet presAssocID="{838DF5C9-D672-491A-B533-599E535AED3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6EFF8E9F-5EF5-4FE6-B3BD-6B7200BD8FA1}" type="pres">
      <dgm:prSet presAssocID="{838DF5C9-D672-491A-B533-599E535AED3E}" presName="spaceRect" presStyleCnt="0"/>
      <dgm:spPr/>
    </dgm:pt>
    <dgm:pt modelId="{3DFD3CEF-97DE-4B72-AEF2-233995622F58}" type="pres">
      <dgm:prSet presAssocID="{838DF5C9-D672-491A-B533-599E535AED3E}" presName="textRect" presStyleLbl="revTx" presStyleIdx="1" presStyleCnt="5">
        <dgm:presLayoutVars>
          <dgm:chMax val="1"/>
          <dgm:chPref val="1"/>
        </dgm:presLayoutVars>
      </dgm:prSet>
      <dgm:spPr/>
    </dgm:pt>
    <dgm:pt modelId="{5FDF5256-3EE1-439B-8D37-EBEE4E7C7C61}" type="pres">
      <dgm:prSet presAssocID="{5598D3D7-3982-43C0-85DE-A4CA41ADE1DB}" presName="sibTrans" presStyleCnt="0"/>
      <dgm:spPr/>
    </dgm:pt>
    <dgm:pt modelId="{BDCF6E41-0664-4378-A667-C9820A07364A}" type="pres">
      <dgm:prSet presAssocID="{605F9ADB-F447-486E-8BA2-2DCFFC2E24B8}" presName="compNode" presStyleCnt="0"/>
      <dgm:spPr/>
    </dgm:pt>
    <dgm:pt modelId="{E4CA45CA-2879-4248-808A-6DDE76800EC0}" type="pres">
      <dgm:prSet presAssocID="{605F9ADB-F447-486E-8BA2-2DCFFC2E24B8}" presName="iconBgRect" presStyleLbl="bgShp" presStyleIdx="2" presStyleCnt="5"/>
      <dgm:spPr/>
    </dgm:pt>
    <dgm:pt modelId="{2ADDB5B2-5194-441C-B5F6-FF15BF77F78D}" type="pres">
      <dgm:prSet presAssocID="{605F9ADB-F447-486E-8BA2-2DCFFC2E24B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vestone"/>
        </a:ext>
      </dgm:extLst>
    </dgm:pt>
    <dgm:pt modelId="{90CAE402-9564-454F-A032-E0AE37017D82}" type="pres">
      <dgm:prSet presAssocID="{605F9ADB-F447-486E-8BA2-2DCFFC2E24B8}" presName="spaceRect" presStyleCnt="0"/>
      <dgm:spPr/>
    </dgm:pt>
    <dgm:pt modelId="{3E929931-1223-49B9-883B-E25DA740F043}" type="pres">
      <dgm:prSet presAssocID="{605F9ADB-F447-486E-8BA2-2DCFFC2E24B8}" presName="textRect" presStyleLbl="revTx" presStyleIdx="2" presStyleCnt="5">
        <dgm:presLayoutVars>
          <dgm:chMax val="1"/>
          <dgm:chPref val="1"/>
        </dgm:presLayoutVars>
      </dgm:prSet>
      <dgm:spPr/>
    </dgm:pt>
    <dgm:pt modelId="{ED30994B-F35E-493A-851C-EB1ADC28A392}" type="pres">
      <dgm:prSet presAssocID="{A344F24D-A712-43F2-A76C-27B1CA2FA512}" presName="sibTrans" presStyleCnt="0"/>
      <dgm:spPr/>
    </dgm:pt>
    <dgm:pt modelId="{88277BF5-103D-4977-B575-1AC386208528}" type="pres">
      <dgm:prSet presAssocID="{C4CC1B65-A705-4706-B655-7DCAF4E4AE37}" presName="compNode" presStyleCnt="0"/>
      <dgm:spPr/>
    </dgm:pt>
    <dgm:pt modelId="{EBD3878D-5BFC-4DF6-828F-02BC50E19C71}" type="pres">
      <dgm:prSet presAssocID="{C4CC1B65-A705-4706-B655-7DCAF4E4AE37}" presName="iconBgRect" presStyleLbl="bgShp" presStyleIdx="3" presStyleCnt="5"/>
      <dgm:spPr/>
    </dgm:pt>
    <dgm:pt modelId="{B85DA923-7DF5-4A70-A297-68B470E4B3A6}" type="pres">
      <dgm:prSet presAssocID="{C4CC1B65-A705-4706-B655-7DCAF4E4AE3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ideo camera"/>
        </a:ext>
      </dgm:extLst>
    </dgm:pt>
    <dgm:pt modelId="{D2891489-DA4E-4134-9F34-C9401C65C5D7}" type="pres">
      <dgm:prSet presAssocID="{C4CC1B65-A705-4706-B655-7DCAF4E4AE37}" presName="spaceRect" presStyleCnt="0"/>
      <dgm:spPr/>
    </dgm:pt>
    <dgm:pt modelId="{975039FF-094B-4D54-9522-1EECE9F0C883}" type="pres">
      <dgm:prSet presAssocID="{C4CC1B65-A705-4706-B655-7DCAF4E4AE37}" presName="textRect" presStyleLbl="revTx" presStyleIdx="3" presStyleCnt="5">
        <dgm:presLayoutVars>
          <dgm:chMax val="1"/>
          <dgm:chPref val="1"/>
        </dgm:presLayoutVars>
      </dgm:prSet>
      <dgm:spPr/>
    </dgm:pt>
    <dgm:pt modelId="{9BEA061B-D5B3-4BD9-A474-64847DE01CA0}" type="pres">
      <dgm:prSet presAssocID="{F7775051-094E-41CF-B2AB-66AA43D97D17}" presName="sibTrans" presStyleCnt="0"/>
      <dgm:spPr/>
    </dgm:pt>
    <dgm:pt modelId="{005F4C87-A853-46A2-BC4B-E4480B3202B0}" type="pres">
      <dgm:prSet presAssocID="{0401E517-67F3-4AAB-A1CB-E734A9299B4A}" presName="compNode" presStyleCnt="0"/>
      <dgm:spPr/>
    </dgm:pt>
    <dgm:pt modelId="{D1E117C0-20FE-4DD8-82A1-BF3BCF511A24}" type="pres">
      <dgm:prSet presAssocID="{0401E517-67F3-4AAB-A1CB-E734A9299B4A}" presName="iconBgRect" presStyleLbl="bgShp" presStyleIdx="4" presStyleCnt="5"/>
      <dgm:spPr/>
    </dgm:pt>
    <dgm:pt modelId="{BF779C06-6ADC-4E7E-997E-E6213C9DF90E}" type="pres">
      <dgm:prSet presAssocID="{0401E517-67F3-4AAB-A1CB-E734A9299B4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CF97196F-0440-4762-BAEE-EFF7B7185B2D}" type="pres">
      <dgm:prSet presAssocID="{0401E517-67F3-4AAB-A1CB-E734A9299B4A}" presName="spaceRect" presStyleCnt="0"/>
      <dgm:spPr/>
    </dgm:pt>
    <dgm:pt modelId="{0A5CA920-FBE4-4672-9923-32A90900A5E1}" type="pres">
      <dgm:prSet presAssocID="{0401E517-67F3-4AAB-A1CB-E734A9299B4A}" presName="textRect" presStyleLbl="revTx" presStyleIdx="4" presStyleCnt="5">
        <dgm:presLayoutVars>
          <dgm:chMax val="1"/>
          <dgm:chPref val="1"/>
        </dgm:presLayoutVars>
      </dgm:prSet>
      <dgm:spPr/>
    </dgm:pt>
  </dgm:ptLst>
  <dgm:cxnLst>
    <dgm:cxn modelId="{929A3422-E207-4034-ADF7-5B4340D32B78}" type="presOf" srcId="{0401E517-67F3-4AAB-A1CB-E734A9299B4A}" destId="{0A5CA920-FBE4-4672-9923-32A90900A5E1}" srcOrd="0" destOrd="0" presId="urn:microsoft.com/office/officeart/2018/5/layout/IconCircleLabelList"/>
    <dgm:cxn modelId="{24089462-5F2C-4FDD-958A-D9E275C26386}" srcId="{63C526AE-A4B0-456F-9A87-D964393C884B}" destId="{B95D99D7-A97D-4CC4-94D8-0B39EDA29BD8}" srcOrd="0" destOrd="0" parTransId="{D69F8169-E26A-4280-8E70-EB65CFF8BE42}" sibTransId="{F1FD8457-6869-4479-B27F-CC705469B6C5}"/>
    <dgm:cxn modelId="{7EAE7264-9E66-4498-845E-3608D065E887}" srcId="{63C526AE-A4B0-456F-9A87-D964393C884B}" destId="{605F9ADB-F447-486E-8BA2-2DCFFC2E24B8}" srcOrd="2" destOrd="0" parTransId="{6E9E9720-7780-4D46-8A15-D83B5325CF1D}" sibTransId="{A344F24D-A712-43F2-A76C-27B1CA2FA512}"/>
    <dgm:cxn modelId="{D235EF4A-68BD-4B3D-BF04-4980AE571DD1}" srcId="{63C526AE-A4B0-456F-9A87-D964393C884B}" destId="{838DF5C9-D672-491A-B533-599E535AED3E}" srcOrd="1" destOrd="0" parTransId="{3B1FB432-55B5-4972-A3C2-8B89B9601E0E}" sibTransId="{5598D3D7-3982-43C0-85DE-A4CA41ADE1DB}"/>
    <dgm:cxn modelId="{A444A34F-0A03-4793-B46D-45630E03FD0B}" type="presOf" srcId="{838DF5C9-D672-491A-B533-599E535AED3E}" destId="{3DFD3CEF-97DE-4B72-AEF2-233995622F58}" srcOrd="0" destOrd="0" presId="urn:microsoft.com/office/officeart/2018/5/layout/IconCircleLabelList"/>
    <dgm:cxn modelId="{B25ACF93-F5A1-49A2-91EF-1C251E2BF0BB}" type="presOf" srcId="{B95D99D7-A97D-4CC4-94D8-0B39EDA29BD8}" destId="{96B0CFA1-88D4-4A4F-9E7D-7D2F11186375}" srcOrd="0" destOrd="0" presId="urn:microsoft.com/office/officeart/2018/5/layout/IconCircleLabelList"/>
    <dgm:cxn modelId="{C1EDB6B9-8F3F-49E3-BCAA-84FA90C058C5}" type="presOf" srcId="{63C526AE-A4B0-456F-9A87-D964393C884B}" destId="{A6343595-A65D-405F-B09B-97B11575B96C}" srcOrd="0" destOrd="0" presId="urn:microsoft.com/office/officeart/2018/5/layout/IconCircleLabelList"/>
    <dgm:cxn modelId="{0FF04CBE-5BD0-4539-80D6-268F1B8DFB61}" srcId="{63C526AE-A4B0-456F-9A87-D964393C884B}" destId="{0401E517-67F3-4AAB-A1CB-E734A9299B4A}" srcOrd="4" destOrd="0" parTransId="{5ABDB2C2-6B06-4C2B-AAAD-1F98718179BE}" sibTransId="{C1934178-AB86-4D15-86F1-05B162ED243D}"/>
    <dgm:cxn modelId="{DCA370EA-01ED-4155-BB77-62E15E3EBA65}" srcId="{63C526AE-A4B0-456F-9A87-D964393C884B}" destId="{C4CC1B65-A705-4706-B655-7DCAF4E4AE37}" srcOrd="3" destOrd="0" parTransId="{59B46B5D-BE2E-46EA-A4D4-D90FDB81CBA3}" sibTransId="{F7775051-094E-41CF-B2AB-66AA43D97D17}"/>
    <dgm:cxn modelId="{C27171EE-598A-4D40-83F6-A03A326D8E55}" type="presOf" srcId="{605F9ADB-F447-486E-8BA2-2DCFFC2E24B8}" destId="{3E929931-1223-49B9-883B-E25DA740F043}" srcOrd="0" destOrd="0" presId="urn:microsoft.com/office/officeart/2018/5/layout/IconCircleLabelList"/>
    <dgm:cxn modelId="{4D3498F5-A208-46E1-922B-62EBB5D5178F}" type="presOf" srcId="{C4CC1B65-A705-4706-B655-7DCAF4E4AE37}" destId="{975039FF-094B-4D54-9522-1EECE9F0C883}" srcOrd="0" destOrd="0" presId="urn:microsoft.com/office/officeart/2018/5/layout/IconCircleLabelList"/>
    <dgm:cxn modelId="{CC589CA1-7AB8-46E5-A4C9-B4DFC85560CA}" type="presParOf" srcId="{A6343595-A65D-405F-B09B-97B11575B96C}" destId="{18F0AC24-EC84-4224-8C42-CB4BE839CD31}" srcOrd="0" destOrd="0" presId="urn:microsoft.com/office/officeart/2018/5/layout/IconCircleLabelList"/>
    <dgm:cxn modelId="{4791C6DF-44B3-488A-A1E1-E71AA64E488C}" type="presParOf" srcId="{18F0AC24-EC84-4224-8C42-CB4BE839CD31}" destId="{93104C7A-B81A-408B-9116-24DF9C4BFCC2}" srcOrd="0" destOrd="0" presId="urn:microsoft.com/office/officeart/2018/5/layout/IconCircleLabelList"/>
    <dgm:cxn modelId="{968F6CDE-564E-4102-8164-43022FD198D4}" type="presParOf" srcId="{18F0AC24-EC84-4224-8C42-CB4BE839CD31}" destId="{6433D541-C1A5-4F56-8EBB-D74851BB39FE}" srcOrd="1" destOrd="0" presId="urn:microsoft.com/office/officeart/2018/5/layout/IconCircleLabelList"/>
    <dgm:cxn modelId="{76ABFB7A-83F7-4FCD-940C-941BDC810D2B}" type="presParOf" srcId="{18F0AC24-EC84-4224-8C42-CB4BE839CD31}" destId="{AE284266-170B-4FC8-8CBA-7293D6D7E387}" srcOrd="2" destOrd="0" presId="urn:microsoft.com/office/officeart/2018/5/layout/IconCircleLabelList"/>
    <dgm:cxn modelId="{7AABEB82-D934-447B-805E-E06748956F5E}" type="presParOf" srcId="{18F0AC24-EC84-4224-8C42-CB4BE839CD31}" destId="{96B0CFA1-88D4-4A4F-9E7D-7D2F11186375}" srcOrd="3" destOrd="0" presId="urn:microsoft.com/office/officeart/2018/5/layout/IconCircleLabelList"/>
    <dgm:cxn modelId="{F9AFF072-0E94-4676-8927-CE105BF45BA3}" type="presParOf" srcId="{A6343595-A65D-405F-B09B-97B11575B96C}" destId="{DF40895B-C2ED-4CC2-9098-227DB88F6A8E}" srcOrd="1" destOrd="0" presId="urn:microsoft.com/office/officeart/2018/5/layout/IconCircleLabelList"/>
    <dgm:cxn modelId="{510E64D3-FA08-4F04-83CA-6DDBAC9A8F59}" type="presParOf" srcId="{A6343595-A65D-405F-B09B-97B11575B96C}" destId="{3A8F10A5-7308-4FEB-96E4-A2FB031FDCBF}" srcOrd="2" destOrd="0" presId="urn:microsoft.com/office/officeart/2018/5/layout/IconCircleLabelList"/>
    <dgm:cxn modelId="{632AB7F5-C74A-41D3-863B-3A2FAB2E3698}" type="presParOf" srcId="{3A8F10A5-7308-4FEB-96E4-A2FB031FDCBF}" destId="{08637CFA-8C7F-4C3A-9901-42C4596020C6}" srcOrd="0" destOrd="0" presId="urn:microsoft.com/office/officeart/2018/5/layout/IconCircleLabelList"/>
    <dgm:cxn modelId="{229012EB-869B-4095-B2A1-8319136F1C49}" type="presParOf" srcId="{3A8F10A5-7308-4FEB-96E4-A2FB031FDCBF}" destId="{B3D92534-ADFF-43AB-A444-4504390B828D}" srcOrd="1" destOrd="0" presId="urn:microsoft.com/office/officeart/2018/5/layout/IconCircleLabelList"/>
    <dgm:cxn modelId="{4A900B37-C159-4D04-9D32-2D8E9A2B536F}" type="presParOf" srcId="{3A8F10A5-7308-4FEB-96E4-A2FB031FDCBF}" destId="{6EFF8E9F-5EF5-4FE6-B3BD-6B7200BD8FA1}" srcOrd="2" destOrd="0" presId="urn:microsoft.com/office/officeart/2018/5/layout/IconCircleLabelList"/>
    <dgm:cxn modelId="{87FCECDF-3DCD-4170-A4A9-7E120C530BB0}" type="presParOf" srcId="{3A8F10A5-7308-4FEB-96E4-A2FB031FDCBF}" destId="{3DFD3CEF-97DE-4B72-AEF2-233995622F58}" srcOrd="3" destOrd="0" presId="urn:microsoft.com/office/officeart/2018/5/layout/IconCircleLabelList"/>
    <dgm:cxn modelId="{0A468FE7-3671-4AA4-B1A2-88E9DF9EB7CB}" type="presParOf" srcId="{A6343595-A65D-405F-B09B-97B11575B96C}" destId="{5FDF5256-3EE1-439B-8D37-EBEE4E7C7C61}" srcOrd="3" destOrd="0" presId="urn:microsoft.com/office/officeart/2018/5/layout/IconCircleLabelList"/>
    <dgm:cxn modelId="{4E2B9C59-580B-4798-8EF0-3FEBB983C354}" type="presParOf" srcId="{A6343595-A65D-405F-B09B-97B11575B96C}" destId="{BDCF6E41-0664-4378-A667-C9820A07364A}" srcOrd="4" destOrd="0" presId="urn:microsoft.com/office/officeart/2018/5/layout/IconCircleLabelList"/>
    <dgm:cxn modelId="{7FFF675F-4486-4E84-853E-E071CD8B2FE6}" type="presParOf" srcId="{BDCF6E41-0664-4378-A667-C9820A07364A}" destId="{E4CA45CA-2879-4248-808A-6DDE76800EC0}" srcOrd="0" destOrd="0" presId="urn:microsoft.com/office/officeart/2018/5/layout/IconCircleLabelList"/>
    <dgm:cxn modelId="{AFD947E0-14C6-4BE4-AB31-0E25F64AC669}" type="presParOf" srcId="{BDCF6E41-0664-4378-A667-C9820A07364A}" destId="{2ADDB5B2-5194-441C-B5F6-FF15BF77F78D}" srcOrd="1" destOrd="0" presId="urn:microsoft.com/office/officeart/2018/5/layout/IconCircleLabelList"/>
    <dgm:cxn modelId="{35BFB5A0-64DE-4FF8-924B-6778D1A07AE6}" type="presParOf" srcId="{BDCF6E41-0664-4378-A667-C9820A07364A}" destId="{90CAE402-9564-454F-A032-E0AE37017D82}" srcOrd="2" destOrd="0" presId="urn:microsoft.com/office/officeart/2018/5/layout/IconCircleLabelList"/>
    <dgm:cxn modelId="{D2A04063-DD4C-4AAB-B964-A6E8367407D6}" type="presParOf" srcId="{BDCF6E41-0664-4378-A667-C9820A07364A}" destId="{3E929931-1223-49B9-883B-E25DA740F043}" srcOrd="3" destOrd="0" presId="urn:microsoft.com/office/officeart/2018/5/layout/IconCircleLabelList"/>
    <dgm:cxn modelId="{66FDFCBE-562D-411A-9BA9-70E2B63E5D7D}" type="presParOf" srcId="{A6343595-A65D-405F-B09B-97B11575B96C}" destId="{ED30994B-F35E-493A-851C-EB1ADC28A392}" srcOrd="5" destOrd="0" presId="urn:microsoft.com/office/officeart/2018/5/layout/IconCircleLabelList"/>
    <dgm:cxn modelId="{101175E0-8777-46D4-8067-B86A5195743B}" type="presParOf" srcId="{A6343595-A65D-405F-B09B-97B11575B96C}" destId="{88277BF5-103D-4977-B575-1AC386208528}" srcOrd="6" destOrd="0" presId="urn:microsoft.com/office/officeart/2018/5/layout/IconCircleLabelList"/>
    <dgm:cxn modelId="{75512D4B-ABB1-4887-ACEB-DABDF9A54461}" type="presParOf" srcId="{88277BF5-103D-4977-B575-1AC386208528}" destId="{EBD3878D-5BFC-4DF6-828F-02BC50E19C71}" srcOrd="0" destOrd="0" presId="urn:microsoft.com/office/officeart/2018/5/layout/IconCircleLabelList"/>
    <dgm:cxn modelId="{72DB1CF1-2737-4439-892B-239972BD08B6}" type="presParOf" srcId="{88277BF5-103D-4977-B575-1AC386208528}" destId="{B85DA923-7DF5-4A70-A297-68B470E4B3A6}" srcOrd="1" destOrd="0" presId="urn:microsoft.com/office/officeart/2018/5/layout/IconCircleLabelList"/>
    <dgm:cxn modelId="{25CD8753-3083-482A-8239-B186D974899D}" type="presParOf" srcId="{88277BF5-103D-4977-B575-1AC386208528}" destId="{D2891489-DA4E-4134-9F34-C9401C65C5D7}" srcOrd="2" destOrd="0" presId="urn:microsoft.com/office/officeart/2018/5/layout/IconCircleLabelList"/>
    <dgm:cxn modelId="{61FB6BA8-3133-45F4-BD4C-9FA19E369678}" type="presParOf" srcId="{88277BF5-103D-4977-B575-1AC386208528}" destId="{975039FF-094B-4D54-9522-1EECE9F0C883}" srcOrd="3" destOrd="0" presId="urn:microsoft.com/office/officeart/2018/5/layout/IconCircleLabelList"/>
    <dgm:cxn modelId="{3780234B-7017-4CBA-A949-E4CC1DE11B52}" type="presParOf" srcId="{A6343595-A65D-405F-B09B-97B11575B96C}" destId="{9BEA061B-D5B3-4BD9-A474-64847DE01CA0}" srcOrd="7" destOrd="0" presId="urn:microsoft.com/office/officeart/2018/5/layout/IconCircleLabelList"/>
    <dgm:cxn modelId="{81C85884-E05B-4426-8E93-8083CC416470}" type="presParOf" srcId="{A6343595-A65D-405F-B09B-97B11575B96C}" destId="{005F4C87-A853-46A2-BC4B-E4480B3202B0}" srcOrd="8" destOrd="0" presId="urn:microsoft.com/office/officeart/2018/5/layout/IconCircleLabelList"/>
    <dgm:cxn modelId="{3BC7AC8D-F93F-42B2-A2A0-585D5EFB8E53}" type="presParOf" srcId="{005F4C87-A853-46A2-BC4B-E4480B3202B0}" destId="{D1E117C0-20FE-4DD8-82A1-BF3BCF511A24}" srcOrd="0" destOrd="0" presId="urn:microsoft.com/office/officeart/2018/5/layout/IconCircleLabelList"/>
    <dgm:cxn modelId="{9881B195-D627-4F9B-ABF7-4BEDADBEF8E4}" type="presParOf" srcId="{005F4C87-A853-46A2-BC4B-E4480B3202B0}" destId="{BF779C06-6ADC-4E7E-997E-E6213C9DF90E}" srcOrd="1" destOrd="0" presId="urn:microsoft.com/office/officeart/2018/5/layout/IconCircleLabelList"/>
    <dgm:cxn modelId="{3FAF6237-2AAD-4F6F-8649-76E914AA7328}" type="presParOf" srcId="{005F4C87-A853-46A2-BC4B-E4480B3202B0}" destId="{CF97196F-0440-4762-BAEE-EFF7B7185B2D}" srcOrd="2" destOrd="0" presId="urn:microsoft.com/office/officeart/2018/5/layout/IconCircleLabelList"/>
    <dgm:cxn modelId="{353C5D25-5F00-4485-ACEE-246F9C7A204F}" type="presParOf" srcId="{005F4C87-A853-46A2-BC4B-E4480B3202B0}" destId="{0A5CA920-FBE4-4672-9923-32A90900A5E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104C7A-B81A-408B-9116-24DF9C4BFCC2}">
      <dsp:nvSpPr>
        <dsp:cNvPr id="0" name=""/>
        <dsp:cNvSpPr/>
      </dsp:nvSpPr>
      <dsp:spPr>
        <a:xfrm>
          <a:off x="1131482" y="795"/>
          <a:ext cx="1041169" cy="104116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3D541-C1A5-4F56-8EBB-D74851BB39FE}">
      <dsp:nvSpPr>
        <dsp:cNvPr id="0" name=""/>
        <dsp:cNvSpPr/>
      </dsp:nvSpPr>
      <dsp:spPr>
        <a:xfrm>
          <a:off x="1353371" y="222684"/>
          <a:ext cx="597392" cy="597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0CFA1-88D4-4A4F-9E7D-7D2F11186375}">
      <dsp:nvSpPr>
        <dsp:cNvPr id="0" name=""/>
        <dsp:cNvSpPr/>
      </dsp:nvSpPr>
      <dsp:spPr>
        <a:xfrm>
          <a:off x="798649" y="1366264"/>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a:t>Journals</a:t>
          </a:r>
          <a:endParaRPr lang="en-US" sz="2000" kern="1200"/>
        </a:p>
      </dsp:txBody>
      <dsp:txXfrm>
        <a:off x="798649" y="1366264"/>
        <a:ext cx="1706835" cy="682734"/>
      </dsp:txXfrm>
    </dsp:sp>
    <dsp:sp modelId="{08637CFA-8C7F-4C3A-9901-42C4596020C6}">
      <dsp:nvSpPr>
        <dsp:cNvPr id="0" name=""/>
        <dsp:cNvSpPr/>
      </dsp:nvSpPr>
      <dsp:spPr>
        <a:xfrm>
          <a:off x="3137015" y="795"/>
          <a:ext cx="1041169" cy="10411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D92534-ADFF-43AB-A444-4504390B828D}">
      <dsp:nvSpPr>
        <dsp:cNvPr id="0" name=""/>
        <dsp:cNvSpPr/>
      </dsp:nvSpPr>
      <dsp:spPr>
        <a:xfrm>
          <a:off x="3358903" y="222684"/>
          <a:ext cx="597392" cy="597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FD3CEF-97DE-4B72-AEF2-233995622F58}">
      <dsp:nvSpPr>
        <dsp:cNvPr id="0" name=""/>
        <dsp:cNvSpPr/>
      </dsp:nvSpPr>
      <dsp:spPr>
        <a:xfrm>
          <a:off x="2804182" y="1366264"/>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a:t>Statements</a:t>
          </a:r>
          <a:endParaRPr lang="en-US" sz="2000" kern="1200"/>
        </a:p>
      </dsp:txBody>
      <dsp:txXfrm>
        <a:off x="2804182" y="1366264"/>
        <a:ext cx="1706835" cy="682734"/>
      </dsp:txXfrm>
    </dsp:sp>
    <dsp:sp modelId="{E4CA45CA-2879-4248-808A-6DDE76800EC0}">
      <dsp:nvSpPr>
        <dsp:cNvPr id="0" name=""/>
        <dsp:cNvSpPr/>
      </dsp:nvSpPr>
      <dsp:spPr>
        <a:xfrm>
          <a:off x="5142547" y="795"/>
          <a:ext cx="1041169" cy="104116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DDB5B2-5194-441C-B5F6-FF15BF77F78D}">
      <dsp:nvSpPr>
        <dsp:cNvPr id="0" name=""/>
        <dsp:cNvSpPr/>
      </dsp:nvSpPr>
      <dsp:spPr>
        <a:xfrm>
          <a:off x="5364435" y="222684"/>
          <a:ext cx="597392" cy="597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929931-1223-49B9-883B-E25DA740F043}">
      <dsp:nvSpPr>
        <dsp:cNvPr id="0" name=""/>
        <dsp:cNvSpPr/>
      </dsp:nvSpPr>
      <dsp:spPr>
        <a:xfrm>
          <a:off x="4809714" y="1366264"/>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a:t>Testimonies</a:t>
          </a:r>
          <a:endParaRPr lang="en-US" sz="2000" kern="1200"/>
        </a:p>
      </dsp:txBody>
      <dsp:txXfrm>
        <a:off x="4809714" y="1366264"/>
        <a:ext cx="1706835" cy="682734"/>
      </dsp:txXfrm>
    </dsp:sp>
    <dsp:sp modelId="{EBD3878D-5BFC-4DF6-828F-02BC50E19C71}">
      <dsp:nvSpPr>
        <dsp:cNvPr id="0" name=""/>
        <dsp:cNvSpPr/>
      </dsp:nvSpPr>
      <dsp:spPr>
        <a:xfrm>
          <a:off x="2134248" y="2475707"/>
          <a:ext cx="1041169" cy="104116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DA923-7DF5-4A70-A297-68B470E4B3A6}">
      <dsp:nvSpPr>
        <dsp:cNvPr id="0" name=""/>
        <dsp:cNvSpPr/>
      </dsp:nvSpPr>
      <dsp:spPr>
        <a:xfrm>
          <a:off x="2356137" y="2697596"/>
          <a:ext cx="597392" cy="597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039FF-094B-4D54-9522-1EECE9F0C883}">
      <dsp:nvSpPr>
        <dsp:cNvPr id="0" name=""/>
        <dsp:cNvSpPr/>
      </dsp:nvSpPr>
      <dsp:spPr>
        <a:xfrm>
          <a:off x="1801415" y="3841176"/>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a:t>Secondary video footage</a:t>
          </a:r>
          <a:endParaRPr lang="en-US" sz="2000" kern="1200"/>
        </a:p>
      </dsp:txBody>
      <dsp:txXfrm>
        <a:off x="1801415" y="3841176"/>
        <a:ext cx="1706835" cy="682734"/>
      </dsp:txXfrm>
    </dsp:sp>
    <dsp:sp modelId="{D1E117C0-20FE-4DD8-82A1-BF3BCF511A24}">
      <dsp:nvSpPr>
        <dsp:cNvPr id="0" name=""/>
        <dsp:cNvSpPr/>
      </dsp:nvSpPr>
      <dsp:spPr>
        <a:xfrm>
          <a:off x="4139781" y="2475707"/>
          <a:ext cx="1041169" cy="104116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779C06-6ADC-4E7E-997E-E6213C9DF90E}">
      <dsp:nvSpPr>
        <dsp:cNvPr id="0" name=""/>
        <dsp:cNvSpPr/>
      </dsp:nvSpPr>
      <dsp:spPr>
        <a:xfrm>
          <a:off x="4361669" y="2697596"/>
          <a:ext cx="597392" cy="5973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5CA920-FBE4-4672-9923-32A90900A5E1}">
      <dsp:nvSpPr>
        <dsp:cNvPr id="0" name=""/>
        <dsp:cNvSpPr/>
      </dsp:nvSpPr>
      <dsp:spPr>
        <a:xfrm>
          <a:off x="3806948" y="3841176"/>
          <a:ext cx="1706835" cy="68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Blogs </a:t>
          </a:r>
          <a:endParaRPr lang="en-US" sz="2000" kern="1200" dirty="0"/>
        </a:p>
      </dsp:txBody>
      <dsp:txXfrm>
        <a:off x="3806948" y="3841176"/>
        <a:ext cx="1706835" cy="68273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FC2BCE-D214-4390-95E2-64E8200F5B6C}" type="datetimeFigureOut">
              <a:rPr lang="en-GB" smtClean="0"/>
              <a:t>16/11/2019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A7650A-DB08-45C6-9B08-899FEAE05AAC}" type="slidenum">
              <a:rPr lang="en-GB" smtClean="0"/>
              <a:t>‹#›</a:t>
            </a:fld>
            <a:endParaRPr lang="en-GB"/>
          </a:p>
        </p:txBody>
      </p:sp>
    </p:spTree>
    <p:extLst>
      <p:ext uri="{BB962C8B-B14F-4D97-AF65-F5344CB8AC3E}">
        <p14:creationId xmlns:p14="http://schemas.microsoft.com/office/powerpoint/2010/main" val="14560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propose to critically research and evaluate the ethics of elephant attractions and how they operate, what is being done or will be done to improve how they currently function and how tourists respond to learning this information. Some of the issues that face the ethics of elephant attractions is that despite the mistreatment many of the animals face they will continue these practices due to the mass tourism they receive. Another issue is the exploitation of the elephants use as a cultural symbol and it is used to promote elephant riding excursions. I will find out what can be done about these issues and how they can be faced to provide a more ethical experience for both the tourists and </a:t>
            </a:r>
            <a:r>
              <a:rPr lang="en-GB"/>
              <a:t>the elephants.</a:t>
            </a:r>
            <a:endParaRPr lang="en-GB" dirty="0"/>
          </a:p>
        </p:txBody>
      </p:sp>
      <p:sp>
        <p:nvSpPr>
          <p:cNvPr id="4" name="Slide Number Placeholder 3"/>
          <p:cNvSpPr>
            <a:spLocks noGrp="1"/>
          </p:cNvSpPr>
          <p:nvPr>
            <p:ph type="sldNum" sz="quarter" idx="5"/>
          </p:nvPr>
        </p:nvSpPr>
        <p:spPr/>
        <p:txBody>
          <a:bodyPr/>
          <a:lstStyle/>
          <a:p>
            <a:fld id="{01A7650A-DB08-45C6-9B08-899FEAE05AAC}" type="slidenum">
              <a:rPr lang="en-GB" smtClean="0"/>
              <a:t>2</a:t>
            </a:fld>
            <a:endParaRPr lang="en-GB"/>
          </a:p>
        </p:txBody>
      </p:sp>
    </p:spTree>
    <p:extLst>
      <p:ext uri="{BB962C8B-B14F-4D97-AF65-F5344CB8AC3E}">
        <p14:creationId xmlns:p14="http://schemas.microsoft.com/office/powerpoint/2010/main" val="3722730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Across Asia elephants are an important part to culture &amp; traditions, in Thailand especially, they are considered sacred however elephants suffer some of the worst abuse here for the sake of tourism (</a:t>
            </a:r>
            <a:r>
              <a:rPr lang="en-GB" dirty="0" err="1"/>
              <a:t>Pickhardt</a:t>
            </a:r>
            <a:r>
              <a:rPr lang="en-GB" dirty="0"/>
              <a:t>, 2019). Tourists continue to leave a negative footprint behind when they participate in these unethical activities. Tourist’s awareness to the unethical practices that most elephant tourism operators have has increased with many turning away, however the sad reality is that while people are aware of these practices many elect to ignore it for the sake of a good photo opportunity to add to social media. A key literature journal written by Rebecca Dick has emphasised and examined the negative impacts that tourists create by visiting these places and the negative effects the elephants suffer from. </a:t>
            </a:r>
          </a:p>
          <a:p>
            <a:endParaRPr lang="en-GB" dirty="0"/>
          </a:p>
        </p:txBody>
      </p:sp>
      <p:sp>
        <p:nvSpPr>
          <p:cNvPr id="4" name="Slide Number Placeholder 3"/>
          <p:cNvSpPr>
            <a:spLocks noGrp="1"/>
          </p:cNvSpPr>
          <p:nvPr>
            <p:ph type="sldNum" sz="quarter" idx="5"/>
          </p:nvPr>
        </p:nvSpPr>
        <p:spPr/>
        <p:txBody>
          <a:bodyPr/>
          <a:lstStyle/>
          <a:p>
            <a:fld id="{01A7650A-DB08-45C6-9B08-899FEAE05AAC}" type="slidenum">
              <a:rPr lang="en-GB" smtClean="0"/>
              <a:t>3</a:t>
            </a:fld>
            <a:endParaRPr lang="en-GB"/>
          </a:p>
        </p:txBody>
      </p:sp>
    </p:spTree>
    <p:extLst>
      <p:ext uri="{BB962C8B-B14F-4D97-AF65-F5344CB8AC3E}">
        <p14:creationId xmlns:p14="http://schemas.microsoft.com/office/powerpoint/2010/main" val="1410142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collecting information from published journals written by experts in the field of behaviour and biology of elephants and student published journals/findings. Information will be extracted from elephant care organisations in regard to elephant welfare. The facts and arguments presented in these statements are based on decades of scientific research. From the statement’s, testimonies from past elephant trainers, wildlife reserve rangers and elephant tourist operators will be collected and analysed (Poole, n.d.). To back up my findings I will insert short secondary video footage at key points throughout the news story. Finally the use of well documented blogs from tourists with first-hand experience and knowledge of elephant sanctuaries will be key in providing a balanced approach in this area of study.</a:t>
            </a:r>
          </a:p>
        </p:txBody>
      </p:sp>
      <p:sp>
        <p:nvSpPr>
          <p:cNvPr id="4" name="Slide Number Placeholder 3"/>
          <p:cNvSpPr>
            <a:spLocks noGrp="1"/>
          </p:cNvSpPr>
          <p:nvPr>
            <p:ph type="sldNum" sz="quarter" idx="5"/>
          </p:nvPr>
        </p:nvSpPr>
        <p:spPr/>
        <p:txBody>
          <a:bodyPr/>
          <a:lstStyle/>
          <a:p>
            <a:fld id="{01A7650A-DB08-45C6-9B08-899FEAE05AAC}" type="slidenum">
              <a:rPr lang="en-GB" smtClean="0"/>
              <a:t>4</a:t>
            </a:fld>
            <a:endParaRPr lang="en-GB"/>
          </a:p>
        </p:txBody>
      </p:sp>
    </p:spTree>
    <p:extLst>
      <p:ext uri="{BB962C8B-B14F-4D97-AF65-F5344CB8AC3E}">
        <p14:creationId xmlns:p14="http://schemas.microsoft.com/office/powerpoint/2010/main" val="1608723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elephants performing or giving rides it is hard to narrow down exactly who prefers this type of activity. Anyone would jump at the chance to watch an elephant perform at the circus or have a ride from an elephant in Thailand. However you can see the time of year different groups of people prefer. I will be focusing my news story around the most frequent tourist types to experience an elephant themed excursion. Young people are most often seen riding elephant or have elephant riding on their bucket list. Many of them travel in groups and comprise of backpackers taking time off school to explore a different country like Thailand. Families often take their children to a circus where animals are set to be performing where elephants are used to perform tricks, kids who see this are mesmerised and often beg their parents to bring them back or to ride an elephant. Lastly is middle aged parents who are empty nesters. These are the people who no longer have their children to look after, so they go out looking for adventure/something different to keep themselves occupied. I will put this news story on FB where the entirety of my target audience is based, and they can view this for free and can become a ‘viral’ piece quite easily garnering a lot more attention. </a:t>
            </a:r>
          </a:p>
        </p:txBody>
      </p:sp>
      <p:sp>
        <p:nvSpPr>
          <p:cNvPr id="4" name="Slide Number Placeholder 3"/>
          <p:cNvSpPr>
            <a:spLocks noGrp="1"/>
          </p:cNvSpPr>
          <p:nvPr>
            <p:ph type="sldNum" sz="quarter" idx="5"/>
          </p:nvPr>
        </p:nvSpPr>
        <p:spPr/>
        <p:txBody>
          <a:bodyPr/>
          <a:lstStyle/>
          <a:p>
            <a:fld id="{01A7650A-DB08-45C6-9B08-899FEAE05AAC}" type="slidenum">
              <a:rPr lang="en-GB" smtClean="0"/>
              <a:t>5</a:t>
            </a:fld>
            <a:endParaRPr lang="en-GB"/>
          </a:p>
        </p:txBody>
      </p:sp>
    </p:spTree>
    <p:extLst>
      <p:ext uri="{BB962C8B-B14F-4D97-AF65-F5344CB8AC3E}">
        <p14:creationId xmlns:p14="http://schemas.microsoft.com/office/powerpoint/2010/main" val="119629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Asia alone nearly 3,000 elephants are used to generate tourism and act as tourist hotspots around multiple countries. From 2010 to 2016 tourist numbers to Thailand doubled from 15.9 million to 32.6 million (UK World Animal Protection, 2017). This led to a 30% increase of elephants held in captivity for tourism. However, over time people have become more conscious about the ethics and conditions of the elephants and this shows from a survey where in 2014 53% of surveyed people thought it was acceptable to ride an elephant compared to 2017 where just 44% found it acceptable, this was a 9% decrease.</a:t>
            </a:r>
          </a:p>
        </p:txBody>
      </p:sp>
      <p:sp>
        <p:nvSpPr>
          <p:cNvPr id="4" name="Slide Number Placeholder 3"/>
          <p:cNvSpPr>
            <a:spLocks noGrp="1"/>
          </p:cNvSpPr>
          <p:nvPr>
            <p:ph type="sldNum" sz="quarter" idx="5"/>
          </p:nvPr>
        </p:nvSpPr>
        <p:spPr/>
        <p:txBody>
          <a:bodyPr/>
          <a:lstStyle/>
          <a:p>
            <a:fld id="{01A7650A-DB08-45C6-9B08-899FEAE05AAC}" type="slidenum">
              <a:rPr lang="en-GB" smtClean="0"/>
              <a:t>6</a:t>
            </a:fld>
            <a:endParaRPr lang="en-GB"/>
          </a:p>
        </p:txBody>
      </p:sp>
    </p:spTree>
    <p:extLst>
      <p:ext uri="{BB962C8B-B14F-4D97-AF65-F5344CB8AC3E}">
        <p14:creationId xmlns:p14="http://schemas.microsoft.com/office/powerpoint/2010/main" val="1094292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it is very easy to see the many elephant sanctuaries and tour operators that mistreat their elephants this isn’t the case across Asia. ResponsibleTravel.com lists elephant attractions that are focused on the protection and preservation of the species. One such site is the Elephant Conservation Centre in Laos that offers a home for elephants who worked in logging or tourism. Tourists travelling to elephant attractions have become more thoughtful about the wellbeing and care of the elephants. This is shown by the previous statistics and a real-life example comes from </a:t>
            </a:r>
            <a:r>
              <a:rPr lang="en-GB" dirty="0" err="1"/>
              <a:t>Chloé</a:t>
            </a:r>
            <a:r>
              <a:rPr lang="en-GB" dirty="0"/>
              <a:t> Langer, a Health, Fitness &amp; Travel enthusiast from France. She is quoted as saying “There are many tour operators offering to get to know the animals, but the majority of them treat the elephants very poorly. I most </a:t>
            </a:r>
            <a:r>
              <a:rPr lang="en-GB" dirty="0" err="1"/>
              <a:t>definetly</a:t>
            </a:r>
            <a:r>
              <a:rPr lang="en-GB" dirty="0"/>
              <a:t> did not want to participate to any sort of animal cruelty, so I did my research…. I cancelled the trip I had originally booked after realising it wasn’t ethical”. This shows that people are no willing to just condone the behaviour of unethical elephant attraction operators. Lastly while elephants are a cultural symbol across Asia this has not stopped many people from exploiting them to gain more tourists and further their business.</a:t>
            </a:r>
          </a:p>
        </p:txBody>
      </p:sp>
      <p:sp>
        <p:nvSpPr>
          <p:cNvPr id="4" name="Slide Number Placeholder 3"/>
          <p:cNvSpPr>
            <a:spLocks noGrp="1"/>
          </p:cNvSpPr>
          <p:nvPr>
            <p:ph type="sldNum" sz="quarter" idx="5"/>
          </p:nvPr>
        </p:nvSpPr>
        <p:spPr/>
        <p:txBody>
          <a:bodyPr/>
          <a:lstStyle/>
          <a:p>
            <a:fld id="{01A7650A-DB08-45C6-9B08-899FEAE05AAC}" type="slidenum">
              <a:rPr lang="en-GB" smtClean="0"/>
              <a:t>7</a:t>
            </a:fld>
            <a:endParaRPr lang="en-GB"/>
          </a:p>
        </p:txBody>
      </p:sp>
    </p:spTree>
    <p:extLst>
      <p:ext uri="{BB962C8B-B14F-4D97-AF65-F5344CB8AC3E}">
        <p14:creationId xmlns:p14="http://schemas.microsoft.com/office/powerpoint/2010/main" val="966595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many elephants around the world either in zoo’s, circus’s or used as tourism generators live in very squalid conditions and are heavily mistreated that isn’t to say all live that way. In fact Asia is home to many sanctuaries that allow elephants to roam free and interact with each other without much or any tourist interaction. They are well looked after and still take in tourists but restrict their activities. These sanctuaries are under promoted as this would take tourism away from other areas. Elephants used for tourism live very unhappily and can be found malnourished and if this became more common knowledge among tourists this would drive many away, which is why the living conditions should be improved. If humane alternatives were more frequently promoted then conventional venues would have to rethink their practice (Dr Jan Schmidt-Burbach, 2017).</a:t>
            </a:r>
          </a:p>
        </p:txBody>
      </p:sp>
      <p:sp>
        <p:nvSpPr>
          <p:cNvPr id="4" name="Slide Number Placeholder 3"/>
          <p:cNvSpPr>
            <a:spLocks noGrp="1"/>
          </p:cNvSpPr>
          <p:nvPr>
            <p:ph type="sldNum" sz="quarter" idx="5"/>
          </p:nvPr>
        </p:nvSpPr>
        <p:spPr/>
        <p:txBody>
          <a:bodyPr/>
          <a:lstStyle/>
          <a:p>
            <a:fld id="{01A7650A-DB08-45C6-9B08-899FEAE05AAC}" type="slidenum">
              <a:rPr lang="en-GB" smtClean="0"/>
              <a:t>8</a:t>
            </a:fld>
            <a:endParaRPr lang="en-GB"/>
          </a:p>
        </p:txBody>
      </p:sp>
    </p:spTree>
    <p:extLst>
      <p:ext uri="{BB962C8B-B14F-4D97-AF65-F5344CB8AC3E}">
        <p14:creationId xmlns:p14="http://schemas.microsoft.com/office/powerpoint/2010/main" val="505620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I will begin work on the News Story in December at home using my laptop. This will be the basis and will include an introduction to the topic and I will also start compiling different forms of research to use at a later date. Then I will do further research and add substance to my assignment by comparing different academic research, ensuring the reliability of the texts I include etc and then putting it all together, so I know what to say when it comes time to record my voice over. After this I will then find, sort through, analyse and then insert secondary video footage into my news story which will substantiate my findings and make up my assignment. Finally I will present my news story using the video footage with my voice being dubbed over and narrating the story. </a:t>
            </a:r>
          </a:p>
        </p:txBody>
      </p:sp>
      <p:sp>
        <p:nvSpPr>
          <p:cNvPr id="4" name="Slide Number Placeholder 3"/>
          <p:cNvSpPr>
            <a:spLocks noGrp="1"/>
          </p:cNvSpPr>
          <p:nvPr>
            <p:ph type="sldNum" sz="quarter" idx="5"/>
          </p:nvPr>
        </p:nvSpPr>
        <p:spPr/>
        <p:txBody>
          <a:bodyPr/>
          <a:lstStyle/>
          <a:p>
            <a:fld id="{01A7650A-DB08-45C6-9B08-899FEAE05AAC}" type="slidenum">
              <a:rPr lang="en-GB" smtClean="0"/>
              <a:t>9</a:t>
            </a:fld>
            <a:endParaRPr lang="en-GB"/>
          </a:p>
        </p:txBody>
      </p:sp>
    </p:spTree>
    <p:extLst>
      <p:ext uri="{BB962C8B-B14F-4D97-AF65-F5344CB8AC3E}">
        <p14:creationId xmlns:p14="http://schemas.microsoft.com/office/powerpoint/2010/main" val="652472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DD0AD-EBFE-4D0B-8AFD-94DA17F462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B1419A-5F44-4141-A58B-A45BD5087A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7807F3-1535-4309-9ACC-577B6D56ABFC}"/>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5" name="Footer Placeholder 4">
            <a:extLst>
              <a:ext uri="{FF2B5EF4-FFF2-40B4-BE49-F238E27FC236}">
                <a16:creationId xmlns:a16="http://schemas.microsoft.com/office/drawing/2014/main" id="{9010E723-E377-4AD3-AE78-A579ED19A0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040A4B-B914-4C44-A458-3312081C3B81}"/>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1479267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5333A-2EB7-45DC-99D3-EE7DFF4903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C28A71-770F-471D-A256-5A287DE1BD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F52872-AD09-4B61-9BFE-D9BE8F1E578D}"/>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5" name="Footer Placeholder 4">
            <a:extLst>
              <a:ext uri="{FF2B5EF4-FFF2-40B4-BE49-F238E27FC236}">
                <a16:creationId xmlns:a16="http://schemas.microsoft.com/office/drawing/2014/main" id="{F4C65516-95C4-489D-BE18-84F4A83C5D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2C1AA1-CA51-4DD8-A641-953E4CCDB2C4}"/>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909210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AF78-43A6-4A82-9AD7-8E5749824D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61A6BA-9863-4070-A5AD-B8B40DB7AB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4119FC-37E6-4AE6-9679-49615C98A5BB}"/>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5" name="Footer Placeholder 4">
            <a:extLst>
              <a:ext uri="{FF2B5EF4-FFF2-40B4-BE49-F238E27FC236}">
                <a16:creationId xmlns:a16="http://schemas.microsoft.com/office/drawing/2014/main" id="{822CBACC-5FFD-44D2-A033-41F6B80AEA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D86B8-3526-4462-AC84-7A5E3C775108}"/>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2620768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85C85-6156-4DB4-B189-7B11DF2826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429107-DF9B-41F5-9731-D98AB942B3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6C9CE3-0D03-41BF-AE39-236D32A33F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FC4CF3-C1E7-46A2-92DD-873AECD7405F}"/>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6" name="Footer Placeholder 5">
            <a:extLst>
              <a:ext uri="{FF2B5EF4-FFF2-40B4-BE49-F238E27FC236}">
                <a16:creationId xmlns:a16="http://schemas.microsoft.com/office/drawing/2014/main" id="{2C579423-F127-4EA1-A7F6-885DDC1B4F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74861-899C-4537-A2FC-44D9F2356CBF}"/>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3343547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BA938-130C-4F2D-970C-DC698D93CC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2437A3-1524-462C-81AA-5BAAD940ED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4D33CB-30B6-4EC4-BFAB-FD755D7BBF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3A6072-2155-4827-ADAA-103D8E9383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99D3CD-ED7C-4C1C-9F1D-4D65482262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FCB8A4-5F0D-43C1-9C5E-8B31C90FBFB5}"/>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8" name="Footer Placeholder 7">
            <a:extLst>
              <a:ext uri="{FF2B5EF4-FFF2-40B4-BE49-F238E27FC236}">
                <a16:creationId xmlns:a16="http://schemas.microsoft.com/office/drawing/2014/main" id="{3A9F2A37-0FBD-4B88-9A10-EA5365CF8D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CFA7F4-B883-4629-80DF-2F0AF4EC3351}"/>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1794309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97C3C-6C7C-4D5A-B8E8-DF989C0ED8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E5A8D5-B976-487F-93AC-876F17608399}"/>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4" name="Footer Placeholder 3">
            <a:extLst>
              <a:ext uri="{FF2B5EF4-FFF2-40B4-BE49-F238E27FC236}">
                <a16:creationId xmlns:a16="http://schemas.microsoft.com/office/drawing/2014/main" id="{8E4FBC9D-264C-4D04-BFB6-22B750BBDF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D8658A-4D66-44E4-B890-12F13B48351B}"/>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638779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688340-0E2E-47D1-9554-099752A3FC19}"/>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3" name="Footer Placeholder 2">
            <a:extLst>
              <a:ext uri="{FF2B5EF4-FFF2-40B4-BE49-F238E27FC236}">
                <a16:creationId xmlns:a16="http://schemas.microsoft.com/office/drawing/2014/main" id="{C4D35F25-F93B-45D8-9E36-54FA5DB903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95A207-7F20-48C0-B1CC-E392D0842A92}"/>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3650659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C343F-ABB0-4D5F-867C-EFB9CE9AA8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7576D1-75D8-46D4-B678-615DECFE95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0D66EA-598D-46FE-A64A-B458430E51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AD68CA-A668-400D-83A4-2A011B151892}"/>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6" name="Footer Placeholder 5">
            <a:extLst>
              <a:ext uri="{FF2B5EF4-FFF2-40B4-BE49-F238E27FC236}">
                <a16:creationId xmlns:a16="http://schemas.microsoft.com/office/drawing/2014/main" id="{54C47AD4-1896-4885-BE60-EFFE0ABA85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0D4C0C-04E9-483E-896C-FED55CD8E133}"/>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1486120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67D97-354E-45DE-9E89-35818EA652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A55422-F283-4EBC-BA42-9C4D2D13F1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9D46C0-8100-46A9-81C1-81FC3E45BD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3AFBA2-F861-4B40-B145-745D2B5BF8D6}"/>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6" name="Footer Placeholder 5">
            <a:extLst>
              <a:ext uri="{FF2B5EF4-FFF2-40B4-BE49-F238E27FC236}">
                <a16:creationId xmlns:a16="http://schemas.microsoft.com/office/drawing/2014/main" id="{AA4470AB-A5FA-45E7-9658-555A0849DE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1FBD40-16C3-4118-8275-AD7E6953B292}"/>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2602314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C51DD-E3C8-4A54-AA9A-5C57163486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83AC58-63EB-4DDF-BE53-FC39AE1AE9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C9CC67-E1CF-434E-8378-2E44BC37CD75}"/>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5" name="Footer Placeholder 4">
            <a:extLst>
              <a:ext uri="{FF2B5EF4-FFF2-40B4-BE49-F238E27FC236}">
                <a16:creationId xmlns:a16="http://schemas.microsoft.com/office/drawing/2014/main" id="{87F8809A-AA3E-47A5-A16D-14F6B7122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63A49F-B2D4-447B-AC92-6726501B8D11}"/>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235138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8D871C-0CE5-4B43-B5BD-761272095F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F782B0-D4CD-423E-BFC0-F8702708CF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43EBCF-C1AA-4356-999E-1696B15EC689}"/>
              </a:ext>
            </a:extLst>
          </p:cNvPr>
          <p:cNvSpPr>
            <a:spLocks noGrp="1"/>
          </p:cNvSpPr>
          <p:nvPr>
            <p:ph type="dt" sz="half" idx="10"/>
          </p:nvPr>
        </p:nvSpPr>
        <p:spPr/>
        <p:txBody>
          <a:bodyPr/>
          <a:lstStyle/>
          <a:p>
            <a:fld id="{FA6CD613-F784-4B5D-B05F-684AA1E4951B}" type="datetimeFigureOut">
              <a:rPr lang="en-GB" smtClean="0"/>
              <a:t>16/11/2019</a:t>
            </a:fld>
            <a:endParaRPr lang="en-GB"/>
          </a:p>
        </p:txBody>
      </p:sp>
      <p:sp>
        <p:nvSpPr>
          <p:cNvPr id="5" name="Footer Placeholder 4">
            <a:extLst>
              <a:ext uri="{FF2B5EF4-FFF2-40B4-BE49-F238E27FC236}">
                <a16:creationId xmlns:a16="http://schemas.microsoft.com/office/drawing/2014/main" id="{BF4B8DE1-FE45-4209-87B5-75AF1358D2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1FFB7-6DD8-4341-BE25-287A15117A5C}"/>
              </a:ext>
            </a:extLst>
          </p:cNvPr>
          <p:cNvSpPr>
            <a:spLocks noGrp="1"/>
          </p:cNvSpPr>
          <p:nvPr>
            <p:ph type="sldNum" sz="quarter" idx="12"/>
          </p:nvPr>
        </p:nvSpPr>
        <p:spPr/>
        <p:txBody>
          <a:bodyPr/>
          <a:lstStyle/>
          <a:p>
            <a:fld id="{F40B4EFA-D441-4A8E-9D92-7AF5D663560A}" type="slidenum">
              <a:rPr lang="en-GB" smtClean="0"/>
              <a:t>‹#›</a:t>
            </a:fld>
            <a:endParaRPr lang="en-GB"/>
          </a:p>
        </p:txBody>
      </p:sp>
    </p:spTree>
    <p:extLst>
      <p:ext uri="{BB962C8B-B14F-4D97-AF65-F5344CB8AC3E}">
        <p14:creationId xmlns:p14="http://schemas.microsoft.com/office/powerpoint/2010/main" val="988250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09CC33-267A-42AB-A987-0111075B56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E5C16-1438-4BAF-ABB3-D6F12329ED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C7C792-1343-4159-BEB5-DD02A771A5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6CD613-F784-4B5D-B05F-684AA1E4951B}" type="datetimeFigureOut">
              <a:rPr lang="en-GB" smtClean="0"/>
              <a:t>16/11/2019</a:t>
            </a:fld>
            <a:endParaRPr lang="en-GB"/>
          </a:p>
        </p:txBody>
      </p:sp>
      <p:sp>
        <p:nvSpPr>
          <p:cNvPr id="5" name="Footer Placeholder 4">
            <a:extLst>
              <a:ext uri="{FF2B5EF4-FFF2-40B4-BE49-F238E27FC236}">
                <a16:creationId xmlns:a16="http://schemas.microsoft.com/office/drawing/2014/main" id="{F1608A70-68E0-4D1D-ABE7-E49DA31DA8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7EFE737-3831-4793-8305-DE0D62CEFC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0B4EFA-D441-4A8E-9D92-7AF5D663560A}" type="slidenum">
              <a:rPr lang="en-GB" smtClean="0"/>
              <a:t>‹#›</a:t>
            </a:fld>
            <a:endParaRPr lang="en-GB"/>
          </a:p>
        </p:txBody>
      </p:sp>
    </p:spTree>
    <p:extLst>
      <p:ext uri="{BB962C8B-B14F-4D97-AF65-F5344CB8AC3E}">
        <p14:creationId xmlns:p14="http://schemas.microsoft.com/office/powerpoint/2010/main" val="22993779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digitalcommons.linfield.edu/symposium/2019/all/79" TargetMode="External"/><Relationship Id="rId1" Type="http://schemas.openxmlformats.org/officeDocument/2006/relationships/slideLayout" Target="../slideLayouts/slideLayout2.xml"/><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ABB8A9-BA1B-49B3-A4BD-78A8786A7EDE}"/>
              </a:ext>
            </a:extLst>
          </p:cNvPr>
          <p:cNvPicPr>
            <a:picLocks noChangeAspect="1"/>
          </p:cNvPicPr>
          <p:nvPr/>
        </p:nvPicPr>
        <p:blipFill rotWithShape="1">
          <a:blip r:embed="rId2"/>
          <a:srcRect b="2500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C0357E1-1691-4507-A35C-2906A0E48A0D}"/>
              </a:ext>
            </a:extLst>
          </p:cNvPr>
          <p:cNvSpPr>
            <a:spLocks noGrp="1"/>
          </p:cNvSpPr>
          <p:nvPr>
            <p:ph type="ctrTitle"/>
          </p:nvPr>
        </p:nvSpPr>
        <p:spPr>
          <a:xfrm>
            <a:off x="8022021" y="3231931"/>
            <a:ext cx="3852041" cy="1834056"/>
          </a:xfrm>
        </p:spPr>
        <p:txBody>
          <a:bodyPr>
            <a:normAutofit/>
          </a:bodyPr>
          <a:lstStyle/>
          <a:p>
            <a:r>
              <a:rPr lang="en-GB" sz="4000" dirty="0"/>
              <a:t>The subjugation of giants </a:t>
            </a:r>
          </a:p>
        </p:txBody>
      </p:sp>
      <p:sp>
        <p:nvSpPr>
          <p:cNvPr id="3" name="Subtitle 2">
            <a:extLst>
              <a:ext uri="{FF2B5EF4-FFF2-40B4-BE49-F238E27FC236}">
                <a16:creationId xmlns:a16="http://schemas.microsoft.com/office/drawing/2014/main" id="{82C17D8F-D108-4CC3-8FFD-775BE98F7871}"/>
              </a:ext>
            </a:extLst>
          </p:cNvPr>
          <p:cNvSpPr>
            <a:spLocks noGrp="1"/>
          </p:cNvSpPr>
          <p:nvPr>
            <p:ph type="subTitle" idx="1"/>
          </p:nvPr>
        </p:nvSpPr>
        <p:spPr>
          <a:xfrm>
            <a:off x="7782910" y="5242675"/>
            <a:ext cx="4330262" cy="683284"/>
          </a:xfrm>
        </p:spPr>
        <p:txBody>
          <a:bodyPr>
            <a:normAutofit/>
          </a:bodyPr>
          <a:lstStyle/>
          <a:p>
            <a:r>
              <a:rPr lang="en-GB" sz="2000" dirty="0"/>
              <a:t>By Cameron Morgan</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242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F2B947E-96C9-46E7-9452-360FFC5DC554}"/>
              </a:ext>
            </a:extLst>
          </p:cNvPr>
          <p:cNvPicPr>
            <a:picLocks noChangeAspect="1"/>
          </p:cNvPicPr>
          <p:nvPr/>
        </p:nvPicPr>
        <p:blipFill rotWithShape="1">
          <a:blip r:embed="rId3">
            <a:alphaModFix amt="40000"/>
          </a:blip>
          <a:srcRect l="7556"/>
          <a:stretch/>
        </p:blipFill>
        <p:spPr>
          <a:xfrm>
            <a:off x="20" y="10"/>
            <a:ext cx="12191979" cy="6857990"/>
          </a:xfrm>
          <a:prstGeom prst="rect">
            <a:avLst/>
          </a:prstGeom>
        </p:spPr>
      </p:pic>
      <p:sp>
        <p:nvSpPr>
          <p:cNvPr id="2" name="Title 1">
            <a:extLst>
              <a:ext uri="{FF2B5EF4-FFF2-40B4-BE49-F238E27FC236}">
                <a16:creationId xmlns:a16="http://schemas.microsoft.com/office/drawing/2014/main" id="{776387FB-8FD4-412C-B459-36C2C214A66B}"/>
              </a:ext>
            </a:extLst>
          </p:cNvPr>
          <p:cNvSpPr>
            <a:spLocks noGrp="1"/>
          </p:cNvSpPr>
          <p:nvPr>
            <p:ph type="title"/>
          </p:nvPr>
        </p:nvSpPr>
        <p:spPr>
          <a:xfrm>
            <a:off x="841249" y="941832"/>
            <a:ext cx="10506456" cy="2057400"/>
          </a:xfrm>
        </p:spPr>
        <p:txBody>
          <a:bodyPr anchor="b">
            <a:normAutofit/>
          </a:bodyPr>
          <a:lstStyle/>
          <a:p>
            <a:r>
              <a:rPr lang="en-GB" sz="5000"/>
              <a:t>Proposal Summary</a:t>
            </a:r>
          </a:p>
        </p:txBody>
      </p:sp>
      <p:sp>
        <p:nvSpPr>
          <p:cNvPr id="16"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Content Placeholder 2">
            <a:extLst>
              <a:ext uri="{FF2B5EF4-FFF2-40B4-BE49-F238E27FC236}">
                <a16:creationId xmlns:a16="http://schemas.microsoft.com/office/drawing/2014/main" id="{D91F59D0-D3D1-4BDF-BD31-FAA0D2874257}"/>
              </a:ext>
            </a:extLst>
          </p:cNvPr>
          <p:cNvSpPr>
            <a:spLocks noGrp="1"/>
          </p:cNvSpPr>
          <p:nvPr>
            <p:ph idx="1"/>
          </p:nvPr>
        </p:nvSpPr>
        <p:spPr>
          <a:xfrm>
            <a:off x="841248" y="3502152"/>
            <a:ext cx="10506456" cy="2670048"/>
          </a:xfrm>
        </p:spPr>
        <p:txBody>
          <a:bodyPr>
            <a:normAutofit/>
          </a:bodyPr>
          <a:lstStyle/>
          <a:p>
            <a:r>
              <a:rPr lang="en-GB" sz="2000" dirty="0"/>
              <a:t>Critically evaluate </a:t>
            </a:r>
          </a:p>
          <a:p>
            <a:r>
              <a:rPr lang="en-GB" sz="2000" dirty="0"/>
              <a:t>Issues</a:t>
            </a:r>
          </a:p>
        </p:txBody>
      </p:sp>
    </p:spTree>
    <p:extLst>
      <p:ext uri="{BB962C8B-B14F-4D97-AF65-F5344CB8AC3E}">
        <p14:creationId xmlns:p14="http://schemas.microsoft.com/office/powerpoint/2010/main" val="320040565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5919FF76-543D-441F-8F05-D5E3D82C16F8}"/>
              </a:ext>
            </a:extLst>
          </p:cNvPr>
          <p:cNvSpPr>
            <a:spLocks noGrp="1"/>
          </p:cNvSpPr>
          <p:nvPr>
            <p:ph type="title"/>
          </p:nvPr>
        </p:nvSpPr>
        <p:spPr>
          <a:xfrm>
            <a:off x="888630" y="4760132"/>
            <a:ext cx="5093596" cy="1777829"/>
          </a:xfrm>
        </p:spPr>
        <p:txBody>
          <a:bodyPr>
            <a:normAutofit/>
          </a:bodyPr>
          <a:lstStyle/>
          <a:p>
            <a:pPr algn="r"/>
            <a:r>
              <a:rPr lang="en-GB" sz="4000"/>
              <a:t>Background information</a:t>
            </a:r>
          </a:p>
        </p:txBody>
      </p:sp>
      <p:pic>
        <p:nvPicPr>
          <p:cNvPr id="4" name="Picture 3">
            <a:extLst>
              <a:ext uri="{FF2B5EF4-FFF2-40B4-BE49-F238E27FC236}">
                <a16:creationId xmlns:a16="http://schemas.microsoft.com/office/drawing/2014/main" id="{CEF40C2F-6A01-437D-9E7E-2B331E707CF3}"/>
              </a:ext>
            </a:extLst>
          </p:cNvPr>
          <p:cNvPicPr>
            <a:picLocks noChangeAspect="1"/>
          </p:cNvPicPr>
          <p:nvPr/>
        </p:nvPicPr>
        <p:blipFill rotWithShape="1">
          <a:blip r:embed="rId3"/>
          <a:srcRect t="13836"/>
          <a:stretch/>
        </p:blipFill>
        <p:spPr>
          <a:xfrm>
            <a:off x="20" y="2872"/>
            <a:ext cx="12191980" cy="4595954"/>
          </a:xfrm>
          <a:custGeom>
            <a:avLst/>
            <a:gdLst>
              <a:gd name="connsiteX0" fmla="*/ 0 w 12192000"/>
              <a:gd name="connsiteY0" fmla="*/ 0 h 4621300"/>
              <a:gd name="connsiteX1" fmla="*/ 12192000 w 12192000"/>
              <a:gd name="connsiteY1" fmla="*/ 0 h 4621300"/>
              <a:gd name="connsiteX2" fmla="*/ 12192000 w 12192000"/>
              <a:gd name="connsiteY2" fmla="*/ 3104412 h 4621300"/>
              <a:gd name="connsiteX3" fmla="*/ 12192000 w 12192000"/>
              <a:gd name="connsiteY3" fmla="*/ 3296537 h 4621300"/>
              <a:gd name="connsiteX4" fmla="*/ 12192000 w 12192000"/>
              <a:gd name="connsiteY4" fmla="*/ 4272355 h 4621300"/>
              <a:gd name="connsiteX5" fmla="*/ 12113803 w 12192000"/>
              <a:gd name="connsiteY5" fmla="*/ 4280638 h 4621300"/>
              <a:gd name="connsiteX6" fmla="*/ 6753597 w 12192000"/>
              <a:gd name="connsiteY6" fmla="*/ 4604195 h 4621300"/>
              <a:gd name="connsiteX7" fmla="*/ 400746 w 12192000"/>
              <a:gd name="connsiteY7" fmla="*/ 4432852 h 4621300"/>
              <a:gd name="connsiteX8" fmla="*/ 0 w 12192000"/>
              <a:gd name="connsiteY8" fmla="*/ 4395876 h 4621300"/>
              <a:gd name="connsiteX9" fmla="*/ 0 w 12192000"/>
              <a:gd name="connsiteY9" fmla="*/ 3296537 h 4621300"/>
              <a:gd name="connsiteX10" fmla="*/ 0 w 12192000"/>
              <a:gd name="connsiteY10" fmla="*/ 3104412 h 4621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Content Placeholder 2">
            <a:extLst>
              <a:ext uri="{FF2B5EF4-FFF2-40B4-BE49-F238E27FC236}">
                <a16:creationId xmlns:a16="http://schemas.microsoft.com/office/drawing/2014/main" id="{D5CEE8D0-2642-46C9-8BB1-04D79FCFF2D0}"/>
              </a:ext>
            </a:extLst>
          </p:cNvPr>
          <p:cNvSpPr>
            <a:spLocks noGrp="1"/>
          </p:cNvSpPr>
          <p:nvPr>
            <p:ph idx="1"/>
          </p:nvPr>
        </p:nvSpPr>
        <p:spPr>
          <a:xfrm>
            <a:off x="6226706" y="4767660"/>
            <a:ext cx="5173613" cy="1770300"/>
          </a:xfrm>
        </p:spPr>
        <p:txBody>
          <a:bodyPr anchor="ctr">
            <a:normAutofit/>
          </a:bodyPr>
          <a:lstStyle/>
          <a:p>
            <a:r>
              <a:rPr lang="en-GB" sz="1800" dirty="0"/>
              <a:t>Considered sacred in Thai culture</a:t>
            </a:r>
          </a:p>
          <a:p>
            <a:r>
              <a:rPr lang="en-GB" sz="1800" dirty="0"/>
              <a:t>Public awareness has increased </a:t>
            </a:r>
          </a:p>
          <a:p>
            <a:r>
              <a:rPr lang="en-GB" sz="1800" dirty="0"/>
              <a:t>Negative impacts – Key literature </a:t>
            </a:r>
          </a:p>
        </p:txBody>
      </p:sp>
    </p:spTree>
    <p:extLst>
      <p:ext uri="{BB962C8B-B14F-4D97-AF65-F5344CB8AC3E}">
        <p14:creationId xmlns:p14="http://schemas.microsoft.com/office/powerpoint/2010/main" val="167160585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2E6736-97A6-41C1-BDAD-E833891C7361}"/>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Research Methods </a:t>
            </a:r>
          </a:p>
        </p:txBody>
      </p:sp>
      <p:graphicFrame>
        <p:nvGraphicFramePr>
          <p:cNvPr id="5" name="Content Placeholder 2">
            <a:extLst>
              <a:ext uri="{FF2B5EF4-FFF2-40B4-BE49-F238E27FC236}">
                <a16:creationId xmlns:a16="http://schemas.microsoft.com/office/drawing/2014/main" id="{82C5003D-918C-4DAC-8CB5-B42DFEBE3E00}"/>
              </a:ext>
            </a:extLst>
          </p:cNvPr>
          <p:cNvGraphicFramePr>
            <a:graphicFrameLocks noGrp="1"/>
          </p:cNvGraphicFramePr>
          <p:nvPr>
            <p:ph idx="1"/>
            <p:extLst>
              <p:ext uri="{D42A27DB-BD31-4B8C-83A1-F6EECF244321}">
                <p14:modId xmlns:p14="http://schemas.microsoft.com/office/powerpoint/2010/main" val="1912964196"/>
              </p:ext>
            </p:extLst>
          </p:nvPr>
        </p:nvGraphicFramePr>
        <p:xfrm>
          <a:off x="4038600" y="1166648"/>
          <a:ext cx="7315200" cy="4524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49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7F368B8-EAA9-471D-916F-25310752D977}"/>
              </a:ext>
            </a:extLst>
          </p:cNvPr>
          <p:cNvPicPr>
            <a:picLocks noChangeAspect="1"/>
          </p:cNvPicPr>
          <p:nvPr/>
        </p:nvPicPr>
        <p:blipFill rotWithShape="1">
          <a:blip r:embed="rId3"/>
          <a:srcRect r="8220" b="1375"/>
          <a:stretch/>
        </p:blipFill>
        <p:spPr>
          <a:xfrm>
            <a:off x="6185051" y="10"/>
            <a:ext cx="6006949" cy="6857990"/>
          </a:xfrm>
          <a:custGeom>
            <a:avLst/>
            <a:gdLst>
              <a:gd name="connsiteX0" fmla="*/ 0 w 5997632"/>
              <a:gd name="connsiteY0" fmla="*/ 0 h 6858000"/>
              <a:gd name="connsiteX1" fmla="*/ 5997632 w 5997632"/>
              <a:gd name="connsiteY1" fmla="*/ 0 h 6858000"/>
              <a:gd name="connsiteX2" fmla="*/ 5997632 w 5997632"/>
              <a:gd name="connsiteY2" fmla="*/ 6858000 h 6858000"/>
              <a:gd name="connsiteX3" fmla="*/ 3178693 w 599763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997632" h="6858000">
                <a:moveTo>
                  <a:pt x="0" y="0"/>
                </a:moveTo>
                <a:lnTo>
                  <a:pt x="5997632" y="0"/>
                </a:lnTo>
                <a:lnTo>
                  <a:pt x="5997632" y="6858000"/>
                </a:lnTo>
                <a:lnTo>
                  <a:pt x="3178693" y="6858000"/>
                </a:lnTo>
                <a:close/>
              </a:path>
            </a:pathLst>
          </a:custGeom>
        </p:spPr>
      </p:pic>
      <p:pic>
        <p:nvPicPr>
          <p:cNvPr id="7" name="Picture 6">
            <a:extLst>
              <a:ext uri="{FF2B5EF4-FFF2-40B4-BE49-F238E27FC236}">
                <a16:creationId xmlns:a16="http://schemas.microsoft.com/office/drawing/2014/main" id="{D6D4E29B-283B-407B-9A13-FABB0A9BD6B1}"/>
              </a:ext>
            </a:extLst>
          </p:cNvPr>
          <p:cNvPicPr>
            <a:picLocks noChangeAspect="1"/>
          </p:cNvPicPr>
          <p:nvPr/>
        </p:nvPicPr>
        <p:blipFill rotWithShape="1">
          <a:blip r:embed="rId4"/>
          <a:srcRect l="8922" r="16097"/>
          <a:stretch/>
        </p:blipFill>
        <p:spPr>
          <a:xfrm>
            <a:off x="-1" y="10"/>
            <a:ext cx="9141744"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p:spPr>
      </p:pic>
      <p:sp>
        <p:nvSpPr>
          <p:cNvPr id="23" name="Freeform: Shape 18">
            <a:extLst>
              <a:ext uri="{FF2B5EF4-FFF2-40B4-BE49-F238E27FC236}">
                <a16:creationId xmlns:a16="http://schemas.microsoft.com/office/drawing/2014/main" id="{37FEB674-D811-4FFE-A878-29D0C0ED1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73847"/>
            <a:ext cx="6434783" cy="3310306"/>
          </a:xfrm>
          <a:custGeom>
            <a:avLst/>
            <a:gdLst>
              <a:gd name="connsiteX0" fmla="*/ 0 w 6434783"/>
              <a:gd name="connsiteY0" fmla="*/ 0 h 3310306"/>
              <a:gd name="connsiteX1" fmla="*/ 3829872 w 6434783"/>
              <a:gd name="connsiteY1" fmla="*/ 0 h 3310306"/>
              <a:gd name="connsiteX2" fmla="*/ 4896100 w 6434783"/>
              <a:gd name="connsiteY2" fmla="*/ 0 h 3310306"/>
              <a:gd name="connsiteX3" fmla="*/ 4901677 w 6434783"/>
              <a:gd name="connsiteY3" fmla="*/ 0 h 3310306"/>
              <a:gd name="connsiteX4" fmla="*/ 6434783 w 6434783"/>
              <a:gd name="connsiteY4" fmla="*/ 3310306 h 3310306"/>
              <a:gd name="connsiteX5" fmla="*/ 0 w 6434783"/>
              <a:gd name="connsiteY5" fmla="*/ 3310306 h 33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34783" h="3310306">
                <a:moveTo>
                  <a:pt x="0" y="0"/>
                </a:moveTo>
                <a:lnTo>
                  <a:pt x="3829872" y="0"/>
                </a:lnTo>
                <a:lnTo>
                  <a:pt x="4896100" y="0"/>
                </a:lnTo>
                <a:lnTo>
                  <a:pt x="4901677" y="0"/>
                </a:lnTo>
                <a:lnTo>
                  <a:pt x="6434783" y="3310306"/>
                </a:lnTo>
                <a:lnTo>
                  <a:pt x="0" y="3310306"/>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14F499-EDAF-48D3-84BC-F029B7C72650}"/>
              </a:ext>
            </a:extLst>
          </p:cNvPr>
          <p:cNvSpPr>
            <a:spLocks noGrp="1"/>
          </p:cNvSpPr>
          <p:nvPr>
            <p:ph type="title"/>
          </p:nvPr>
        </p:nvSpPr>
        <p:spPr>
          <a:xfrm>
            <a:off x="618064" y="2166721"/>
            <a:ext cx="3886199" cy="915035"/>
          </a:xfrm>
        </p:spPr>
        <p:txBody>
          <a:bodyPr>
            <a:normAutofit/>
          </a:bodyPr>
          <a:lstStyle/>
          <a:p>
            <a:r>
              <a:rPr lang="en-GB" sz="3600"/>
              <a:t>Target Audience</a:t>
            </a:r>
          </a:p>
        </p:txBody>
      </p:sp>
      <p:sp>
        <p:nvSpPr>
          <p:cNvPr id="3" name="Content Placeholder 2">
            <a:extLst>
              <a:ext uri="{FF2B5EF4-FFF2-40B4-BE49-F238E27FC236}">
                <a16:creationId xmlns:a16="http://schemas.microsoft.com/office/drawing/2014/main" id="{5FEF9A1E-2BB5-4045-B471-DFC950B08F2F}"/>
              </a:ext>
            </a:extLst>
          </p:cNvPr>
          <p:cNvSpPr>
            <a:spLocks noGrp="1"/>
          </p:cNvSpPr>
          <p:nvPr>
            <p:ph idx="1"/>
          </p:nvPr>
        </p:nvSpPr>
        <p:spPr>
          <a:xfrm>
            <a:off x="618064" y="3081756"/>
            <a:ext cx="4620544" cy="1775994"/>
          </a:xfrm>
        </p:spPr>
        <p:txBody>
          <a:bodyPr>
            <a:normAutofit/>
          </a:bodyPr>
          <a:lstStyle/>
          <a:p>
            <a:r>
              <a:rPr lang="en-GB" sz="1800" dirty="0"/>
              <a:t>Young people/groups/backpackers</a:t>
            </a:r>
          </a:p>
          <a:p>
            <a:r>
              <a:rPr lang="en-GB" sz="1800" dirty="0"/>
              <a:t>Families </a:t>
            </a:r>
          </a:p>
          <a:p>
            <a:r>
              <a:rPr lang="en-GB" sz="1800" dirty="0"/>
              <a:t>Middle aged people/empty nesters</a:t>
            </a:r>
          </a:p>
          <a:p>
            <a:r>
              <a:rPr lang="en-GB" sz="1800" dirty="0"/>
              <a:t>Facebook</a:t>
            </a:r>
          </a:p>
        </p:txBody>
      </p:sp>
    </p:spTree>
    <p:extLst>
      <p:ext uri="{BB962C8B-B14F-4D97-AF65-F5344CB8AC3E}">
        <p14:creationId xmlns:p14="http://schemas.microsoft.com/office/powerpoint/2010/main" val="258773472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men standing in front of an elephant&#10;&#10;Description automatically generated">
            <a:extLst>
              <a:ext uri="{FF2B5EF4-FFF2-40B4-BE49-F238E27FC236}">
                <a16:creationId xmlns:a16="http://schemas.microsoft.com/office/drawing/2014/main" id="{C8F13D29-D453-4822-AC99-5BA60B7BA376}"/>
              </a:ext>
            </a:extLst>
          </p:cNvPr>
          <p:cNvPicPr>
            <a:picLocks noChangeAspect="1"/>
          </p:cNvPicPr>
          <p:nvPr/>
        </p:nvPicPr>
        <p:blipFill rotWithShape="1">
          <a:blip r:embed="rId3"/>
          <a:srcRect t="13454" b="1641"/>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C8D88A2-0EC2-4DE0-9ABE-4461A5EA755D}"/>
              </a:ext>
            </a:extLst>
          </p:cNvPr>
          <p:cNvSpPr>
            <a:spLocks noGrp="1"/>
          </p:cNvSpPr>
          <p:nvPr>
            <p:ph type="title"/>
          </p:nvPr>
        </p:nvSpPr>
        <p:spPr>
          <a:xfrm>
            <a:off x="709448" y="1913950"/>
            <a:ext cx="4204137" cy="1342754"/>
          </a:xfrm>
        </p:spPr>
        <p:txBody>
          <a:bodyPr>
            <a:normAutofit/>
          </a:bodyPr>
          <a:lstStyle/>
          <a:p>
            <a:pPr algn="ctr"/>
            <a:r>
              <a:rPr lang="en-GB" sz="3600"/>
              <a:t>Statistics</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B1389D-0D2F-47E5-B159-E0DFF513BCF4}"/>
              </a:ext>
            </a:extLst>
          </p:cNvPr>
          <p:cNvSpPr>
            <a:spLocks noGrp="1"/>
          </p:cNvSpPr>
          <p:nvPr>
            <p:ph idx="1"/>
          </p:nvPr>
        </p:nvSpPr>
        <p:spPr>
          <a:xfrm>
            <a:off x="525516" y="3417573"/>
            <a:ext cx="4593021" cy="2619839"/>
          </a:xfrm>
        </p:spPr>
        <p:txBody>
          <a:bodyPr anchor="ctr">
            <a:normAutofit/>
          </a:bodyPr>
          <a:lstStyle/>
          <a:p>
            <a:r>
              <a:rPr lang="en-GB" sz="2000" dirty="0"/>
              <a:t>3,000 elephants used in some tourist capacity </a:t>
            </a:r>
          </a:p>
          <a:p>
            <a:r>
              <a:rPr lang="en-GB" sz="2000" dirty="0"/>
              <a:t>15.9m – 32.6m  (2010, 2016)</a:t>
            </a:r>
          </a:p>
          <a:p>
            <a:r>
              <a:rPr lang="en-GB" sz="2000" dirty="0"/>
              <a:t>9% drop in tourists' attitudes </a:t>
            </a:r>
          </a:p>
          <a:p>
            <a:endParaRPr lang="en-GB" sz="1800" dirty="0"/>
          </a:p>
        </p:txBody>
      </p:sp>
    </p:spTree>
    <p:extLst>
      <p:ext uri="{BB962C8B-B14F-4D97-AF65-F5344CB8AC3E}">
        <p14:creationId xmlns:p14="http://schemas.microsoft.com/office/powerpoint/2010/main" val="884683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B6E8E13-F234-41E9-99A5-B4CD1F110B1A}"/>
              </a:ext>
            </a:extLst>
          </p:cNvPr>
          <p:cNvPicPr>
            <a:picLocks noChangeAspect="1"/>
          </p:cNvPicPr>
          <p:nvPr/>
        </p:nvPicPr>
        <p:blipFill rotWithShape="1">
          <a:blip r:embed="rId3"/>
          <a:srcRect l="4087" r="-2" b="9137"/>
          <a:stretch/>
        </p:blipFill>
        <p:spPr>
          <a:xfrm>
            <a:off x="3242695" y="10"/>
            <a:ext cx="8949307" cy="6857990"/>
          </a:xfrm>
          <a:custGeom>
            <a:avLst/>
            <a:gdLst>
              <a:gd name="connsiteX0" fmla="*/ 0 w 8949307"/>
              <a:gd name="connsiteY0" fmla="*/ 0 h 6858000"/>
              <a:gd name="connsiteX1" fmla="*/ 8949307 w 8949307"/>
              <a:gd name="connsiteY1" fmla="*/ 0 h 6858000"/>
              <a:gd name="connsiteX2" fmla="*/ 8949307 w 8949307"/>
              <a:gd name="connsiteY2" fmla="*/ 6858000 h 6858000"/>
              <a:gd name="connsiteX3" fmla="*/ 0 w 8949307"/>
              <a:gd name="connsiteY3" fmla="*/ 6858000 h 6858000"/>
              <a:gd name="connsiteX4" fmla="*/ 62983 w 8949307"/>
              <a:gd name="connsiteY4" fmla="*/ 6788730 h 6858000"/>
              <a:gd name="connsiteX5" fmla="*/ 1212979 w 8949307"/>
              <a:gd name="connsiteY5" fmla="*/ 3429000 h 6858000"/>
              <a:gd name="connsiteX6" fmla="*/ 62983 w 8949307"/>
              <a:gd name="connsiteY6" fmla="*/ 6927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20" name="Freeform: Shape 11">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13">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B92704-0A05-4E36-A372-20472E06A7BE}"/>
              </a:ext>
            </a:extLst>
          </p:cNvPr>
          <p:cNvSpPr>
            <a:spLocks noGrp="1"/>
          </p:cNvSpPr>
          <p:nvPr>
            <p:ph type="title"/>
          </p:nvPr>
        </p:nvSpPr>
        <p:spPr>
          <a:xfrm>
            <a:off x="371094" y="1161288"/>
            <a:ext cx="3438144" cy="1125728"/>
          </a:xfrm>
        </p:spPr>
        <p:txBody>
          <a:bodyPr anchor="b">
            <a:normAutofit/>
          </a:bodyPr>
          <a:lstStyle/>
          <a:p>
            <a:r>
              <a:rPr lang="en-GB" sz="2800"/>
              <a:t>Conclusion</a:t>
            </a:r>
          </a:p>
        </p:txBody>
      </p:sp>
      <p:sp>
        <p:nvSpPr>
          <p:cNvPr id="22"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688E2B2-D9B8-4AFE-B71A-2EE3E72E81D7}"/>
              </a:ext>
            </a:extLst>
          </p:cNvPr>
          <p:cNvSpPr>
            <a:spLocks noGrp="1"/>
          </p:cNvSpPr>
          <p:nvPr>
            <p:ph idx="1"/>
          </p:nvPr>
        </p:nvSpPr>
        <p:spPr>
          <a:xfrm>
            <a:off x="371093" y="2718053"/>
            <a:ext cx="4188549" cy="3769243"/>
          </a:xfrm>
        </p:spPr>
        <p:txBody>
          <a:bodyPr anchor="t">
            <a:normAutofit/>
          </a:bodyPr>
          <a:lstStyle/>
          <a:p>
            <a:r>
              <a:rPr lang="en-GB" sz="2000" dirty="0"/>
              <a:t>Not all elephants in tourism/entertainment are mistreated</a:t>
            </a:r>
          </a:p>
          <a:p>
            <a:r>
              <a:rPr lang="en-GB" sz="2000" dirty="0"/>
              <a:t>More tourists are self-conscious than before </a:t>
            </a:r>
          </a:p>
          <a:p>
            <a:r>
              <a:rPr lang="en-GB" sz="2000" dirty="0"/>
              <a:t>Elephants used to promote culture just used to attract more tourism  </a:t>
            </a:r>
          </a:p>
          <a:p>
            <a:endParaRPr lang="en-GB" sz="1700" dirty="0"/>
          </a:p>
        </p:txBody>
      </p:sp>
    </p:spTree>
    <p:extLst>
      <p:ext uri="{BB962C8B-B14F-4D97-AF65-F5344CB8AC3E}">
        <p14:creationId xmlns:p14="http://schemas.microsoft.com/office/powerpoint/2010/main" val="440128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310291-599F-4112-8225-E863EB862648}"/>
              </a:ext>
            </a:extLst>
          </p:cNvPr>
          <p:cNvPicPr>
            <a:picLocks noChangeAspect="1"/>
          </p:cNvPicPr>
          <p:nvPr/>
        </p:nvPicPr>
        <p:blipFill rotWithShape="1">
          <a:blip r:embed="rId3"/>
          <a:srcRect t="881"/>
          <a:stretch/>
        </p:blipFill>
        <p:spPr>
          <a:xfrm>
            <a:off x="20" y="10"/>
            <a:ext cx="12191980" cy="6857990"/>
          </a:xfrm>
          <a:prstGeom prst="rect">
            <a:avLst/>
          </a:prstGeom>
        </p:spPr>
      </p:pic>
      <p:sp>
        <p:nvSpPr>
          <p:cNvPr id="20"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F14618-3599-43DA-ADC9-5EB88FE7BB04}"/>
              </a:ext>
            </a:extLst>
          </p:cNvPr>
          <p:cNvSpPr>
            <a:spLocks noGrp="1"/>
          </p:cNvSpPr>
          <p:nvPr>
            <p:ph type="title"/>
          </p:nvPr>
        </p:nvSpPr>
        <p:spPr>
          <a:xfrm>
            <a:off x="750242" y="632990"/>
            <a:ext cx="4062643" cy="1043409"/>
          </a:xfrm>
        </p:spPr>
        <p:txBody>
          <a:bodyPr>
            <a:normAutofit/>
          </a:bodyPr>
          <a:lstStyle/>
          <a:p>
            <a:r>
              <a:rPr lang="en-GB" sz="3600"/>
              <a:t>Recommendations</a:t>
            </a:r>
          </a:p>
        </p:txBody>
      </p:sp>
      <p:sp>
        <p:nvSpPr>
          <p:cNvPr id="3" name="Content Placeholder 2">
            <a:extLst>
              <a:ext uri="{FF2B5EF4-FFF2-40B4-BE49-F238E27FC236}">
                <a16:creationId xmlns:a16="http://schemas.microsoft.com/office/drawing/2014/main" id="{45196636-FEA0-4975-907A-D43EBC5BEBF0}"/>
              </a:ext>
            </a:extLst>
          </p:cNvPr>
          <p:cNvSpPr>
            <a:spLocks noGrp="1"/>
          </p:cNvSpPr>
          <p:nvPr>
            <p:ph idx="1"/>
          </p:nvPr>
        </p:nvSpPr>
        <p:spPr>
          <a:xfrm>
            <a:off x="520242" y="1774372"/>
            <a:ext cx="4062642" cy="2754086"/>
          </a:xfrm>
        </p:spPr>
        <p:txBody>
          <a:bodyPr anchor="t">
            <a:normAutofit/>
          </a:bodyPr>
          <a:lstStyle/>
          <a:p>
            <a:r>
              <a:rPr lang="en-GB" sz="2000" dirty="0"/>
              <a:t>Elephant sanctuaries promoted more often </a:t>
            </a:r>
          </a:p>
          <a:p>
            <a:r>
              <a:rPr lang="en-GB" sz="2000" dirty="0"/>
              <a:t>Improved conditions for elephants used for tourism </a:t>
            </a:r>
          </a:p>
          <a:p>
            <a:r>
              <a:rPr lang="en-GB" sz="2000" dirty="0"/>
              <a:t>Draw tourist attention away from bad practices </a:t>
            </a:r>
          </a:p>
        </p:txBody>
      </p:sp>
    </p:spTree>
    <p:extLst>
      <p:ext uri="{BB962C8B-B14F-4D97-AF65-F5344CB8AC3E}">
        <p14:creationId xmlns:p14="http://schemas.microsoft.com/office/powerpoint/2010/main" val="3018501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11">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139751-A0DE-4F50-BCF6-6A78B5573F0F}"/>
              </a:ext>
            </a:extLst>
          </p:cNvPr>
          <p:cNvSpPr>
            <a:spLocks noGrp="1"/>
          </p:cNvSpPr>
          <p:nvPr>
            <p:ph type="title"/>
          </p:nvPr>
        </p:nvSpPr>
        <p:spPr>
          <a:xfrm>
            <a:off x="742950" y="742951"/>
            <a:ext cx="3476625" cy="4962524"/>
          </a:xfrm>
        </p:spPr>
        <p:txBody>
          <a:bodyPr vert="horz" lIns="91440" tIns="45720" rIns="91440" bIns="45720" rtlCol="0" anchor="ctr"/>
          <a:lstStyle/>
          <a:p>
            <a:pPr algn="ctr"/>
            <a:r>
              <a:rPr lang="en-US" sz="4800" kern="1200">
                <a:solidFill>
                  <a:srgbClr val="FFFFFF"/>
                </a:solidFill>
                <a:latin typeface="+mj-lt"/>
                <a:ea typeface="+mj-ea"/>
                <a:cs typeface="+mj-cs"/>
              </a:rPr>
              <a:t>Storyboard</a:t>
            </a:r>
          </a:p>
        </p:txBody>
      </p:sp>
      <p:pic>
        <p:nvPicPr>
          <p:cNvPr id="4" name="Content Placeholder 3">
            <a:extLst>
              <a:ext uri="{FF2B5EF4-FFF2-40B4-BE49-F238E27FC236}">
                <a16:creationId xmlns:a16="http://schemas.microsoft.com/office/drawing/2014/main" id="{23D2CC93-4041-43F6-BA4E-1BC1DE23C6AF}"/>
              </a:ext>
            </a:extLst>
          </p:cNvPr>
          <p:cNvPicPr>
            <a:picLocks noGrp="1" noChangeAspect="1"/>
          </p:cNvPicPr>
          <p:nvPr>
            <p:ph idx="1"/>
          </p:nvPr>
        </p:nvPicPr>
        <p:blipFill rotWithShape="1">
          <a:blip r:embed="rId3"/>
          <a:srcRect b="8215"/>
          <a:stretch/>
        </p:blipFill>
        <p:spPr>
          <a:xfrm>
            <a:off x="5434013" y="533400"/>
            <a:ext cx="2540000" cy="2509838"/>
          </a:xfrm>
          <a:prstGeom prst="rect">
            <a:avLst/>
          </a:prstGeom>
        </p:spPr>
      </p:pic>
      <p:pic>
        <p:nvPicPr>
          <p:cNvPr id="5" name="Picture 4">
            <a:extLst>
              <a:ext uri="{FF2B5EF4-FFF2-40B4-BE49-F238E27FC236}">
                <a16:creationId xmlns:a16="http://schemas.microsoft.com/office/drawing/2014/main" id="{AA338A71-72CB-4693-8D8D-67A6A6521AB5}"/>
              </a:ext>
            </a:extLst>
          </p:cNvPr>
          <p:cNvPicPr>
            <a:picLocks noChangeAspect="1"/>
          </p:cNvPicPr>
          <p:nvPr/>
        </p:nvPicPr>
        <p:blipFill>
          <a:blip r:embed="rId4"/>
          <a:stretch>
            <a:fillRect/>
          </a:stretch>
        </p:blipFill>
        <p:spPr>
          <a:xfrm>
            <a:off x="5434013" y="3125788"/>
            <a:ext cx="2528888" cy="3205163"/>
          </a:xfrm>
          <a:prstGeom prst="rect">
            <a:avLst/>
          </a:prstGeom>
        </p:spPr>
      </p:pic>
      <p:pic>
        <p:nvPicPr>
          <p:cNvPr id="6" name="Picture 5">
            <a:extLst>
              <a:ext uri="{FF2B5EF4-FFF2-40B4-BE49-F238E27FC236}">
                <a16:creationId xmlns:a16="http://schemas.microsoft.com/office/drawing/2014/main" id="{EA67D12E-070E-4C4D-A0EE-261D345159BA}"/>
              </a:ext>
            </a:extLst>
          </p:cNvPr>
          <p:cNvPicPr>
            <a:picLocks noChangeAspect="1"/>
          </p:cNvPicPr>
          <p:nvPr/>
        </p:nvPicPr>
        <p:blipFill>
          <a:blip r:embed="rId5"/>
          <a:stretch>
            <a:fillRect/>
          </a:stretch>
        </p:blipFill>
        <p:spPr>
          <a:xfrm>
            <a:off x="8058150" y="533400"/>
            <a:ext cx="3367088" cy="2509838"/>
          </a:xfrm>
          <a:prstGeom prst="rect">
            <a:avLst/>
          </a:prstGeom>
        </p:spPr>
      </p:pic>
      <p:pic>
        <p:nvPicPr>
          <p:cNvPr id="7" name="Picture 6">
            <a:extLst>
              <a:ext uri="{FF2B5EF4-FFF2-40B4-BE49-F238E27FC236}">
                <a16:creationId xmlns:a16="http://schemas.microsoft.com/office/drawing/2014/main" id="{7CFB5CFD-A44E-4427-B913-3ED595D9D32F}"/>
              </a:ext>
            </a:extLst>
          </p:cNvPr>
          <p:cNvPicPr>
            <a:picLocks noChangeAspect="1"/>
          </p:cNvPicPr>
          <p:nvPr/>
        </p:nvPicPr>
        <p:blipFill rotWithShape="1">
          <a:blip r:embed="rId6"/>
          <a:srcRect t="1" b="10356"/>
          <a:stretch/>
        </p:blipFill>
        <p:spPr>
          <a:xfrm>
            <a:off x="8045450" y="3125788"/>
            <a:ext cx="3378200" cy="3205163"/>
          </a:xfrm>
          <a:prstGeom prst="rect">
            <a:avLst/>
          </a:prstGeom>
        </p:spPr>
      </p:pic>
    </p:spTree>
    <p:extLst>
      <p:ext uri="{BB962C8B-B14F-4D97-AF65-F5344CB8AC3E}">
        <p14:creationId xmlns:p14="http://schemas.microsoft.com/office/powerpoint/2010/main" val="3002254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B3D62-6AE0-423C-88CB-E674001E3745}"/>
              </a:ext>
            </a:extLst>
          </p:cNvPr>
          <p:cNvSpPr>
            <a:spLocks noGrp="1"/>
          </p:cNvSpPr>
          <p:nvPr>
            <p:ph type="title"/>
          </p:nvPr>
        </p:nvSpPr>
        <p:spPr>
          <a:xfrm>
            <a:off x="1136428" y="627564"/>
            <a:ext cx="7474172" cy="1325563"/>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43C9E7B7-5119-456D-8586-ECABAEED00B1}"/>
              </a:ext>
            </a:extLst>
          </p:cNvPr>
          <p:cNvSpPr>
            <a:spLocks noGrp="1"/>
          </p:cNvSpPr>
          <p:nvPr>
            <p:ph idx="1"/>
          </p:nvPr>
        </p:nvSpPr>
        <p:spPr>
          <a:xfrm>
            <a:off x="955502" y="1703692"/>
            <a:ext cx="7996950" cy="4758892"/>
          </a:xfrm>
        </p:spPr>
        <p:txBody>
          <a:bodyPr anchor="ctr">
            <a:normAutofit lnSpcReduction="10000"/>
          </a:bodyPr>
          <a:lstStyle/>
          <a:p>
            <a:r>
              <a:rPr lang="en-GB" sz="1600" dirty="0"/>
              <a:t>Poole, J. (n.d.). Statements &amp; testimonies. [online] Elephantvoices.org. Available at: https://www.elephantvoices.org/multimedia-resources/statements-a-testimonies.html [Accessed 12 Nov. 2019].</a:t>
            </a:r>
          </a:p>
          <a:p>
            <a:r>
              <a:rPr lang="en-GB" sz="1600" dirty="0"/>
              <a:t>UK World Animal Protection. (2017). Taken for a ride: Thousands of elephants exploited for tourism are held in cruel conditions. [online] Available at: https://www.worldanimalprotection.org.uk/news/taken-ride-thousands-elephants-exploited-tourism-are-held-cruel-conditions [Accessed 12 Nov. 2019].</a:t>
            </a:r>
          </a:p>
          <a:p>
            <a:r>
              <a:rPr lang="en-GB" sz="1600" dirty="0"/>
              <a:t>Dr Jan Schmidt-Burbach. (2017). Taken for a ride, [online] p.48. Available at: https://d31j74p4lpxrfp.cloudfront.net/sites/default/files/us_files/taken_for_a_ride.pdf [Accessed 15 Nov. 2019].</a:t>
            </a:r>
          </a:p>
          <a:p>
            <a:r>
              <a:rPr lang="en-GB" sz="1600" dirty="0" err="1"/>
              <a:t>Pickhardt</a:t>
            </a:r>
            <a:r>
              <a:rPr lang="en-GB" sz="1600" dirty="0"/>
              <a:t>, Liam, "An Elephant Never Forgets: The Dark Side of Tourism in Thailand" (2019). Linfield College Student Symposium: A Celebration of Scholarship and Creative Achievement. Event. Submission 79. Available at: </a:t>
            </a:r>
            <a:r>
              <a:rPr lang="en-GB" sz="1600" dirty="0">
                <a:hlinkClick r:id="rId2"/>
              </a:rPr>
              <a:t>https://digitalcommons.linfield.edu/symposium/2019/all/79</a:t>
            </a:r>
            <a:endParaRPr lang="en-GB" sz="1600" dirty="0"/>
          </a:p>
          <a:p>
            <a:r>
              <a:rPr lang="en-GB" sz="1600" dirty="0"/>
              <a:t>Dick, R. (2016). The Use of Elephants in Leisure and its Negative Effects. </a:t>
            </a:r>
            <a:r>
              <a:rPr lang="en-GB" sz="1600" dirty="0" err="1"/>
              <a:t>Illuminare</a:t>
            </a:r>
            <a:r>
              <a:rPr lang="en-GB" sz="1600" dirty="0"/>
              <a:t>: A Student Journal in Recreation, Parks, and Leisure Studies, 14(1), pp.3,4.</a:t>
            </a:r>
          </a:p>
          <a:p>
            <a:r>
              <a:rPr lang="en-GB" sz="1600" dirty="0"/>
              <a:t>Langer, C. (2017). best elephant sanctuary experience near </a:t>
            </a:r>
            <a:r>
              <a:rPr lang="en-GB" sz="1600" dirty="0" err="1"/>
              <a:t>chiang</a:t>
            </a:r>
            <a:r>
              <a:rPr lang="en-GB" sz="1600" dirty="0"/>
              <a:t> </a:t>
            </a:r>
            <a:r>
              <a:rPr lang="en-GB" sz="1600" dirty="0" err="1"/>
              <a:t>mai</a:t>
            </a:r>
            <a:r>
              <a:rPr lang="en-GB" sz="1600" dirty="0"/>
              <a:t>, </a:t>
            </a:r>
            <a:r>
              <a:rPr lang="en-GB" sz="1600" dirty="0" err="1"/>
              <a:t>thailand</a:t>
            </a:r>
            <a:r>
              <a:rPr lang="en-GB" sz="1600" dirty="0"/>
              <a:t>. [online] </a:t>
            </a:r>
            <a:r>
              <a:rPr lang="en-GB" sz="1600" dirty="0" err="1"/>
              <a:t>Gingerfitspo</a:t>
            </a:r>
            <a:r>
              <a:rPr lang="en-GB" sz="1600" dirty="0"/>
              <a:t> l Health, Fitness &amp; Travel Blog. Available at: http://www.gingerfitspo.com/travel/best-elephant-sanctuary-experience-near-chiang-mai-thailand [Accessed 17 Nov. 2019].</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5F65C2F7-957A-41E0-BE17-713B206776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06329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1709</Words>
  <Application>Microsoft Office PowerPoint</Application>
  <PresentationFormat>Widescreen</PresentationFormat>
  <Paragraphs>56</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 subjugation of giants </vt:lpstr>
      <vt:lpstr>Proposal Summary</vt:lpstr>
      <vt:lpstr>Background information</vt:lpstr>
      <vt:lpstr>Research Methods </vt:lpstr>
      <vt:lpstr>Target Audience</vt:lpstr>
      <vt:lpstr>Statistics</vt:lpstr>
      <vt:lpstr>Conclusion</vt:lpstr>
      <vt:lpstr>Recommendations</vt:lpstr>
      <vt:lpstr>Storyboard</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subjugation of giants </dc:title>
  <dc:creator>Cameron Morgan</dc:creator>
  <cp:lastModifiedBy>Cameron Morgan</cp:lastModifiedBy>
  <cp:revision>1</cp:revision>
  <dcterms:created xsi:type="dcterms:W3CDTF">2019-11-17T23:25:16Z</dcterms:created>
  <dcterms:modified xsi:type="dcterms:W3CDTF">2019-11-17T23:45:11Z</dcterms:modified>
</cp:coreProperties>
</file>