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746875" cy="9913938"/>
  <p:embeddedFontLst>
    <p:embeddedFont>
      <p:font typeface="Open Sans" panose="020B0604020202020204" charset="0"/>
      <p:regular r:id="rId7"/>
      <p:bold r:id="rId8"/>
      <p:italic r:id="rId9"/>
      <p:boldItalic r:id="rId10"/>
    </p:embeddedFont>
    <p:embeddedFont>
      <p:font typeface="Verdana" panose="020B0604030504040204" pitchFamily="34" charset="0"/>
      <p:regular r:id="rId11"/>
      <p:bold r:id="rId12"/>
      <p:italic r:id="rId13"/>
      <p:boldItalic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6" name="Google Shape;7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6dc95160c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6dc95160cd_0_0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g6dc95160cd_0_0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SzPts val="1100"/>
              <a:buNone/>
            </a:pPr>
            <a:r>
              <a:rPr lang="en-GB"/>
              <a:t>Students to reflect on learning and different forms of healing</a:t>
            </a: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SzPts val="1100"/>
              <a:buNone/>
            </a:pPr>
            <a:r>
              <a:rPr lang="en-GB"/>
              <a:t>Individually. Students to reflect on their learning and write up some ideas. </a:t>
            </a: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Pair work: Share and discuss ideas with partner</a:t>
            </a: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Group work. Discuss. Provide feedback to whole class.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1" name="Google Shape;9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6dc9515ff3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6dc9515ff3_0_14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0" name="Google Shape;100;g6dc9515ff3_0_14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ft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ft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8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body" idx="1"/>
          </p:nvPr>
        </p:nvSpPr>
        <p:spPr>
          <a:xfrm rot="5400000">
            <a:off x="2613818" y="-556419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>
            <a:spLocks noGrp="1"/>
          </p:cNvSpPr>
          <p:nvPr>
            <p:ph type="ctrTitle"/>
          </p:nvPr>
        </p:nvSpPr>
        <p:spPr>
          <a:xfrm>
            <a:off x="914400" y="2205038"/>
            <a:ext cx="7772400" cy="1512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BMHP 5001</a:t>
            </a:r>
            <a:endParaRPr/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 Complementary Therapies</a:t>
            </a:r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Lesson Aims</a:t>
            </a:r>
            <a:endParaRPr/>
          </a:p>
        </p:txBody>
      </p:sp>
      <p:sp>
        <p:nvSpPr>
          <p:cNvPr id="87" name="Google Shape;87;p14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  Mediation, Consolidation and Review</a:t>
            </a: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Objectives</a:t>
            </a:r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consider the different forms of healing presented over the Module</a:t>
            </a:r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96" name="Google Shape;96;p1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Consider ‘medical colonialism’</a:t>
            </a:r>
            <a:endParaRPr/>
          </a:p>
        </p:txBody>
      </p:sp>
      <p:sp>
        <p:nvSpPr>
          <p:cNvPr id="103" name="Google Shape;103;p1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Is Global Health a repackaging of Colonialism?</a:t>
            </a:r>
            <a:endParaRPr/>
          </a:p>
        </p:txBody>
      </p:sp>
      <p:sp>
        <p:nvSpPr>
          <p:cNvPr id="104" name="Google Shape;104;p1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</Words>
  <Application>Microsoft Office PowerPoint</Application>
  <PresentationFormat>On-screen Show (4:3)</PresentationFormat>
  <Paragraphs>27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Verdana</vt:lpstr>
      <vt:lpstr>Open Sans</vt:lpstr>
      <vt:lpstr>Arial</vt:lpstr>
      <vt:lpstr>20140311PresentationUWTSDTemplate</vt:lpstr>
      <vt:lpstr>BMHP 5001  Complementary Therapies</vt:lpstr>
      <vt:lpstr>Lesson Aims</vt:lpstr>
      <vt:lpstr>Objectives</vt:lpstr>
      <vt:lpstr>Consider ‘medical colonialism’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 5001  Complementary Therapies</dc:title>
  <cp:lastModifiedBy>Joanna Walsh</cp:lastModifiedBy>
  <cp:revision>2</cp:revision>
  <dcterms:modified xsi:type="dcterms:W3CDTF">2020-07-28T07:20:20Z</dcterms:modified>
</cp:coreProperties>
</file>