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64" r:id="rId10"/>
    <p:sldId id="274" r:id="rId11"/>
    <p:sldId id="266" r:id="rId12"/>
    <p:sldId id="267" r:id="rId13"/>
    <p:sldId id="268" r:id="rId14"/>
    <p:sldId id="269" r:id="rId15"/>
    <p:sldId id="270" r:id="rId16"/>
    <p:sldId id="271" r:id="rId17"/>
    <p:sldId id="273"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A4204-4A79-43D9-9613-A24C6B2C9333}" v="33" dt="2020-05-12T13:20:12.6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Murphy" userId="5322092d624a3677" providerId="LiveId" clId="{0DAA4204-4A79-43D9-9613-A24C6B2C9333}"/>
    <pc:docChg chg="undo custSel mod addSld delSld modSld">
      <pc:chgData name="Seren Murphy" userId="5322092d624a3677" providerId="LiveId" clId="{0DAA4204-4A79-43D9-9613-A24C6B2C9333}" dt="2020-05-12T13:20:12.617" v="712" actId="20577"/>
      <pc:docMkLst>
        <pc:docMk/>
      </pc:docMkLst>
      <pc:sldChg chg="modSp mod">
        <pc:chgData name="Seren Murphy" userId="5322092d624a3677" providerId="LiveId" clId="{0DAA4204-4A79-43D9-9613-A24C6B2C9333}" dt="2020-05-12T12:22:24.695" v="285" actId="20577"/>
        <pc:sldMkLst>
          <pc:docMk/>
          <pc:sldMk cId="2953653325" sldId="258"/>
        </pc:sldMkLst>
        <pc:graphicFrameChg chg="modGraphic">
          <ac:chgData name="Seren Murphy" userId="5322092d624a3677" providerId="LiveId" clId="{0DAA4204-4A79-43D9-9613-A24C6B2C9333}" dt="2020-05-12T12:22:24.695" v="285" actId="20577"/>
          <ac:graphicFrameMkLst>
            <pc:docMk/>
            <pc:sldMk cId="2953653325" sldId="258"/>
            <ac:graphicFrameMk id="4" creationId="{CC00A13E-B3E3-434C-AEB9-7FE6039351B4}"/>
          </ac:graphicFrameMkLst>
        </pc:graphicFrameChg>
      </pc:sldChg>
      <pc:sldChg chg="modSp mod">
        <pc:chgData name="Seren Murphy" userId="5322092d624a3677" providerId="LiveId" clId="{0DAA4204-4A79-43D9-9613-A24C6B2C9333}" dt="2020-05-12T12:26:15.826" v="289" actId="20577"/>
        <pc:sldMkLst>
          <pc:docMk/>
          <pc:sldMk cId="3813667977" sldId="264"/>
        </pc:sldMkLst>
        <pc:spChg chg="mod">
          <ac:chgData name="Seren Murphy" userId="5322092d624a3677" providerId="LiveId" clId="{0DAA4204-4A79-43D9-9613-A24C6B2C9333}" dt="2020-05-12T12:26:15.826" v="289" actId="20577"/>
          <ac:spMkLst>
            <pc:docMk/>
            <pc:sldMk cId="3813667977" sldId="264"/>
            <ac:spMk id="3" creationId="{DBF71B46-9D05-4A6E-A798-462F70094A08}"/>
          </ac:spMkLst>
        </pc:spChg>
      </pc:sldChg>
      <pc:sldChg chg="modSp del">
        <pc:chgData name="Seren Murphy" userId="5322092d624a3677" providerId="LiveId" clId="{0DAA4204-4A79-43D9-9613-A24C6B2C9333}" dt="2020-05-12T12:41:24.796" v="433" actId="2696"/>
        <pc:sldMkLst>
          <pc:docMk/>
          <pc:sldMk cId="1380771367" sldId="265"/>
        </pc:sldMkLst>
        <pc:graphicFrameChg chg="mod">
          <ac:chgData name="Seren Murphy" userId="5322092d624a3677" providerId="LiveId" clId="{0DAA4204-4A79-43D9-9613-A24C6B2C9333}" dt="2020-05-12T12:40:12.914" v="332"/>
          <ac:graphicFrameMkLst>
            <pc:docMk/>
            <pc:sldMk cId="1380771367" sldId="265"/>
            <ac:graphicFrameMk id="30" creationId="{8C347430-AF3A-4FAD-8E5B-24D3F810A2C9}"/>
          </ac:graphicFrameMkLst>
        </pc:graphicFrameChg>
      </pc:sldChg>
      <pc:sldChg chg="modSp mod">
        <pc:chgData name="Seren Murphy" userId="5322092d624a3677" providerId="LiveId" clId="{0DAA4204-4A79-43D9-9613-A24C6B2C9333}" dt="2020-05-12T13:19:57.319" v="692" actId="20577"/>
        <pc:sldMkLst>
          <pc:docMk/>
          <pc:sldMk cId="1420868419" sldId="266"/>
        </pc:sldMkLst>
        <pc:graphicFrameChg chg="modGraphic">
          <ac:chgData name="Seren Murphy" userId="5322092d624a3677" providerId="LiveId" clId="{0DAA4204-4A79-43D9-9613-A24C6B2C9333}" dt="2020-05-12T13:19:57.319" v="692" actId="20577"/>
          <ac:graphicFrameMkLst>
            <pc:docMk/>
            <pc:sldMk cId="1420868419" sldId="266"/>
            <ac:graphicFrameMk id="4" creationId="{3B1B8F88-3197-4238-931B-37FFB6AC1176}"/>
          </ac:graphicFrameMkLst>
        </pc:graphicFrameChg>
      </pc:sldChg>
      <pc:sldChg chg="modSp">
        <pc:chgData name="Seren Murphy" userId="5322092d624a3677" providerId="LiveId" clId="{0DAA4204-4A79-43D9-9613-A24C6B2C9333}" dt="2020-05-12T13:20:12.617" v="712" actId="20577"/>
        <pc:sldMkLst>
          <pc:docMk/>
          <pc:sldMk cId="2999075874" sldId="268"/>
        </pc:sldMkLst>
        <pc:graphicFrameChg chg="mod">
          <ac:chgData name="Seren Murphy" userId="5322092d624a3677" providerId="LiveId" clId="{0DAA4204-4A79-43D9-9613-A24C6B2C9333}" dt="2020-05-12T13:20:12.617" v="712" actId="20577"/>
          <ac:graphicFrameMkLst>
            <pc:docMk/>
            <pc:sldMk cId="2999075874" sldId="268"/>
            <ac:graphicFrameMk id="35" creationId="{534E2E55-10F9-408C-A4C9-6882ADBCF1A8}"/>
          </ac:graphicFrameMkLst>
        </pc:graphicFrameChg>
      </pc:sldChg>
      <pc:sldChg chg="modSp mod">
        <pc:chgData name="Seren Murphy" userId="5322092d624a3677" providerId="LiveId" clId="{0DAA4204-4A79-43D9-9613-A24C6B2C9333}" dt="2020-05-12T12:57:54.090" v="523" actId="20577"/>
        <pc:sldMkLst>
          <pc:docMk/>
          <pc:sldMk cId="3081852066" sldId="269"/>
        </pc:sldMkLst>
        <pc:spChg chg="mod">
          <ac:chgData name="Seren Murphy" userId="5322092d624a3677" providerId="LiveId" clId="{0DAA4204-4A79-43D9-9613-A24C6B2C9333}" dt="2020-05-12T12:57:54.090" v="523" actId="20577"/>
          <ac:spMkLst>
            <pc:docMk/>
            <pc:sldMk cId="3081852066" sldId="269"/>
            <ac:spMk id="30" creationId="{49148C57-467B-4A4B-9B1B-D3F96071823A}"/>
          </ac:spMkLst>
        </pc:spChg>
      </pc:sldChg>
      <pc:sldChg chg="modSp mod">
        <pc:chgData name="Seren Murphy" userId="5322092d624a3677" providerId="LiveId" clId="{0DAA4204-4A79-43D9-9613-A24C6B2C9333}" dt="2020-05-12T11:27:20.965" v="120" actId="20577"/>
        <pc:sldMkLst>
          <pc:docMk/>
          <pc:sldMk cId="4128370802" sldId="272"/>
        </pc:sldMkLst>
        <pc:spChg chg="mod">
          <ac:chgData name="Seren Murphy" userId="5322092d624a3677" providerId="LiveId" clId="{0DAA4204-4A79-43D9-9613-A24C6B2C9333}" dt="2020-05-12T11:27:20.965" v="120" actId="20577"/>
          <ac:spMkLst>
            <pc:docMk/>
            <pc:sldMk cId="4128370802" sldId="272"/>
            <ac:spMk id="3" creationId="{E4C4DF1F-1AA8-4448-9E96-CE9270F08F0F}"/>
          </ac:spMkLst>
        </pc:spChg>
      </pc:sldChg>
      <pc:sldChg chg="addSp delSp modSp new mod setBg">
        <pc:chgData name="Seren Murphy" userId="5322092d624a3677" providerId="LiveId" clId="{0DAA4204-4A79-43D9-9613-A24C6B2C9333}" dt="2020-05-12T11:38:43.035" v="229" actId="20577"/>
        <pc:sldMkLst>
          <pc:docMk/>
          <pc:sldMk cId="2294009800" sldId="273"/>
        </pc:sldMkLst>
        <pc:spChg chg="mod">
          <ac:chgData name="Seren Murphy" userId="5322092d624a3677" providerId="LiveId" clId="{0DAA4204-4A79-43D9-9613-A24C6B2C9333}" dt="2020-05-12T11:38:31.738" v="225" actId="26606"/>
          <ac:spMkLst>
            <pc:docMk/>
            <pc:sldMk cId="2294009800" sldId="273"/>
            <ac:spMk id="2" creationId="{BC1C7184-56E6-499A-935F-E08C9B45A915}"/>
          </ac:spMkLst>
        </pc:spChg>
        <pc:spChg chg="add del mod">
          <ac:chgData name="Seren Murphy" userId="5322092d624a3677" providerId="LiveId" clId="{0DAA4204-4A79-43D9-9613-A24C6B2C9333}" dt="2020-05-12T11:38:43.035" v="229" actId="20577"/>
          <ac:spMkLst>
            <pc:docMk/>
            <pc:sldMk cId="2294009800" sldId="273"/>
            <ac:spMk id="3" creationId="{1F342B70-D683-4982-BC9B-A34B43F83947}"/>
          </ac:spMkLst>
        </pc:spChg>
        <pc:spChg chg="add del">
          <ac:chgData name="Seren Murphy" userId="5322092d624a3677" providerId="LiveId" clId="{0DAA4204-4A79-43D9-9613-A24C6B2C9333}" dt="2020-05-12T11:38:31.738" v="225" actId="26606"/>
          <ac:spMkLst>
            <pc:docMk/>
            <pc:sldMk cId="2294009800" sldId="273"/>
            <ac:spMk id="8" creationId="{4DA2902A-FA5D-45A8-81EE-4342D330FA0A}"/>
          </ac:spMkLst>
        </pc:spChg>
        <pc:spChg chg="add del">
          <ac:chgData name="Seren Murphy" userId="5322092d624a3677" providerId="LiveId" clId="{0DAA4204-4A79-43D9-9613-A24C6B2C9333}" dt="2020-05-12T11:38:31.738" v="225" actId="26606"/>
          <ac:spMkLst>
            <pc:docMk/>
            <pc:sldMk cId="2294009800" sldId="273"/>
            <ac:spMk id="10" creationId="{E22B538A-2A50-48E0-89A4-F2D2EEB125CF}"/>
          </ac:spMkLst>
        </pc:spChg>
        <pc:spChg chg="add del">
          <ac:chgData name="Seren Murphy" userId="5322092d624a3677" providerId="LiveId" clId="{0DAA4204-4A79-43D9-9613-A24C6B2C9333}" dt="2020-05-12T11:38:31.738" v="225" actId="26606"/>
          <ac:spMkLst>
            <pc:docMk/>
            <pc:sldMk cId="2294009800" sldId="273"/>
            <ac:spMk id="12" creationId="{D319273A-84F0-4EF0-9ABB-6725351DB0C5}"/>
          </ac:spMkLst>
        </pc:spChg>
        <pc:spChg chg="add del">
          <ac:chgData name="Seren Murphy" userId="5322092d624a3677" providerId="LiveId" clId="{0DAA4204-4A79-43D9-9613-A24C6B2C9333}" dt="2020-05-12T11:37:14.570" v="184" actId="26606"/>
          <ac:spMkLst>
            <pc:docMk/>
            <pc:sldMk cId="2294009800" sldId="273"/>
            <ac:spMk id="15" creationId="{9AAD8036-96D8-496C-8006-37ACA5AD8628}"/>
          </ac:spMkLst>
        </pc:spChg>
        <pc:spChg chg="add del">
          <ac:chgData name="Seren Murphy" userId="5322092d624a3677" providerId="LiveId" clId="{0DAA4204-4A79-43D9-9613-A24C6B2C9333}" dt="2020-05-12T11:37:14.570" v="184" actId="26606"/>
          <ac:spMkLst>
            <pc:docMk/>
            <pc:sldMk cId="2294009800" sldId="273"/>
            <ac:spMk id="16" creationId="{24A4CBA9-3463-4C65-BF46-6B6C50E7FC23}"/>
          </ac:spMkLst>
        </pc:spChg>
        <pc:spChg chg="add del">
          <ac:chgData name="Seren Murphy" userId="5322092d624a3677" providerId="LiveId" clId="{0DAA4204-4A79-43D9-9613-A24C6B2C9333}" dt="2020-05-12T11:37:14.570" v="184" actId="26606"/>
          <ac:spMkLst>
            <pc:docMk/>
            <pc:sldMk cId="2294009800" sldId="273"/>
            <ac:spMk id="17" creationId="{2DCEED6C-D39C-40AA-B89E-52C3FA5A704F}"/>
          </ac:spMkLst>
        </pc:spChg>
        <pc:spChg chg="add del">
          <ac:chgData name="Seren Murphy" userId="5322092d624a3677" providerId="LiveId" clId="{0DAA4204-4A79-43D9-9613-A24C6B2C9333}" dt="2020-05-12T11:36:28.717" v="182" actId="26606"/>
          <ac:spMkLst>
            <pc:docMk/>
            <pc:sldMk cId="2294009800" sldId="273"/>
            <ac:spMk id="19" creationId="{9AAD8036-96D8-496C-8006-37ACA5AD8628}"/>
          </ac:spMkLst>
        </pc:spChg>
        <pc:spChg chg="add del">
          <ac:chgData name="Seren Murphy" userId="5322092d624a3677" providerId="LiveId" clId="{0DAA4204-4A79-43D9-9613-A24C6B2C9333}" dt="2020-05-12T11:37:19.679" v="186" actId="26606"/>
          <ac:spMkLst>
            <pc:docMk/>
            <pc:sldMk cId="2294009800" sldId="273"/>
            <ac:spMk id="20" creationId="{1F342B70-D683-4982-BC9B-A34B43F83947}"/>
          </ac:spMkLst>
        </pc:spChg>
        <pc:spChg chg="add del">
          <ac:chgData name="Seren Murphy" userId="5322092d624a3677" providerId="LiveId" clId="{0DAA4204-4A79-43D9-9613-A24C6B2C9333}" dt="2020-05-12T11:36:28.717" v="182" actId="26606"/>
          <ac:spMkLst>
            <pc:docMk/>
            <pc:sldMk cId="2294009800" sldId="273"/>
            <ac:spMk id="21" creationId="{24A4CBA9-3463-4C65-BF46-6B6C50E7FC23}"/>
          </ac:spMkLst>
        </pc:spChg>
        <pc:spChg chg="add del">
          <ac:chgData name="Seren Murphy" userId="5322092d624a3677" providerId="LiveId" clId="{0DAA4204-4A79-43D9-9613-A24C6B2C9333}" dt="2020-05-12T11:36:28.717" v="182" actId="26606"/>
          <ac:spMkLst>
            <pc:docMk/>
            <pc:sldMk cId="2294009800" sldId="273"/>
            <ac:spMk id="23" creationId="{2DCEED6C-D39C-40AA-B89E-52C3FA5A704F}"/>
          </ac:spMkLst>
        </pc:spChg>
        <pc:spChg chg="add del">
          <ac:chgData name="Seren Murphy" userId="5322092d624a3677" providerId="LiveId" clId="{0DAA4204-4A79-43D9-9613-A24C6B2C9333}" dt="2020-05-12T11:37:52.287" v="203" actId="26606"/>
          <ac:spMkLst>
            <pc:docMk/>
            <pc:sldMk cId="2294009800" sldId="273"/>
            <ac:spMk id="24" creationId="{9AAD8036-96D8-496C-8006-37ACA5AD8628}"/>
          </ac:spMkLst>
        </pc:spChg>
        <pc:spChg chg="add del">
          <ac:chgData name="Seren Murphy" userId="5322092d624a3677" providerId="LiveId" clId="{0DAA4204-4A79-43D9-9613-A24C6B2C9333}" dt="2020-05-12T11:37:52.287" v="203" actId="26606"/>
          <ac:spMkLst>
            <pc:docMk/>
            <pc:sldMk cId="2294009800" sldId="273"/>
            <ac:spMk id="25" creationId="{24A4CBA9-3463-4C65-BF46-6B6C50E7FC23}"/>
          </ac:spMkLst>
        </pc:spChg>
        <pc:spChg chg="add del">
          <ac:chgData name="Seren Murphy" userId="5322092d624a3677" providerId="LiveId" clId="{0DAA4204-4A79-43D9-9613-A24C6B2C9333}" dt="2020-05-12T11:37:52.287" v="203" actId="26606"/>
          <ac:spMkLst>
            <pc:docMk/>
            <pc:sldMk cId="2294009800" sldId="273"/>
            <ac:spMk id="26" creationId="{2DCEED6C-D39C-40AA-B89E-52C3FA5A704F}"/>
          </ac:spMkLst>
        </pc:spChg>
        <pc:spChg chg="add del">
          <ac:chgData name="Seren Murphy" userId="5322092d624a3677" providerId="LiveId" clId="{0DAA4204-4A79-43D9-9613-A24C6B2C9333}" dt="2020-05-12T11:38:27.566" v="220" actId="26606"/>
          <ac:spMkLst>
            <pc:docMk/>
            <pc:sldMk cId="2294009800" sldId="273"/>
            <ac:spMk id="28" creationId="{886D4068-D045-48B0-9A00-198F2FE4B57C}"/>
          </ac:spMkLst>
        </pc:spChg>
        <pc:spChg chg="add del">
          <ac:chgData name="Seren Murphy" userId="5322092d624a3677" providerId="LiveId" clId="{0DAA4204-4A79-43D9-9613-A24C6B2C9333}" dt="2020-05-12T11:38:27.566" v="220" actId="26606"/>
          <ac:spMkLst>
            <pc:docMk/>
            <pc:sldMk cId="2294009800" sldId="273"/>
            <ac:spMk id="30" creationId="{12664C4B-AAE2-4AA0-8918-134E8086F37E}"/>
          </ac:spMkLst>
        </pc:spChg>
        <pc:spChg chg="add del">
          <ac:chgData name="Seren Murphy" userId="5322092d624a3677" providerId="LiveId" clId="{0DAA4204-4A79-43D9-9613-A24C6B2C9333}" dt="2020-05-12T11:38:27.566" v="220" actId="26606"/>
          <ac:spMkLst>
            <pc:docMk/>
            <pc:sldMk cId="2294009800" sldId="273"/>
            <ac:spMk id="31" creationId="{616F9FD8-4CFE-4C77-8F29-5D801C57E2AB}"/>
          </ac:spMkLst>
        </pc:spChg>
        <pc:spChg chg="add del">
          <ac:chgData name="Seren Murphy" userId="5322092d624a3677" providerId="LiveId" clId="{0DAA4204-4A79-43D9-9613-A24C6B2C9333}" dt="2020-05-12T11:38:29.104" v="222" actId="26606"/>
          <ac:spMkLst>
            <pc:docMk/>
            <pc:sldMk cId="2294009800" sldId="273"/>
            <ac:spMk id="33" creationId="{886D4068-D045-48B0-9A00-198F2FE4B57C}"/>
          </ac:spMkLst>
        </pc:spChg>
        <pc:spChg chg="add del">
          <ac:chgData name="Seren Murphy" userId="5322092d624a3677" providerId="LiveId" clId="{0DAA4204-4A79-43D9-9613-A24C6B2C9333}" dt="2020-05-12T11:38:29.104" v="222" actId="26606"/>
          <ac:spMkLst>
            <pc:docMk/>
            <pc:sldMk cId="2294009800" sldId="273"/>
            <ac:spMk id="35" creationId="{12664C4B-AAE2-4AA0-8918-134E8086F37E}"/>
          </ac:spMkLst>
        </pc:spChg>
        <pc:spChg chg="add del">
          <ac:chgData name="Seren Murphy" userId="5322092d624a3677" providerId="LiveId" clId="{0DAA4204-4A79-43D9-9613-A24C6B2C9333}" dt="2020-05-12T11:38:29.104" v="222" actId="26606"/>
          <ac:spMkLst>
            <pc:docMk/>
            <pc:sldMk cId="2294009800" sldId="273"/>
            <ac:spMk id="36" creationId="{616F9FD8-4CFE-4C77-8F29-5D801C57E2AB}"/>
          </ac:spMkLst>
        </pc:spChg>
        <pc:spChg chg="add del">
          <ac:chgData name="Seren Murphy" userId="5322092d624a3677" providerId="LiveId" clId="{0DAA4204-4A79-43D9-9613-A24C6B2C9333}" dt="2020-05-12T11:38:31.707" v="224" actId="26606"/>
          <ac:spMkLst>
            <pc:docMk/>
            <pc:sldMk cId="2294009800" sldId="273"/>
            <ac:spMk id="38" creationId="{C162DF2A-64D1-4AA9-BA42-8A4063EADE09}"/>
          </ac:spMkLst>
        </pc:spChg>
        <pc:spChg chg="add del">
          <ac:chgData name="Seren Murphy" userId="5322092d624a3677" providerId="LiveId" clId="{0DAA4204-4A79-43D9-9613-A24C6B2C9333}" dt="2020-05-12T11:38:31.707" v="224" actId="26606"/>
          <ac:spMkLst>
            <pc:docMk/>
            <pc:sldMk cId="2294009800" sldId="273"/>
            <ac:spMk id="39" creationId="{5D7C1373-63AF-4A75-909E-990E05356670}"/>
          </ac:spMkLst>
        </pc:spChg>
        <pc:spChg chg="add del">
          <ac:chgData name="Seren Murphy" userId="5322092d624a3677" providerId="LiveId" clId="{0DAA4204-4A79-43D9-9613-A24C6B2C9333}" dt="2020-05-12T11:38:31.707" v="224" actId="26606"/>
          <ac:spMkLst>
            <pc:docMk/>
            <pc:sldMk cId="2294009800" sldId="273"/>
            <ac:spMk id="40" creationId="{B4B5CC49-6FAE-42FA-99B6-A3FDA8C68848}"/>
          </ac:spMkLst>
        </pc:spChg>
        <pc:spChg chg="add del">
          <ac:chgData name="Seren Murphy" userId="5322092d624a3677" providerId="LiveId" clId="{0DAA4204-4A79-43D9-9613-A24C6B2C9333}" dt="2020-05-12T11:38:31.707" v="224" actId="26606"/>
          <ac:spMkLst>
            <pc:docMk/>
            <pc:sldMk cId="2294009800" sldId="273"/>
            <ac:spMk id="41" creationId="{E6BC9B4A-2119-4645-B4CA-7817D5FAF4B6}"/>
          </ac:spMkLst>
        </pc:spChg>
        <pc:spChg chg="add del">
          <ac:chgData name="Seren Murphy" userId="5322092d624a3677" providerId="LiveId" clId="{0DAA4204-4A79-43D9-9613-A24C6B2C9333}" dt="2020-05-12T11:38:31.707" v="224" actId="26606"/>
          <ac:spMkLst>
            <pc:docMk/>
            <pc:sldMk cId="2294009800" sldId="273"/>
            <ac:spMk id="43" creationId="{99A2CD81-3BB6-4ED6-A50F-DC14F37A95CF}"/>
          </ac:spMkLst>
        </pc:spChg>
        <pc:spChg chg="add">
          <ac:chgData name="Seren Murphy" userId="5322092d624a3677" providerId="LiveId" clId="{0DAA4204-4A79-43D9-9613-A24C6B2C9333}" dt="2020-05-12T11:38:31.738" v="225" actId="26606"/>
          <ac:spMkLst>
            <pc:docMk/>
            <pc:sldMk cId="2294009800" sldId="273"/>
            <ac:spMk id="45" creationId="{C162DF2A-64D1-4AA9-BA42-8A4063EADE09}"/>
          </ac:spMkLst>
        </pc:spChg>
        <pc:spChg chg="add">
          <ac:chgData name="Seren Murphy" userId="5322092d624a3677" providerId="LiveId" clId="{0DAA4204-4A79-43D9-9613-A24C6B2C9333}" dt="2020-05-12T11:38:31.738" v="225" actId="26606"/>
          <ac:spMkLst>
            <pc:docMk/>
            <pc:sldMk cId="2294009800" sldId="273"/>
            <ac:spMk id="46" creationId="{5D7C1373-63AF-4A75-909E-990E05356670}"/>
          </ac:spMkLst>
        </pc:spChg>
        <pc:spChg chg="add">
          <ac:chgData name="Seren Murphy" userId="5322092d624a3677" providerId="LiveId" clId="{0DAA4204-4A79-43D9-9613-A24C6B2C9333}" dt="2020-05-12T11:38:31.738" v="225" actId="26606"/>
          <ac:spMkLst>
            <pc:docMk/>
            <pc:sldMk cId="2294009800" sldId="273"/>
            <ac:spMk id="47" creationId="{57F231E5-F402-49E1-82B4-C762909ED227}"/>
          </ac:spMkLst>
        </pc:spChg>
        <pc:spChg chg="add">
          <ac:chgData name="Seren Murphy" userId="5322092d624a3677" providerId="LiveId" clId="{0DAA4204-4A79-43D9-9613-A24C6B2C9333}" dt="2020-05-12T11:38:31.738" v="225" actId="26606"/>
          <ac:spMkLst>
            <pc:docMk/>
            <pc:sldMk cId="2294009800" sldId="273"/>
            <ac:spMk id="48" creationId="{6F0BA12B-74D1-4DB1-9A3F-C9BA27B81512}"/>
          </ac:spMkLst>
        </pc:spChg>
        <pc:spChg chg="add">
          <ac:chgData name="Seren Murphy" userId="5322092d624a3677" providerId="LiveId" clId="{0DAA4204-4A79-43D9-9613-A24C6B2C9333}" dt="2020-05-12T11:38:31.738" v="225" actId="26606"/>
          <ac:spMkLst>
            <pc:docMk/>
            <pc:sldMk cId="2294009800" sldId="273"/>
            <ac:spMk id="49" creationId="{515FCC40-AA93-4D3B-90D0-69BC824EAD47}"/>
          </ac:spMkLst>
        </pc:spChg>
        <pc:graphicFrameChg chg="add del mod">
          <ac:chgData name="Seren Murphy" userId="5322092d624a3677" providerId="LiveId" clId="{0DAA4204-4A79-43D9-9613-A24C6B2C9333}" dt="2020-05-12T11:36:28.717" v="182" actId="26606"/>
          <ac:graphicFrameMkLst>
            <pc:docMk/>
            <pc:sldMk cId="2294009800" sldId="273"/>
            <ac:graphicFrameMk id="14" creationId="{D9EC67FC-9CD6-4F9D-837B-97D586A5C9C6}"/>
          </ac:graphicFrameMkLst>
        </pc:graphicFrameChg>
        <pc:graphicFrameChg chg="add del">
          <ac:chgData name="Seren Murphy" userId="5322092d624a3677" providerId="LiveId" clId="{0DAA4204-4A79-43D9-9613-A24C6B2C9333}" dt="2020-05-12T11:37:14.570" v="184" actId="26606"/>
          <ac:graphicFrameMkLst>
            <pc:docMk/>
            <pc:sldMk cId="2294009800" sldId="273"/>
            <ac:graphicFrameMk id="18" creationId="{534C8E7D-9248-4F27-B8EE-F2AD4EC18AC3}"/>
          </ac:graphicFrameMkLst>
        </pc:graphicFrameChg>
        <pc:graphicFrameChg chg="add del">
          <ac:chgData name="Seren Murphy" userId="5322092d624a3677" providerId="LiveId" clId="{0DAA4204-4A79-43D9-9613-A24C6B2C9333}" dt="2020-05-12T11:37:52.287" v="203" actId="26606"/>
          <ac:graphicFrameMkLst>
            <pc:docMk/>
            <pc:sldMk cId="2294009800" sldId="273"/>
            <ac:graphicFrameMk id="27" creationId="{0A1E79B8-F651-495D-A16D-5A3855CCC522}"/>
          </ac:graphicFrameMkLst>
        </pc:graphicFrameChg>
        <pc:picChg chg="add del">
          <ac:chgData name="Seren Murphy" userId="5322092d624a3677" providerId="LiveId" clId="{0DAA4204-4A79-43D9-9613-A24C6B2C9333}" dt="2020-05-12T11:36:01.196" v="178"/>
          <ac:picMkLst>
            <pc:docMk/>
            <pc:sldMk cId="2294009800" sldId="273"/>
            <ac:picMk id="4" creationId="{55597937-55C7-4F43-9D96-030B4D6718E5}"/>
          </ac:picMkLst>
        </pc:picChg>
        <pc:picChg chg="add del">
          <ac:chgData name="Seren Murphy" userId="5322092d624a3677" providerId="LiveId" clId="{0DAA4204-4A79-43D9-9613-A24C6B2C9333}" dt="2020-05-12T11:36:27.534" v="181"/>
          <ac:picMkLst>
            <pc:docMk/>
            <pc:sldMk cId="2294009800" sldId="273"/>
            <ac:picMk id="5" creationId="{F3B5E69C-4A38-43B6-920F-940D67A2341D}"/>
          </ac:picMkLst>
        </pc:picChg>
        <pc:picChg chg="add del">
          <ac:chgData name="Seren Murphy" userId="5322092d624a3677" providerId="LiveId" clId="{0DAA4204-4A79-43D9-9613-A24C6B2C9333}" dt="2020-05-12T11:37:19.679" v="186" actId="26606"/>
          <ac:picMkLst>
            <pc:docMk/>
            <pc:sldMk cId="2294009800" sldId="273"/>
            <ac:picMk id="22" creationId="{F885F4D1-B0BF-4B64-8591-B9EE3620CBEA}"/>
          </ac:picMkLst>
        </pc:picChg>
        <pc:picChg chg="add del">
          <ac:chgData name="Seren Murphy" userId="5322092d624a3677" providerId="LiveId" clId="{0DAA4204-4A79-43D9-9613-A24C6B2C9333}" dt="2020-05-12T11:38:27.566" v="220" actId="26606"/>
          <ac:picMkLst>
            <pc:docMk/>
            <pc:sldMk cId="2294009800" sldId="273"/>
            <ac:picMk id="29" creationId="{1BF44F96-A182-45A5-AF24-D10A2A1EF3B9}"/>
          </ac:picMkLst>
        </pc:picChg>
        <pc:picChg chg="add del">
          <ac:chgData name="Seren Murphy" userId="5322092d624a3677" providerId="LiveId" clId="{0DAA4204-4A79-43D9-9613-A24C6B2C9333}" dt="2020-05-12T11:38:29.104" v="222" actId="26606"/>
          <ac:picMkLst>
            <pc:docMk/>
            <pc:sldMk cId="2294009800" sldId="273"/>
            <ac:picMk id="34" creationId="{6385877A-EFDA-46B0-B932-CB365F261A2B}"/>
          </ac:picMkLst>
        </pc:picChg>
        <pc:cxnChg chg="add del">
          <ac:chgData name="Seren Murphy" userId="5322092d624a3677" providerId="LiveId" clId="{0DAA4204-4A79-43D9-9613-A24C6B2C9333}" dt="2020-05-12T11:38:31.707" v="224" actId="26606"/>
          <ac:cxnSpMkLst>
            <pc:docMk/>
            <pc:sldMk cId="2294009800" sldId="273"/>
            <ac:cxnSpMk id="42" creationId="{158D888F-D87A-4C3C-BD82-273E4C8C5E83}"/>
          </ac:cxnSpMkLst>
        </pc:cxnChg>
      </pc:sldChg>
      <pc:sldChg chg="addSp delSp modSp new mod setBg">
        <pc:chgData name="Seren Murphy" userId="5322092d624a3677" providerId="LiveId" clId="{0DAA4204-4A79-43D9-9613-A24C6B2C9333}" dt="2020-05-12T12:42:02.558" v="440" actId="26606"/>
        <pc:sldMkLst>
          <pc:docMk/>
          <pc:sldMk cId="2715304157" sldId="274"/>
        </pc:sldMkLst>
        <pc:spChg chg="mod">
          <ac:chgData name="Seren Murphy" userId="5322092d624a3677" providerId="LiveId" clId="{0DAA4204-4A79-43D9-9613-A24C6B2C9333}" dt="2020-05-12T12:42:02.558" v="440" actId="26606"/>
          <ac:spMkLst>
            <pc:docMk/>
            <pc:sldMk cId="2715304157" sldId="274"/>
            <ac:spMk id="2" creationId="{488C0C40-78DB-4882-86F4-B5F926A96266}"/>
          </ac:spMkLst>
        </pc:spChg>
        <pc:spChg chg="add del mod">
          <ac:chgData name="Seren Murphy" userId="5322092d624a3677" providerId="LiveId" clId="{0DAA4204-4A79-43D9-9613-A24C6B2C9333}" dt="2020-05-12T12:42:02.558" v="440" actId="26606"/>
          <ac:spMkLst>
            <pc:docMk/>
            <pc:sldMk cId="2715304157" sldId="274"/>
            <ac:spMk id="3" creationId="{39429B38-2BEE-4343-B58F-97963963C95D}"/>
          </ac:spMkLst>
        </pc:spChg>
        <pc:spChg chg="add del">
          <ac:chgData name="Seren Murphy" userId="5322092d624a3677" providerId="LiveId" clId="{0DAA4204-4A79-43D9-9613-A24C6B2C9333}" dt="2020-05-12T12:41:45.386" v="435" actId="26606"/>
          <ac:spMkLst>
            <pc:docMk/>
            <pc:sldMk cId="2715304157" sldId="274"/>
            <ac:spMk id="9" creationId="{886D4068-D045-48B0-9A00-198F2FE4B57C}"/>
          </ac:spMkLst>
        </pc:spChg>
        <pc:spChg chg="add del">
          <ac:chgData name="Seren Murphy" userId="5322092d624a3677" providerId="LiveId" clId="{0DAA4204-4A79-43D9-9613-A24C6B2C9333}" dt="2020-05-12T12:42:02.524" v="439" actId="26606"/>
          <ac:spMkLst>
            <pc:docMk/>
            <pc:sldMk cId="2715304157" sldId="274"/>
            <ac:spMk id="10" creationId="{CDF7C9B3-01BE-4D46-ACA2-312DFE36A143}"/>
          </ac:spMkLst>
        </pc:spChg>
        <pc:spChg chg="add del">
          <ac:chgData name="Seren Murphy" userId="5322092d624a3677" providerId="LiveId" clId="{0DAA4204-4A79-43D9-9613-A24C6B2C9333}" dt="2020-05-12T12:41:45.386" v="435" actId="26606"/>
          <ac:spMkLst>
            <pc:docMk/>
            <pc:sldMk cId="2715304157" sldId="274"/>
            <ac:spMk id="11" creationId="{12664C4B-AAE2-4AA0-8918-134E8086F37E}"/>
          </ac:spMkLst>
        </pc:spChg>
        <pc:spChg chg="add del">
          <ac:chgData name="Seren Murphy" userId="5322092d624a3677" providerId="LiveId" clId="{0DAA4204-4A79-43D9-9613-A24C6B2C9333}" dt="2020-05-12T12:41:45.386" v="435" actId="26606"/>
          <ac:spMkLst>
            <pc:docMk/>
            <pc:sldMk cId="2715304157" sldId="274"/>
            <ac:spMk id="13" creationId="{616F9FD8-4CFE-4C77-8F29-5D801C57E2AB}"/>
          </ac:spMkLst>
        </pc:spChg>
        <pc:spChg chg="add del">
          <ac:chgData name="Seren Murphy" userId="5322092d624a3677" providerId="LiveId" clId="{0DAA4204-4A79-43D9-9613-A24C6B2C9333}" dt="2020-05-12T12:41:57.278" v="437" actId="26606"/>
          <ac:spMkLst>
            <pc:docMk/>
            <pc:sldMk cId="2715304157" sldId="274"/>
            <ac:spMk id="15" creationId="{886D4068-D045-48B0-9A00-198F2FE4B57C}"/>
          </ac:spMkLst>
        </pc:spChg>
        <pc:spChg chg="add del">
          <ac:chgData name="Seren Murphy" userId="5322092d624a3677" providerId="LiveId" clId="{0DAA4204-4A79-43D9-9613-A24C6B2C9333}" dt="2020-05-12T12:41:57.278" v="437" actId="26606"/>
          <ac:spMkLst>
            <pc:docMk/>
            <pc:sldMk cId="2715304157" sldId="274"/>
            <ac:spMk id="17" creationId="{12664C4B-AAE2-4AA0-8918-134E8086F37E}"/>
          </ac:spMkLst>
        </pc:spChg>
        <pc:spChg chg="add del">
          <ac:chgData name="Seren Murphy" userId="5322092d624a3677" providerId="LiveId" clId="{0DAA4204-4A79-43D9-9613-A24C6B2C9333}" dt="2020-05-12T12:41:57.278" v="437" actId="26606"/>
          <ac:spMkLst>
            <pc:docMk/>
            <pc:sldMk cId="2715304157" sldId="274"/>
            <ac:spMk id="18" creationId="{616F9FD8-4CFE-4C77-8F29-5D801C57E2AB}"/>
          </ac:spMkLst>
        </pc:spChg>
        <pc:graphicFrameChg chg="add del">
          <ac:chgData name="Seren Murphy" userId="5322092d624a3677" providerId="LiveId" clId="{0DAA4204-4A79-43D9-9613-A24C6B2C9333}" dt="2020-05-12T12:42:02.524" v="439" actId="26606"/>
          <ac:graphicFrameMkLst>
            <pc:docMk/>
            <pc:sldMk cId="2715304157" sldId="274"/>
            <ac:graphicFrameMk id="20" creationId="{4FDC766F-11D9-412E-A56D-AF1A5661A83A}"/>
          </ac:graphicFrameMkLst>
        </pc:graphicFrameChg>
        <pc:graphicFrameChg chg="add">
          <ac:chgData name="Seren Murphy" userId="5322092d624a3677" providerId="LiveId" clId="{0DAA4204-4A79-43D9-9613-A24C6B2C9333}" dt="2020-05-12T12:42:02.558" v="440" actId="26606"/>
          <ac:graphicFrameMkLst>
            <pc:docMk/>
            <pc:sldMk cId="2715304157" sldId="274"/>
            <ac:graphicFrameMk id="22" creationId="{D4F9A005-8855-4A8A-BC78-32C5E11E3324}"/>
          </ac:graphicFrameMkLst>
        </pc:graphicFrameChg>
        <pc:picChg chg="add del">
          <ac:chgData name="Seren Murphy" userId="5322092d624a3677" providerId="LiveId" clId="{0DAA4204-4A79-43D9-9613-A24C6B2C9333}" dt="2020-05-12T12:41:45.386" v="435" actId="26606"/>
          <ac:picMkLst>
            <pc:docMk/>
            <pc:sldMk cId="2715304157" sldId="274"/>
            <ac:picMk id="5" creationId="{A89178F0-921B-4F47-BA08-258ECAD80E5F}"/>
          </ac:picMkLst>
        </pc:picChg>
        <pc:picChg chg="add del">
          <ac:chgData name="Seren Murphy" userId="5322092d624a3677" providerId="LiveId" clId="{0DAA4204-4A79-43D9-9613-A24C6B2C9333}" dt="2020-05-12T12:41:57.278" v="437" actId="26606"/>
          <ac:picMkLst>
            <pc:docMk/>
            <pc:sldMk cId="2715304157" sldId="274"/>
            <ac:picMk id="16" creationId="{1DA23056-E914-47E7-8978-868E183E390A}"/>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FA1BDBD-CE51-4F2F-B229-5E830A1D09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B0C386-6F50-4BF5-9CF8-93772F24451D}">
      <dgm:prSet/>
      <dgm:spPr/>
      <dgm:t>
        <a:bodyPr/>
        <a:lstStyle/>
        <a:p>
          <a:r>
            <a:rPr lang="en-US"/>
            <a:t>During his research on team roles, Belbin explains the difference between a leader and a manager. He explains that a manager looks after and deploys resources efficiently, whilst a leader is able to give direction.</a:t>
          </a:r>
        </a:p>
      </dgm:t>
    </dgm:pt>
    <dgm:pt modelId="{3828FFA0-7406-4CEC-8817-65B9EFD515F0}" type="parTrans" cxnId="{04A9F6C8-E681-46C7-A15D-572068F7A1EB}">
      <dgm:prSet/>
      <dgm:spPr/>
      <dgm:t>
        <a:bodyPr/>
        <a:lstStyle/>
        <a:p>
          <a:endParaRPr lang="en-US"/>
        </a:p>
      </dgm:t>
    </dgm:pt>
    <dgm:pt modelId="{8B5564C9-E647-4670-B5BE-12127B3E376F}" type="sibTrans" cxnId="{04A9F6C8-E681-46C7-A15D-572068F7A1EB}">
      <dgm:prSet/>
      <dgm:spPr/>
      <dgm:t>
        <a:bodyPr/>
        <a:lstStyle/>
        <a:p>
          <a:endParaRPr lang="en-US"/>
        </a:p>
      </dgm:t>
    </dgm:pt>
    <dgm:pt modelId="{0C8A7F5A-A042-4588-AC34-CF2D7C460E98}">
      <dgm:prSet/>
      <dgm:spPr/>
      <dgm:t>
        <a:bodyPr/>
        <a:lstStyle/>
        <a:p>
          <a:r>
            <a:rPr lang="en-GB"/>
            <a:t>What is it?</a:t>
          </a:r>
          <a:endParaRPr lang="en-US"/>
        </a:p>
      </dgm:t>
    </dgm:pt>
    <dgm:pt modelId="{043746F8-3C49-4940-9862-067EE5C45E92}" type="parTrans" cxnId="{497A17E2-BCDA-4BB9-9E06-2ED5A1584DAA}">
      <dgm:prSet/>
      <dgm:spPr/>
      <dgm:t>
        <a:bodyPr/>
        <a:lstStyle/>
        <a:p>
          <a:endParaRPr lang="en-US"/>
        </a:p>
      </dgm:t>
    </dgm:pt>
    <dgm:pt modelId="{22B60E0B-9A91-4470-92A9-E15E83707B34}" type="sibTrans" cxnId="{497A17E2-BCDA-4BB9-9E06-2ED5A1584DAA}">
      <dgm:prSet/>
      <dgm:spPr/>
      <dgm:t>
        <a:bodyPr/>
        <a:lstStyle/>
        <a:p>
          <a:endParaRPr lang="en-US"/>
        </a:p>
      </dgm:t>
    </dgm:pt>
    <dgm:pt modelId="{B62F3134-823D-423D-8403-3C77535AEB74}">
      <dgm:prSet/>
      <dgm:spPr/>
      <dgm:t>
        <a:bodyPr/>
        <a:lstStyle/>
        <a:p>
          <a:r>
            <a:rPr lang="en-GB"/>
            <a:t>What does it do?</a:t>
          </a:r>
          <a:endParaRPr lang="en-US"/>
        </a:p>
      </dgm:t>
    </dgm:pt>
    <dgm:pt modelId="{7EF87C66-F68D-4E7C-BC60-AD65253E3013}" type="parTrans" cxnId="{A826DC19-704D-441F-ACBB-96B11A56B518}">
      <dgm:prSet/>
      <dgm:spPr/>
      <dgm:t>
        <a:bodyPr/>
        <a:lstStyle/>
        <a:p>
          <a:endParaRPr lang="en-US"/>
        </a:p>
      </dgm:t>
    </dgm:pt>
    <dgm:pt modelId="{EA27135F-4B65-461C-ADCD-2292B2D79A6C}" type="sibTrans" cxnId="{A826DC19-704D-441F-ACBB-96B11A56B518}">
      <dgm:prSet/>
      <dgm:spPr/>
      <dgm:t>
        <a:bodyPr/>
        <a:lstStyle/>
        <a:p>
          <a:endParaRPr lang="en-US"/>
        </a:p>
      </dgm:t>
    </dgm:pt>
    <dgm:pt modelId="{F7533943-E38D-4184-823F-4B5DB8C7F143}">
      <dgm:prSet/>
      <dgm:spPr/>
      <dgm:t>
        <a:bodyPr/>
        <a:lstStyle/>
        <a:p>
          <a:r>
            <a:rPr lang="en-GB"/>
            <a:t>Which one am I?</a:t>
          </a:r>
          <a:endParaRPr lang="en-US"/>
        </a:p>
      </dgm:t>
    </dgm:pt>
    <dgm:pt modelId="{41C152F0-6580-4B72-A130-358E81311BC3}" type="parTrans" cxnId="{B2F343F8-A1C8-4F85-A21D-208112D0B186}">
      <dgm:prSet/>
      <dgm:spPr/>
      <dgm:t>
        <a:bodyPr/>
        <a:lstStyle/>
        <a:p>
          <a:endParaRPr lang="en-US"/>
        </a:p>
      </dgm:t>
    </dgm:pt>
    <dgm:pt modelId="{00F32F8E-E30D-4AC0-911B-B3AE0D28BAD9}" type="sibTrans" cxnId="{B2F343F8-A1C8-4F85-A21D-208112D0B186}">
      <dgm:prSet/>
      <dgm:spPr/>
      <dgm:t>
        <a:bodyPr/>
        <a:lstStyle/>
        <a:p>
          <a:endParaRPr lang="en-US"/>
        </a:p>
      </dgm:t>
    </dgm:pt>
    <dgm:pt modelId="{C8D2719A-A1D4-4F52-B620-F5B8F467B983}">
      <dgm:prSet/>
      <dgm:spPr/>
      <dgm:t>
        <a:bodyPr/>
        <a:lstStyle/>
        <a:p>
          <a:r>
            <a:rPr lang="en-GB"/>
            <a:t>Does my own employment make use of my abilities?</a:t>
          </a:r>
          <a:endParaRPr lang="en-US"/>
        </a:p>
      </dgm:t>
    </dgm:pt>
    <dgm:pt modelId="{3DEDF6FD-EB31-4DB5-9A93-A1B2C1128066}" type="parTrans" cxnId="{3587A4A6-50FF-4075-A854-FA3E3606EE18}">
      <dgm:prSet/>
      <dgm:spPr/>
      <dgm:t>
        <a:bodyPr/>
        <a:lstStyle/>
        <a:p>
          <a:endParaRPr lang="en-US"/>
        </a:p>
      </dgm:t>
    </dgm:pt>
    <dgm:pt modelId="{4C2FC29B-666C-4787-BDDC-B0DCE8329A06}" type="sibTrans" cxnId="{3587A4A6-50FF-4075-A854-FA3E3606EE18}">
      <dgm:prSet/>
      <dgm:spPr/>
      <dgm:t>
        <a:bodyPr/>
        <a:lstStyle/>
        <a:p>
          <a:endParaRPr lang="en-US"/>
        </a:p>
      </dgm:t>
    </dgm:pt>
    <dgm:pt modelId="{01E9DAA1-F4F1-4392-AD36-DF36BA88C796}" type="pres">
      <dgm:prSet presAssocID="{1FA1BDBD-CE51-4F2F-B229-5E830A1D0991}" presName="linear" presStyleCnt="0">
        <dgm:presLayoutVars>
          <dgm:animLvl val="lvl"/>
          <dgm:resizeHandles val="exact"/>
        </dgm:presLayoutVars>
      </dgm:prSet>
      <dgm:spPr/>
    </dgm:pt>
    <dgm:pt modelId="{75CBE3B4-2DDB-41EF-BAC9-788318DD6E45}" type="pres">
      <dgm:prSet presAssocID="{26B0C386-6F50-4BF5-9CF8-93772F24451D}" presName="parentText" presStyleLbl="node1" presStyleIdx="0" presStyleCnt="5">
        <dgm:presLayoutVars>
          <dgm:chMax val="0"/>
          <dgm:bulletEnabled val="1"/>
        </dgm:presLayoutVars>
      </dgm:prSet>
      <dgm:spPr/>
    </dgm:pt>
    <dgm:pt modelId="{8731BCDD-DE53-4C9F-BE0C-6686A9131D53}" type="pres">
      <dgm:prSet presAssocID="{8B5564C9-E647-4670-B5BE-12127B3E376F}" presName="spacer" presStyleCnt="0"/>
      <dgm:spPr/>
    </dgm:pt>
    <dgm:pt modelId="{1443043D-2362-4149-AC77-B2AFB34ADD38}" type="pres">
      <dgm:prSet presAssocID="{0C8A7F5A-A042-4588-AC34-CF2D7C460E98}" presName="parentText" presStyleLbl="node1" presStyleIdx="1" presStyleCnt="5">
        <dgm:presLayoutVars>
          <dgm:chMax val="0"/>
          <dgm:bulletEnabled val="1"/>
        </dgm:presLayoutVars>
      </dgm:prSet>
      <dgm:spPr/>
    </dgm:pt>
    <dgm:pt modelId="{7338AC06-7365-404F-AA90-178E0BA7195B}" type="pres">
      <dgm:prSet presAssocID="{22B60E0B-9A91-4470-92A9-E15E83707B34}" presName="spacer" presStyleCnt="0"/>
      <dgm:spPr/>
    </dgm:pt>
    <dgm:pt modelId="{D77C243F-C286-4AFC-8BA4-FC13945B34E9}" type="pres">
      <dgm:prSet presAssocID="{B62F3134-823D-423D-8403-3C77535AEB74}" presName="parentText" presStyleLbl="node1" presStyleIdx="2" presStyleCnt="5">
        <dgm:presLayoutVars>
          <dgm:chMax val="0"/>
          <dgm:bulletEnabled val="1"/>
        </dgm:presLayoutVars>
      </dgm:prSet>
      <dgm:spPr/>
    </dgm:pt>
    <dgm:pt modelId="{2835B55E-70B0-4A0F-873D-4A15F7CF22BC}" type="pres">
      <dgm:prSet presAssocID="{EA27135F-4B65-461C-ADCD-2292B2D79A6C}" presName="spacer" presStyleCnt="0"/>
      <dgm:spPr/>
    </dgm:pt>
    <dgm:pt modelId="{0B458E03-0D6E-4317-8ADF-AD5695D5327A}" type="pres">
      <dgm:prSet presAssocID="{F7533943-E38D-4184-823F-4B5DB8C7F143}" presName="parentText" presStyleLbl="node1" presStyleIdx="3" presStyleCnt="5">
        <dgm:presLayoutVars>
          <dgm:chMax val="0"/>
          <dgm:bulletEnabled val="1"/>
        </dgm:presLayoutVars>
      </dgm:prSet>
      <dgm:spPr/>
    </dgm:pt>
    <dgm:pt modelId="{5A803592-9A95-4502-A3EF-6D05A986028A}" type="pres">
      <dgm:prSet presAssocID="{00F32F8E-E30D-4AC0-911B-B3AE0D28BAD9}" presName="spacer" presStyleCnt="0"/>
      <dgm:spPr/>
    </dgm:pt>
    <dgm:pt modelId="{A66E5D58-E452-4980-969F-B3A6B0A16CBF}" type="pres">
      <dgm:prSet presAssocID="{C8D2719A-A1D4-4F52-B620-F5B8F467B983}" presName="parentText" presStyleLbl="node1" presStyleIdx="4" presStyleCnt="5">
        <dgm:presLayoutVars>
          <dgm:chMax val="0"/>
          <dgm:bulletEnabled val="1"/>
        </dgm:presLayoutVars>
      </dgm:prSet>
      <dgm:spPr/>
    </dgm:pt>
  </dgm:ptLst>
  <dgm:cxnLst>
    <dgm:cxn modelId="{A826DC19-704D-441F-ACBB-96B11A56B518}" srcId="{1FA1BDBD-CE51-4F2F-B229-5E830A1D0991}" destId="{B62F3134-823D-423D-8403-3C77535AEB74}" srcOrd="2" destOrd="0" parTransId="{7EF87C66-F68D-4E7C-BC60-AD65253E3013}" sibTransId="{EA27135F-4B65-461C-ADCD-2292B2D79A6C}"/>
    <dgm:cxn modelId="{6CE1552C-A255-40D0-A69F-D24FF53DACC2}" type="presOf" srcId="{F7533943-E38D-4184-823F-4B5DB8C7F143}" destId="{0B458E03-0D6E-4317-8ADF-AD5695D5327A}" srcOrd="0" destOrd="0" presId="urn:microsoft.com/office/officeart/2005/8/layout/vList2"/>
    <dgm:cxn modelId="{A6763E8D-19C7-4993-981F-C300D954F159}" type="presOf" srcId="{26B0C386-6F50-4BF5-9CF8-93772F24451D}" destId="{75CBE3B4-2DDB-41EF-BAC9-788318DD6E45}" srcOrd="0" destOrd="0" presId="urn:microsoft.com/office/officeart/2005/8/layout/vList2"/>
    <dgm:cxn modelId="{38949692-CB3B-499D-AEBD-103837E40D4B}" type="presOf" srcId="{C8D2719A-A1D4-4F52-B620-F5B8F467B983}" destId="{A66E5D58-E452-4980-969F-B3A6B0A16CBF}" srcOrd="0" destOrd="0" presId="urn:microsoft.com/office/officeart/2005/8/layout/vList2"/>
    <dgm:cxn modelId="{E489E09D-72D1-4BFB-AF87-83327AF87CA9}" type="presOf" srcId="{0C8A7F5A-A042-4588-AC34-CF2D7C460E98}" destId="{1443043D-2362-4149-AC77-B2AFB34ADD38}" srcOrd="0" destOrd="0" presId="urn:microsoft.com/office/officeart/2005/8/layout/vList2"/>
    <dgm:cxn modelId="{3587A4A6-50FF-4075-A854-FA3E3606EE18}" srcId="{1FA1BDBD-CE51-4F2F-B229-5E830A1D0991}" destId="{C8D2719A-A1D4-4F52-B620-F5B8F467B983}" srcOrd="4" destOrd="0" parTransId="{3DEDF6FD-EB31-4DB5-9A93-A1B2C1128066}" sibTransId="{4C2FC29B-666C-4787-BDDC-B0DCE8329A06}"/>
    <dgm:cxn modelId="{84B8AAB6-DE6A-45B4-B008-E0D2E1489E4C}" type="presOf" srcId="{B62F3134-823D-423D-8403-3C77535AEB74}" destId="{D77C243F-C286-4AFC-8BA4-FC13945B34E9}" srcOrd="0" destOrd="0" presId="urn:microsoft.com/office/officeart/2005/8/layout/vList2"/>
    <dgm:cxn modelId="{04A9F6C8-E681-46C7-A15D-572068F7A1EB}" srcId="{1FA1BDBD-CE51-4F2F-B229-5E830A1D0991}" destId="{26B0C386-6F50-4BF5-9CF8-93772F24451D}" srcOrd="0" destOrd="0" parTransId="{3828FFA0-7406-4CEC-8817-65B9EFD515F0}" sibTransId="{8B5564C9-E647-4670-B5BE-12127B3E376F}"/>
    <dgm:cxn modelId="{497A17E2-BCDA-4BB9-9E06-2ED5A1584DAA}" srcId="{1FA1BDBD-CE51-4F2F-B229-5E830A1D0991}" destId="{0C8A7F5A-A042-4588-AC34-CF2D7C460E98}" srcOrd="1" destOrd="0" parTransId="{043746F8-3C49-4940-9862-067EE5C45E92}" sibTransId="{22B60E0B-9A91-4470-92A9-E15E83707B34}"/>
    <dgm:cxn modelId="{B2F343F8-A1C8-4F85-A21D-208112D0B186}" srcId="{1FA1BDBD-CE51-4F2F-B229-5E830A1D0991}" destId="{F7533943-E38D-4184-823F-4B5DB8C7F143}" srcOrd="3" destOrd="0" parTransId="{41C152F0-6580-4B72-A130-358E81311BC3}" sibTransId="{00F32F8E-E30D-4AC0-911B-B3AE0D28BAD9}"/>
    <dgm:cxn modelId="{99DA4BFC-1EC2-4F74-8756-7468618DE096}" type="presOf" srcId="{1FA1BDBD-CE51-4F2F-B229-5E830A1D0991}" destId="{01E9DAA1-F4F1-4392-AD36-DF36BA88C796}" srcOrd="0" destOrd="0" presId="urn:microsoft.com/office/officeart/2005/8/layout/vList2"/>
    <dgm:cxn modelId="{EBFD9B80-8954-4010-A829-D6E31A36874B}" type="presParOf" srcId="{01E9DAA1-F4F1-4392-AD36-DF36BA88C796}" destId="{75CBE3B4-2DDB-41EF-BAC9-788318DD6E45}" srcOrd="0" destOrd="0" presId="urn:microsoft.com/office/officeart/2005/8/layout/vList2"/>
    <dgm:cxn modelId="{CBFB6589-F04C-4054-840B-D5B4B48A8422}" type="presParOf" srcId="{01E9DAA1-F4F1-4392-AD36-DF36BA88C796}" destId="{8731BCDD-DE53-4C9F-BE0C-6686A9131D53}" srcOrd="1" destOrd="0" presId="urn:microsoft.com/office/officeart/2005/8/layout/vList2"/>
    <dgm:cxn modelId="{2DEE2295-4169-4259-8523-8B7BF9A4FBC6}" type="presParOf" srcId="{01E9DAA1-F4F1-4392-AD36-DF36BA88C796}" destId="{1443043D-2362-4149-AC77-B2AFB34ADD38}" srcOrd="2" destOrd="0" presId="urn:microsoft.com/office/officeart/2005/8/layout/vList2"/>
    <dgm:cxn modelId="{AB536881-6B28-40E5-AF8D-F4BE07F7E765}" type="presParOf" srcId="{01E9DAA1-F4F1-4392-AD36-DF36BA88C796}" destId="{7338AC06-7365-404F-AA90-178E0BA7195B}" srcOrd="3" destOrd="0" presId="urn:microsoft.com/office/officeart/2005/8/layout/vList2"/>
    <dgm:cxn modelId="{FB2AABF7-1488-4581-87BE-E5A873339DC4}" type="presParOf" srcId="{01E9DAA1-F4F1-4392-AD36-DF36BA88C796}" destId="{D77C243F-C286-4AFC-8BA4-FC13945B34E9}" srcOrd="4" destOrd="0" presId="urn:microsoft.com/office/officeart/2005/8/layout/vList2"/>
    <dgm:cxn modelId="{2035CAF7-3468-414B-972F-35E62A592EEF}" type="presParOf" srcId="{01E9DAA1-F4F1-4392-AD36-DF36BA88C796}" destId="{2835B55E-70B0-4A0F-873D-4A15F7CF22BC}" srcOrd="5" destOrd="0" presId="urn:microsoft.com/office/officeart/2005/8/layout/vList2"/>
    <dgm:cxn modelId="{F1689BC5-5600-434C-9990-A12833CC01AD}" type="presParOf" srcId="{01E9DAA1-F4F1-4392-AD36-DF36BA88C796}" destId="{0B458E03-0D6E-4317-8ADF-AD5695D5327A}" srcOrd="6" destOrd="0" presId="urn:microsoft.com/office/officeart/2005/8/layout/vList2"/>
    <dgm:cxn modelId="{9DCE7A06-0328-4827-BB6C-3A135691114A}" type="presParOf" srcId="{01E9DAA1-F4F1-4392-AD36-DF36BA88C796}" destId="{5A803592-9A95-4502-A3EF-6D05A986028A}" srcOrd="7" destOrd="0" presId="urn:microsoft.com/office/officeart/2005/8/layout/vList2"/>
    <dgm:cxn modelId="{216C26E7-C738-4E63-A5F9-6954BC7F71F6}" type="presParOf" srcId="{01E9DAA1-F4F1-4392-AD36-DF36BA88C796}" destId="{A66E5D58-E452-4980-969F-B3A6B0A16CB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D7B7F6-916A-49F5-A598-168D9E2957DE}"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506F4C54-82A6-4E3A-BC00-70E2EAAD2115}">
      <dgm:prSet/>
      <dgm:spPr/>
      <dgm:t>
        <a:bodyPr/>
        <a:lstStyle/>
        <a:p>
          <a:pPr>
            <a:lnSpc>
              <a:spcPct val="100000"/>
            </a:lnSpc>
          </a:pPr>
          <a:r>
            <a:rPr lang="en-US" dirty="0"/>
            <a:t>Trust</a:t>
          </a:r>
        </a:p>
      </dgm:t>
    </dgm:pt>
    <dgm:pt modelId="{4460A53E-4BDB-4260-BCB6-FA75AC967535}" type="parTrans" cxnId="{85ECE001-FD04-4A26-88E0-F3D46D1CDF7F}">
      <dgm:prSet/>
      <dgm:spPr/>
      <dgm:t>
        <a:bodyPr/>
        <a:lstStyle/>
        <a:p>
          <a:endParaRPr lang="en-US"/>
        </a:p>
      </dgm:t>
    </dgm:pt>
    <dgm:pt modelId="{CD97FD6D-EA8A-4E7C-BDE5-8EE677A18016}" type="sibTrans" cxnId="{85ECE001-FD04-4A26-88E0-F3D46D1CDF7F}">
      <dgm:prSet/>
      <dgm:spPr/>
      <dgm:t>
        <a:bodyPr/>
        <a:lstStyle/>
        <a:p>
          <a:endParaRPr lang="en-US"/>
        </a:p>
      </dgm:t>
    </dgm:pt>
    <dgm:pt modelId="{FAB56771-EE1A-4D05-A458-4F006A47BDB3}">
      <dgm:prSet/>
      <dgm:spPr/>
      <dgm:t>
        <a:bodyPr/>
        <a:lstStyle/>
        <a:p>
          <a:pPr>
            <a:lnSpc>
              <a:spcPct val="100000"/>
            </a:lnSpc>
          </a:pPr>
          <a:r>
            <a:rPr lang="en-US" dirty="0"/>
            <a:t>Appreciation</a:t>
          </a:r>
        </a:p>
      </dgm:t>
    </dgm:pt>
    <dgm:pt modelId="{27197497-3738-41F3-944E-B7F8C58B54E7}" type="parTrans" cxnId="{D66AFBEB-A11E-4B71-AA59-9C99FA187B56}">
      <dgm:prSet/>
      <dgm:spPr/>
      <dgm:t>
        <a:bodyPr/>
        <a:lstStyle/>
        <a:p>
          <a:endParaRPr lang="en-US"/>
        </a:p>
      </dgm:t>
    </dgm:pt>
    <dgm:pt modelId="{95C5F15D-4479-408C-BDBE-BBE4F5BEB80D}" type="sibTrans" cxnId="{D66AFBEB-A11E-4B71-AA59-9C99FA187B56}">
      <dgm:prSet/>
      <dgm:spPr/>
      <dgm:t>
        <a:bodyPr/>
        <a:lstStyle/>
        <a:p>
          <a:endParaRPr lang="en-US"/>
        </a:p>
      </dgm:t>
    </dgm:pt>
    <dgm:pt modelId="{2DDA5B63-1C5B-4303-8541-D58532875026}">
      <dgm:prSet/>
      <dgm:spPr/>
      <dgm:t>
        <a:bodyPr/>
        <a:lstStyle/>
        <a:p>
          <a:pPr>
            <a:lnSpc>
              <a:spcPct val="100000"/>
            </a:lnSpc>
          </a:pPr>
          <a:r>
            <a:rPr lang="en-US" dirty="0"/>
            <a:t>Value</a:t>
          </a:r>
        </a:p>
      </dgm:t>
    </dgm:pt>
    <dgm:pt modelId="{17BEC134-823C-46A9-9A8A-B239151B2651}" type="parTrans" cxnId="{67E1B2E4-33B1-4B92-B4B9-6EE067D0E77D}">
      <dgm:prSet/>
      <dgm:spPr/>
      <dgm:t>
        <a:bodyPr/>
        <a:lstStyle/>
        <a:p>
          <a:endParaRPr lang="en-US"/>
        </a:p>
      </dgm:t>
    </dgm:pt>
    <dgm:pt modelId="{FB5398C1-34D0-4622-9523-D1896F33EB7E}" type="sibTrans" cxnId="{67E1B2E4-33B1-4B92-B4B9-6EE067D0E77D}">
      <dgm:prSet/>
      <dgm:spPr/>
      <dgm:t>
        <a:bodyPr/>
        <a:lstStyle/>
        <a:p>
          <a:endParaRPr lang="en-US"/>
        </a:p>
      </dgm:t>
    </dgm:pt>
    <dgm:pt modelId="{D570DF6A-F468-4A4A-918B-0A6945770B38}">
      <dgm:prSet/>
      <dgm:spPr/>
      <dgm:t>
        <a:bodyPr/>
        <a:lstStyle/>
        <a:p>
          <a:pPr>
            <a:lnSpc>
              <a:spcPct val="100000"/>
            </a:lnSpc>
          </a:pPr>
          <a:r>
            <a:rPr lang="en-US" dirty="0"/>
            <a:t>Advice </a:t>
          </a:r>
        </a:p>
      </dgm:t>
    </dgm:pt>
    <dgm:pt modelId="{E28E9281-038E-432B-8FE8-B2C271797A0E}" type="parTrans" cxnId="{EC58D5D9-EB54-4BD8-83D0-0C8466C38D18}">
      <dgm:prSet/>
      <dgm:spPr/>
      <dgm:t>
        <a:bodyPr/>
        <a:lstStyle/>
        <a:p>
          <a:endParaRPr lang="en-US"/>
        </a:p>
      </dgm:t>
    </dgm:pt>
    <dgm:pt modelId="{2AE74300-5F7D-42E4-9A74-6AFE36C1B1BE}" type="sibTrans" cxnId="{EC58D5D9-EB54-4BD8-83D0-0C8466C38D18}">
      <dgm:prSet/>
      <dgm:spPr/>
      <dgm:t>
        <a:bodyPr/>
        <a:lstStyle/>
        <a:p>
          <a:endParaRPr lang="en-US"/>
        </a:p>
      </dgm:t>
    </dgm:pt>
    <dgm:pt modelId="{6CF6B96B-2A1A-4D9C-9BA8-F3F7E26A7B4B}">
      <dgm:prSet/>
      <dgm:spPr/>
      <dgm:t>
        <a:bodyPr/>
        <a:lstStyle/>
        <a:p>
          <a:pPr>
            <a:lnSpc>
              <a:spcPct val="100000"/>
            </a:lnSpc>
          </a:pPr>
          <a:r>
            <a:rPr lang="en-US" dirty="0"/>
            <a:t>Clear structure of what is expected by each individual</a:t>
          </a:r>
        </a:p>
      </dgm:t>
    </dgm:pt>
    <dgm:pt modelId="{A4C3CD21-BBEA-49A9-A9B0-52A7AA9D3D67}" type="parTrans" cxnId="{F30EF47E-8844-4F1F-B09C-CF348BDE1C22}">
      <dgm:prSet/>
      <dgm:spPr/>
      <dgm:t>
        <a:bodyPr/>
        <a:lstStyle/>
        <a:p>
          <a:endParaRPr lang="en-US"/>
        </a:p>
      </dgm:t>
    </dgm:pt>
    <dgm:pt modelId="{CA227AE6-0CB9-4C00-AACC-1EC7DC8492FC}" type="sibTrans" cxnId="{F30EF47E-8844-4F1F-B09C-CF348BDE1C22}">
      <dgm:prSet/>
      <dgm:spPr/>
      <dgm:t>
        <a:bodyPr/>
        <a:lstStyle/>
        <a:p>
          <a:endParaRPr lang="en-US"/>
        </a:p>
      </dgm:t>
    </dgm:pt>
    <dgm:pt modelId="{79B1B9B6-A4CA-4271-A73F-A73DE8A2FF11}">
      <dgm:prSet/>
      <dgm:spPr/>
      <dgm:t>
        <a:bodyPr/>
        <a:lstStyle/>
        <a:p>
          <a:pPr>
            <a:lnSpc>
              <a:spcPct val="100000"/>
            </a:lnSpc>
          </a:pPr>
          <a:r>
            <a:rPr lang="en-US" dirty="0"/>
            <a:t>Team members lean on each other for support</a:t>
          </a:r>
        </a:p>
      </dgm:t>
    </dgm:pt>
    <dgm:pt modelId="{34B3A5E7-9BB1-49EA-8907-B733A5933A1F}" type="parTrans" cxnId="{FD8D11A4-C149-43E4-A350-22D304596516}">
      <dgm:prSet/>
      <dgm:spPr/>
      <dgm:t>
        <a:bodyPr/>
        <a:lstStyle/>
        <a:p>
          <a:endParaRPr lang="en-US"/>
        </a:p>
      </dgm:t>
    </dgm:pt>
    <dgm:pt modelId="{798ADB8B-B819-4903-9060-0ED1F683604F}" type="sibTrans" cxnId="{FD8D11A4-C149-43E4-A350-22D304596516}">
      <dgm:prSet/>
      <dgm:spPr/>
      <dgm:t>
        <a:bodyPr/>
        <a:lstStyle/>
        <a:p>
          <a:endParaRPr lang="en-US"/>
        </a:p>
      </dgm:t>
    </dgm:pt>
    <dgm:pt modelId="{C71FAECF-5C1B-4B85-A06B-017555F4633D}">
      <dgm:prSet/>
      <dgm:spPr/>
      <dgm:t>
        <a:bodyPr/>
        <a:lstStyle/>
        <a:p>
          <a:pPr>
            <a:lnSpc>
              <a:spcPct val="100000"/>
            </a:lnSpc>
          </a:pPr>
          <a:r>
            <a:rPr lang="en-US" dirty="0"/>
            <a:t>Good attitudes</a:t>
          </a:r>
        </a:p>
      </dgm:t>
    </dgm:pt>
    <dgm:pt modelId="{107385E5-E584-4318-A236-346293ED895A}" type="parTrans" cxnId="{45B74A57-1FA0-4805-8FD8-E93912F3FFFB}">
      <dgm:prSet/>
      <dgm:spPr/>
      <dgm:t>
        <a:bodyPr/>
        <a:lstStyle/>
        <a:p>
          <a:endParaRPr lang="en-US"/>
        </a:p>
      </dgm:t>
    </dgm:pt>
    <dgm:pt modelId="{CB306184-D8B5-4A02-934B-EB4A157E36D2}" type="sibTrans" cxnId="{45B74A57-1FA0-4805-8FD8-E93912F3FFFB}">
      <dgm:prSet/>
      <dgm:spPr/>
      <dgm:t>
        <a:bodyPr/>
        <a:lstStyle/>
        <a:p>
          <a:endParaRPr lang="en-US"/>
        </a:p>
      </dgm:t>
    </dgm:pt>
    <dgm:pt modelId="{EF2D69F5-AC4B-488F-93B4-94BBEA1D86C3}">
      <dgm:prSet/>
      <dgm:spPr/>
      <dgm:t>
        <a:bodyPr/>
        <a:lstStyle/>
        <a:p>
          <a:pPr>
            <a:lnSpc>
              <a:spcPct val="100000"/>
            </a:lnSpc>
          </a:pPr>
          <a:r>
            <a:rPr lang="en-US" dirty="0"/>
            <a:t>All members support and lift each other</a:t>
          </a:r>
        </a:p>
      </dgm:t>
    </dgm:pt>
    <dgm:pt modelId="{4F18824E-4D14-42F3-8983-0F646F61F698}" type="parTrans" cxnId="{3EA71EB4-7034-49D1-8DC3-C1BEAD96EBD3}">
      <dgm:prSet/>
      <dgm:spPr/>
      <dgm:t>
        <a:bodyPr/>
        <a:lstStyle/>
        <a:p>
          <a:endParaRPr lang="en-US"/>
        </a:p>
      </dgm:t>
    </dgm:pt>
    <dgm:pt modelId="{5EAA55E5-F21A-464E-AB8D-B1809E5CD74C}" type="sibTrans" cxnId="{3EA71EB4-7034-49D1-8DC3-C1BEAD96EBD3}">
      <dgm:prSet/>
      <dgm:spPr/>
      <dgm:t>
        <a:bodyPr/>
        <a:lstStyle/>
        <a:p>
          <a:endParaRPr lang="en-US"/>
        </a:p>
      </dgm:t>
    </dgm:pt>
    <dgm:pt modelId="{C87747D7-6A8D-4915-B8AF-498161F10AD2}" type="pres">
      <dgm:prSet presAssocID="{24D7B7F6-916A-49F5-A598-168D9E2957DE}" presName="root" presStyleCnt="0">
        <dgm:presLayoutVars>
          <dgm:dir/>
          <dgm:resizeHandles val="exact"/>
        </dgm:presLayoutVars>
      </dgm:prSet>
      <dgm:spPr/>
    </dgm:pt>
    <dgm:pt modelId="{96D1D6A5-0C3B-4B7F-9AB2-4CAC7D406EE1}" type="pres">
      <dgm:prSet presAssocID="{506F4C54-82A6-4E3A-BC00-70E2EAAD2115}" presName="compNode" presStyleCnt="0"/>
      <dgm:spPr/>
    </dgm:pt>
    <dgm:pt modelId="{D3CFBDA3-D008-4253-9340-BCA9B1E707DE}" type="pres">
      <dgm:prSet presAssocID="{506F4C54-82A6-4E3A-BC00-70E2EAAD2115}" presName="bgRect" presStyleLbl="bgShp" presStyleIdx="0" presStyleCnt="8"/>
      <dgm:spPr/>
    </dgm:pt>
    <dgm:pt modelId="{19068CA8-3732-4104-814C-02CB31907CB8}" type="pres">
      <dgm:prSet presAssocID="{506F4C54-82A6-4E3A-BC00-70E2EAAD2115}"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1382EF0E-A24A-41FE-A27B-E3EE3DF229C9}" type="pres">
      <dgm:prSet presAssocID="{506F4C54-82A6-4E3A-BC00-70E2EAAD2115}" presName="spaceRect" presStyleCnt="0"/>
      <dgm:spPr/>
    </dgm:pt>
    <dgm:pt modelId="{B28E2475-3F7F-4B28-A8DE-F80DAA2A3802}" type="pres">
      <dgm:prSet presAssocID="{506F4C54-82A6-4E3A-BC00-70E2EAAD2115}" presName="parTx" presStyleLbl="revTx" presStyleIdx="0" presStyleCnt="8">
        <dgm:presLayoutVars>
          <dgm:chMax val="0"/>
          <dgm:chPref val="0"/>
        </dgm:presLayoutVars>
      </dgm:prSet>
      <dgm:spPr/>
    </dgm:pt>
    <dgm:pt modelId="{DA935241-ED0F-45E5-9C31-28E3F65A52CD}" type="pres">
      <dgm:prSet presAssocID="{CD97FD6D-EA8A-4E7C-BDE5-8EE677A18016}" presName="sibTrans" presStyleCnt="0"/>
      <dgm:spPr/>
    </dgm:pt>
    <dgm:pt modelId="{4A3FA75B-E055-4A8D-8413-6E34F8BE3B51}" type="pres">
      <dgm:prSet presAssocID="{FAB56771-EE1A-4D05-A458-4F006A47BDB3}" presName="compNode" presStyleCnt="0"/>
      <dgm:spPr/>
    </dgm:pt>
    <dgm:pt modelId="{7FDB7BC1-82E4-483B-B0AB-69C15224BB0B}" type="pres">
      <dgm:prSet presAssocID="{FAB56771-EE1A-4D05-A458-4F006A47BDB3}" presName="bgRect" presStyleLbl="bgShp" presStyleIdx="1" presStyleCnt="8"/>
      <dgm:spPr/>
    </dgm:pt>
    <dgm:pt modelId="{976317AF-B277-4646-B5FA-2232F854CD90}" type="pres">
      <dgm:prSet presAssocID="{FAB56771-EE1A-4D05-A458-4F006A47BDB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58E6270D-C75D-4ADD-955B-941129EE0639}" type="pres">
      <dgm:prSet presAssocID="{FAB56771-EE1A-4D05-A458-4F006A47BDB3}" presName="spaceRect" presStyleCnt="0"/>
      <dgm:spPr/>
    </dgm:pt>
    <dgm:pt modelId="{212F54E8-B7A7-4F72-93D8-33B00F894EF1}" type="pres">
      <dgm:prSet presAssocID="{FAB56771-EE1A-4D05-A458-4F006A47BDB3}" presName="parTx" presStyleLbl="revTx" presStyleIdx="1" presStyleCnt="8">
        <dgm:presLayoutVars>
          <dgm:chMax val="0"/>
          <dgm:chPref val="0"/>
        </dgm:presLayoutVars>
      </dgm:prSet>
      <dgm:spPr/>
    </dgm:pt>
    <dgm:pt modelId="{A40553CB-60C9-430D-A806-BCB1E06C0574}" type="pres">
      <dgm:prSet presAssocID="{95C5F15D-4479-408C-BDBE-BBE4F5BEB80D}" presName="sibTrans" presStyleCnt="0"/>
      <dgm:spPr/>
    </dgm:pt>
    <dgm:pt modelId="{DA242E01-775B-408E-8A0D-DD7402C1F2DE}" type="pres">
      <dgm:prSet presAssocID="{2DDA5B63-1C5B-4303-8541-D58532875026}" presName="compNode" presStyleCnt="0"/>
      <dgm:spPr/>
    </dgm:pt>
    <dgm:pt modelId="{93739842-0BB0-4A16-A66D-54604905CFA8}" type="pres">
      <dgm:prSet presAssocID="{2DDA5B63-1C5B-4303-8541-D58532875026}" presName="bgRect" presStyleLbl="bgShp" presStyleIdx="2" presStyleCnt="8"/>
      <dgm:spPr/>
    </dgm:pt>
    <dgm:pt modelId="{C87038B4-8392-48B1-BFA9-D91E9F24FC25}" type="pres">
      <dgm:prSet presAssocID="{2DDA5B63-1C5B-4303-8541-D5853287502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mond"/>
        </a:ext>
      </dgm:extLst>
    </dgm:pt>
    <dgm:pt modelId="{8E2AAE51-8F40-4D25-BAF7-599D91FFB2EF}" type="pres">
      <dgm:prSet presAssocID="{2DDA5B63-1C5B-4303-8541-D58532875026}" presName="spaceRect" presStyleCnt="0"/>
      <dgm:spPr/>
    </dgm:pt>
    <dgm:pt modelId="{96F1912F-4BA6-4612-9DAD-D57DEFABD3BC}" type="pres">
      <dgm:prSet presAssocID="{2DDA5B63-1C5B-4303-8541-D58532875026}" presName="parTx" presStyleLbl="revTx" presStyleIdx="2" presStyleCnt="8">
        <dgm:presLayoutVars>
          <dgm:chMax val="0"/>
          <dgm:chPref val="0"/>
        </dgm:presLayoutVars>
      </dgm:prSet>
      <dgm:spPr/>
    </dgm:pt>
    <dgm:pt modelId="{AE0AB5F0-EFC1-4356-AB1F-BDF4DAA1B430}" type="pres">
      <dgm:prSet presAssocID="{FB5398C1-34D0-4622-9523-D1896F33EB7E}" presName="sibTrans" presStyleCnt="0"/>
      <dgm:spPr/>
    </dgm:pt>
    <dgm:pt modelId="{0F475E66-9351-4794-AE5D-CBBDC16B3FF3}" type="pres">
      <dgm:prSet presAssocID="{D570DF6A-F468-4A4A-918B-0A6945770B38}" presName="compNode" presStyleCnt="0"/>
      <dgm:spPr/>
    </dgm:pt>
    <dgm:pt modelId="{508DEA1E-9247-4D87-B4B0-05C8C820E7EA}" type="pres">
      <dgm:prSet presAssocID="{D570DF6A-F468-4A4A-918B-0A6945770B38}" presName="bgRect" presStyleLbl="bgShp" presStyleIdx="3" presStyleCnt="8"/>
      <dgm:spPr/>
    </dgm:pt>
    <dgm:pt modelId="{6D7E7A62-57AE-4CC6-A5AA-63A0381DA930}" type="pres">
      <dgm:prSet presAssocID="{D570DF6A-F468-4A4A-918B-0A6945770B3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20585114-6C9E-453F-9138-99444F1E8B93}" type="pres">
      <dgm:prSet presAssocID="{D570DF6A-F468-4A4A-918B-0A6945770B38}" presName="spaceRect" presStyleCnt="0"/>
      <dgm:spPr/>
    </dgm:pt>
    <dgm:pt modelId="{D4E6B861-4DBD-4E16-9C6E-713BF3D123D4}" type="pres">
      <dgm:prSet presAssocID="{D570DF6A-F468-4A4A-918B-0A6945770B38}" presName="parTx" presStyleLbl="revTx" presStyleIdx="3" presStyleCnt="8">
        <dgm:presLayoutVars>
          <dgm:chMax val="0"/>
          <dgm:chPref val="0"/>
        </dgm:presLayoutVars>
      </dgm:prSet>
      <dgm:spPr/>
    </dgm:pt>
    <dgm:pt modelId="{8D153827-21DA-4AC8-B53F-B89FB3B0C392}" type="pres">
      <dgm:prSet presAssocID="{2AE74300-5F7D-42E4-9A74-6AFE36C1B1BE}" presName="sibTrans" presStyleCnt="0"/>
      <dgm:spPr/>
    </dgm:pt>
    <dgm:pt modelId="{2D640C25-8D76-44AF-8283-0E1CD2C5388C}" type="pres">
      <dgm:prSet presAssocID="{6CF6B96B-2A1A-4D9C-9BA8-F3F7E26A7B4B}" presName="compNode" presStyleCnt="0"/>
      <dgm:spPr/>
    </dgm:pt>
    <dgm:pt modelId="{D92B6276-8C6E-4654-9338-2E416367DE96}" type="pres">
      <dgm:prSet presAssocID="{6CF6B96B-2A1A-4D9C-9BA8-F3F7E26A7B4B}" presName="bgRect" presStyleLbl="bgShp" presStyleIdx="4" presStyleCnt="8"/>
      <dgm:spPr/>
    </dgm:pt>
    <dgm:pt modelId="{FEBD93D0-1289-4394-B4A7-5459DC1C10EF}" type="pres">
      <dgm:prSet presAssocID="{6CF6B96B-2A1A-4D9C-9BA8-F3F7E26A7B4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887707EF-4237-432F-AB9C-CCB01033EA17}" type="pres">
      <dgm:prSet presAssocID="{6CF6B96B-2A1A-4D9C-9BA8-F3F7E26A7B4B}" presName="spaceRect" presStyleCnt="0"/>
      <dgm:spPr/>
    </dgm:pt>
    <dgm:pt modelId="{DF0EEBF2-4064-4397-997B-9E10CAD55D4C}" type="pres">
      <dgm:prSet presAssocID="{6CF6B96B-2A1A-4D9C-9BA8-F3F7E26A7B4B}" presName="parTx" presStyleLbl="revTx" presStyleIdx="4" presStyleCnt="8">
        <dgm:presLayoutVars>
          <dgm:chMax val="0"/>
          <dgm:chPref val="0"/>
        </dgm:presLayoutVars>
      </dgm:prSet>
      <dgm:spPr/>
    </dgm:pt>
    <dgm:pt modelId="{A1AF3F27-43F7-43E4-BA36-8E9D9008A81D}" type="pres">
      <dgm:prSet presAssocID="{CA227AE6-0CB9-4C00-AACC-1EC7DC8492FC}" presName="sibTrans" presStyleCnt="0"/>
      <dgm:spPr/>
    </dgm:pt>
    <dgm:pt modelId="{E2D476F0-ABD9-420D-99A0-7EBFC85E93A3}" type="pres">
      <dgm:prSet presAssocID="{79B1B9B6-A4CA-4271-A73F-A73DE8A2FF11}" presName="compNode" presStyleCnt="0"/>
      <dgm:spPr/>
    </dgm:pt>
    <dgm:pt modelId="{F64A071F-4D4E-45F0-AE43-BAA2E6A4925F}" type="pres">
      <dgm:prSet presAssocID="{79B1B9B6-A4CA-4271-A73F-A73DE8A2FF11}" presName="bgRect" presStyleLbl="bgShp" presStyleIdx="5" presStyleCnt="8"/>
      <dgm:spPr/>
    </dgm:pt>
    <dgm:pt modelId="{43D3595C-E0D0-4C6B-A878-DC350874EE87}" type="pres">
      <dgm:prSet presAssocID="{79B1B9B6-A4CA-4271-A73F-A73DE8A2FF1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ers"/>
        </a:ext>
      </dgm:extLst>
    </dgm:pt>
    <dgm:pt modelId="{7722CF9A-9480-4833-A2F9-D04E05365AB4}" type="pres">
      <dgm:prSet presAssocID="{79B1B9B6-A4CA-4271-A73F-A73DE8A2FF11}" presName="spaceRect" presStyleCnt="0"/>
      <dgm:spPr/>
    </dgm:pt>
    <dgm:pt modelId="{27B6FF9A-2D6B-4F97-B927-031003AA4F22}" type="pres">
      <dgm:prSet presAssocID="{79B1B9B6-A4CA-4271-A73F-A73DE8A2FF11}" presName="parTx" presStyleLbl="revTx" presStyleIdx="5" presStyleCnt="8">
        <dgm:presLayoutVars>
          <dgm:chMax val="0"/>
          <dgm:chPref val="0"/>
        </dgm:presLayoutVars>
      </dgm:prSet>
      <dgm:spPr/>
    </dgm:pt>
    <dgm:pt modelId="{698149B5-8B46-4034-98BE-25DCD4EA6235}" type="pres">
      <dgm:prSet presAssocID="{798ADB8B-B819-4903-9060-0ED1F683604F}" presName="sibTrans" presStyleCnt="0"/>
      <dgm:spPr/>
    </dgm:pt>
    <dgm:pt modelId="{E09E28C7-4D9C-4439-9677-954ADCC91BCE}" type="pres">
      <dgm:prSet presAssocID="{C71FAECF-5C1B-4B85-A06B-017555F4633D}" presName="compNode" presStyleCnt="0"/>
      <dgm:spPr/>
    </dgm:pt>
    <dgm:pt modelId="{963D8D4D-C896-4E83-A2DE-408A00A55ABE}" type="pres">
      <dgm:prSet presAssocID="{C71FAECF-5C1B-4B85-A06B-017555F4633D}" presName="bgRect" presStyleLbl="bgShp" presStyleIdx="6" presStyleCnt="8"/>
      <dgm:spPr/>
    </dgm:pt>
    <dgm:pt modelId="{43725AA1-4A46-4782-AC2A-60BADB4BEE43}" type="pres">
      <dgm:prSet presAssocID="{C71FAECF-5C1B-4B85-A06B-017555F4633D}"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humbs Up Sign"/>
        </a:ext>
      </dgm:extLst>
    </dgm:pt>
    <dgm:pt modelId="{7A0AC678-321C-4967-BE2B-374A124F3236}" type="pres">
      <dgm:prSet presAssocID="{C71FAECF-5C1B-4B85-A06B-017555F4633D}" presName="spaceRect" presStyleCnt="0"/>
      <dgm:spPr/>
    </dgm:pt>
    <dgm:pt modelId="{9F742F6A-FFEB-4C2F-9E46-E3AC6CE98BA5}" type="pres">
      <dgm:prSet presAssocID="{C71FAECF-5C1B-4B85-A06B-017555F4633D}" presName="parTx" presStyleLbl="revTx" presStyleIdx="6" presStyleCnt="8">
        <dgm:presLayoutVars>
          <dgm:chMax val="0"/>
          <dgm:chPref val="0"/>
        </dgm:presLayoutVars>
      </dgm:prSet>
      <dgm:spPr/>
    </dgm:pt>
    <dgm:pt modelId="{82B55303-673E-4326-AF9C-304C94E2D927}" type="pres">
      <dgm:prSet presAssocID="{CB306184-D8B5-4A02-934B-EB4A157E36D2}" presName="sibTrans" presStyleCnt="0"/>
      <dgm:spPr/>
    </dgm:pt>
    <dgm:pt modelId="{0AE06FB8-F2CA-4B3A-A78E-DFBDD5C927BB}" type="pres">
      <dgm:prSet presAssocID="{EF2D69F5-AC4B-488F-93B4-94BBEA1D86C3}" presName="compNode" presStyleCnt="0"/>
      <dgm:spPr/>
    </dgm:pt>
    <dgm:pt modelId="{CB32A91A-C0BB-48FA-BB65-C831660E4420}" type="pres">
      <dgm:prSet presAssocID="{EF2D69F5-AC4B-488F-93B4-94BBEA1D86C3}" presName="bgRect" presStyleLbl="bgShp" presStyleIdx="7" presStyleCnt="8"/>
      <dgm:spPr/>
    </dgm:pt>
    <dgm:pt modelId="{3C122A68-A2CA-4F87-8085-CF606D3AD391}" type="pres">
      <dgm:prSet presAssocID="{EF2D69F5-AC4B-488F-93B4-94BBEA1D86C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Group"/>
        </a:ext>
      </dgm:extLst>
    </dgm:pt>
    <dgm:pt modelId="{8F60C9FF-608F-4A7C-A223-6EB24FCB551D}" type="pres">
      <dgm:prSet presAssocID="{EF2D69F5-AC4B-488F-93B4-94BBEA1D86C3}" presName="spaceRect" presStyleCnt="0"/>
      <dgm:spPr/>
    </dgm:pt>
    <dgm:pt modelId="{4AD07238-A92E-406E-91BA-7C72BBF82864}" type="pres">
      <dgm:prSet presAssocID="{EF2D69F5-AC4B-488F-93B4-94BBEA1D86C3}" presName="parTx" presStyleLbl="revTx" presStyleIdx="7" presStyleCnt="8">
        <dgm:presLayoutVars>
          <dgm:chMax val="0"/>
          <dgm:chPref val="0"/>
        </dgm:presLayoutVars>
      </dgm:prSet>
      <dgm:spPr/>
    </dgm:pt>
  </dgm:ptLst>
  <dgm:cxnLst>
    <dgm:cxn modelId="{85ECE001-FD04-4A26-88E0-F3D46D1CDF7F}" srcId="{24D7B7F6-916A-49F5-A598-168D9E2957DE}" destId="{506F4C54-82A6-4E3A-BC00-70E2EAAD2115}" srcOrd="0" destOrd="0" parTransId="{4460A53E-4BDB-4260-BCB6-FA75AC967535}" sibTransId="{CD97FD6D-EA8A-4E7C-BDE5-8EE677A18016}"/>
    <dgm:cxn modelId="{4CA96411-2E2D-4A84-AEB3-8572ED3766C3}" type="presOf" srcId="{D570DF6A-F468-4A4A-918B-0A6945770B38}" destId="{D4E6B861-4DBD-4E16-9C6E-713BF3D123D4}" srcOrd="0" destOrd="0" presId="urn:microsoft.com/office/officeart/2018/2/layout/IconVerticalSolidList"/>
    <dgm:cxn modelId="{5516403F-4FDA-4730-95FB-87C4BD95F288}" type="presOf" srcId="{FAB56771-EE1A-4D05-A458-4F006A47BDB3}" destId="{212F54E8-B7A7-4F72-93D8-33B00F894EF1}" srcOrd="0" destOrd="0" presId="urn:microsoft.com/office/officeart/2018/2/layout/IconVerticalSolidList"/>
    <dgm:cxn modelId="{D8D39F66-711A-4ECD-8560-4C86B69A78AC}" type="presOf" srcId="{C71FAECF-5C1B-4B85-A06B-017555F4633D}" destId="{9F742F6A-FFEB-4C2F-9E46-E3AC6CE98BA5}" srcOrd="0" destOrd="0" presId="urn:microsoft.com/office/officeart/2018/2/layout/IconVerticalSolidList"/>
    <dgm:cxn modelId="{27622856-E0F6-4AD9-9957-9A96785540A4}" type="presOf" srcId="{2DDA5B63-1C5B-4303-8541-D58532875026}" destId="{96F1912F-4BA6-4612-9DAD-D57DEFABD3BC}" srcOrd="0" destOrd="0" presId="urn:microsoft.com/office/officeart/2018/2/layout/IconVerticalSolidList"/>
    <dgm:cxn modelId="{45B74A57-1FA0-4805-8FD8-E93912F3FFFB}" srcId="{24D7B7F6-916A-49F5-A598-168D9E2957DE}" destId="{C71FAECF-5C1B-4B85-A06B-017555F4633D}" srcOrd="6" destOrd="0" parTransId="{107385E5-E584-4318-A236-346293ED895A}" sibTransId="{CB306184-D8B5-4A02-934B-EB4A157E36D2}"/>
    <dgm:cxn modelId="{F30EF47E-8844-4F1F-B09C-CF348BDE1C22}" srcId="{24D7B7F6-916A-49F5-A598-168D9E2957DE}" destId="{6CF6B96B-2A1A-4D9C-9BA8-F3F7E26A7B4B}" srcOrd="4" destOrd="0" parTransId="{A4C3CD21-BBEA-49A9-A9B0-52A7AA9D3D67}" sibTransId="{CA227AE6-0CB9-4C00-AACC-1EC7DC8492FC}"/>
    <dgm:cxn modelId="{8AC4279A-331C-4738-91B5-580AF9408EA1}" type="presOf" srcId="{EF2D69F5-AC4B-488F-93B4-94BBEA1D86C3}" destId="{4AD07238-A92E-406E-91BA-7C72BBF82864}" srcOrd="0" destOrd="0" presId="urn:microsoft.com/office/officeart/2018/2/layout/IconVerticalSolidList"/>
    <dgm:cxn modelId="{FD8D11A4-C149-43E4-A350-22D304596516}" srcId="{24D7B7F6-916A-49F5-A598-168D9E2957DE}" destId="{79B1B9B6-A4CA-4271-A73F-A73DE8A2FF11}" srcOrd="5" destOrd="0" parTransId="{34B3A5E7-9BB1-49EA-8907-B733A5933A1F}" sibTransId="{798ADB8B-B819-4903-9060-0ED1F683604F}"/>
    <dgm:cxn modelId="{D0B986B1-F88C-4063-B073-46B686A5589A}" type="presOf" srcId="{6CF6B96B-2A1A-4D9C-9BA8-F3F7E26A7B4B}" destId="{DF0EEBF2-4064-4397-997B-9E10CAD55D4C}" srcOrd="0" destOrd="0" presId="urn:microsoft.com/office/officeart/2018/2/layout/IconVerticalSolidList"/>
    <dgm:cxn modelId="{3EA71EB4-7034-49D1-8DC3-C1BEAD96EBD3}" srcId="{24D7B7F6-916A-49F5-A598-168D9E2957DE}" destId="{EF2D69F5-AC4B-488F-93B4-94BBEA1D86C3}" srcOrd="7" destOrd="0" parTransId="{4F18824E-4D14-42F3-8983-0F646F61F698}" sibTransId="{5EAA55E5-F21A-464E-AB8D-B1809E5CD74C}"/>
    <dgm:cxn modelId="{72709FB5-9945-4422-A2E3-E2FCEB47E6ED}" type="presOf" srcId="{79B1B9B6-A4CA-4271-A73F-A73DE8A2FF11}" destId="{27B6FF9A-2D6B-4F97-B927-031003AA4F22}" srcOrd="0" destOrd="0" presId="urn:microsoft.com/office/officeart/2018/2/layout/IconVerticalSolidList"/>
    <dgm:cxn modelId="{8ED38CB6-0F89-4D68-9015-CA49B36C1532}" type="presOf" srcId="{506F4C54-82A6-4E3A-BC00-70E2EAAD2115}" destId="{B28E2475-3F7F-4B28-A8DE-F80DAA2A3802}" srcOrd="0" destOrd="0" presId="urn:microsoft.com/office/officeart/2018/2/layout/IconVerticalSolidList"/>
    <dgm:cxn modelId="{EC58D5D9-EB54-4BD8-83D0-0C8466C38D18}" srcId="{24D7B7F6-916A-49F5-A598-168D9E2957DE}" destId="{D570DF6A-F468-4A4A-918B-0A6945770B38}" srcOrd="3" destOrd="0" parTransId="{E28E9281-038E-432B-8FE8-B2C271797A0E}" sibTransId="{2AE74300-5F7D-42E4-9A74-6AFE36C1B1BE}"/>
    <dgm:cxn modelId="{789A80E0-1442-4C70-B92B-E4DC08DDA117}" type="presOf" srcId="{24D7B7F6-916A-49F5-A598-168D9E2957DE}" destId="{C87747D7-6A8D-4915-B8AF-498161F10AD2}" srcOrd="0" destOrd="0" presId="urn:microsoft.com/office/officeart/2018/2/layout/IconVerticalSolidList"/>
    <dgm:cxn modelId="{67E1B2E4-33B1-4B92-B4B9-6EE067D0E77D}" srcId="{24D7B7F6-916A-49F5-A598-168D9E2957DE}" destId="{2DDA5B63-1C5B-4303-8541-D58532875026}" srcOrd="2" destOrd="0" parTransId="{17BEC134-823C-46A9-9A8A-B239151B2651}" sibTransId="{FB5398C1-34D0-4622-9523-D1896F33EB7E}"/>
    <dgm:cxn modelId="{D66AFBEB-A11E-4B71-AA59-9C99FA187B56}" srcId="{24D7B7F6-916A-49F5-A598-168D9E2957DE}" destId="{FAB56771-EE1A-4D05-A458-4F006A47BDB3}" srcOrd="1" destOrd="0" parTransId="{27197497-3738-41F3-944E-B7F8C58B54E7}" sibTransId="{95C5F15D-4479-408C-BDBE-BBE4F5BEB80D}"/>
    <dgm:cxn modelId="{168007ED-ED65-43E2-AF88-E3E1912E29C4}" type="presParOf" srcId="{C87747D7-6A8D-4915-B8AF-498161F10AD2}" destId="{96D1D6A5-0C3B-4B7F-9AB2-4CAC7D406EE1}" srcOrd="0" destOrd="0" presId="urn:microsoft.com/office/officeart/2018/2/layout/IconVerticalSolidList"/>
    <dgm:cxn modelId="{EBB3D3C3-C1B8-4078-913E-6B77CD79B1E1}" type="presParOf" srcId="{96D1D6A5-0C3B-4B7F-9AB2-4CAC7D406EE1}" destId="{D3CFBDA3-D008-4253-9340-BCA9B1E707DE}" srcOrd="0" destOrd="0" presId="urn:microsoft.com/office/officeart/2018/2/layout/IconVerticalSolidList"/>
    <dgm:cxn modelId="{83FDFD21-DABF-421D-BE68-029B4F4E0293}" type="presParOf" srcId="{96D1D6A5-0C3B-4B7F-9AB2-4CAC7D406EE1}" destId="{19068CA8-3732-4104-814C-02CB31907CB8}" srcOrd="1" destOrd="0" presId="urn:microsoft.com/office/officeart/2018/2/layout/IconVerticalSolidList"/>
    <dgm:cxn modelId="{D77150C7-FEAE-4671-8D77-49DF058E4EA8}" type="presParOf" srcId="{96D1D6A5-0C3B-4B7F-9AB2-4CAC7D406EE1}" destId="{1382EF0E-A24A-41FE-A27B-E3EE3DF229C9}" srcOrd="2" destOrd="0" presId="urn:microsoft.com/office/officeart/2018/2/layout/IconVerticalSolidList"/>
    <dgm:cxn modelId="{6408706F-7158-4684-AF71-31B7A8FA4A2F}" type="presParOf" srcId="{96D1D6A5-0C3B-4B7F-9AB2-4CAC7D406EE1}" destId="{B28E2475-3F7F-4B28-A8DE-F80DAA2A3802}" srcOrd="3" destOrd="0" presId="urn:microsoft.com/office/officeart/2018/2/layout/IconVerticalSolidList"/>
    <dgm:cxn modelId="{F4D0630F-ABD2-46D5-8FD6-3CBBEFAFFF67}" type="presParOf" srcId="{C87747D7-6A8D-4915-B8AF-498161F10AD2}" destId="{DA935241-ED0F-45E5-9C31-28E3F65A52CD}" srcOrd="1" destOrd="0" presId="urn:microsoft.com/office/officeart/2018/2/layout/IconVerticalSolidList"/>
    <dgm:cxn modelId="{2DA18CE5-440D-4A58-8FE2-85F525C59C60}" type="presParOf" srcId="{C87747D7-6A8D-4915-B8AF-498161F10AD2}" destId="{4A3FA75B-E055-4A8D-8413-6E34F8BE3B51}" srcOrd="2" destOrd="0" presId="urn:microsoft.com/office/officeart/2018/2/layout/IconVerticalSolidList"/>
    <dgm:cxn modelId="{BEC1E39F-8675-4AC4-B3C0-A2D88583CAC3}" type="presParOf" srcId="{4A3FA75B-E055-4A8D-8413-6E34F8BE3B51}" destId="{7FDB7BC1-82E4-483B-B0AB-69C15224BB0B}" srcOrd="0" destOrd="0" presId="urn:microsoft.com/office/officeart/2018/2/layout/IconVerticalSolidList"/>
    <dgm:cxn modelId="{9604DE4A-CB07-44FE-8138-CBAC551C7E20}" type="presParOf" srcId="{4A3FA75B-E055-4A8D-8413-6E34F8BE3B51}" destId="{976317AF-B277-4646-B5FA-2232F854CD90}" srcOrd="1" destOrd="0" presId="urn:microsoft.com/office/officeart/2018/2/layout/IconVerticalSolidList"/>
    <dgm:cxn modelId="{CDEE0FDE-5AEB-44D2-AC95-09D3D1B89D56}" type="presParOf" srcId="{4A3FA75B-E055-4A8D-8413-6E34F8BE3B51}" destId="{58E6270D-C75D-4ADD-955B-941129EE0639}" srcOrd="2" destOrd="0" presId="urn:microsoft.com/office/officeart/2018/2/layout/IconVerticalSolidList"/>
    <dgm:cxn modelId="{D9181028-6673-425B-AF76-310E1D95F89D}" type="presParOf" srcId="{4A3FA75B-E055-4A8D-8413-6E34F8BE3B51}" destId="{212F54E8-B7A7-4F72-93D8-33B00F894EF1}" srcOrd="3" destOrd="0" presId="urn:microsoft.com/office/officeart/2018/2/layout/IconVerticalSolidList"/>
    <dgm:cxn modelId="{3E1F7E7D-E185-44E7-91C7-0616B866AA04}" type="presParOf" srcId="{C87747D7-6A8D-4915-B8AF-498161F10AD2}" destId="{A40553CB-60C9-430D-A806-BCB1E06C0574}" srcOrd="3" destOrd="0" presId="urn:microsoft.com/office/officeart/2018/2/layout/IconVerticalSolidList"/>
    <dgm:cxn modelId="{1004D735-1E34-4E8C-A1F8-5DA3ABC31243}" type="presParOf" srcId="{C87747D7-6A8D-4915-B8AF-498161F10AD2}" destId="{DA242E01-775B-408E-8A0D-DD7402C1F2DE}" srcOrd="4" destOrd="0" presId="urn:microsoft.com/office/officeart/2018/2/layout/IconVerticalSolidList"/>
    <dgm:cxn modelId="{221A762F-CC89-4E37-A1B6-7F8ED8FC13F1}" type="presParOf" srcId="{DA242E01-775B-408E-8A0D-DD7402C1F2DE}" destId="{93739842-0BB0-4A16-A66D-54604905CFA8}" srcOrd="0" destOrd="0" presId="urn:microsoft.com/office/officeart/2018/2/layout/IconVerticalSolidList"/>
    <dgm:cxn modelId="{B2321A88-9837-4247-996F-DE17B218B0B7}" type="presParOf" srcId="{DA242E01-775B-408E-8A0D-DD7402C1F2DE}" destId="{C87038B4-8392-48B1-BFA9-D91E9F24FC25}" srcOrd="1" destOrd="0" presId="urn:microsoft.com/office/officeart/2018/2/layout/IconVerticalSolidList"/>
    <dgm:cxn modelId="{23F1C8B4-2C4B-4893-9A7E-7FE39E4E4C8B}" type="presParOf" srcId="{DA242E01-775B-408E-8A0D-DD7402C1F2DE}" destId="{8E2AAE51-8F40-4D25-BAF7-599D91FFB2EF}" srcOrd="2" destOrd="0" presId="urn:microsoft.com/office/officeart/2018/2/layout/IconVerticalSolidList"/>
    <dgm:cxn modelId="{7DCCE452-F19E-479C-8A57-07558E5D14D8}" type="presParOf" srcId="{DA242E01-775B-408E-8A0D-DD7402C1F2DE}" destId="{96F1912F-4BA6-4612-9DAD-D57DEFABD3BC}" srcOrd="3" destOrd="0" presId="urn:microsoft.com/office/officeart/2018/2/layout/IconVerticalSolidList"/>
    <dgm:cxn modelId="{F147CCED-B1D8-468B-AC01-5270C1C0DC0E}" type="presParOf" srcId="{C87747D7-6A8D-4915-B8AF-498161F10AD2}" destId="{AE0AB5F0-EFC1-4356-AB1F-BDF4DAA1B430}" srcOrd="5" destOrd="0" presId="urn:microsoft.com/office/officeart/2018/2/layout/IconVerticalSolidList"/>
    <dgm:cxn modelId="{B8CF3A0C-64DB-4E90-BF94-4027F2C7B8D0}" type="presParOf" srcId="{C87747D7-6A8D-4915-B8AF-498161F10AD2}" destId="{0F475E66-9351-4794-AE5D-CBBDC16B3FF3}" srcOrd="6" destOrd="0" presId="urn:microsoft.com/office/officeart/2018/2/layout/IconVerticalSolidList"/>
    <dgm:cxn modelId="{9CBD7BF7-F789-439E-9449-DAA8C164F298}" type="presParOf" srcId="{0F475E66-9351-4794-AE5D-CBBDC16B3FF3}" destId="{508DEA1E-9247-4D87-B4B0-05C8C820E7EA}" srcOrd="0" destOrd="0" presId="urn:microsoft.com/office/officeart/2018/2/layout/IconVerticalSolidList"/>
    <dgm:cxn modelId="{A144C848-5B6A-4759-A656-E84FE2892B78}" type="presParOf" srcId="{0F475E66-9351-4794-AE5D-CBBDC16B3FF3}" destId="{6D7E7A62-57AE-4CC6-A5AA-63A0381DA930}" srcOrd="1" destOrd="0" presId="urn:microsoft.com/office/officeart/2018/2/layout/IconVerticalSolidList"/>
    <dgm:cxn modelId="{2D534594-7511-4074-A209-AA618D25821D}" type="presParOf" srcId="{0F475E66-9351-4794-AE5D-CBBDC16B3FF3}" destId="{20585114-6C9E-453F-9138-99444F1E8B93}" srcOrd="2" destOrd="0" presId="urn:microsoft.com/office/officeart/2018/2/layout/IconVerticalSolidList"/>
    <dgm:cxn modelId="{D2E2370B-8215-469A-879B-4929B13B70E0}" type="presParOf" srcId="{0F475E66-9351-4794-AE5D-CBBDC16B3FF3}" destId="{D4E6B861-4DBD-4E16-9C6E-713BF3D123D4}" srcOrd="3" destOrd="0" presId="urn:microsoft.com/office/officeart/2018/2/layout/IconVerticalSolidList"/>
    <dgm:cxn modelId="{FFFDE81A-18F4-4F2B-A1B7-15DC90092715}" type="presParOf" srcId="{C87747D7-6A8D-4915-B8AF-498161F10AD2}" destId="{8D153827-21DA-4AC8-B53F-B89FB3B0C392}" srcOrd="7" destOrd="0" presId="urn:microsoft.com/office/officeart/2018/2/layout/IconVerticalSolidList"/>
    <dgm:cxn modelId="{E2EF239B-C97D-4AD4-AD38-8DBFA3E8ECED}" type="presParOf" srcId="{C87747D7-6A8D-4915-B8AF-498161F10AD2}" destId="{2D640C25-8D76-44AF-8283-0E1CD2C5388C}" srcOrd="8" destOrd="0" presId="urn:microsoft.com/office/officeart/2018/2/layout/IconVerticalSolidList"/>
    <dgm:cxn modelId="{A5AB73CA-ED54-4987-A6E2-A20A5336F5D0}" type="presParOf" srcId="{2D640C25-8D76-44AF-8283-0E1CD2C5388C}" destId="{D92B6276-8C6E-4654-9338-2E416367DE96}" srcOrd="0" destOrd="0" presId="urn:microsoft.com/office/officeart/2018/2/layout/IconVerticalSolidList"/>
    <dgm:cxn modelId="{B42F88BD-763E-4E85-BE39-479F2B6EFFD2}" type="presParOf" srcId="{2D640C25-8D76-44AF-8283-0E1CD2C5388C}" destId="{FEBD93D0-1289-4394-B4A7-5459DC1C10EF}" srcOrd="1" destOrd="0" presId="urn:microsoft.com/office/officeart/2018/2/layout/IconVerticalSolidList"/>
    <dgm:cxn modelId="{52FD2121-AB8B-4851-BCBF-3ABFEA04725C}" type="presParOf" srcId="{2D640C25-8D76-44AF-8283-0E1CD2C5388C}" destId="{887707EF-4237-432F-AB9C-CCB01033EA17}" srcOrd="2" destOrd="0" presId="urn:microsoft.com/office/officeart/2018/2/layout/IconVerticalSolidList"/>
    <dgm:cxn modelId="{DB3B4C6E-F241-4E22-A1BC-798792F29DFF}" type="presParOf" srcId="{2D640C25-8D76-44AF-8283-0E1CD2C5388C}" destId="{DF0EEBF2-4064-4397-997B-9E10CAD55D4C}" srcOrd="3" destOrd="0" presId="urn:microsoft.com/office/officeart/2018/2/layout/IconVerticalSolidList"/>
    <dgm:cxn modelId="{762D4FF4-6BBF-464F-93F8-62D743D514BB}" type="presParOf" srcId="{C87747D7-6A8D-4915-B8AF-498161F10AD2}" destId="{A1AF3F27-43F7-43E4-BA36-8E9D9008A81D}" srcOrd="9" destOrd="0" presId="urn:microsoft.com/office/officeart/2018/2/layout/IconVerticalSolidList"/>
    <dgm:cxn modelId="{BE88653F-EC68-4089-8160-C780DFA036F5}" type="presParOf" srcId="{C87747D7-6A8D-4915-B8AF-498161F10AD2}" destId="{E2D476F0-ABD9-420D-99A0-7EBFC85E93A3}" srcOrd="10" destOrd="0" presId="urn:microsoft.com/office/officeart/2018/2/layout/IconVerticalSolidList"/>
    <dgm:cxn modelId="{E759D850-AED2-4A3D-8302-54354FE2BB58}" type="presParOf" srcId="{E2D476F0-ABD9-420D-99A0-7EBFC85E93A3}" destId="{F64A071F-4D4E-45F0-AE43-BAA2E6A4925F}" srcOrd="0" destOrd="0" presId="urn:microsoft.com/office/officeart/2018/2/layout/IconVerticalSolidList"/>
    <dgm:cxn modelId="{738F4C77-4047-479B-A4A0-494CB515BCA2}" type="presParOf" srcId="{E2D476F0-ABD9-420D-99A0-7EBFC85E93A3}" destId="{43D3595C-E0D0-4C6B-A878-DC350874EE87}" srcOrd="1" destOrd="0" presId="urn:microsoft.com/office/officeart/2018/2/layout/IconVerticalSolidList"/>
    <dgm:cxn modelId="{EA0EB1A6-42E7-44DA-8A43-08EF0DD10E7C}" type="presParOf" srcId="{E2D476F0-ABD9-420D-99A0-7EBFC85E93A3}" destId="{7722CF9A-9480-4833-A2F9-D04E05365AB4}" srcOrd="2" destOrd="0" presId="urn:microsoft.com/office/officeart/2018/2/layout/IconVerticalSolidList"/>
    <dgm:cxn modelId="{DE2E231A-6317-4D09-82C1-AF0670988C0B}" type="presParOf" srcId="{E2D476F0-ABD9-420D-99A0-7EBFC85E93A3}" destId="{27B6FF9A-2D6B-4F97-B927-031003AA4F22}" srcOrd="3" destOrd="0" presId="urn:microsoft.com/office/officeart/2018/2/layout/IconVerticalSolidList"/>
    <dgm:cxn modelId="{6F5162AE-A63B-40D9-B7C6-9E4FF2ADE309}" type="presParOf" srcId="{C87747D7-6A8D-4915-B8AF-498161F10AD2}" destId="{698149B5-8B46-4034-98BE-25DCD4EA6235}" srcOrd="11" destOrd="0" presId="urn:microsoft.com/office/officeart/2018/2/layout/IconVerticalSolidList"/>
    <dgm:cxn modelId="{A810E2A7-14B9-4B9B-9517-B11627BC03AA}" type="presParOf" srcId="{C87747D7-6A8D-4915-B8AF-498161F10AD2}" destId="{E09E28C7-4D9C-4439-9677-954ADCC91BCE}" srcOrd="12" destOrd="0" presId="urn:microsoft.com/office/officeart/2018/2/layout/IconVerticalSolidList"/>
    <dgm:cxn modelId="{D251ED18-79D6-4445-924A-CD08AE352D73}" type="presParOf" srcId="{E09E28C7-4D9C-4439-9677-954ADCC91BCE}" destId="{963D8D4D-C896-4E83-A2DE-408A00A55ABE}" srcOrd="0" destOrd="0" presId="urn:microsoft.com/office/officeart/2018/2/layout/IconVerticalSolidList"/>
    <dgm:cxn modelId="{3AD87BE7-D70A-42CC-B608-AE271BF916D6}" type="presParOf" srcId="{E09E28C7-4D9C-4439-9677-954ADCC91BCE}" destId="{43725AA1-4A46-4782-AC2A-60BADB4BEE43}" srcOrd="1" destOrd="0" presId="urn:microsoft.com/office/officeart/2018/2/layout/IconVerticalSolidList"/>
    <dgm:cxn modelId="{A8E5A5A7-BDC6-4DBD-A30C-C58181936A0F}" type="presParOf" srcId="{E09E28C7-4D9C-4439-9677-954ADCC91BCE}" destId="{7A0AC678-321C-4967-BE2B-374A124F3236}" srcOrd="2" destOrd="0" presId="urn:microsoft.com/office/officeart/2018/2/layout/IconVerticalSolidList"/>
    <dgm:cxn modelId="{9E78E588-2FCC-43D5-BB66-08664FBB7FBA}" type="presParOf" srcId="{E09E28C7-4D9C-4439-9677-954ADCC91BCE}" destId="{9F742F6A-FFEB-4C2F-9E46-E3AC6CE98BA5}" srcOrd="3" destOrd="0" presId="urn:microsoft.com/office/officeart/2018/2/layout/IconVerticalSolidList"/>
    <dgm:cxn modelId="{C2EF5FDD-059E-4A85-B3B9-8C8A7EDF2811}" type="presParOf" srcId="{C87747D7-6A8D-4915-B8AF-498161F10AD2}" destId="{82B55303-673E-4326-AF9C-304C94E2D927}" srcOrd="13" destOrd="0" presId="urn:microsoft.com/office/officeart/2018/2/layout/IconVerticalSolidList"/>
    <dgm:cxn modelId="{3A37E3C8-02C8-4991-9437-94BC5ED2C621}" type="presParOf" srcId="{C87747D7-6A8D-4915-B8AF-498161F10AD2}" destId="{0AE06FB8-F2CA-4B3A-A78E-DFBDD5C927BB}" srcOrd="14" destOrd="0" presId="urn:microsoft.com/office/officeart/2018/2/layout/IconVerticalSolidList"/>
    <dgm:cxn modelId="{DF0C5609-9A6D-4CAE-98D6-DDAC5716FC86}" type="presParOf" srcId="{0AE06FB8-F2CA-4B3A-A78E-DFBDD5C927BB}" destId="{CB32A91A-C0BB-48FA-BB65-C831660E4420}" srcOrd="0" destOrd="0" presId="urn:microsoft.com/office/officeart/2018/2/layout/IconVerticalSolidList"/>
    <dgm:cxn modelId="{686032BA-9F38-4916-89DE-C64A2F84CF6F}" type="presParOf" srcId="{0AE06FB8-F2CA-4B3A-A78E-DFBDD5C927BB}" destId="{3C122A68-A2CA-4F87-8085-CF606D3AD391}" srcOrd="1" destOrd="0" presId="urn:microsoft.com/office/officeart/2018/2/layout/IconVerticalSolidList"/>
    <dgm:cxn modelId="{21E253A1-CA59-4532-99B3-147B100B92C6}" type="presParOf" srcId="{0AE06FB8-F2CA-4B3A-A78E-DFBDD5C927BB}" destId="{8F60C9FF-608F-4A7C-A223-6EB24FCB551D}" srcOrd="2" destOrd="0" presId="urn:microsoft.com/office/officeart/2018/2/layout/IconVerticalSolidList"/>
    <dgm:cxn modelId="{6AD77D0A-216B-4497-B64B-C92402C77023}" type="presParOf" srcId="{0AE06FB8-F2CA-4B3A-A78E-DFBDD5C927BB}" destId="{4AD07238-A92E-406E-91BA-7C72BBF828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BE3B4-2DDB-41EF-BAC9-788318DD6E45}">
      <dsp:nvSpPr>
        <dsp:cNvPr id="0" name=""/>
        <dsp:cNvSpPr/>
      </dsp:nvSpPr>
      <dsp:spPr>
        <a:xfrm>
          <a:off x="0" y="108666"/>
          <a:ext cx="7728267" cy="93483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During his research on team roles, Belbin explains the difference between a leader and a manager. He explains that a manager looks after and deploys resources efficiently, whilst a leader is able to give direction.</a:t>
          </a:r>
        </a:p>
      </dsp:txBody>
      <dsp:txXfrm>
        <a:off x="45635" y="154301"/>
        <a:ext cx="7636997" cy="843560"/>
      </dsp:txXfrm>
    </dsp:sp>
    <dsp:sp modelId="{1443043D-2362-4149-AC77-B2AFB34ADD38}">
      <dsp:nvSpPr>
        <dsp:cNvPr id="0" name=""/>
        <dsp:cNvSpPr/>
      </dsp:nvSpPr>
      <dsp:spPr>
        <a:xfrm>
          <a:off x="0" y="1092457"/>
          <a:ext cx="7728267" cy="934830"/>
        </a:xfrm>
        <a:prstGeom prst="roundRect">
          <a:avLst/>
        </a:prstGeom>
        <a:solidFill>
          <a:schemeClr val="accent2">
            <a:hueOff val="488613"/>
            <a:satOff val="-7883"/>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it?</a:t>
          </a:r>
          <a:endParaRPr lang="en-US" sz="1700" kern="1200"/>
        </a:p>
      </dsp:txBody>
      <dsp:txXfrm>
        <a:off x="45635" y="1138092"/>
        <a:ext cx="7636997" cy="843560"/>
      </dsp:txXfrm>
    </dsp:sp>
    <dsp:sp modelId="{D77C243F-C286-4AFC-8BA4-FC13945B34E9}">
      <dsp:nvSpPr>
        <dsp:cNvPr id="0" name=""/>
        <dsp:cNvSpPr/>
      </dsp:nvSpPr>
      <dsp:spPr>
        <a:xfrm>
          <a:off x="0" y="2076247"/>
          <a:ext cx="7728267" cy="934830"/>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does it do?</a:t>
          </a:r>
          <a:endParaRPr lang="en-US" sz="1700" kern="1200"/>
        </a:p>
      </dsp:txBody>
      <dsp:txXfrm>
        <a:off x="45635" y="2121882"/>
        <a:ext cx="7636997" cy="843560"/>
      </dsp:txXfrm>
    </dsp:sp>
    <dsp:sp modelId="{0B458E03-0D6E-4317-8ADF-AD5695D5327A}">
      <dsp:nvSpPr>
        <dsp:cNvPr id="0" name=""/>
        <dsp:cNvSpPr/>
      </dsp:nvSpPr>
      <dsp:spPr>
        <a:xfrm>
          <a:off x="0" y="3060037"/>
          <a:ext cx="7728267" cy="934830"/>
        </a:xfrm>
        <a:prstGeom prst="roundRect">
          <a:avLst/>
        </a:prstGeom>
        <a:solidFill>
          <a:schemeClr val="accent2">
            <a:hueOff val="1465840"/>
            <a:satOff val="-23650"/>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Which one am I?</a:t>
          </a:r>
          <a:endParaRPr lang="en-US" sz="1700" kern="1200"/>
        </a:p>
      </dsp:txBody>
      <dsp:txXfrm>
        <a:off x="45635" y="3105672"/>
        <a:ext cx="7636997" cy="843560"/>
      </dsp:txXfrm>
    </dsp:sp>
    <dsp:sp modelId="{A66E5D58-E452-4980-969F-B3A6B0A16CBF}">
      <dsp:nvSpPr>
        <dsp:cNvPr id="0" name=""/>
        <dsp:cNvSpPr/>
      </dsp:nvSpPr>
      <dsp:spPr>
        <a:xfrm>
          <a:off x="0" y="4043827"/>
          <a:ext cx="7728267" cy="93483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Does my own employment make use of my abilities?</a:t>
          </a:r>
          <a:endParaRPr lang="en-US" sz="1700" kern="1200"/>
        </a:p>
      </dsp:txBody>
      <dsp:txXfrm>
        <a:off x="45635" y="4089462"/>
        <a:ext cx="7636997" cy="843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FBDA3-D008-4253-9340-BCA9B1E707DE}">
      <dsp:nvSpPr>
        <dsp:cNvPr id="0" name=""/>
        <dsp:cNvSpPr/>
      </dsp:nvSpPr>
      <dsp:spPr>
        <a:xfrm>
          <a:off x="0" y="621"/>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068CA8-3732-4104-814C-02CB31907CB8}">
      <dsp:nvSpPr>
        <dsp:cNvPr id="0" name=""/>
        <dsp:cNvSpPr/>
      </dsp:nvSpPr>
      <dsp:spPr>
        <a:xfrm>
          <a:off x="157798" y="117992"/>
          <a:ext cx="286907" cy="2869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8E2475-3F7F-4B28-A8DE-F80DAA2A3802}">
      <dsp:nvSpPr>
        <dsp:cNvPr id="0" name=""/>
        <dsp:cNvSpPr/>
      </dsp:nvSpPr>
      <dsp:spPr>
        <a:xfrm>
          <a:off x="602505" y="621"/>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Trust</a:t>
          </a:r>
        </a:p>
      </dsp:txBody>
      <dsp:txXfrm>
        <a:off x="602505" y="621"/>
        <a:ext cx="7125761" cy="521649"/>
      </dsp:txXfrm>
    </dsp:sp>
    <dsp:sp modelId="{7FDB7BC1-82E4-483B-B0AB-69C15224BB0B}">
      <dsp:nvSpPr>
        <dsp:cNvPr id="0" name=""/>
        <dsp:cNvSpPr/>
      </dsp:nvSpPr>
      <dsp:spPr>
        <a:xfrm>
          <a:off x="0" y="652682"/>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6317AF-B277-4646-B5FA-2232F854CD90}">
      <dsp:nvSpPr>
        <dsp:cNvPr id="0" name=""/>
        <dsp:cNvSpPr/>
      </dsp:nvSpPr>
      <dsp:spPr>
        <a:xfrm>
          <a:off x="157798" y="770053"/>
          <a:ext cx="286907" cy="2869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F54E8-B7A7-4F72-93D8-33B00F894EF1}">
      <dsp:nvSpPr>
        <dsp:cNvPr id="0" name=""/>
        <dsp:cNvSpPr/>
      </dsp:nvSpPr>
      <dsp:spPr>
        <a:xfrm>
          <a:off x="602505" y="652682"/>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Appreciation</a:t>
          </a:r>
        </a:p>
      </dsp:txBody>
      <dsp:txXfrm>
        <a:off x="602505" y="652682"/>
        <a:ext cx="7125761" cy="521649"/>
      </dsp:txXfrm>
    </dsp:sp>
    <dsp:sp modelId="{93739842-0BB0-4A16-A66D-54604905CFA8}">
      <dsp:nvSpPr>
        <dsp:cNvPr id="0" name=""/>
        <dsp:cNvSpPr/>
      </dsp:nvSpPr>
      <dsp:spPr>
        <a:xfrm>
          <a:off x="0" y="1304744"/>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038B4-8392-48B1-BFA9-D91E9F24FC25}">
      <dsp:nvSpPr>
        <dsp:cNvPr id="0" name=""/>
        <dsp:cNvSpPr/>
      </dsp:nvSpPr>
      <dsp:spPr>
        <a:xfrm>
          <a:off x="157798" y="1422115"/>
          <a:ext cx="286907" cy="2869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F1912F-4BA6-4612-9DAD-D57DEFABD3BC}">
      <dsp:nvSpPr>
        <dsp:cNvPr id="0" name=""/>
        <dsp:cNvSpPr/>
      </dsp:nvSpPr>
      <dsp:spPr>
        <a:xfrm>
          <a:off x="602505" y="1304744"/>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Value</a:t>
          </a:r>
        </a:p>
      </dsp:txBody>
      <dsp:txXfrm>
        <a:off x="602505" y="1304744"/>
        <a:ext cx="7125761" cy="521649"/>
      </dsp:txXfrm>
    </dsp:sp>
    <dsp:sp modelId="{508DEA1E-9247-4D87-B4B0-05C8C820E7EA}">
      <dsp:nvSpPr>
        <dsp:cNvPr id="0" name=""/>
        <dsp:cNvSpPr/>
      </dsp:nvSpPr>
      <dsp:spPr>
        <a:xfrm>
          <a:off x="0" y="1956806"/>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E7A62-57AE-4CC6-A5AA-63A0381DA930}">
      <dsp:nvSpPr>
        <dsp:cNvPr id="0" name=""/>
        <dsp:cNvSpPr/>
      </dsp:nvSpPr>
      <dsp:spPr>
        <a:xfrm>
          <a:off x="157798" y="2074177"/>
          <a:ext cx="286907" cy="2869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E6B861-4DBD-4E16-9C6E-713BF3D123D4}">
      <dsp:nvSpPr>
        <dsp:cNvPr id="0" name=""/>
        <dsp:cNvSpPr/>
      </dsp:nvSpPr>
      <dsp:spPr>
        <a:xfrm>
          <a:off x="602505" y="1956806"/>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Advice </a:t>
          </a:r>
        </a:p>
      </dsp:txBody>
      <dsp:txXfrm>
        <a:off x="602505" y="1956806"/>
        <a:ext cx="7125761" cy="521649"/>
      </dsp:txXfrm>
    </dsp:sp>
    <dsp:sp modelId="{D92B6276-8C6E-4654-9338-2E416367DE96}">
      <dsp:nvSpPr>
        <dsp:cNvPr id="0" name=""/>
        <dsp:cNvSpPr/>
      </dsp:nvSpPr>
      <dsp:spPr>
        <a:xfrm>
          <a:off x="0" y="2608868"/>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D93D0-1289-4394-B4A7-5459DC1C10EF}">
      <dsp:nvSpPr>
        <dsp:cNvPr id="0" name=""/>
        <dsp:cNvSpPr/>
      </dsp:nvSpPr>
      <dsp:spPr>
        <a:xfrm>
          <a:off x="157798" y="2726239"/>
          <a:ext cx="286907" cy="2869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0EEBF2-4064-4397-997B-9E10CAD55D4C}">
      <dsp:nvSpPr>
        <dsp:cNvPr id="0" name=""/>
        <dsp:cNvSpPr/>
      </dsp:nvSpPr>
      <dsp:spPr>
        <a:xfrm>
          <a:off x="602505" y="2608868"/>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Clear structure of what is expected by each individual</a:t>
          </a:r>
        </a:p>
      </dsp:txBody>
      <dsp:txXfrm>
        <a:off x="602505" y="2608868"/>
        <a:ext cx="7125761" cy="521649"/>
      </dsp:txXfrm>
    </dsp:sp>
    <dsp:sp modelId="{F64A071F-4D4E-45F0-AE43-BAA2E6A4925F}">
      <dsp:nvSpPr>
        <dsp:cNvPr id="0" name=""/>
        <dsp:cNvSpPr/>
      </dsp:nvSpPr>
      <dsp:spPr>
        <a:xfrm>
          <a:off x="0" y="3260929"/>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3595C-E0D0-4C6B-A878-DC350874EE87}">
      <dsp:nvSpPr>
        <dsp:cNvPr id="0" name=""/>
        <dsp:cNvSpPr/>
      </dsp:nvSpPr>
      <dsp:spPr>
        <a:xfrm>
          <a:off x="157798" y="3378301"/>
          <a:ext cx="286907" cy="2869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B6FF9A-2D6B-4F97-B927-031003AA4F22}">
      <dsp:nvSpPr>
        <dsp:cNvPr id="0" name=""/>
        <dsp:cNvSpPr/>
      </dsp:nvSpPr>
      <dsp:spPr>
        <a:xfrm>
          <a:off x="602505" y="3260929"/>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Team members lean on each other for support</a:t>
          </a:r>
        </a:p>
      </dsp:txBody>
      <dsp:txXfrm>
        <a:off x="602505" y="3260929"/>
        <a:ext cx="7125761" cy="521649"/>
      </dsp:txXfrm>
    </dsp:sp>
    <dsp:sp modelId="{963D8D4D-C896-4E83-A2DE-408A00A55ABE}">
      <dsp:nvSpPr>
        <dsp:cNvPr id="0" name=""/>
        <dsp:cNvSpPr/>
      </dsp:nvSpPr>
      <dsp:spPr>
        <a:xfrm>
          <a:off x="0" y="3912991"/>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25AA1-4A46-4782-AC2A-60BADB4BEE43}">
      <dsp:nvSpPr>
        <dsp:cNvPr id="0" name=""/>
        <dsp:cNvSpPr/>
      </dsp:nvSpPr>
      <dsp:spPr>
        <a:xfrm>
          <a:off x="157798" y="4030362"/>
          <a:ext cx="286907" cy="28690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742F6A-FFEB-4C2F-9E46-E3AC6CE98BA5}">
      <dsp:nvSpPr>
        <dsp:cNvPr id="0" name=""/>
        <dsp:cNvSpPr/>
      </dsp:nvSpPr>
      <dsp:spPr>
        <a:xfrm>
          <a:off x="602505" y="3912991"/>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Good attitudes</a:t>
          </a:r>
        </a:p>
      </dsp:txBody>
      <dsp:txXfrm>
        <a:off x="602505" y="3912991"/>
        <a:ext cx="7125761" cy="521649"/>
      </dsp:txXfrm>
    </dsp:sp>
    <dsp:sp modelId="{CB32A91A-C0BB-48FA-BB65-C831660E4420}">
      <dsp:nvSpPr>
        <dsp:cNvPr id="0" name=""/>
        <dsp:cNvSpPr/>
      </dsp:nvSpPr>
      <dsp:spPr>
        <a:xfrm>
          <a:off x="0" y="4565053"/>
          <a:ext cx="7728267" cy="5216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22A68-A2CA-4F87-8085-CF606D3AD391}">
      <dsp:nvSpPr>
        <dsp:cNvPr id="0" name=""/>
        <dsp:cNvSpPr/>
      </dsp:nvSpPr>
      <dsp:spPr>
        <a:xfrm>
          <a:off x="157798" y="4682424"/>
          <a:ext cx="286907" cy="28690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D07238-A92E-406E-91BA-7C72BBF82864}">
      <dsp:nvSpPr>
        <dsp:cNvPr id="0" name=""/>
        <dsp:cNvSpPr/>
      </dsp:nvSpPr>
      <dsp:spPr>
        <a:xfrm>
          <a:off x="602505" y="4565053"/>
          <a:ext cx="7125761" cy="521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208" tIns="55208" rIns="55208" bIns="55208" numCol="1" spcCol="1270" anchor="ctr" anchorCtr="0">
          <a:noAutofit/>
        </a:bodyPr>
        <a:lstStyle/>
        <a:p>
          <a:pPr marL="0" lvl="0" indent="0" algn="l" defTabSz="711200">
            <a:lnSpc>
              <a:spcPct val="100000"/>
            </a:lnSpc>
            <a:spcBef>
              <a:spcPct val="0"/>
            </a:spcBef>
            <a:spcAft>
              <a:spcPct val="35000"/>
            </a:spcAft>
            <a:buNone/>
          </a:pPr>
          <a:r>
            <a:rPr lang="en-US" sz="1600" kern="1200" dirty="0"/>
            <a:t>All members support and lift each other</a:t>
          </a:r>
        </a:p>
      </dsp:txBody>
      <dsp:txXfrm>
        <a:off x="602505" y="4565053"/>
        <a:ext cx="7125761" cy="5216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5/12/2020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19204-593F-4435-873C-504A9CE3B192}"/>
              </a:ext>
            </a:extLst>
          </p:cNvPr>
          <p:cNvSpPr>
            <a:spLocks noGrp="1"/>
          </p:cNvSpPr>
          <p:nvPr>
            <p:ph type="ctrTitle"/>
          </p:nvPr>
        </p:nvSpPr>
        <p:spPr/>
        <p:txBody>
          <a:bodyPr/>
          <a:lstStyle/>
          <a:p>
            <a:r>
              <a:rPr lang="en-US" dirty="0"/>
              <a:t>Effective Team Working</a:t>
            </a:r>
            <a:endParaRPr lang="en-GB" dirty="0"/>
          </a:p>
        </p:txBody>
      </p:sp>
      <p:sp>
        <p:nvSpPr>
          <p:cNvPr id="3" name="Subtitle 2">
            <a:extLst>
              <a:ext uri="{FF2B5EF4-FFF2-40B4-BE49-F238E27FC236}">
                <a16:creationId xmlns:a16="http://schemas.microsoft.com/office/drawing/2014/main" id="{B76D0373-8F4A-47EC-AB54-0F3D1A261546}"/>
              </a:ext>
            </a:extLst>
          </p:cNvPr>
          <p:cNvSpPr>
            <a:spLocks noGrp="1"/>
          </p:cNvSpPr>
          <p:nvPr>
            <p:ph type="subTitle" idx="1"/>
          </p:nvPr>
        </p:nvSpPr>
        <p:spPr/>
        <p:txBody>
          <a:bodyPr/>
          <a:lstStyle/>
          <a:p>
            <a:r>
              <a:rPr lang="en-US" dirty="0"/>
              <a:t>Seren Murphy- 1917785</a:t>
            </a:r>
          </a:p>
          <a:p>
            <a:r>
              <a:rPr lang="en-US" dirty="0"/>
              <a:t>BMSK4002</a:t>
            </a:r>
            <a:endParaRPr lang="en-GB" dirty="0"/>
          </a:p>
        </p:txBody>
      </p:sp>
    </p:spTree>
    <p:extLst>
      <p:ext uri="{BB962C8B-B14F-4D97-AF65-F5344CB8AC3E}">
        <p14:creationId xmlns:p14="http://schemas.microsoft.com/office/powerpoint/2010/main" val="387599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86D4068-D045-48B0-9A00-198F2FE4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7">
            <a:extLst>
              <a:ext uri="{FF2B5EF4-FFF2-40B4-BE49-F238E27FC236}">
                <a16:creationId xmlns:a16="http://schemas.microsoft.com/office/drawing/2014/main" id="{C379823B-0E07-4F85-B093-9E75AAC12E7F}"/>
              </a:ext>
            </a:extLst>
          </p:cNvPr>
          <p:cNvPicPr>
            <a:picLocks noChangeAspect="1"/>
          </p:cNvPicPr>
          <p:nvPr/>
        </p:nvPicPr>
        <p:blipFill rotWithShape="1">
          <a:blip r:embed="rId2">
            <a:duotone>
              <a:schemeClr val="bg2">
                <a:shade val="45000"/>
                <a:satMod val="135000"/>
              </a:schemeClr>
              <a:prstClr val="white"/>
            </a:duotone>
            <a:alphaModFix amt="25000"/>
          </a:blip>
          <a:srcRect t="9085" r="5515" b="11273"/>
          <a:stretch/>
        </p:blipFill>
        <p:spPr>
          <a:xfrm>
            <a:off x="20" y="1"/>
            <a:ext cx="12188932" cy="6858000"/>
          </a:xfrm>
          <a:prstGeom prst="rect">
            <a:avLst/>
          </a:prstGeom>
        </p:spPr>
      </p:pic>
      <p:sp>
        <p:nvSpPr>
          <p:cNvPr id="45" name="Rectangle 44">
            <a:extLst>
              <a:ext uri="{FF2B5EF4-FFF2-40B4-BE49-F238E27FC236}">
                <a16:creationId xmlns:a16="http://schemas.microsoft.com/office/drawing/2014/main" id="{12664C4B-AAE2-4AA0-8918-134E8086F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7D6B34-96AA-4DC1-9A53-01B29860C5BD}"/>
              </a:ext>
            </a:extLst>
          </p:cNvPr>
          <p:cNvSpPr>
            <a:spLocks noGrp="1"/>
          </p:cNvSpPr>
          <p:nvPr>
            <p:ph type="title"/>
          </p:nvPr>
        </p:nvSpPr>
        <p:spPr>
          <a:xfrm>
            <a:off x="252919" y="1123837"/>
            <a:ext cx="2947482" cy="4601183"/>
          </a:xfrm>
        </p:spPr>
        <p:txBody>
          <a:bodyPr>
            <a:normAutofit/>
          </a:bodyPr>
          <a:lstStyle/>
          <a:p>
            <a:r>
              <a:rPr lang="en-US"/>
              <a:t>Introduction</a:t>
            </a:r>
            <a:endParaRPr lang="en-GB" dirty="0"/>
          </a:p>
        </p:txBody>
      </p:sp>
      <p:sp>
        <p:nvSpPr>
          <p:cNvPr id="37" name="Content Placeholder 2">
            <a:extLst>
              <a:ext uri="{FF2B5EF4-FFF2-40B4-BE49-F238E27FC236}">
                <a16:creationId xmlns:a16="http://schemas.microsoft.com/office/drawing/2014/main" id="{2C28C0B9-1CC3-45BA-B277-74E9259B182E}"/>
              </a:ext>
            </a:extLst>
          </p:cNvPr>
          <p:cNvSpPr>
            <a:spLocks noGrp="1"/>
          </p:cNvSpPr>
          <p:nvPr>
            <p:ph idx="1"/>
          </p:nvPr>
        </p:nvSpPr>
        <p:spPr>
          <a:xfrm>
            <a:off x="3869268" y="864108"/>
            <a:ext cx="7315200" cy="5120640"/>
          </a:xfrm>
        </p:spPr>
        <p:txBody>
          <a:bodyPr>
            <a:normAutofit/>
          </a:bodyPr>
          <a:lstStyle/>
          <a:p>
            <a:r>
              <a:rPr lang="en-US" dirty="0"/>
              <a:t>Teams and Groups- what is the difference?</a:t>
            </a:r>
          </a:p>
          <a:p>
            <a:r>
              <a:rPr lang="en-US" dirty="0"/>
              <a:t>Bruce </a:t>
            </a:r>
            <a:r>
              <a:rPr lang="en-US" dirty="0" err="1"/>
              <a:t>Tuckmans</a:t>
            </a:r>
            <a:r>
              <a:rPr lang="en-US" dirty="0"/>
              <a:t> Theory of Teams</a:t>
            </a:r>
          </a:p>
          <a:p>
            <a:r>
              <a:rPr lang="en-GB" dirty="0"/>
              <a:t>Meredith Belbin</a:t>
            </a:r>
          </a:p>
          <a:p>
            <a:r>
              <a:rPr lang="en-GB" dirty="0"/>
              <a:t>Benefits of developing working relationships</a:t>
            </a:r>
          </a:p>
          <a:p>
            <a:r>
              <a:rPr lang="en-GB" dirty="0"/>
              <a:t>Why do teams fail?</a:t>
            </a:r>
          </a:p>
          <a:p>
            <a:r>
              <a:rPr lang="en-GB" dirty="0"/>
              <a:t>What makes a successful team?</a:t>
            </a:r>
          </a:p>
          <a:p>
            <a:r>
              <a:rPr lang="en-GB" dirty="0"/>
              <a:t>Trust</a:t>
            </a:r>
          </a:p>
          <a:p>
            <a:r>
              <a:rPr lang="en-GB" dirty="0"/>
              <a:t>Conflict resolution and negotiations</a:t>
            </a:r>
          </a:p>
          <a:p>
            <a:r>
              <a:rPr lang="en-GB" dirty="0"/>
              <a:t>Myself as a team member</a:t>
            </a:r>
          </a:p>
          <a:p>
            <a:r>
              <a:rPr lang="en-GB" dirty="0"/>
              <a:t>References</a:t>
            </a:r>
          </a:p>
          <a:p>
            <a:endParaRPr lang="en-GB" dirty="0"/>
          </a:p>
          <a:p>
            <a:endParaRPr lang="en-GB" dirty="0"/>
          </a:p>
        </p:txBody>
      </p:sp>
      <p:sp>
        <p:nvSpPr>
          <p:cNvPr id="47" name="Rectangle 46">
            <a:extLst>
              <a:ext uri="{FF2B5EF4-FFF2-40B4-BE49-F238E27FC236}">
                <a16:creationId xmlns:a16="http://schemas.microsoft.com/office/drawing/2014/main" id="{616F9FD8-4CFE-4C77-8F29-5D801C57E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921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A81B016-8D15-4402-94C1-3BF55D8D36AD}"/>
              </a:ext>
            </a:extLst>
          </p:cNvPr>
          <p:cNvSpPr>
            <a:spLocks noGrp="1"/>
          </p:cNvSpPr>
          <p:nvPr>
            <p:ph type="title"/>
          </p:nvPr>
        </p:nvSpPr>
        <p:spPr>
          <a:xfrm>
            <a:off x="1600754" y="1087374"/>
            <a:ext cx="8983489" cy="1000978"/>
          </a:xfrm>
        </p:spPr>
        <p:txBody>
          <a:bodyPr>
            <a:normAutofit fontScale="90000"/>
          </a:bodyPr>
          <a:lstStyle/>
          <a:p>
            <a:r>
              <a:rPr lang="en-US" dirty="0"/>
              <a:t>What is the difference between Groups and Teams?</a:t>
            </a:r>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4" name="Table 4">
            <a:extLst>
              <a:ext uri="{FF2B5EF4-FFF2-40B4-BE49-F238E27FC236}">
                <a16:creationId xmlns:a16="http://schemas.microsoft.com/office/drawing/2014/main" id="{CC00A13E-B3E3-434C-AEB9-7FE6039351B4}"/>
              </a:ext>
            </a:extLst>
          </p:cNvPr>
          <p:cNvGraphicFramePr>
            <a:graphicFrameLocks noGrp="1"/>
          </p:cNvGraphicFramePr>
          <p:nvPr>
            <p:ph idx="1"/>
            <p:extLst>
              <p:ext uri="{D42A27DB-BD31-4B8C-83A1-F6EECF244321}">
                <p14:modId xmlns:p14="http://schemas.microsoft.com/office/powerpoint/2010/main" val="2795186730"/>
              </p:ext>
            </p:extLst>
          </p:nvPr>
        </p:nvGraphicFramePr>
        <p:xfrm>
          <a:off x="2434898" y="2526526"/>
          <a:ext cx="7315200" cy="3507850"/>
        </p:xfrm>
        <a:graphic>
          <a:graphicData uri="http://schemas.openxmlformats.org/drawingml/2006/table">
            <a:tbl>
              <a:tblPr firstRow="1" bandRow="1">
                <a:tableStyleId>{5C22544A-7EE6-4342-B048-85BDC9FD1C3A}</a:tableStyleId>
              </a:tblPr>
              <a:tblGrid>
                <a:gridCol w="3657600">
                  <a:extLst>
                    <a:ext uri="{9D8B030D-6E8A-4147-A177-3AD203B41FA5}">
                      <a16:colId xmlns:a16="http://schemas.microsoft.com/office/drawing/2014/main" val="3949898890"/>
                    </a:ext>
                  </a:extLst>
                </a:gridCol>
                <a:gridCol w="3657600">
                  <a:extLst>
                    <a:ext uri="{9D8B030D-6E8A-4147-A177-3AD203B41FA5}">
                      <a16:colId xmlns:a16="http://schemas.microsoft.com/office/drawing/2014/main" val="1228020855"/>
                    </a:ext>
                  </a:extLst>
                </a:gridCol>
              </a:tblGrid>
              <a:tr h="702365">
                <a:tc>
                  <a:txBody>
                    <a:bodyPr/>
                    <a:lstStyle/>
                    <a:p>
                      <a:r>
                        <a:rPr lang="en-US" dirty="0"/>
                        <a:t>Groups</a:t>
                      </a:r>
                      <a:endParaRPr lang="en-GB" dirty="0"/>
                    </a:p>
                  </a:txBody>
                  <a:tcPr/>
                </a:tc>
                <a:tc>
                  <a:txBody>
                    <a:bodyPr/>
                    <a:lstStyle/>
                    <a:p>
                      <a:r>
                        <a:rPr lang="en-US" dirty="0"/>
                        <a:t>Teams</a:t>
                      </a:r>
                      <a:endParaRPr lang="en-GB" dirty="0"/>
                    </a:p>
                  </a:txBody>
                  <a:tcPr/>
                </a:tc>
                <a:extLst>
                  <a:ext uri="{0D108BD9-81ED-4DB2-BD59-A6C34878D82A}">
                    <a16:rowId xmlns:a16="http://schemas.microsoft.com/office/drawing/2014/main" val="3367974165"/>
                  </a:ext>
                </a:extLst>
              </a:tr>
              <a:tr h="702365">
                <a:tc>
                  <a:txBody>
                    <a:bodyPr/>
                    <a:lstStyle/>
                    <a:p>
                      <a:r>
                        <a:rPr lang="en-US" dirty="0"/>
                        <a:t>A group of individuals who each have their own personal goal</a:t>
                      </a:r>
                    </a:p>
                    <a:p>
                      <a:endParaRPr lang="en-GB" dirty="0"/>
                    </a:p>
                  </a:txBody>
                  <a:tcPr/>
                </a:tc>
                <a:tc>
                  <a:txBody>
                    <a:bodyPr/>
                    <a:lstStyle/>
                    <a:p>
                      <a:r>
                        <a:rPr lang="en-US" dirty="0"/>
                        <a:t>A group of individuals who are all mutually accountable for a common goal </a:t>
                      </a:r>
                      <a:endParaRPr lang="en-GB" dirty="0"/>
                    </a:p>
                  </a:txBody>
                  <a:tcPr/>
                </a:tc>
                <a:extLst>
                  <a:ext uri="{0D108BD9-81ED-4DB2-BD59-A6C34878D82A}">
                    <a16:rowId xmlns:a16="http://schemas.microsoft.com/office/drawing/2014/main" val="3489213381"/>
                  </a:ext>
                </a:extLst>
              </a:tr>
              <a:tr h="702365">
                <a:tc>
                  <a:txBody>
                    <a:bodyPr/>
                    <a:lstStyle/>
                    <a:p>
                      <a:r>
                        <a:rPr lang="en-US" dirty="0"/>
                        <a:t>No accountability to each other, individual goals</a:t>
                      </a:r>
                    </a:p>
                    <a:p>
                      <a:endParaRPr lang="en-GB" dirty="0"/>
                    </a:p>
                  </a:txBody>
                  <a:tcPr/>
                </a:tc>
                <a:tc>
                  <a:txBody>
                    <a:bodyPr/>
                    <a:lstStyle/>
                    <a:p>
                      <a:r>
                        <a:rPr lang="en-US" dirty="0"/>
                        <a:t>Interdependent relationships that rely on each other for mutual accountability</a:t>
                      </a:r>
                    </a:p>
                    <a:p>
                      <a:endParaRPr lang="en-GB" dirty="0"/>
                    </a:p>
                  </a:txBody>
                  <a:tcPr/>
                </a:tc>
                <a:extLst>
                  <a:ext uri="{0D108BD9-81ED-4DB2-BD59-A6C34878D82A}">
                    <a16:rowId xmlns:a16="http://schemas.microsoft.com/office/drawing/2014/main" val="2407131152"/>
                  </a:ext>
                </a:extLst>
              </a:tr>
              <a:tr h="702365">
                <a:tc>
                  <a:txBody>
                    <a:bodyPr/>
                    <a:lstStyle/>
                    <a:p>
                      <a:r>
                        <a:rPr lang="en-US" dirty="0"/>
                        <a:t>Individual work products</a:t>
                      </a:r>
                      <a:endParaRPr lang="en-GB" dirty="0"/>
                    </a:p>
                  </a:txBody>
                  <a:tcPr/>
                </a:tc>
                <a:tc>
                  <a:txBody>
                    <a:bodyPr/>
                    <a:lstStyle/>
                    <a:p>
                      <a:r>
                        <a:rPr lang="en-US" dirty="0"/>
                        <a:t>Enhanced individual efforts</a:t>
                      </a:r>
                      <a:endParaRPr lang="en-GB" dirty="0"/>
                    </a:p>
                  </a:txBody>
                  <a:tcPr/>
                </a:tc>
                <a:extLst>
                  <a:ext uri="{0D108BD9-81ED-4DB2-BD59-A6C34878D82A}">
                    <a16:rowId xmlns:a16="http://schemas.microsoft.com/office/drawing/2014/main" val="3443900074"/>
                  </a:ext>
                </a:extLst>
              </a:tr>
            </a:tbl>
          </a:graphicData>
        </a:graphic>
      </p:graphicFrame>
    </p:spTree>
    <p:extLst>
      <p:ext uri="{BB962C8B-B14F-4D97-AF65-F5344CB8AC3E}">
        <p14:creationId xmlns:p14="http://schemas.microsoft.com/office/powerpoint/2010/main" val="2953653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7DF1-F445-419B-81D4-3A78BC778A06}"/>
              </a:ext>
            </a:extLst>
          </p:cNvPr>
          <p:cNvSpPr>
            <a:spLocks noGrp="1"/>
          </p:cNvSpPr>
          <p:nvPr>
            <p:ph type="title"/>
          </p:nvPr>
        </p:nvSpPr>
        <p:spPr/>
        <p:txBody>
          <a:bodyPr/>
          <a:lstStyle/>
          <a:p>
            <a:r>
              <a:rPr lang="en-US" dirty="0"/>
              <a:t>Bruce </a:t>
            </a:r>
            <a:r>
              <a:rPr lang="en-US" dirty="0" err="1"/>
              <a:t>Tuckmans</a:t>
            </a:r>
            <a:r>
              <a:rPr lang="en-US" dirty="0"/>
              <a:t> Theory of Teams (1965)</a:t>
            </a:r>
            <a:endParaRPr lang="en-GB" dirty="0"/>
          </a:p>
        </p:txBody>
      </p:sp>
      <p:pic>
        <p:nvPicPr>
          <p:cNvPr id="4" name="Content Placeholder 3">
            <a:extLst>
              <a:ext uri="{FF2B5EF4-FFF2-40B4-BE49-F238E27FC236}">
                <a16:creationId xmlns:a16="http://schemas.microsoft.com/office/drawing/2014/main" id="{BA414F72-FBDC-4486-A38D-A0533F2C7425}"/>
              </a:ext>
            </a:extLst>
          </p:cNvPr>
          <p:cNvPicPr>
            <a:picLocks noGrp="1" noChangeAspect="1"/>
          </p:cNvPicPr>
          <p:nvPr>
            <p:ph idx="1"/>
          </p:nvPr>
        </p:nvPicPr>
        <p:blipFill>
          <a:blip r:embed="rId2"/>
          <a:stretch>
            <a:fillRect/>
          </a:stretch>
        </p:blipFill>
        <p:spPr>
          <a:xfrm>
            <a:off x="3868738" y="920436"/>
            <a:ext cx="7315200" cy="5007603"/>
          </a:xfrm>
          <a:prstGeom prst="rect">
            <a:avLst/>
          </a:prstGeom>
        </p:spPr>
      </p:pic>
    </p:spTree>
    <p:extLst>
      <p:ext uri="{BB962C8B-B14F-4D97-AF65-F5344CB8AC3E}">
        <p14:creationId xmlns:p14="http://schemas.microsoft.com/office/powerpoint/2010/main" val="2676381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6195-F454-4F02-AFDB-ED1D7C1C8A9C}"/>
              </a:ext>
            </a:extLst>
          </p:cNvPr>
          <p:cNvSpPr>
            <a:spLocks noGrp="1"/>
          </p:cNvSpPr>
          <p:nvPr>
            <p:ph type="title"/>
          </p:nvPr>
        </p:nvSpPr>
        <p:spPr>
          <a:xfrm>
            <a:off x="252919" y="1123837"/>
            <a:ext cx="2947482" cy="4601183"/>
          </a:xfrm>
        </p:spPr>
        <p:txBody>
          <a:bodyPr>
            <a:normAutofit/>
          </a:bodyPr>
          <a:lstStyle/>
          <a:p>
            <a:r>
              <a:rPr lang="en-US" dirty="0"/>
              <a:t>Forming</a:t>
            </a:r>
            <a:endParaRPr lang="en-GB" dirty="0"/>
          </a:p>
        </p:txBody>
      </p:sp>
      <p:sp>
        <p:nvSpPr>
          <p:cNvPr id="3" name="Content Placeholder 2">
            <a:extLst>
              <a:ext uri="{FF2B5EF4-FFF2-40B4-BE49-F238E27FC236}">
                <a16:creationId xmlns:a16="http://schemas.microsoft.com/office/drawing/2014/main" id="{C0AC7A8A-F71B-4997-B4AB-4D5DF6259666}"/>
              </a:ext>
            </a:extLst>
          </p:cNvPr>
          <p:cNvSpPr>
            <a:spLocks noGrp="1"/>
          </p:cNvSpPr>
          <p:nvPr>
            <p:ph idx="1"/>
          </p:nvPr>
        </p:nvSpPr>
        <p:spPr>
          <a:xfrm>
            <a:off x="3869267" y="864108"/>
            <a:ext cx="3585891" cy="5120640"/>
          </a:xfrm>
        </p:spPr>
        <p:txBody>
          <a:bodyPr>
            <a:normAutofit/>
          </a:bodyPr>
          <a:lstStyle/>
          <a:p>
            <a:r>
              <a:rPr lang="en-US" dirty="0"/>
              <a:t>Introductions</a:t>
            </a:r>
          </a:p>
          <a:p>
            <a:r>
              <a:rPr lang="en-US" dirty="0"/>
              <a:t>Strengths and weaknesses</a:t>
            </a:r>
          </a:p>
          <a:p>
            <a:r>
              <a:rPr lang="en-US" dirty="0"/>
              <a:t>Expectations and job descriptions</a:t>
            </a:r>
          </a:p>
          <a:p>
            <a:r>
              <a:rPr lang="en-US" dirty="0"/>
              <a:t>Polite and distant relationship</a:t>
            </a:r>
          </a:p>
          <a:p>
            <a:endParaRPr lang="en-GB" dirty="0"/>
          </a:p>
        </p:txBody>
      </p:sp>
      <p:pic>
        <p:nvPicPr>
          <p:cNvPr id="7" name="Graphic 6" descr="Handshake">
            <a:extLst>
              <a:ext uri="{FF2B5EF4-FFF2-40B4-BE49-F238E27FC236}">
                <a16:creationId xmlns:a16="http://schemas.microsoft.com/office/drawing/2014/main" id="{537BEBF7-462B-4F3D-874D-00851E9E9B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157568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A318A-AC49-4557-8BF7-C8265A21CBFB}"/>
              </a:ext>
            </a:extLst>
          </p:cNvPr>
          <p:cNvSpPr>
            <a:spLocks noGrp="1"/>
          </p:cNvSpPr>
          <p:nvPr>
            <p:ph type="title"/>
          </p:nvPr>
        </p:nvSpPr>
        <p:spPr>
          <a:xfrm>
            <a:off x="252919" y="1123837"/>
            <a:ext cx="2947482" cy="4601183"/>
          </a:xfrm>
        </p:spPr>
        <p:txBody>
          <a:bodyPr>
            <a:normAutofit/>
          </a:bodyPr>
          <a:lstStyle/>
          <a:p>
            <a:r>
              <a:rPr lang="en-US" dirty="0"/>
              <a:t>Storming</a:t>
            </a:r>
            <a:endParaRPr lang="en-GB" dirty="0"/>
          </a:p>
        </p:txBody>
      </p:sp>
      <p:sp>
        <p:nvSpPr>
          <p:cNvPr id="3" name="Content Placeholder 2">
            <a:extLst>
              <a:ext uri="{FF2B5EF4-FFF2-40B4-BE49-F238E27FC236}">
                <a16:creationId xmlns:a16="http://schemas.microsoft.com/office/drawing/2014/main" id="{47DE9F64-D1B6-42D4-9638-83B078978063}"/>
              </a:ext>
            </a:extLst>
          </p:cNvPr>
          <p:cNvSpPr>
            <a:spLocks noGrp="1"/>
          </p:cNvSpPr>
          <p:nvPr>
            <p:ph idx="1"/>
          </p:nvPr>
        </p:nvSpPr>
        <p:spPr>
          <a:xfrm>
            <a:off x="3869267" y="864108"/>
            <a:ext cx="3585891" cy="5120640"/>
          </a:xfrm>
        </p:spPr>
        <p:txBody>
          <a:bodyPr>
            <a:normAutofit/>
          </a:bodyPr>
          <a:lstStyle/>
          <a:p>
            <a:r>
              <a:rPr lang="en-US" dirty="0"/>
              <a:t>Getting to know each other</a:t>
            </a:r>
          </a:p>
          <a:p>
            <a:r>
              <a:rPr lang="en-US" dirty="0"/>
              <a:t>Try to prove worth</a:t>
            </a:r>
          </a:p>
          <a:p>
            <a:r>
              <a:rPr lang="en-US" dirty="0"/>
              <a:t>Focus on building relationships</a:t>
            </a:r>
            <a:endParaRPr lang="en-GB" dirty="0"/>
          </a:p>
        </p:txBody>
      </p:sp>
      <p:pic>
        <p:nvPicPr>
          <p:cNvPr id="4" name="Picture 3">
            <a:extLst>
              <a:ext uri="{FF2B5EF4-FFF2-40B4-BE49-F238E27FC236}">
                <a16:creationId xmlns:a16="http://schemas.microsoft.com/office/drawing/2014/main" id="{B3C02552-F96A-4575-96DB-99EA893AB20C}"/>
              </a:ext>
            </a:extLst>
          </p:cNvPr>
          <p:cNvPicPr>
            <a:picLocks noChangeAspect="1"/>
          </p:cNvPicPr>
          <p:nvPr/>
        </p:nvPicPr>
        <p:blipFill>
          <a:blip r:embed="rId2"/>
          <a:stretch>
            <a:fillRect/>
          </a:stretch>
        </p:blipFill>
        <p:spPr>
          <a:xfrm>
            <a:off x="7859268" y="868680"/>
            <a:ext cx="3392423" cy="5120640"/>
          </a:xfrm>
          <a:prstGeom prst="rect">
            <a:avLst/>
          </a:prstGeom>
        </p:spPr>
      </p:pic>
    </p:spTree>
    <p:extLst>
      <p:ext uri="{BB962C8B-B14F-4D97-AF65-F5344CB8AC3E}">
        <p14:creationId xmlns:p14="http://schemas.microsoft.com/office/powerpoint/2010/main" val="3153840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2E700-B9C4-4597-AE8C-3F87750912BE}"/>
              </a:ext>
            </a:extLst>
          </p:cNvPr>
          <p:cNvSpPr>
            <a:spLocks noGrp="1"/>
          </p:cNvSpPr>
          <p:nvPr>
            <p:ph type="title"/>
          </p:nvPr>
        </p:nvSpPr>
        <p:spPr>
          <a:xfrm>
            <a:off x="252919" y="1123837"/>
            <a:ext cx="2947482" cy="4601183"/>
          </a:xfrm>
        </p:spPr>
        <p:txBody>
          <a:bodyPr>
            <a:normAutofit/>
          </a:bodyPr>
          <a:lstStyle/>
          <a:p>
            <a:r>
              <a:rPr lang="en-US" dirty="0"/>
              <a:t>Norming</a:t>
            </a:r>
            <a:endParaRPr lang="en-GB" dirty="0"/>
          </a:p>
        </p:txBody>
      </p:sp>
      <p:sp>
        <p:nvSpPr>
          <p:cNvPr id="3" name="Content Placeholder 2">
            <a:extLst>
              <a:ext uri="{FF2B5EF4-FFF2-40B4-BE49-F238E27FC236}">
                <a16:creationId xmlns:a16="http://schemas.microsoft.com/office/drawing/2014/main" id="{E131F2D9-7B83-4029-9705-A2EC38DEDFE6}"/>
              </a:ext>
            </a:extLst>
          </p:cNvPr>
          <p:cNvSpPr>
            <a:spLocks noGrp="1"/>
          </p:cNvSpPr>
          <p:nvPr>
            <p:ph idx="1"/>
          </p:nvPr>
        </p:nvSpPr>
        <p:spPr>
          <a:xfrm>
            <a:off x="3869267" y="864108"/>
            <a:ext cx="3585891" cy="5120640"/>
          </a:xfrm>
        </p:spPr>
        <p:txBody>
          <a:bodyPr>
            <a:normAutofit/>
          </a:bodyPr>
          <a:lstStyle/>
          <a:p>
            <a:r>
              <a:rPr lang="en-US" dirty="0"/>
              <a:t>Roles and Relationships are now established</a:t>
            </a:r>
          </a:p>
          <a:p>
            <a:r>
              <a:rPr lang="en-US" dirty="0"/>
              <a:t>Leaders see each individuals' talents</a:t>
            </a:r>
          </a:p>
          <a:p>
            <a:r>
              <a:rPr lang="en-US" dirty="0"/>
              <a:t>Everyone is happy and comfortable</a:t>
            </a:r>
            <a:endParaRPr lang="en-GB" dirty="0"/>
          </a:p>
        </p:txBody>
      </p:sp>
      <p:pic>
        <p:nvPicPr>
          <p:cNvPr id="4" name="Picture 3">
            <a:extLst>
              <a:ext uri="{FF2B5EF4-FFF2-40B4-BE49-F238E27FC236}">
                <a16:creationId xmlns:a16="http://schemas.microsoft.com/office/drawing/2014/main" id="{4EA3AACF-CFA0-4548-9D79-7D0915797BD8}"/>
              </a:ext>
            </a:extLst>
          </p:cNvPr>
          <p:cNvPicPr>
            <a:picLocks noChangeAspect="1"/>
          </p:cNvPicPr>
          <p:nvPr/>
        </p:nvPicPr>
        <p:blipFill>
          <a:blip r:embed="rId2"/>
          <a:stretch>
            <a:fillRect/>
          </a:stretch>
        </p:blipFill>
        <p:spPr>
          <a:xfrm>
            <a:off x="7818120" y="2050531"/>
            <a:ext cx="3474720" cy="2756937"/>
          </a:xfrm>
          <a:prstGeom prst="rect">
            <a:avLst/>
          </a:prstGeom>
        </p:spPr>
      </p:pic>
    </p:spTree>
    <p:extLst>
      <p:ext uri="{BB962C8B-B14F-4D97-AF65-F5344CB8AC3E}">
        <p14:creationId xmlns:p14="http://schemas.microsoft.com/office/powerpoint/2010/main" val="4132867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1D5C4-E2A7-4373-B36F-439F8ABD6354}"/>
              </a:ext>
            </a:extLst>
          </p:cNvPr>
          <p:cNvSpPr>
            <a:spLocks noGrp="1"/>
          </p:cNvSpPr>
          <p:nvPr>
            <p:ph type="title"/>
          </p:nvPr>
        </p:nvSpPr>
        <p:spPr/>
        <p:txBody>
          <a:bodyPr/>
          <a:lstStyle/>
          <a:p>
            <a:r>
              <a:rPr lang="en-US" dirty="0"/>
              <a:t>Performing</a:t>
            </a:r>
            <a:endParaRPr lang="en-GB" dirty="0"/>
          </a:p>
        </p:txBody>
      </p:sp>
      <p:sp>
        <p:nvSpPr>
          <p:cNvPr id="3" name="Content Placeholder 2">
            <a:extLst>
              <a:ext uri="{FF2B5EF4-FFF2-40B4-BE49-F238E27FC236}">
                <a16:creationId xmlns:a16="http://schemas.microsoft.com/office/drawing/2014/main" id="{A0B3E080-113A-4E04-BB32-2B7EE3788324}"/>
              </a:ext>
            </a:extLst>
          </p:cNvPr>
          <p:cNvSpPr>
            <a:spLocks noGrp="1"/>
          </p:cNvSpPr>
          <p:nvPr>
            <p:ph idx="1"/>
          </p:nvPr>
        </p:nvSpPr>
        <p:spPr>
          <a:xfrm>
            <a:off x="3869268" y="864108"/>
            <a:ext cx="3755421" cy="5120640"/>
          </a:xfrm>
        </p:spPr>
        <p:txBody>
          <a:bodyPr/>
          <a:lstStyle/>
          <a:p>
            <a:r>
              <a:rPr lang="en-US" dirty="0"/>
              <a:t>Team now a powerful running engine</a:t>
            </a:r>
          </a:p>
          <a:p>
            <a:r>
              <a:rPr lang="en-US" dirty="0"/>
              <a:t>All team members know their roles and what is expected of them</a:t>
            </a:r>
          </a:p>
          <a:p>
            <a:r>
              <a:rPr lang="en-US" dirty="0"/>
              <a:t>Healthy relationships and trust </a:t>
            </a:r>
          </a:p>
          <a:p>
            <a:r>
              <a:rPr lang="en-US" dirty="0"/>
              <a:t>All credit is rewarded, and contributions recognized</a:t>
            </a:r>
            <a:endParaRPr lang="en-GB" dirty="0"/>
          </a:p>
        </p:txBody>
      </p:sp>
      <p:pic>
        <p:nvPicPr>
          <p:cNvPr id="4" name="Picture 3">
            <a:extLst>
              <a:ext uri="{FF2B5EF4-FFF2-40B4-BE49-F238E27FC236}">
                <a16:creationId xmlns:a16="http://schemas.microsoft.com/office/drawing/2014/main" id="{1D9F6FCB-AD67-4A5B-82B3-AE299689149F}"/>
              </a:ext>
            </a:extLst>
          </p:cNvPr>
          <p:cNvPicPr>
            <a:picLocks noChangeAspect="1"/>
          </p:cNvPicPr>
          <p:nvPr/>
        </p:nvPicPr>
        <p:blipFill>
          <a:blip r:embed="rId2"/>
          <a:stretch>
            <a:fillRect/>
          </a:stretch>
        </p:blipFill>
        <p:spPr>
          <a:xfrm>
            <a:off x="8009533" y="1716258"/>
            <a:ext cx="3591625" cy="3024553"/>
          </a:xfrm>
          <a:prstGeom prst="rect">
            <a:avLst/>
          </a:prstGeom>
        </p:spPr>
      </p:pic>
    </p:spTree>
    <p:extLst>
      <p:ext uri="{BB962C8B-B14F-4D97-AF65-F5344CB8AC3E}">
        <p14:creationId xmlns:p14="http://schemas.microsoft.com/office/powerpoint/2010/main" val="1788961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AD03-106D-40B1-9059-D75DAE9B9386}"/>
              </a:ext>
            </a:extLst>
          </p:cNvPr>
          <p:cNvSpPr>
            <a:spLocks noGrp="1"/>
          </p:cNvSpPr>
          <p:nvPr>
            <p:ph type="title"/>
          </p:nvPr>
        </p:nvSpPr>
        <p:spPr>
          <a:xfrm>
            <a:off x="252919" y="1123837"/>
            <a:ext cx="2947482" cy="4601183"/>
          </a:xfrm>
        </p:spPr>
        <p:txBody>
          <a:bodyPr>
            <a:normAutofit/>
          </a:bodyPr>
          <a:lstStyle/>
          <a:p>
            <a:r>
              <a:rPr lang="en-US" dirty="0"/>
              <a:t>Adjourning</a:t>
            </a:r>
            <a:endParaRPr lang="en-GB" dirty="0"/>
          </a:p>
        </p:txBody>
      </p:sp>
      <p:sp>
        <p:nvSpPr>
          <p:cNvPr id="3" name="Content Placeholder 2">
            <a:extLst>
              <a:ext uri="{FF2B5EF4-FFF2-40B4-BE49-F238E27FC236}">
                <a16:creationId xmlns:a16="http://schemas.microsoft.com/office/drawing/2014/main" id="{DBF71B46-9D05-4A6E-A798-462F70094A08}"/>
              </a:ext>
            </a:extLst>
          </p:cNvPr>
          <p:cNvSpPr>
            <a:spLocks noGrp="1"/>
          </p:cNvSpPr>
          <p:nvPr>
            <p:ph idx="1"/>
          </p:nvPr>
        </p:nvSpPr>
        <p:spPr>
          <a:xfrm>
            <a:off x="3869268" y="864108"/>
            <a:ext cx="3586609" cy="5120640"/>
          </a:xfrm>
        </p:spPr>
        <p:txBody>
          <a:bodyPr>
            <a:normAutofit/>
          </a:bodyPr>
          <a:lstStyle/>
          <a:p>
            <a:r>
              <a:rPr lang="en-US" dirty="0"/>
              <a:t>Sense of closure</a:t>
            </a:r>
          </a:p>
          <a:p>
            <a:r>
              <a:rPr lang="en-US" dirty="0"/>
              <a:t>Thank </a:t>
            </a:r>
            <a:r>
              <a:rPr lang="en-US" dirty="0" err="1"/>
              <a:t>you`s</a:t>
            </a:r>
            <a:endParaRPr lang="en-US" dirty="0"/>
          </a:p>
          <a:p>
            <a:r>
              <a:rPr lang="en-US" dirty="0"/>
              <a:t>Reflection</a:t>
            </a:r>
          </a:p>
          <a:p>
            <a:r>
              <a:rPr lang="en-US" dirty="0"/>
              <a:t>Recognizing individual  and collective achievements</a:t>
            </a:r>
            <a:endParaRPr lang="en-GB" dirty="0"/>
          </a:p>
        </p:txBody>
      </p:sp>
      <p:pic>
        <p:nvPicPr>
          <p:cNvPr id="4" name="Picture 3">
            <a:extLst>
              <a:ext uri="{FF2B5EF4-FFF2-40B4-BE49-F238E27FC236}">
                <a16:creationId xmlns:a16="http://schemas.microsoft.com/office/drawing/2014/main" id="{D991AD39-3B76-437F-9B26-7412134135A6}"/>
              </a:ext>
            </a:extLst>
          </p:cNvPr>
          <p:cNvPicPr>
            <a:picLocks noChangeAspect="1"/>
          </p:cNvPicPr>
          <p:nvPr/>
        </p:nvPicPr>
        <p:blipFill>
          <a:blip r:embed="rId2"/>
          <a:stretch>
            <a:fillRect/>
          </a:stretch>
        </p:blipFill>
        <p:spPr>
          <a:xfrm>
            <a:off x="7818120" y="1791872"/>
            <a:ext cx="3474720" cy="3274255"/>
          </a:xfrm>
          <a:prstGeom prst="rect">
            <a:avLst/>
          </a:prstGeom>
        </p:spPr>
      </p:pic>
    </p:spTree>
    <p:extLst>
      <p:ext uri="{BB962C8B-B14F-4D97-AF65-F5344CB8AC3E}">
        <p14:creationId xmlns:p14="http://schemas.microsoft.com/office/powerpoint/2010/main" val="3813667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C0C40-78DB-4882-86F4-B5F926A96266}"/>
              </a:ext>
            </a:extLst>
          </p:cNvPr>
          <p:cNvSpPr>
            <a:spLocks noGrp="1"/>
          </p:cNvSpPr>
          <p:nvPr>
            <p:ph type="title"/>
          </p:nvPr>
        </p:nvSpPr>
        <p:spPr>
          <a:xfrm>
            <a:off x="252919" y="1123837"/>
            <a:ext cx="2947482" cy="4601183"/>
          </a:xfrm>
        </p:spPr>
        <p:txBody>
          <a:bodyPr>
            <a:normAutofit/>
          </a:bodyPr>
          <a:lstStyle/>
          <a:p>
            <a:r>
              <a:rPr lang="en-GB"/>
              <a:t>Meredith Belbins Team Role Inventory</a:t>
            </a:r>
            <a:endParaRPr lang="en-GB" dirty="0"/>
          </a:p>
        </p:txBody>
      </p:sp>
      <p:graphicFrame>
        <p:nvGraphicFramePr>
          <p:cNvPr id="22" name="Content Placeholder 2">
            <a:extLst>
              <a:ext uri="{FF2B5EF4-FFF2-40B4-BE49-F238E27FC236}">
                <a16:creationId xmlns:a16="http://schemas.microsoft.com/office/drawing/2014/main" id="{D4F9A005-8855-4A8A-BC78-32C5E11E3324}"/>
              </a:ext>
            </a:extLst>
          </p:cNvPr>
          <p:cNvGraphicFramePr>
            <a:graphicFrameLocks noGrp="1"/>
          </p:cNvGraphicFramePr>
          <p:nvPr>
            <p:ph idx="1"/>
            <p:extLst>
              <p:ext uri="{D42A27DB-BD31-4B8C-83A1-F6EECF244321}">
                <p14:modId xmlns:p14="http://schemas.microsoft.com/office/powerpoint/2010/main" val="38569987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5304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69037-F678-4FCA-B69A-3C4F77489237}"/>
              </a:ext>
            </a:extLst>
          </p:cNvPr>
          <p:cNvSpPr>
            <a:spLocks noGrp="1"/>
          </p:cNvSpPr>
          <p:nvPr>
            <p:ph type="title"/>
          </p:nvPr>
        </p:nvSpPr>
        <p:spPr/>
        <p:txBody>
          <a:bodyPr/>
          <a:lstStyle/>
          <a:p>
            <a:r>
              <a:rPr lang="en-US" dirty="0"/>
              <a:t>What are the benefits of developing working relationships?</a:t>
            </a:r>
            <a:endParaRPr lang="en-GB" dirty="0"/>
          </a:p>
        </p:txBody>
      </p:sp>
      <p:graphicFrame>
        <p:nvGraphicFramePr>
          <p:cNvPr id="4" name="Table 4">
            <a:extLst>
              <a:ext uri="{FF2B5EF4-FFF2-40B4-BE49-F238E27FC236}">
                <a16:creationId xmlns:a16="http://schemas.microsoft.com/office/drawing/2014/main" id="{3B1B8F88-3197-4238-931B-37FFB6AC1176}"/>
              </a:ext>
            </a:extLst>
          </p:cNvPr>
          <p:cNvGraphicFramePr>
            <a:graphicFrameLocks noGrp="1"/>
          </p:cNvGraphicFramePr>
          <p:nvPr>
            <p:ph idx="1"/>
            <p:extLst>
              <p:ext uri="{D42A27DB-BD31-4B8C-83A1-F6EECF244321}">
                <p14:modId xmlns:p14="http://schemas.microsoft.com/office/powerpoint/2010/main" val="2100128217"/>
              </p:ext>
            </p:extLst>
          </p:nvPr>
        </p:nvGraphicFramePr>
        <p:xfrm>
          <a:off x="3875922" y="251791"/>
          <a:ext cx="7719730" cy="6396627"/>
        </p:xfrm>
        <a:graphic>
          <a:graphicData uri="http://schemas.openxmlformats.org/drawingml/2006/table">
            <a:tbl>
              <a:tblPr firstRow="1" bandRow="1">
                <a:tableStyleId>{5C22544A-7EE6-4342-B048-85BDC9FD1C3A}</a:tableStyleId>
              </a:tblPr>
              <a:tblGrid>
                <a:gridCol w="3859865">
                  <a:extLst>
                    <a:ext uri="{9D8B030D-6E8A-4147-A177-3AD203B41FA5}">
                      <a16:colId xmlns:a16="http://schemas.microsoft.com/office/drawing/2014/main" val="597152066"/>
                    </a:ext>
                  </a:extLst>
                </a:gridCol>
                <a:gridCol w="3859865">
                  <a:extLst>
                    <a:ext uri="{9D8B030D-6E8A-4147-A177-3AD203B41FA5}">
                      <a16:colId xmlns:a16="http://schemas.microsoft.com/office/drawing/2014/main" val="1688579229"/>
                    </a:ext>
                  </a:extLst>
                </a:gridCol>
              </a:tblGrid>
              <a:tr h="363220">
                <a:tc>
                  <a:txBody>
                    <a:bodyPr/>
                    <a:lstStyle/>
                    <a:p>
                      <a:r>
                        <a:rPr lang="en-US" dirty="0"/>
                        <a:t>Teams</a:t>
                      </a:r>
                      <a:endParaRPr lang="en-GB" dirty="0"/>
                    </a:p>
                  </a:txBody>
                  <a:tcPr/>
                </a:tc>
                <a:tc>
                  <a:txBody>
                    <a:bodyPr/>
                    <a:lstStyle/>
                    <a:p>
                      <a:r>
                        <a:rPr lang="en-US" dirty="0"/>
                        <a:t>Individually</a:t>
                      </a:r>
                      <a:endParaRPr lang="en-GB" dirty="0"/>
                    </a:p>
                  </a:txBody>
                  <a:tcPr/>
                </a:tc>
                <a:extLst>
                  <a:ext uri="{0D108BD9-81ED-4DB2-BD59-A6C34878D82A}">
                    <a16:rowId xmlns:a16="http://schemas.microsoft.com/office/drawing/2014/main" val="247031233"/>
                  </a:ext>
                </a:extLst>
              </a:tr>
              <a:tr h="700534">
                <a:tc>
                  <a:txBody>
                    <a:bodyPr/>
                    <a:lstStyle/>
                    <a:p>
                      <a:r>
                        <a:rPr lang="en-US" sz="1400" dirty="0"/>
                        <a:t>Increased involvement </a:t>
                      </a:r>
                    </a:p>
                  </a:txBody>
                  <a:tcPr/>
                </a:tc>
                <a:tc>
                  <a:txBody>
                    <a:bodyPr/>
                    <a:lstStyle/>
                    <a:p>
                      <a:r>
                        <a:rPr lang="en-US" sz="1400" dirty="0"/>
                        <a:t>You are part of a team</a:t>
                      </a:r>
                    </a:p>
                    <a:p>
                      <a:endParaRPr lang="en-GB" sz="1400" dirty="0"/>
                    </a:p>
                  </a:txBody>
                  <a:tcPr/>
                </a:tc>
                <a:extLst>
                  <a:ext uri="{0D108BD9-81ED-4DB2-BD59-A6C34878D82A}">
                    <a16:rowId xmlns:a16="http://schemas.microsoft.com/office/drawing/2014/main" val="1150522408"/>
                  </a:ext>
                </a:extLst>
              </a:tr>
              <a:tr h="538872">
                <a:tc>
                  <a:txBody>
                    <a:bodyPr/>
                    <a:lstStyle/>
                    <a:p>
                      <a:r>
                        <a:rPr lang="en-GB" sz="1400" dirty="0"/>
                        <a:t>Improves quality of services</a:t>
                      </a:r>
                    </a:p>
                    <a:p>
                      <a:endParaRPr lang="en-GB" sz="1400" dirty="0"/>
                    </a:p>
                  </a:txBody>
                  <a:tcPr/>
                </a:tc>
                <a:tc>
                  <a:txBody>
                    <a:bodyPr/>
                    <a:lstStyle/>
                    <a:p>
                      <a:r>
                        <a:rPr lang="en-US" sz="1400" dirty="0"/>
                        <a:t>You have people to bounce ideas off</a:t>
                      </a:r>
                    </a:p>
                    <a:p>
                      <a:endParaRPr lang="en-GB" sz="1400" dirty="0"/>
                    </a:p>
                  </a:txBody>
                  <a:tcPr/>
                </a:tc>
                <a:extLst>
                  <a:ext uri="{0D108BD9-81ED-4DB2-BD59-A6C34878D82A}">
                    <a16:rowId xmlns:a16="http://schemas.microsoft.com/office/drawing/2014/main" val="662016499"/>
                  </a:ext>
                </a:extLst>
              </a:tr>
              <a:tr h="726439">
                <a:tc>
                  <a:txBody>
                    <a:bodyPr/>
                    <a:lstStyle/>
                    <a:p>
                      <a:r>
                        <a:rPr lang="en-US" sz="1400" dirty="0"/>
                        <a:t>Reduces conflict</a:t>
                      </a:r>
                    </a:p>
                    <a:p>
                      <a:endParaRPr lang="en-GB" sz="1400" dirty="0"/>
                    </a:p>
                  </a:txBody>
                  <a:tcPr/>
                </a:tc>
                <a:tc>
                  <a:txBody>
                    <a:bodyPr/>
                    <a:lstStyle/>
                    <a:p>
                      <a:r>
                        <a:rPr lang="en-US" sz="1400" dirty="0"/>
                        <a:t>Have people around you that have your back</a:t>
                      </a:r>
                    </a:p>
                    <a:p>
                      <a:endParaRPr lang="en-GB" sz="1400" dirty="0"/>
                    </a:p>
                  </a:txBody>
                  <a:tcPr/>
                </a:tc>
                <a:extLst>
                  <a:ext uri="{0D108BD9-81ED-4DB2-BD59-A6C34878D82A}">
                    <a16:rowId xmlns:a16="http://schemas.microsoft.com/office/drawing/2014/main" val="441070867"/>
                  </a:ext>
                </a:extLst>
              </a:tr>
              <a:tr h="862196">
                <a:tc>
                  <a:txBody>
                    <a:bodyPr/>
                    <a:lstStyle/>
                    <a:p>
                      <a:r>
                        <a:rPr lang="en-US" sz="1400" dirty="0"/>
                        <a:t>The team can adapt better to change as they trust their fellow teammates</a:t>
                      </a:r>
                      <a:endParaRPr lang="en-GB" sz="1400" dirty="0"/>
                    </a:p>
                  </a:txBody>
                  <a:tcPr/>
                </a:tc>
                <a:tc>
                  <a:txBody>
                    <a:bodyPr/>
                    <a:lstStyle/>
                    <a:p>
                      <a:r>
                        <a:rPr lang="en-US" sz="1400" dirty="0"/>
                        <a:t>Trust in your teammate's opinions of your work, which gives validation</a:t>
                      </a:r>
                    </a:p>
                    <a:p>
                      <a:endParaRPr lang="en-GB" sz="1400" dirty="0"/>
                    </a:p>
                  </a:txBody>
                  <a:tcPr/>
                </a:tc>
                <a:extLst>
                  <a:ext uri="{0D108BD9-81ED-4DB2-BD59-A6C34878D82A}">
                    <a16:rowId xmlns:a16="http://schemas.microsoft.com/office/drawing/2014/main" val="1470186531"/>
                  </a:ext>
                </a:extLst>
              </a:tr>
              <a:tr h="884153">
                <a:tc>
                  <a:txBody>
                    <a:bodyPr/>
                    <a:lstStyle/>
                    <a:p>
                      <a:r>
                        <a:rPr lang="en-US" sz="1400" dirty="0"/>
                        <a:t>Motivation environment- other people will want to join a happy, successful team</a:t>
                      </a:r>
                    </a:p>
                  </a:txBody>
                  <a:tcPr/>
                </a:tc>
                <a:tc>
                  <a:txBody>
                    <a:bodyPr/>
                    <a:lstStyle/>
                    <a:p>
                      <a:r>
                        <a:rPr lang="en-US" sz="1400" dirty="0"/>
                        <a:t>Gain knowledge from teammates</a:t>
                      </a:r>
                    </a:p>
                    <a:p>
                      <a:endParaRPr lang="en-GB" sz="1400" dirty="0"/>
                    </a:p>
                  </a:txBody>
                  <a:tcPr/>
                </a:tc>
                <a:extLst>
                  <a:ext uri="{0D108BD9-81ED-4DB2-BD59-A6C34878D82A}">
                    <a16:rowId xmlns:a16="http://schemas.microsoft.com/office/drawing/2014/main" val="1598176298"/>
                  </a:ext>
                </a:extLst>
              </a:tr>
              <a:tr h="862196">
                <a:tc>
                  <a:txBody>
                    <a:bodyPr/>
                    <a:lstStyle/>
                    <a:p>
                      <a:r>
                        <a:rPr lang="en-US" sz="1400" dirty="0"/>
                        <a:t>Reduces sickness and </a:t>
                      </a:r>
                      <a:r>
                        <a:rPr lang="en-US" sz="1400" dirty="0" err="1"/>
                        <a:t>absentism</a:t>
                      </a:r>
                      <a:endParaRPr lang="en-US" sz="1400" dirty="0"/>
                    </a:p>
                    <a:p>
                      <a:endParaRPr lang="en-GB" sz="1400" dirty="0"/>
                    </a:p>
                  </a:txBody>
                  <a:tcPr/>
                </a:tc>
                <a:tc>
                  <a:txBody>
                    <a:bodyPr/>
                    <a:lstStyle/>
                    <a:p>
                      <a:r>
                        <a:rPr lang="en-US" sz="1400" dirty="0"/>
                        <a:t>Gain different perspectives from teammates</a:t>
                      </a:r>
                    </a:p>
                    <a:p>
                      <a:endParaRPr lang="en-GB" sz="1400" dirty="0"/>
                    </a:p>
                  </a:txBody>
                  <a:tcPr/>
                </a:tc>
                <a:extLst>
                  <a:ext uri="{0D108BD9-81ED-4DB2-BD59-A6C34878D82A}">
                    <a16:rowId xmlns:a16="http://schemas.microsoft.com/office/drawing/2014/main" val="3069550536"/>
                  </a:ext>
                </a:extLst>
              </a:tr>
              <a:tr h="514561">
                <a:tc>
                  <a:txBody>
                    <a:bodyPr/>
                    <a:lstStyle/>
                    <a:p>
                      <a:r>
                        <a:rPr lang="en-GB" sz="1400" dirty="0"/>
                        <a:t>Reduces waste and cost</a:t>
                      </a:r>
                    </a:p>
                    <a:p>
                      <a:endParaRPr lang="en-GB" sz="1400" dirty="0"/>
                    </a:p>
                  </a:txBody>
                  <a:tcPr/>
                </a:tc>
                <a:tc>
                  <a:txBody>
                    <a:bodyPr/>
                    <a:lstStyle/>
                    <a:p>
                      <a:r>
                        <a:rPr lang="en-US" sz="1400" dirty="0"/>
                        <a:t>Different ways of working form teammates</a:t>
                      </a:r>
                    </a:p>
                    <a:p>
                      <a:endParaRPr lang="en-GB" sz="1400" dirty="0"/>
                    </a:p>
                  </a:txBody>
                  <a:tcPr/>
                </a:tc>
                <a:extLst>
                  <a:ext uri="{0D108BD9-81ED-4DB2-BD59-A6C34878D82A}">
                    <a16:rowId xmlns:a16="http://schemas.microsoft.com/office/drawing/2014/main" val="1414046947"/>
                  </a:ext>
                </a:extLst>
              </a:tr>
              <a:tr h="938317">
                <a:tc>
                  <a:txBody>
                    <a:bodyPr/>
                    <a:lstStyle/>
                    <a:p>
                      <a:r>
                        <a:rPr lang="en-US" sz="1400" dirty="0"/>
                        <a:t>Helps encourage creativity and healthy risk taking</a:t>
                      </a:r>
                    </a:p>
                    <a:p>
                      <a:endParaRPr lang="en-GB" sz="1400" dirty="0"/>
                    </a:p>
                  </a:txBody>
                  <a:tcPr/>
                </a:tc>
                <a:tc>
                  <a:txBody>
                    <a:bodyPr/>
                    <a:lstStyle/>
                    <a:p>
                      <a:endParaRPr lang="en-GB" sz="1400" dirty="0"/>
                    </a:p>
                  </a:txBody>
                  <a:tcPr/>
                </a:tc>
                <a:extLst>
                  <a:ext uri="{0D108BD9-81ED-4DB2-BD59-A6C34878D82A}">
                    <a16:rowId xmlns:a16="http://schemas.microsoft.com/office/drawing/2014/main" val="2512087187"/>
                  </a:ext>
                </a:extLst>
              </a:tr>
            </a:tbl>
          </a:graphicData>
        </a:graphic>
      </p:graphicFrame>
    </p:spTree>
    <p:extLst>
      <p:ext uri="{BB962C8B-B14F-4D97-AF65-F5344CB8AC3E}">
        <p14:creationId xmlns:p14="http://schemas.microsoft.com/office/powerpoint/2010/main" val="1420868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EB21-AD4B-4B25-9B75-82600EE088DB}"/>
              </a:ext>
            </a:extLst>
          </p:cNvPr>
          <p:cNvSpPr>
            <a:spLocks noGrp="1"/>
          </p:cNvSpPr>
          <p:nvPr>
            <p:ph type="title"/>
          </p:nvPr>
        </p:nvSpPr>
        <p:spPr>
          <a:xfrm>
            <a:off x="252919" y="1123837"/>
            <a:ext cx="2947482" cy="4601183"/>
          </a:xfrm>
        </p:spPr>
        <p:txBody>
          <a:bodyPr>
            <a:normAutofit/>
          </a:bodyPr>
          <a:lstStyle/>
          <a:p>
            <a:r>
              <a:rPr lang="en-GB" dirty="0"/>
              <a:t>Why do teams fail?</a:t>
            </a:r>
          </a:p>
        </p:txBody>
      </p:sp>
      <p:sp>
        <p:nvSpPr>
          <p:cNvPr id="3" name="Content Placeholder 2">
            <a:extLst>
              <a:ext uri="{FF2B5EF4-FFF2-40B4-BE49-F238E27FC236}">
                <a16:creationId xmlns:a16="http://schemas.microsoft.com/office/drawing/2014/main" id="{1A9C7CE2-5EC4-4D29-AEA7-2FCF8C4E0F29}"/>
              </a:ext>
            </a:extLst>
          </p:cNvPr>
          <p:cNvSpPr>
            <a:spLocks noGrp="1"/>
          </p:cNvSpPr>
          <p:nvPr>
            <p:ph idx="1"/>
          </p:nvPr>
        </p:nvSpPr>
        <p:spPr>
          <a:xfrm>
            <a:off x="3869267" y="864108"/>
            <a:ext cx="3585891" cy="5120640"/>
          </a:xfrm>
        </p:spPr>
        <p:txBody>
          <a:bodyPr>
            <a:normAutofit/>
          </a:bodyPr>
          <a:lstStyle/>
          <a:p>
            <a:r>
              <a:rPr lang="en-US" dirty="0"/>
              <a:t>No agreed goals</a:t>
            </a:r>
          </a:p>
          <a:p>
            <a:r>
              <a:rPr lang="en-US" dirty="0"/>
              <a:t>Heavy </a:t>
            </a:r>
            <a:r>
              <a:rPr lang="en-US" dirty="0" err="1"/>
              <a:t>critism</a:t>
            </a:r>
            <a:r>
              <a:rPr lang="en-US" dirty="0"/>
              <a:t> between team members</a:t>
            </a:r>
          </a:p>
          <a:p>
            <a:r>
              <a:rPr lang="en-US" dirty="0"/>
              <a:t>No support between members</a:t>
            </a:r>
          </a:p>
          <a:p>
            <a:r>
              <a:rPr lang="en-US" dirty="0"/>
              <a:t>Rivalries/competitiveness</a:t>
            </a:r>
          </a:p>
          <a:p>
            <a:r>
              <a:rPr lang="en-US" dirty="0"/>
              <a:t>No listening</a:t>
            </a:r>
          </a:p>
          <a:p>
            <a:r>
              <a:rPr lang="en-US" dirty="0"/>
              <a:t>No trust</a:t>
            </a:r>
          </a:p>
          <a:p>
            <a:r>
              <a:rPr lang="en-US" dirty="0"/>
              <a:t>Team members become frustrated</a:t>
            </a:r>
          </a:p>
          <a:p>
            <a:r>
              <a:rPr lang="en-US" dirty="0"/>
              <a:t>Bad atmosphere</a:t>
            </a:r>
          </a:p>
          <a:p>
            <a:endParaRPr lang="en-GB" dirty="0"/>
          </a:p>
        </p:txBody>
      </p:sp>
      <p:pic>
        <p:nvPicPr>
          <p:cNvPr id="7" name="Graphic 6" descr="Group">
            <a:extLst>
              <a:ext uri="{FF2B5EF4-FFF2-40B4-BE49-F238E27FC236}">
                <a16:creationId xmlns:a16="http://schemas.microsoft.com/office/drawing/2014/main" id="{0F6DF4F8-8676-4CC4-8EB6-64F4C725C6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2762634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16499-9CA0-499A-9E69-520411995A2D}"/>
              </a:ext>
            </a:extLst>
          </p:cNvPr>
          <p:cNvSpPr>
            <a:spLocks noGrp="1"/>
          </p:cNvSpPr>
          <p:nvPr>
            <p:ph type="title"/>
          </p:nvPr>
        </p:nvSpPr>
        <p:spPr>
          <a:xfrm>
            <a:off x="252919" y="1123837"/>
            <a:ext cx="2947482" cy="4601183"/>
          </a:xfrm>
        </p:spPr>
        <p:txBody>
          <a:bodyPr>
            <a:normAutofit/>
          </a:bodyPr>
          <a:lstStyle/>
          <a:p>
            <a:r>
              <a:rPr lang="en-US"/>
              <a:t>What makes a successful team?</a:t>
            </a:r>
            <a:endParaRPr lang="en-GB" dirty="0"/>
          </a:p>
        </p:txBody>
      </p:sp>
      <p:graphicFrame>
        <p:nvGraphicFramePr>
          <p:cNvPr id="35" name="Content Placeholder 2">
            <a:extLst>
              <a:ext uri="{FF2B5EF4-FFF2-40B4-BE49-F238E27FC236}">
                <a16:creationId xmlns:a16="http://schemas.microsoft.com/office/drawing/2014/main" id="{534E2E55-10F9-408C-A4C9-6882ADBCF1A8}"/>
              </a:ext>
            </a:extLst>
          </p:cNvPr>
          <p:cNvGraphicFramePr>
            <a:graphicFrameLocks noGrp="1"/>
          </p:cNvGraphicFramePr>
          <p:nvPr>
            <p:ph idx="1"/>
            <p:extLst>
              <p:ext uri="{D42A27DB-BD31-4B8C-83A1-F6EECF244321}">
                <p14:modId xmlns:p14="http://schemas.microsoft.com/office/powerpoint/2010/main" val="424904298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9075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30C23-5D5E-46BA-AA18-178BD1E10B5A}"/>
              </a:ext>
            </a:extLst>
          </p:cNvPr>
          <p:cNvSpPr>
            <a:spLocks noGrp="1"/>
          </p:cNvSpPr>
          <p:nvPr>
            <p:ph type="title"/>
          </p:nvPr>
        </p:nvSpPr>
        <p:spPr>
          <a:xfrm>
            <a:off x="494260" y="1683144"/>
            <a:ext cx="2774922" cy="3491712"/>
          </a:xfrm>
        </p:spPr>
        <p:txBody>
          <a:bodyPr>
            <a:normAutofit/>
          </a:bodyPr>
          <a:lstStyle/>
          <a:p>
            <a:r>
              <a:rPr lang="en-US"/>
              <a:t>Trust</a:t>
            </a:r>
            <a:endParaRPr lang="en-GB" dirty="0"/>
          </a:p>
        </p:txBody>
      </p:sp>
      <p:sp>
        <p:nvSpPr>
          <p:cNvPr id="30" name="Content Placeholder 2">
            <a:extLst>
              <a:ext uri="{FF2B5EF4-FFF2-40B4-BE49-F238E27FC236}">
                <a16:creationId xmlns:a16="http://schemas.microsoft.com/office/drawing/2014/main" id="{49148C57-467B-4A4B-9B1B-D3F96071823A}"/>
              </a:ext>
            </a:extLst>
          </p:cNvPr>
          <p:cNvSpPr>
            <a:spLocks noGrp="1"/>
          </p:cNvSpPr>
          <p:nvPr>
            <p:ph idx="1"/>
          </p:nvPr>
        </p:nvSpPr>
        <p:spPr>
          <a:xfrm>
            <a:off x="4361606" y="1683143"/>
            <a:ext cx="6627377" cy="3491713"/>
          </a:xfrm>
        </p:spPr>
        <p:txBody>
          <a:bodyPr>
            <a:normAutofit/>
          </a:bodyPr>
          <a:lstStyle/>
          <a:p>
            <a:r>
              <a:rPr lang="en-US" dirty="0"/>
              <a:t>Steven covey (2006) states that trust effects, both professionally and personally,  the quality of every relationship we undertake in our lives. It effects the quality of every moment in both the past and future and impacts on us every minute of every day.</a:t>
            </a:r>
          </a:p>
          <a:p>
            <a:r>
              <a:rPr lang="en-US" dirty="0"/>
              <a:t>What is trust?</a:t>
            </a:r>
          </a:p>
          <a:p>
            <a:r>
              <a:rPr lang="en-US" dirty="0"/>
              <a:t>What happens without it?</a:t>
            </a:r>
          </a:p>
          <a:p>
            <a:r>
              <a:rPr lang="en-GB" dirty="0"/>
              <a:t>Why is trust so important?</a:t>
            </a:r>
          </a:p>
        </p:txBody>
      </p:sp>
      <p:sp>
        <p:nvSpPr>
          <p:cNvPr id="31"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1852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02C19-CC06-40FF-AEFC-66A230082894}"/>
              </a:ext>
            </a:extLst>
          </p:cNvPr>
          <p:cNvSpPr>
            <a:spLocks noGrp="1"/>
          </p:cNvSpPr>
          <p:nvPr>
            <p:ph type="title"/>
          </p:nvPr>
        </p:nvSpPr>
        <p:spPr/>
        <p:txBody>
          <a:bodyPr/>
          <a:lstStyle/>
          <a:p>
            <a:r>
              <a:rPr lang="en-US" dirty="0"/>
              <a:t>Conflict resolution and negotiations</a:t>
            </a:r>
            <a:endParaRPr lang="en-GB" dirty="0"/>
          </a:p>
        </p:txBody>
      </p:sp>
      <p:pic>
        <p:nvPicPr>
          <p:cNvPr id="4" name="Content Placeholder 3">
            <a:extLst>
              <a:ext uri="{FF2B5EF4-FFF2-40B4-BE49-F238E27FC236}">
                <a16:creationId xmlns:a16="http://schemas.microsoft.com/office/drawing/2014/main" id="{EF0CC821-2C92-48D8-BE7D-6587673D9B24}"/>
              </a:ext>
            </a:extLst>
          </p:cNvPr>
          <p:cNvPicPr>
            <a:picLocks noGrp="1" noChangeAspect="1"/>
          </p:cNvPicPr>
          <p:nvPr>
            <p:ph idx="1"/>
          </p:nvPr>
        </p:nvPicPr>
        <p:blipFill>
          <a:blip r:embed="rId2"/>
          <a:stretch>
            <a:fillRect/>
          </a:stretch>
        </p:blipFill>
        <p:spPr>
          <a:xfrm>
            <a:off x="4075163" y="1107839"/>
            <a:ext cx="6925772" cy="4617182"/>
          </a:xfrm>
          <a:prstGeom prst="rect">
            <a:avLst/>
          </a:prstGeom>
        </p:spPr>
      </p:pic>
    </p:spTree>
    <p:extLst>
      <p:ext uri="{BB962C8B-B14F-4D97-AF65-F5344CB8AC3E}">
        <p14:creationId xmlns:p14="http://schemas.microsoft.com/office/powerpoint/2010/main" val="3358046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033B5E-34CD-45DE-8D61-E897ABA285D3}"/>
              </a:ext>
            </a:extLst>
          </p:cNvPr>
          <p:cNvSpPr>
            <a:spLocks noGrp="1"/>
          </p:cNvSpPr>
          <p:nvPr>
            <p:ph type="title"/>
          </p:nvPr>
        </p:nvSpPr>
        <p:spPr>
          <a:xfrm>
            <a:off x="1539116" y="864108"/>
            <a:ext cx="3073914" cy="5120639"/>
          </a:xfrm>
        </p:spPr>
        <p:txBody>
          <a:bodyPr>
            <a:normAutofit/>
          </a:bodyPr>
          <a:lstStyle/>
          <a:p>
            <a:pPr algn="r"/>
            <a:r>
              <a:rPr lang="en-US">
                <a:solidFill>
                  <a:schemeClr val="tx1">
                    <a:lumMod val="85000"/>
                    <a:lumOff val="15000"/>
                  </a:schemeClr>
                </a:solidFill>
              </a:rPr>
              <a:t>Myself as a Team Member</a:t>
            </a:r>
            <a:endParaRPr lang="en-GB">
              <a:solidFill>
                <a:schemeClr val="tx1">
                  <a:lumMod val="85000"/>
                  <a:lumOff val="15000"/>
                </a:schemeClr>
              </a:solidFill>
            </a:endParaRP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2814875B-6D44-4DB8-902D-3FEA816C7193}"/>
              </a:ext>
            </a:extLst>
          </p:cNvPr>
          <p:cNvSpPr>
            <a:spLocks noGrp="1"/>
          </p:cNvSpPr>
          <p:nvPr>
            <p:ph idx="1"/>
          </p:nvPr>
        </p:nvSpPr>
        <p:spPr>
          <a:xfrm>
            <a:off x="5289229" y="864108"/>
            <a:ext cx="5910677" cy="5120640"/>
          </a:xfrm>
        </p:spPr>
        <p:txBody>
          <a:bodyPr>
            <a:normAutofit/>
          </a:bodyPr>
          <a:lstStyle/>
          <a:p>
            <a:r>
              <a:rPr lang="en-US"/>
              <a:t>Sense of being part of something</a:t>
            </a:r>
          </a:p>
          <a:p>
            <a:r>
              <a:rPr lang="en-US"/>
              <a:t>Will always have help</a:t>
            </a:r>
          </a:p>
          <a:p>
            <a:r>
              <a:rPr lang="en-US"/>
              <a:t>People to lean on</a:t>
            </a:r>
          </a:p>
          <a:p>
            <a:r>
              <a:rPr lang="en-US"/>
              <a:t>People to ask for advice</a:t>
            </a:r>
          </a:p>
          <a:p>
            <a:r>
              <a:rPr lang="en-US"/>
              <a:t>Share the load</a:t>
            </a:r>
          </a:p>
          <a:p>
            <a:r>
              <a:rPr lang="en-US"/>
              <a:t>Helps mentally- being able to confide in somebody else who has an understanding of the bereavements</a:t>
            </a:r>
            <a:endParaRPr lang="en-GB"/>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476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16">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1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7" name="Rectangle 20">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22">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Freeform: Shape 24">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1C7184-56E6-499A-935F-E08C9B45A915}"/>
              </a:ext>
            </a:extLst>
          </p:cNvPr>
          <p:cNvSpPr>
            <a:spLocks noGrp="1"/>
          </p:cNvSpPr>
          <p:nvPr>
            <p:ph type="title"/>
          </p:nvPr>
        </p:nvSpPr>
        <p:spPr>
          <a:xfrm>
            <a:off x="4084398" y="1298448"/>
            <a:ext cx="7315200" cy="3255264"/>
          </a:xfrm>
        </p:spPr>
        <p:txBody>
          <a:bodyPr vert="horz" lIns="91440" tIns="45720" rIns="91440" bIns="45720" rtlCol="0" anchor="b">
            <a:normAutofit/>
          </a:bodyPr>
          <a:lstStyle/>
          <a:p>
            <a:r>
              <a:rPr lang="en-US" sz="5900" spc="-100" dirty="0">
                <a:solidFill>
                  <a:schemeClr val="tx2"/>
                </a:solidFill>
              </a:rPr>
              <a:t>Any questions?</a:t>
            </a:r>
          </a:p>
        </p:txBody>
      </p:sp>
      <p:sp>
        <p:nvSpPr>
          <p:cNvPr id="3" name="Content Placeholder 2">
            <a:extLst>
              <a:ext uri="{FF2B5EF4-FFF2-40B4-BE49-F238E27FC236}">
                <a16:creationId xmlns:a16="http://schemas.microsoft.com/office/drawing/2014/main" id="{1F342B70-D683-4982-BC9B-A34B43F83947}"/>
              </a:ext>
            </a:extLst>
          </p:cNvPr>
          <p:cNvSpPr>
            <a:spLocks noGrp="1"/>
          </p:cNvSpPr>
          <p:nvPr>
            <p:ph idx="1"/>
          </p:nvPr>
        </p:nvSpPr>
        <p:spPr>
          <a:xfrm>
            <a:off x="4084397" y="4670246"/>
            <a:ext cx="6714232" cy="914400"/>
          </a:xfrm>
        </p:spPr>
        <p:txBody>
          <a:bodyPr vert="horz" lIns="91440" tIns="45720" rIns="91440" bIns="45720" rtlCol="0" anchor="t">
            <a:normAutofit/>
          </a:bodyPr>
          <a:lstStyle/>
          <a:p>
            <a:pPr marL="0" indent="0">
              <a:buNone/>
            </a:pPr>
            <a:r>
              <a:rPr lang="en-US" sz="2200" dirty="0">
                <a:solidFill>
                  <a:schemeClr val="accent1"/>
                </a:solidFill>
              </a:rPr>
              <a:t>Thank you for listening.</a:t>
            </a:r>
          </a:p>
        </p:txBody>
      </p:sp>
    </p:spTree>
    <p:extLst>
      <p:ext uri="{BB962C8B-B14F-4D97-AF65-F5344CB8AC3E}">
        <p14:creationId xmlns:p14="http://schemas.microsoft.com/office/powerpoint/2010/main" val="2294009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76E37DD-22B9-4567-80FE-47DB6C4B9A13}"/>
              </a:ext>
            </a:extLst>
          </p:cNvPr>
          <p:cNvSpPr>
            <a:spLocks noGrp="1"/>
          </p:cNvSpPr>
          <p:nvPr>
            <p:ph type="title"/>
          </p:nvPr>
        </p:nvSpPr>
        <p:spPr>
          <a:xfrm>
            <a:off x="1600754" y="1087374"/>
            <a:ext cx="8983489" cy="1000978"/>
          </a:xfrm>
        </p:spPr>
        <p:txBody>
          <a:bodyPr>
            <a:normAutofit/>
          </a:bodyPr>
          <a:lstStyle/>
          <a:p>
            <a:r>
              <a:rPr lang="en-US"/>
              <a:t>Refferences</a:t>
            </a:r>
            <a:endParaRPr lang="en-GB" dirty="0"/>
          </a:p>
        </p:txBody>
      </p:sp>
      <p:sp>
        <p:nvSpPr>
          <p:cNvPr id="19"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E4C4DF1F-1AA8-4448-9E96-CE9270F08F0F}"/>
              </a:ext>
            </a:extLst>
          </p:cNvPr>
          <p:cNvSpPr>
            <a:spLocks noGrp="1"/>
          </p:cNvSpPr>
          <p:nvPr>
            <p:ph idx="1"/>
          </p:nvPr>
        </p:nvSpPr>
        <p:spPr>
          <a:xfrm>
            <a:off x="1600753" y="2535446"/>
            <a:ext cx="8983489" cy="3554457"/>
          </a:xfrm>
        </p:spPr>
        <p:txBody>
          <a:bodyPr>
            <a:normAutofit/>
          </a:bodyPr>
          <a:lstStyle/>
          <a:p>
            <a:r>
              <a:rPr lang="en-US" dirty="0">
                <a:solidFill>
                  <a:schemeClr val="tx1"/>
                </a:solidFill>
              </a:rPr>
              <a:t>Belbin, R. M. Team Roles at Work. 2nd Edition. Oxford: Butterworth-Heineman, 2010. Web</a:t>
            </a:r>
          </a:p>
          <a:p>
            <a:r>
              <a:rPr lang="en-US" dirty="0">
                <a:solidFill>
                  <a:schemeClr val="tx1"/>
                </a:solidFill>
              </a:rPr>
              <a:t>Covey, S.M.R. (2006) The speed of trust: the one thing that changes everything, Simon &amp; </a:t>
            </a:r>
            <a:r>
              <a:rPr lang="en-US" dirty="0" err="1">
                <a:solidFill>
                  <a:schemeClr val="tx1"/>
                </a:solidFill>
              </a:rPr>
              <a:t>Chulster</a:t>
            </a:r>
            <a:r>
              <a:rPr lang="en-US" dirty="0">
                <a:solidFill>
                  <a:schemeClr val="tx1"/>
                </a:solidFill>
              </a:rPr>
              <a:t>, New York; London</a:t>
            </a:r>
          </a:p>
          <a:p>
            <a:r>
              <a:rPr lang="en-US" dirty="0">
                <a:solidFill>
                  <a:schemeClr val="tx1"/>
                </a:solidFill>
              </a:rPr>
              <a:t>Tuckman, B (2001) “Developmental sequence in small groups” Group facilitation.</a:t>
            </a:r>
          </a:p>
          <a:p>
            <a:endParaRPr lang="en-GB" dirty="0">
              <a:solidFill>
                <a:schemeClr val="tx1"/>
              </a:solidFill>
            </a:endParaRPr>
          </a:p>
        </p:txBody>
      </p:sp>
    </p:spTree>
    <p:extLst>
      <p:ext uri="{BB962C8B-B14F-4D97-AF65-F5344CB8AC3E}">
        <p14:creationId xmlns:p14="http://schemas.microsoft.com/office/powerpoint/2010/main" val="4128370802"/>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otalTime>41</TotalTime>
  <Words>638</Words>
  <Application>Microsoft Office PowerPoint</Application>
  <PresentationFormat>Widescreen</PresentationFormat>
  <Paragraphs>108</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Corbel</vt:lpstr>
      <vt:lpstr>Wingdings 2</vt:lpstr>
      <vt:lpstr>Frame</vt:lpstr>
      <vt:lpstr>Effective Team Working</vt:lpstr>
      <vt:lpstr>Introduction</vt:lpstr>
      <vt:lpstr>What is the difference between Groups and Teams?</vt:lpstr>
      <vt:lpstr>Bruce Tuckmans Theory of Teams (1965)</vt:lpstr>
      <vt:lpstr>Forming</vt:lpstr>
      <vt:lpstr>Storming</vt:lpstr>
      <vt:lpstr>Norming</vt:lpstr>
      <vt:lpstr>Performing</vt:lpstr>
      <vt:lpstr>Adjourning</vt:lpstr>
      <vt:lpstr>Meredith Belbins Team Role Inventory</vt:lpstr>
      <vt:lpstr>What are the benefits of developing working relationships?</vt:lpstr>
      <vt:lpstr>Why do teams fail?</vt:lpstr>
      <vt:lpstr>What makes a successful team?</vt:lpstr>
      <vt:lpstr>Trust</vt:lpstr>
      <vt:lpstr>Conflict resolution and negotiations</vt:lpstr>
      <vt:lpstr>Myself as a Team Member</vt:lpstr>
      <vt:lpstr>Any questions?</vt:lpstr>
      <vt:lpstr>Refferences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Serenity Murphy (1917785)</dc:creator>
  <cp:lastModifiedBy>Serenity Murphy (1917785)</cp:lastModifiedBy>
  <cp:revision>1</cp:revision>
  <dcterms:created xsi:type="dcterms:W3CDTF">2020-05-12T11:16:00Z</dcterms:created>
  <dcterms:modified xsi:type="dcterms:W3CDTF">2020-05-12T13:20:21Z</dcterms:modified>
</cp:coreProperties>
</file>