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4" r:id="rId6"/>
    <p:sldId id="262" r:id="rId7"/>
    <p:sldId id="260" r:id="rId8"/>
    <p:sldId id="267" r:id="rId9"/>
    <p:sldId id="268" r:id="rId10"/>
    <p:sldId id="270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6AB0E1-25F9-4757-A860-59E51808CF04}" v="296" dt="2023-01-27T00:02:59.0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33" autoAdjust="0"/>
    <p:restoredTop sz="94660"/>
  </p:normalViewPr>
  <p:slideViewPr>
    <p:cSldViewPr snapToGrid="0">
      <p:cViewPr>
        <p:scale>
          <a:sx n="40" d="100"/>
          <a:sy n="40" d="100"/>
        </p:scale>
        <p:origin x="141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yla Omar-Davies" userId="c2dd2185808676f3" providerId="LiveId" clId="{516AB0E1-25F9-4757-A860-59E51808CF04}"/>
    <pc:docChg chg="undo custSel addSld delSld modSld sldOrd">
      <pc:chgData name="Layla Omar-Davies" userId="c2dd2185808676f3" providerId="LiveId" clId="{516AB0E1-25F9-4757-A860-59E51808CF04}" dt="2023-01-27T12:13:59.273" v="5108" actId="47"/>
      <pc:docMkLst>
        <pc:docMk/>
      </pc:docMkLst>
      <pc:sldChg chg="addSp delSp modSp mod">
        <pc:chgData name="Layla Omar-Davies" userId="c2dd2185808676f3" providerId="LiveId" clId="{516AB0E1-25F9-4757-A860-59E51808CF04}" dt="2023-01-26T23:51:56.200" v="5000" actId="20577"/>
        <pc:sldMkLst>
          <pc:docMk/>
          <pc:sldMk cId="1973352960" sldId="256"/>
        </pc:sldMkLst>
        <pc:spChg chg="mod">
          <ac:chgData name="Layla Omar-Davies" userId="c2dd2185808676f3" providerId="LiveId" clId="{516AB0E1-25F9-4757-A860-59E51808CF04}" dt="2023-01-26T12:58:04.746" v="1729" actId="20577"/>
          <ac:spMkLst>
            <pc:docMk/>
            <pc:sldMk cId="1973352960" sldId="256"/>
            <ac:spMk id="3" creationId="{BC887301-44FF-F815-8F35-9AA6794A03A2}"/>
          </ac:spMkLst>
        </pc:spChg>
        <pc:spChg chg="add mod">
          <ac:chgData name="Layla Omar-Davies" userId="c2dd2185808676f3" providerId="LiveId" clId="{516AB0E1-25F9-4757-A860-59E51808CF04}" dt="2023-01-26T23:51:45.938" v="4997" actId="14100"/>
          <ac:spMkLst>
            <pc:docMk/>
            <pc:sldMk cId="1973352960" sldId="256"/>
            <ac:spMk id="5" creationId="{F76E3EA6-B993-81D0-9BCF-B1F230FB32B8}"/>
          </ac:spMkLst>
        </pc:spChg>
        <pc:spChg chg="add mod">
          <ac:chgData name="Layla Omar-Davies" userId="c2dd2185808676f3" providerId="LiveId" clId="{516AB0E1-25F9-4757-A860-59E51808CF04}" dt="2023-01-26T23:51:56.200" v="5000" actId="20577"/>
          <ac:spMkLst>
            <pc:docMk/>
            <pc:sldMk cId="1973352960" sldId="256"/>
            <ac:spMk id="6" creationId="{95E09181-0B32-C3CE-DA93-AB6EF46A194A}"/>
          </ac:spMkLst>
        </pc:spChg>
        <pc:picChg chg="mod">
          <ac:chgData name="Layla Omar-Davies" userId="c2dd2185808676f3" providerId="LiveId" clId="{516AB0E1-25F9-4757-A860-59E51808CF04}" dt="2023-01-26T22:16:50.597" v="2606" actId="1076"/>
          <ac:picMkLst>
            <pc:docMk/>
            <pc:sldMk cId="1973352960" sldId="256"/>
            <ac:picMk id="4" creationId="{E2032A15-AF79-2946-784D-9D8EDBB64F72}"/>
          </ac:picMkLst>
        </pc:picChg>
        <pc:picChg chg="del">
          <ac:chgData name="Layla Omar-Davies" userId="c2dd2185808676f3" providerId="LiveId" clId="{516AB0E1-25F9-4757-A860-59E51808CF04}" dt="2023-01-26T22:16:43.404" v="2603" actId="478"/>
          <ac:picMkLst>
            <pc:docMk/>
            <pc:sldMk cId="1973352960" sldId="256"/>
            <ac:picMk id="1028" creationId="{11096008-5EB2-E01A-E262-57C568E62F0B}"/>
          </ac:picMkLst>
        </pc:picChg>
        <pc:picChg chg="add mod">
          <ac:chgData name="Layla Omar-Davies" userId="c2dd2185808676f3" providerId="LiveId" clId="{516AB0E1-25F9-4757-A860-59E51808CF04}" dt="2023-01-26T22:17:04.135" v="2609" actId="1076"/>
          <ac:picMkLst>
            <pc:docMk/>
            <pc:sldMk cId="1973352960" sldId="256"/>
            <ac:picMk id="1032" creationId="{51185F57-62F5-BBD8-F5DF-B503A8913C0A}"/>
          </ac:picMkLst>
        </pc:picChg>
      </pc:sldChg>
      <pc:sldChg chg="addSp delSp modSp mod">
        <pc:chgData name="Layla Omar-Davies" userId="c2dd2185808676f3" providerId="LiveId" clId="{516AB0E1-25F9-4757-A860-59E51808CF04}" dt="2023-01-26T23:52:49.184" v="5009" actId="1076"/>
        <pc:sldMkLst>
          <pc:docMk/>
          <pc:sldMk cId="1568144158" sldId="257"/>
        </pc:sldMkLst>
        <pc:spChg chg="mod">
          <ac:chgData name="Layla Omar-Davies" userId="c2dd2185808676f3" providerId="LiveId" clId="{516AB0E1-25F9-4757-A860-59E51808CF04}" dt="2023-01-26T18:11:04.005" v="1975" actId="1076"/>
          <ac:spMkLst>
            <pc:docMk/>
            <pc:sldMk cId="1568144158" sldId="257"/>
            <ac:spMk id="2" creationId="{DABEE45F-DC42-4D7E-4977-F01144B3C7F4}"/>
          </ac:spMkLst>
        </pc:spChg>
        <pc:spChg chg="mod">
          <ac:chgData name="Layla Omar-Davies" userId="c2dd2185808676f3" providerId="LiveId" clId="{516AB0E1-25F9-4757-A860-59E51808CF04}" dt="2023-01-26T18:10:58.315" v="1974" actId="1076"/>
          <ac:spMkLst>
            <pc:docMk/>
            <pc:sldMk cId="1568144158" sldId="257"/>
            <ac:spMk id="3" creationId="{8DF59B52-9C34-A9EB-C5ED-DE67EA1A235F}"/>
          </ac:spMkLst>
        </pc:spChg>
        <pc:spChg chg="add mod">
          <ac:chgData name="Layla Omar-Davies" userId="c2dd2185808676f3" providerId="LiveId" clId="{516AB0E1-25F9-4757-A860-59E51808CF04}" dt="2023-01-24T16:58:16.281" v="150" actId="5793"/>
          <ac:spMkLst>
            <pc:docMk/>
            <pc:sldMk cId="1568144158" sldId="257"/>
            <ac:spMk id="4" creationId="{B0FEE5E3-BDA1-1F6B-0CB2-1F2747840120}"/>
          </ac:spMkLst>
        </pc:spChg>
        <pc:spChg chg="add mod">
          <ac:chgData name="Layla Omar-Davies" userId="c2dd2185808676f3" providerId="LiveId" clId="{516AB0E1-25F9-4757-A860-59E51808CF04}" dt="2023-01-26T23:52:49.184" v="5009" actId="1076"/>
          <ac:spMkLst>
            <pc:docMk/>
            <pc:sldMk cId="1568144158" sldId="257"/>
            <ac:spMk id="5" creationId="{6B1CAF4F-FFB4-7466-C3E1-F3CE91ACFF4D}"/>
          </ac:spMkLst>
        </pc:spChg>
        <pc:spChg chg="add del mod">
          <ac:chgData name="Layla Omar-Davies" userId="c2dd2185808676f3" providerId="LiveId" clId="{516AB0E1-25F9-4757-A860-59E51808CF04}" dt="2023-01-24T16:58:20.559" v="152"/>
          <ac:spMkLst>
            <pc:docMk/>
            <pc:sldMk cId="1568144158" sldId="257"/>
            <ac:spMk id="5" creationId="{F86DE1B1-AB8F-BD3A-C28E-69A351356E84}"/>
          </ac:spMkLst>
        </pc:spChg>
        <pc:picChg chg="add mod">
          <ac:chgData name="Layla Omar-Davies" userId="c2dd2185808676f3" providerId="LiveId" clId="{516AB0E1-25F9-4757-A860-59E51808CF04}" dt="2023-01-26T18:11:08.235" v="1976" actId="1076"/>
          <ac:picMkLst>
            <pc:docMk/>
            <pc:sldMk cId="1568144158" sldId="257"/>
            <ac:picMk id="4098" creationId="{CF696B10-2C16-B830-258C-A79C8D0B555B}"/>
          </ac:picMkLst>
        </pc:picChg>
      </pc:sldChg>
      <pc:sldChg chg="addSp delSp modSp mod modAnim">
        <pc:chgData name="Layla Omar-Davies" userId="c2dd2185808676f3" providerId="LiveId" clId="{516AB0E1-25F9-4757-A860-59E51808CF04}" dt="2023-01-26T23:56:40.567" v="5046"/>
        <pc:sldMkLst>
          <pc:docMk/>
          <pc:sldMk cId="1938731084" sldId="258"/>
        </pc:sldMkLst>
        <pc:spChg chg="mod">
          <ac:chgData name="Layla Omar-Davies" userId="c2dd2185808676f3" providerId="LiveId" clId="{516AB0E1-25F9-4757-A860-59E51808CF04}" dt="2023-01-26T13:01:18.572" v="1904" actId="404"/>
          <ac:spMkLst>
            <pc:docMk/>
            <pc:sldMk cId="1938731084" sldId="258"/>
            <ac:spMk id="2" creationId="{EE026770-4F7D-8992-9390-A2F0C34F2219}"/>
          </ac:spMkLst>
        </pc:spChg>
        <pc:spChg chg="add mod">
          <ac:chgData name="Layla Omar-Davies" userId="c2dd2185808676f3" providerId="LiveId" clId="{516AB0E1-25F9-4757-A860-59E51808CF04}" dt="2023-01-26T23:53:06.138" v="5013" actId="20577"/>
          <ac:spMkLst>
            <pc:docMk/>
            <pc:sldMk cId="1938731084" sldId="258"/>
            <ac:spMk id="3" creationId="{98F91343-78F8-77B9-1378-78ACB5A380D4}"/>
          </ac:spMkLst>
        </pc:spChg>
        <pc:spChg chg="add mod">
          <ac:chgData name="Layla Omar-Davies" userId="c2dd2185808676f3" providerId="LiveId" clId="{516AB0E1-25F9-4757-A860-59E51808CF04}" dt="2023-01-26T23:54:03.777" v="5025" actId="20577"/>
          <ac:spMkLst>
            <pc:docMk/>
            <pc:sldMk cId="1938731084" sldId="258"/>
            <ac:spMk id="4" creationId="{A254F92F-2611-F675-66B8-B8C7B72B79A6}"/>
          </ac:spMkLst>
        </pc:spChg>
        <pc:spChg chg="add del mod">
          <ac:chgData name="Layla Omar-Davies" userId="c2dd2185808676f3" providerId="LiveId" clId="{516AB0E1-25F9-4757-A860-59E51808CF04}" dt="2023-01-26T23:56:04.870" v="5040" actId="20577"/>
          <ac:spMkLst>
            <pc:docMk/>
            <pc:sldMk cId="1938731084" sldId="258"/>
            <ac:spMk id="8" creationId="{E0096304-9762-7256-72C4-4CBA64A8C38D}"/>
          </ac:spMkLst>
        </pc:spChg>
        <pc:spChg chg="add mod">
          <ac:chgData name="Layla Omar-Davies" userId="c2dd2185808676f3" providerId="LiveId" clId="{516AB0E1-25F9-4757-A860-59E51808CF04}" dt="2023-01-26T23:56:38.290" v="5045" actId="164"/>
          <ac:spMkLst>
            <pc:docMk/>
            <pc:sldMk cId="1938731084" sldId="258"/>
            <ac:spMk id="11" creationId="{E6D0DA0A-3E7C-CBC2-F1FB-30CDD78E82A2}"/>
          </ac:spMkLst>
        </pc:spChg>
        <pc:spChg chg="add mod">
          <ac:chgData name="Layla Omar-Davies" userId="c2dd2185808676f3" providerId="LiveId" clId="{516AB0E1-25F9-4757-A860-59E51808CF04}" dt="2023-01-24T11:57:09.379" v="28" actId="404"/>
          <ac:spMkLst>
            <pc:docMk/>
            <pc:sldMk cId="1938731084" sldId="258"/>
            <ac:spMk id="15" creationId="{84829B95-246A-C800-1FBF-7842662159D4}"/>
          </ac:spMkLst>
        </pc:spChg>
        <pc:spChg chg="add mod">
          <ac:chgData name="Layla Omar-Davies" userId="c2dd2185808676f3" providerId="LiveId" clId="{516AB0E1-25F9-4757-A860-59E51808CF04}" dt="2023-01-24T11:57:02.615" v="27" actId="14100"/>
          <ac:spMkLst>
            <pc:docMk/>
            <pc:sldMk cId="1938731084" sldId="258"/>
            <ac:spMk id="16" creationId="{82BB0A0F-3E54-B318-91B8-B64075320A85}"/>
          </ac:spMkLst>
        </pc:spChg>
        <pc:spChg chg="add del">
          <ac:chgData name="Layla Omar-Davies" userId="c2dd2185808676f3" providerId="LiveId" clId="{516AB0E1-25F9-4757-A860-59E51808CF04}" dt="2023-01-26T16:12:36.700" v="1965" actId="478"/>
          <ac:spMkLst>
            <pc:docMk/>
            <pc:sldMk cId="1938731084" sldId="258"/>
            <ac:spMk id="19" creationId="{0B82A658-DAF0-EA8F-8531-355FE4669F3A}"/>
          </ac:spMkLst>
        </pc:spChg>
        <pc:spChg chg="add del mod">
          <ac:chgData name="Layla Omar-Davies" userId="c2dd2185808676f3" providerId="LiveId" clId="{516AB0E1-25F9-4757-A860-59E51808CF04}" dt="2023-01-26T16:12:58.303" v="1969" actId="478"/>
          <ac:spMkLst>
            <pc:docMk/>
            <pc:sldMk cId="1938731084" sldId="258"/>
            <ac:spMk id="20" creationId="{111D3FF7-1E6E-48DA-4DCE-D7DF0774FE52}"/>
          </ac:spMkLst>
        </pc:spChg>
        <pc:grpChg chg="add mod">
          <ac:chgData name="Layla Omar-Davies" userId="c2dd2185808676f3" providerId="LiveId" clId="{516AB0E1-25F9-4757-A860-59E51808CF04}" dt="2023-01-26T23:53:48.516" v="5020" actId="164"/>
          <ac:grpSpMkLst>
            <pc:docMk/>
            <pc:sldMk cId="1938731084" sldId="258"/>
            <ac:grpSpMk id="7" creationId="{22CB9182-280A-30DD-3F58-D8E98F83AD6F}"/>
          </ac:grpSpMkLst>
        </pc:grpChg>
        <pc:grpChg chg="add mod">
          <ac:chgData name="Layla Omar-Davies" userId="c2dd2185808676f3" providerId="LiveId" clId="{516AB0E1-25F9-4757-A860-59E51808CF04}" dt="2023-01-26T23:55:32.678" v="5034" actId="164"/>
          <ac:grpSpMkLst>
            <pc:docMk/>
            <pc:sldMk cId="1938731084" sldId="258"/>
            <ac:grpSpMk id="9" creationId="{4D98F041-5593-64EA-759F-B6D8D3661383}"/>
          </ac:grpSpMkLst>
        </pc:grpChg>
        <pc:grpChg chg="add mod">
          <ac:chgData name="Layla Omar-Davies" userId="c2dd2185808676f3" providerId="LiveId" clId="{516AB0E1-25F9-4757-A860-59E51808CF04}" dt="2023-01-26T23:56:38.290" v="5045" actId="164"/>
          <ac:grpSpMkLst>
            <pc:docMk/>
            <pc:sldMk cId="1938731084" sldId="258"/>
            <ac:grpSpMk id="13" creationId="{D09445E8-04B0-27F1-E976-365490BE02F3}"/>
          </ac:grpSpMkLst>
        </pc:grpChg>
        <pc:grpChg chg="mod">
          <ac:chgData name="Layla Omar-Davies" userId="c2dd2185808676f3" providerId="LiveId" clId="{516AB0E1-25F9-4757-A860-59E51808CF04}" dt="2023-01-26T23:56:38.290" v="5045" actId="164"/>
          <ac:grpSpMkLst>
            <pc:docMk/>
            <pc:sldMk cId="1938731084" sldId="258"/>
            <ac:grpSpMk id="14" creationId="{B7B58B91-A668-4602-D136-F44BC6FF2382}"/>
          </ac:grpSpMkLst>
        </pc:grpChg>
        <pc:picChg chg="add mod">
          <ac:chgData name="Layla Omar-Davies" userId="c2dd2185808676f3" providerId="LiveId" clId="{516AB0E1-25F9-4757-A860-59E51808CF04}" dt="2023-01-26T23:55:32.678" v="5034" actId="164"/>
          <ac:picMkLst>
            <pc:docMk/>
            <pc:sldMk cId="1938731084" sldId="258"/>
            <ac:picMk id="1026" creationId="{151417CA-6BE2-73AA-FCD6-875DB7BBFC25}"/>
          </ac:picMkLst>
        </pc:picChg>
        <pc:picChg chg="mod">
          <ac:chgData name="Layla Omar-Davies" userId="c2dd2185808676f3" providerId="LiveId" clId="{516AB0E1-25F9-4757-A860-59E51808CF04}" dt="2023-01-26T23:53:23.983" v="5019" actId="1076"/>
          <ac:picMkLst>
            <pc:docMk/>
            <pc:sldMk cId="1938731084" sldId="258"/>
            <ac:picMk id="2050" creationId="{6AD586CA-E8A6-BA36-8B78-D3FCBC5FB0EB}"/>
          </ac:picMkLst>
        </pc:picChg>
        <pc:picChg chg="mod">
          <ac:chgData name="Layla Omar-Davies" userId="c2dd2185808676f3" providerId="LiveId" clId="{516AB0E1-25F9-4757-A860-59E51808CF04}" dt="2023-01-26T23:53:48.516" v="5020" actId="164"/>
          <ac:picMkLst>
            <pc:docMk/>
            <pc:sldMk cId="1938731084" sldId="258"/>
            <ac:picMk id="2052" creationId="{1C1AD212-4390-74C4-2941-CA63563D989A}"/>
          </ac:picMkLst>
        </pc:picChg>
        <pc:picChg chg="del">
          <ac:chgData name="Layla Omar-Davies" userId="c2dd2185808676f3" providerId="LiveId" clId="{516AB0E1-25F9-4757-A860-59E51808CF04}" dt="2023-01-26T22:33:06.090" v="3093" actId="478"/>
          <ac:picMkLst>
            <pc:docMk/>
            <pc:sldMk cId="1938731084" sldId="258"/>
            <ac:picMk id="2054" creationId="{D1129225-A0CF-059E-547E-9A5BE7ED4C36}"/>
          </ac:picMkLst>
        </pc:picChg>
        <pc:cxnChg chg="mod">
          <ac:chgData name="Layla Omar-Davies" userId="c2dd2185808676f3" providerId="LiveId" clId="{516AB0E1-25F9-4757-A860-59E51808CF04}" dt="2023-01-26T16:09:48.567" v="1963" actId="14100"/>
          <ac:cxnSpMkLst>
            <pc:docMk/>
            <pc:sldMk cId="1938731084" sldId="258"/>
            <ac:cxnSpMk id="12" creationId="{B3549785-4E01-986A-BE78-49708BD88FD4}"/>
          </ac:cxnSpMkLst>
        </pc:cxnChg>
      </pc:sldChg>
      <pc:sldChg chg="addSp delSp modSp new mod">
        <pc:chgData name="Layla Omar-Davies" userId="c2dd2185808676f3" providerId="LiveId" clId="{516AB0E1-25F9-4757-A860-59E51808CF04}" dt="2023-01-26T23:58:01.548" v="5061" actId="1076"/>
        <pc:sldMkLst>
          <pc:docMk/>
          <pc:sldMk cId="457035055" sldId="259"/>
        </pc:sldMkLst>
        <pc:spChg chg="mod">
          <ac:chgData name="Layla Omar-Davies" userId="c2dd2185808676f3" providerId="LiveId" clId="{516AB0E1-25F9-4757-A860-59E51808CF04}" dt="2023-01-24T17:34:11.432" v="482" actId="14100"/>
          <ac:spMkLst>
            <pc:docMk/>
            <pc:sldMk cId="457035055" sldId="259"/>
            <ac:spMk id="2" creationId="{672FA749-CDD8-A462-A035-39CBB008A34C}"/>
          </ac:spMkLst>
        </pc:spChg>
        <pc:spChg chg="add del mod">
          <ac:chgData name="Layla Omar-Davies" userId="c2dd2185808676f3" providerId="LiveId" clId="{516AB0E1-25F9-4757-A860-59E51808CF04}" dt="2023-01-24T12:51:40.872" v="59" actId="478"/>
          <ac:spMkLst>
            <pc:docMk/>
            <pc:sldMk cId="457035055" sldId="259"/>
            <ac:spMk id="3" creationId="{AE6A6CB4-B067-73D4-AADF-4176DAFBFF33}"/>
          </ac:spMkLst>
        </pc:spChg>
        <pc:spChg chg="add mod">
          <ac:chgData name="Layla Omar-Davies" userId="c2dd2185808676f3" providerId="LiveId" clId="{516AB0E1-25F9-4757-A860-59E51808CF04}" dt="2023-01-26T23:57:26.036" v="5050" actId="20577"/>
          <ac:spMkLst>
            <pc:docMk/>
            <pc:sldMk cId="457035055" sldId="259"/>
            <ac:spMk id="3" creationId="{DFE0188A-F792-767E-53F7-5BAC994FD362}"/>
          </ac:spMkLst>
        </pc:spChg>
        <pc:spChg chg="add mod">
          <ac:chgData name="Layla Omar-Davies" userId="c2dd2185808676f3" providerId="LiveId" clId="{516AB0E1-25F9-4757-A860-59E51808CF04}" dt="2023-01-26T12:56:37.202" v="1725" actId="313"/>
          <ac:spMkLst>
            <pc:docMk/>
            <pc:sldMk cId="457035055" sldId="259"/>
            <ac:spMk id="4" creationId="{46816AC8-4164-632B-0DD8-99CBDDEC0A55}"/>
          </ac:spMkLst>
        </pc:spChg>
        <pc:spChg chg="add mod">
          <ac:chgData name="Layla Omar-Davies" userId="c2dd2185808676f3" providerId="LiveId" clId="{516AB0E1-25F9-4757-A860-59E51808CF04}" dt="2023-01-24T17:34:23.563" v="485" actId="122"/>
          <ac:spMkLst>
            <pc:docMk/>
            <pc:sldMk cId="457035055" sldId="259"/>
            <ac:spMk id="5" creationId="{C6659948-C283-2E04-E890-C3E85E644697}"/>
          </ac:spMkLst>
        </pc:spChg>
        <pc:spChg chg="add mod">
          <ac:chgData name="Layla Omar-Davies" userId="c2dd2185808676f3" providerId="LiveId" clId="{516AB0E1-25F9-4757-A860-59E51808CF04}" dt="2023-01-26T13:21:05.026" v="1957" actId="1076"/>
          <ac:spMkLst>
            <pc:docMk/>
            <pc:sldMk cId="457035055" sldId="259"/>
            <ac:spMk id="6" creationId="{8498ADB0-DABF-949B-D3CD-7A810653B797}"/>
          </ac:spMkLst>
        </pc:spChg>
        <pc:spChg chg="add del mod">
          <ac:chgData name="Layla Omar-Davies" userId="c2dd2185808676f3" providerId="LiveId" clId="{516AB0E1-25F9-4757-A860-59E51808CF04}" dt="2023-01-26T18:38:12.286" v="2470" actId="478"/>
          <ac:spMkLst>
            <pc:docMk/>
            <pc:sldMk cId="457035055" sldId="259"/>
            <ac:spMk id="7" creationId="{2CAB0157-F909-443F-935E-247ABD70E7D2}"/>
          </ac:spMkLst>
        </pc:spChg>
        <pc:spChg chg="add mod">
          <ac:chgData name="Layla Omar-Davies" userId="c2dd2185808676f3" providerId="LiveId" clId="{516AB0E1-25F9-4757-A860-59E51808CF04}" dt="2023-01-26T23:57:40.229" v="5054" actId="20577"/>
          <ac:spMkLst>
            <pc:docMk/>
            <pc:sldMk cId="457035055" sldId="259"/>
            <ac:spMk id="7" creationId="{9CDB778B-17B9-85A7-4B03-4FF2D4EC64DD}"/>
          </ac:spMkLst>
        </pc:spChg>
        <pc:spChg chg="add mod">
          <ac:chgData name="Layla Omar-Davies" userId="c2dd2185808676f3" providerId="LiveId" clId="{516AB0E1-25F9-4757-A860-59E51808CF04}" dt="2023-01-26T23:58:01.548" v="5061" actId="1076"/>
          <ac:spMkLst>
            <pc:docMk/>
            <pc:sldMk cId="457035055" sldId="259"/>
            <ac:spMk id="8" creationId="{9D12A3EE-9DD7-0672-F6EC-AAFEBC9F0AC1}"/>
          </ac:spMkLst>
        </pc:spChg>
        <pc:picChg chg="add mod">
          <ac:chgData name="Layla Omar-Davies" userId="c2dd2185808676f3" providerId="LiveId" clId="{516AB0E1-25F9-4757-A860-59E51808CF04}" dt="2023-01-26T23:06:31.943" v="4023" actId="14100"/>
          <ac:picMkLst>
            <pc:docMk/>
            <pc:sldMk cId="457035055" sldId="259"/>
            <ac:picMk id="2050" creationId="{68E54589-8AE5-36ED-FC2B-FDF3E3B5B579}"/>
          </ac:picMkLst>
        </pc:picChg>
        <pc:picChg chg="add del mod">
          <ac:chgData name="Layla Omar-Davies" userId="c2dd2185808676f3" providerId="LiveId" clId="{516AB0E1-25F9-4757-A860-59E51808CF04}" dt="2023-01-24T12:50:22.042" v="45"/>
          <ac:picMkLst>
            <pc:docMk/>
            <pc:sldMk cId="457035055" sldId="259"/>
            <ac:picMk id="3074" creationId="{BAD22175-4C23-837F-624E-793B6814FC07}"/>
          </ac:picMkLst>
        </pc:picChg>
        <pc:picChg chg="add mod">
          <ac:chgData name="Layla Omar-Davies" userId="c2dd2185808676f3" providerId="LiveId" clId="{516AB0E1-25F9-4757-A860-59E51808CF04}" dt="2023-01-24T17:34:28.677" v="486" actId="14100"/>
          <ac:picMkLst>
            <pc:docMk/>
            <pc:sldMk cId="457035055" sldId="259"/>
            <ac:picMk id="3076" creationId="{4F1F682A-D482-B422-66B3-4BD8C9E58C32}"/>
          </ac:picMkLst>
        </pc:picChg>
        <pc:picChg chg="add mod">
          <ac:chgData name="Layla Omar-Davies" userId="c2dd2185808676f3" providerId="LiveId" clId="{516AB0E1-25F9-4757-A860-59E51808CF04}" dt="2023-01-24T17:34:18.179" v="484" actId="1076"/>
          <ac:picMkLst>
            <pc:docMk/>
            <pc:sldMk cId="457035055" sldId="259"/>
            <ac:picMk id="3078" creationId="{7BD6141D-05E7-0AE3-93B8-0AFA3508DB0D}"/>
          </ac:picMkLst>
        </pc:picChg>
        <pc:picChg chg="add del mod">
          <ac:chgData name="Layla Omar-Davies" userId="c2dd2185808676f3" providerId="LiveId" clId="{516AB0E1-25F9-4757-A860-59E51808CF04}" dt="2023-01-26T23:06:22.554" v="4020" actId="478"/>
          <ac:picMkLst>
            <pc:docMk/>
            <pc:sldMk cId="457035055" sldId="259"/>
            <ac:picMk id="3080" creationId="{C4A9C1DB-FA58-DC98-4A7D-4998B8C0AABB}"/>
          </ac:picMkLst>
        </pc:picChg>
        <pc:picChg chg="add del mod">
          <ac:chgData name="Layla Omar-Davies" userId="c2dd2185808676f3" providerId="LiveId" clId="{516AB0E1-25F9-4757-A860-59E51808CF04}" dt="2023-01-26T13:20:55.714" v="1955" actId="478"/>
          <ac:picMkLst>
            <pc:docMk/>
            <pc:sldMk cId="457035055" sldId="259"/>
            <ac:picMk id="3082" creationId="{00089612-F173-0025-C7A7-E5A2118A24F6}"/>
          </ac:picMkLst>
        </pc:picChg>
      </pc:sldChg>
      <pc:sldChg chg="addSp modSp new mod">
        <pc:chgData name="Layla Omar-Davies" userId="c2dd2185808676f3" providerId="LiveId" clId="{516AB0E1-25F9-4757-A860-59E51808CF04}" dt="2023-01-27T00:01:35.150" v="5096" actId="20577"/>
        <pc:sldMkLst>
          <pc:docMk/>
          <pc:sldMk cId="3664520064" sldId="260"/>
        </pc:sldMkLst>
        <pc:spChg chg="mod">
          <ac:chgData name="Layla Omar-Davies" userId="c2dd2185808676f3" providerId="LiveId" clId="{516AB0E1-25F9-4757-A860-59E51808CF04}" dt="2023-01-26T18:35:24.986" v="2459" actId="20577"/>
          <ac:spMkLst>
            <pc:docMk/>
            <pc:sldMk cId="3664520064" sldId="260"/>
            <ac:spMk id="2" creationId="{633E9578-64DA-8DEE-9AC2-9D5085AAB22A}"/>
          </ac:spMkLst>
        </pc:spChg>
        <pc:spChg chg="mod">
          <ac:chgData name="Layla Omar-Davies" userId="c2dd2185808676f3" providerId="LiveId" clId="{516AB0E1-25F9-4757-A860-59E51808CF04}" dt="2023-01-26T18:35:44.701" v="2460" actId="20577"/>
          <ac:spMkLst>
            <pc:docMk/>
            <pc:sldMk cId="3664520064" sldId="260"/>
            <ac:spMk id="3" creationId="{3EF3500A-91FC-1ED8-EE23-E6BB50156965}"/>
          </ac:spMkLst>
        </pc:spChg>
        <pc:spChg chg="add mod">
          <ac:chgData name="Layla Omar-Davies" userId="c2dd2185808676f3" providerId="LiveId" clId="{516AB0E1-25F9-4757-A860-59E51808CF04}" dt="2023-01-27T00:01:35.150" v="5096" actId="20577"/>
          <ac:spMkLst>
            <pc:docMk/>
            <pc:sldMk cId="3664520064" sldId="260"/>
            <ac:spMk id="4" creationId="{E5AABB70-D283-FBFD-7395-324FC06032E1}"/>
          </ac:spMkLst>
        </pc:spChg>
        <pc:picChg chg="add mod">
          <ac:chgData name="Layla Omar-Davies" userId="c2dd2185808676f3" providerId="LiveId" clId="{516AB0E1-25F9-4757-A860-59E51808CF04}" dt="2023-01-25T16:42:03.088" v="633" actId="14100"/>
          <ac:picMkLst>
            <pc:docMk/>
            <pc:sldMk cId="3664520064" sldId="260"/>
            <ac:picMk id="5122" creationId="{6B5BEBEA-08D7-BB39-D795-986018A5646C}"/>
          </ac:picMkLst>
        </pc:picChg>
      </pc:sldChg>
      <pc:sldChg chg="modSp new del mod">
        <pc:chgData name="Layla Omar-Davies" userId="c2dd2185808676f3" providerId="LiveId" clId="{516AB0E1-25F9-4757-A860-59E51808CF04}" dt="2023-01-26T23:28:21.683" v="4223" actId="47"/>
        <pc:sldMkLst>
          <pc:docMk/>
          <pc:sldMk cId="3288276872" sldId="261"/>
        </pc:sldMkLst>
        <pc:spChg chg="mod">
          <ac:chgData name="Layla Omar-Davies" userId="c2dd2185808676f3" providerId="LiveId" clId="{516AB0E1-25F9-4757-A860-59E51808CF04}" dt="2023-01-25T16:34:45.476" v="626" actId="14100"/>
          <ac:spMkLst>
            <pc:docMk/>
            <pc:sldMk cId="3288276872" sldId="261"/>
            <ac:spMk id="2" creationId="{21A4CF86-EBC3-E811-C25B-ABA5B92B2A77}"/>
          </ac:spMkLst>
        </pc:spChg>
        <pc:spChg chg="mod">
          <ac:chgData name="Layla Omar-Davies" userId="c2dd2185808676f3" providerId="LiveId" clId="{516AB0E1-25F9-4757-A860-59E51808CF04}" dt="2023-01-25T16:34:50.217" v="628" actId="27636"/>
          <ac:spMkLst>
            <pc:docMk/>
            <pc:sldMk cId="3288276872" sldId="261"/>
            <ac:spMk id="3" creationId="{04167502-4D7C-872E-8AAD-48CE960D3F8D}"/>
          </ac:spMkLst>
        </pc:spChg>
      </pc:sldChg>
      <pc:sldChg chg="addSp delSp modSp new mod ord modAnim">
        <pc:chgData name="Layla Omar-Davies" userId="c2dd2185808676f3" providerId="LiveId" clId="{516AB0E1-25F9-4757-A860-59E51808CF04}" dt="2023-01-27T00:03:15.827" v="5107" actId="1076"/>
        <pc:sldMkLst>
          <pc:docMk/>
          <pc:sldMk cId="475401585" sldId="262"/>
        </pc:sldMkLst>
        <pc:spChg chg="mod">
          <ac:chgData name="Layla Omar-Davies" userId="c2dd2185808676f3" providerId="LiveId" clId="{516AB0E1-25F9-4757-A860-59E51808CF04}" dt="2023-01-26T23:05:25.733" v="4019" actId="1076"/>
          <ac:spMkLst>
            <pc:docMk/>
            <pc:sldMk cId="475401585" sldId="262"/>
            <ac:spMk id="2" creationId="{4EE966B6-7178-2D69-BF71-9F4585262572}"/>
          </ac:spMkLst>
        </pc:spChg>
        <pc:spChg chg="mod">
          <ac:chgData name="Layla Omar-Davies" userId="c2dd2185808676f3" providerId="LiveId" clId="{516AB0E1-25F9-4757-A860-59E51808CF04}" dt="2023-01-26T23:05:20.999" v="4018" actId="1076"/>
          <ac:spMkLst>
            <pc:docMk/>
            <pc:sldMk cId="475401585" sldId="262"/>
            <ac:spMk id="3" creationId="{203C63E1-EC65-2782-A59D-131919DF35C3}"/>
          </ac:spMkLst>
        </pc:spChg>
        <pc:spChg chg="add mod">
          <ac:chgData name="Layla Omar-Davies" userId="c2dd2185808676f3" providerId="LiveId" clId="{516AB0E1-25F9-4757-A860-59E51808CF04}" dt="2023-01-26T23:05:16.373" v="4017" actId="14100"/>
          <ac:spMkLst>
            <pc:docMk/>
            <pc:sldMk cId="475401585" sldId="262"/>
            <ac:spMk id="4" creationId="{63C1E80A-D89A-1F58-27B4-ED0872C62315}"/>
          </ac:spMkLst>
        </pc:spChg>
        <pc:spChg chg="add mod">
          <ac:chgData name="Layla Omar-Davies" userId="c2dd2185808676f3" providerId="LiveId" clId="{516AB0E1-25F9-4757-A860-59E51808CF04}" dt="2023-01-26T23:05:16.373" v="4017" actId="14100"/>
          <ac:spMkLst>
            <pc:docMk/>
            <pc:sldMk cId="475401585" sldId="262"/>
            <ac:spMk id="5" creationId="{98EEC233-E627-5AC7-4BAB-7D2E0D574C3E}"/>
          </ac:spMkLst>
        </pc:spChg>
        <pc:spChg chg="add mod">
          <ac:chgData name="Layla Omar-Davies" userId="c2dd2185808676f3" providerId="LiveId" clId="{516AB0E1-25F9-4757-A860-59E51808CF04}" dt="2023-01-27T00:02:40.637" v="5100" actId="1076"/>
          <ac:spMkLst>
            <pc:docMk/>
            <pc:sldMk cId="475401585" sldId="262"/>
            <ac:spMk id="7" creationId="{00557C61-2ABF-F033-C30A-2485435295BD}"/>
          </ac:spMkLst>
        </pc:spChg>
        <pc:spChg chg="add del mod">
          <ac:chgData name="Layla Omar-Davies" userId="c2dd2185808676f3" providerId="LiveId" clId="{516AB0E1-25F9-4757-A860-59E51808CF04}" dt="2023-01-27T00:02:27.654" v="5099" actId="478"/>
          <ac:spMkLst>
            <pc:docMk/>
            <pc:sldMk cId="475401585" sldId="262"/>
            <ac:spMk id="10" creationId="{477AE64C-2C7C-E9D2-D0ED-E7E25EC6E041}"/>
          </ac:spMkLst>
        </pc:spChg>
        <pc:spChg chg="add mod">
          <ac:chgData name="Layla Omar-Davies" userId="c2dd2185808676f3" providerId="LiveId" clId="{516AB0E1-25F9-4757-A860-59E51808CF04}" dt="2023-01-27T00:03:15.827" v="5107" actId="1076"/>
          <ac:spMkLst>
            <pc:docMk/>
            <pc:sldMk cId="475401585" sldId="262"/>
            <ac:spMk id="12" creationId="{E580B31C-E09D-5C83-994F-0CD1CEF4892E}"/>
          </ac:spMkLst>
        </pc:spChg>
        <pc:grpChg chg="add mod">
          <ac:chgData name="Layla Omar-Davies" userId="c2dd2185808676f3" providerId="LiveId" clId="{516AB0E1-25F9-4757-A860-59E51808CF04}" dt="2023-01-27T00:02:19.422" v="5097" actId="164"/>
          <ac:grpSpMkLst>
            <pc:docMk/>
            <pc:sldMk cId="475401585" sldId="262"/>
            <ac:grpSpMk id="9" creationId="{0B915273-0C38-BD24-0AAE-D42312C885F1}"/>
          </ac:grpSpMkLst>
        </pc:grpChg>
        <pc:grpChg chg="add mod">
          <ac:chgData name="Layla Omar-Davies" userId="c2dd2185808676f3" providerId="LiveId" clId="{516AB0E1-25F9-4757-A860-59E51808CF04}" dt="2023-01-27T00:02:19.422" v="5097" actId="164"/>
          <ac:grpSpMkLst>
            <pc:docMk/>
            <pc:sldMk cId="475401585" sldId="262"/>
            <ac:grpSpMk id="11" creationId="{0231F79D-90C5-78F6-C89B-9A6C04547B33}"/>
          </ac:grpSpMkLst>
        </pc:grpChg>
        <pc:picChg chg="add mod">
          <ac:chgData name="Layla Omar-Davies" userId="c2dd2185808676f3" providerId="LiveId" clId="{516AB0E1-25F9-4757-A860-59E51808CF04}" dt="2023-01-26T23:05:16.373" v="4017" actId="14100"/>
          <ac:picMkLst>
            <pc:docMk/>
            <pc:sldMk cId="475401585" sldId="262"/>
            <ac:picMk id="6" creationId="{41F83F42-B2BA-285D-0D52-8D04A338E305}"/>
          </ac:picMkLst>
        </pc:picChg>
        <pc:picChg chg="add mod modCrop">
          <ac:chgData name="Layla Omar-Davies" userId="c2dd2185808676f3" providerId="LiveId" clId="{516AB0E1-25F9-4757-A860-59E51808CF04}" dt="2023-01-26T23:45:32.298" v="4753" actId="18131"/>
          <ac:picMkLst>
            <pc:docMk/>
            <pc:sldMk cId="475401585" sldId="262"/>
            <ac:picMk id="8" creationId="{B2D5F361-2543-82AE-4B8F-FA63ABFC9B1F}"/>
          </ac:picMkLst>
        </pc:picChg>
        <pc:picChg chg="add del mod">
          <ac:chgData name="Layla Omar-Davies" userId="c2dd2185808676f3" providerId="LiveId" clId="{516AB0E1-25F9-4757-A860-59E51808CF04}" dt="2023-01-26T22:53:57.099" v="3813" actId="478"/>
          <ac:picMkLst>
            <pc:docMk/>
            <pc:sldMk cId="475401585" sldId="262"/>
            <ac:picMk id="6146" creationId="{0B4A7282-B120-F0A2-2330-EDCCEA1A3C7A}"/>
          </ac:picMkLst>
        </pc:picChg>
        <pc:picChg chg="add del mod">
          <ac:chgData name="Layla Omar-Davies" userId="c2dd2185808676f3" providerId="LiveId" clId="{516AB0E1-25F9-4757-A860-59E51808CF04}" dt="2023-01-25T17:40:55.045" v="939" actId="478"/>
          <ac:picMkLst>
            <pc:docMk/>
            <pc:sldMk cId="475401585" sldId="262"/>
            <ac:picMk id="6148" creationId="{042488EC-BF0C-8777-9902-2B40C5D836C8}"/>
          </ac:picMkLst>
        </pc:picChg>
        <pc:picChg chg="add del mod">
          <ac:chgData name="Layla Omar-Davies" userId="c2dd2185808676f3" providerId="LiveId" clId="{516AB0E1-25F9-4757-A860-59E51808CF04}" dt="2023-01-25T17:40:51.616" v="938" actId="478"/>
          <ac:picMkLst>
            <pc:docMk/>
            <pc:sldMk cId="475401585" sldId="262"/>
            <ac:picMk id="6150" creationId="{5881A039-C188-0A03-1947-0A576B76DFF5}"/>
          </ac:picMkLst>
        </pc:picChg>
        <pc:picChg chg="add del mod">
          <ac:chgData name="Layla Omar-Davies" userId="c2dd2185808676f3" providerId="LiveId" clId="{516AB0E1-25F9-4757-A860-59E51808CF04}" dt="2023-01-26T22:54:12.189" v="3816" actId="478"/>
          <ac:picMkLst>
            <pc:docMk/>
            <pc:sldMk cId="475401585" sldId="262"/>
            <ac:picMk id="6152" creationId="{5087D9CE-FACA-D364-DC0D-5144A502DEAF}"/>
          </ac:picMkLst>
        </pc:picChg>
        <pc:picChg chg="add del mod">
          <ac:chgData name="Layla Omar-Davies" userId="c2dd2185808676f3" providerId="LiveId" clId="{516AB0E1-25F9-4757-A860-59E51808CF04}" dt="2023-01-25T17:49:02.362" v="1151" actId="478"/>
          <ac:picMkLst>
            <pc:docMk/>
            <pc:sldMk cId="475401585" sldId="262"/>
            <ac:picMk id="6154" creationId="{4EF05AAD-1D18-731A-5D4D-93C8FEC867EA}"/>
          </ac:picMkLst>
        </pc:picChg>
      </pc:sldChg>
      <pc:sldChg chg="new del">
        <pc:chgData name="Layla Omar-Davies" userId="c2dd2185808676f3" providerId="LiveId" clId="{516AB0E1-25F9-4757-A860-59E51808CF04}" dt="2023-01-24T17:22:08.588" v="222" actId="680"/>
        <pc:sldMkLst>
          <pc:docMk/>
          <pc:sldMk cId="2294922689" sldId="262"/>
        </pc:sldMkLst>
      </pc:sldChg>
      <pc:sldChg chg="modSp new del mod">
        <pc:chgData name="Layla Omar-Davies" userId="c2dd2185808676f3" providerId="LiveId" clId="{516AB0E1-25F9-4757-A860-59E51808CF04}" dt="2023-01-26T23:28:23.593" v="4224" actId="47"/>
        <pc:sldMkLst>
          <pc:docMk/>
          <pc:sldMk cId="375114913" sldId="263"/>
        </pc:sldMkLst>
        <pc:spChg chg="mod">
          <ac:chgData name="Layla Omar-Davies" userId="c2dd2185808676f3" providerId="LiveId" clId="{516AB0E1-25F9-4757-A860-59E51808CF04}" dt="2023-01-26T12:51:13.885" v="1677" actId="27636"/>
          <ac:spMkLst>
            <pc:docMk/>
            <pc:sldMk cId="375114913" sldId="263"/>
            <ac:spMk id="3" creationId="{1A5DA979-2D68-D424-5094-812F42F2FB38}"/>
          </ac:spMkLst>
        </pc:spChg>
      </pc:sldChg>
      <pc:sldChg chg="addSp delSp modSp new mod ord modAnim">
        <pc:chgData name="Layla Omar-Davies" userId="c2dd2185808676f3" providerId="LiveId" clId="{516AB0E1-25F9-4757-A860-59E51808CF04}" dt="2023-01-27T00:00:06.775" v="5081" actId="20577"/>
        <pc:sldMkLst>
          <pc:docMk/>
          <pc:sldMk cId="3664486768" sldId="264"/>
        </pc:sldMkLst>
        <pc:spChg chg="mod">
          <ac:chgData name="Layla Omar-Davies" userId="c2dd2185808676f3" providerId="LiveId" clId="{516AB0E1-25F9-4757-A860-59E51808CF04}" dt="2023-01-26T18:12:45.913" v="1995" actId="20577"/>
          <ac:spMkLst>
            <pc:docMk/>
            <pc:sldMk cId="3664486768" sldId="264"/>
            <ac:spMk id="2" creationId="{8C4B1A71-18EB-4E51-425B-932F62EA95FD}"/>
          </ac:spMkLst>
        </pc:spChg>
        <pc:spChg chg="add del mod">
          <ac:chgData name="Layla Omar-Davies" userId="c2dd2185808676f3" providerId="LiveId" clId="{516AB0E1-25F9-4757-A860-59E51808CF04}" dt="2023-01-26T23:31:34.592" v="4426" actId="20577"/>
          <ac:spMkLst>
            <pc:docMk/>
            <pc:sldMk cId="3664486768" sldId="264"/>
            <ac:spMk id="3" creationId="{883BA6FB-1B3D-5D15-321D-6975D0654D39}"/>
          </ac:spMkLst>
        </pc:spChg>
        <pc:spChg chg="add mod">
          <ac:chgData name="Layla Omar-Davies" userId="c2dd2185808676f3" providerId="LiveId" clId="{516AB0E1-25F9-4757-A860-59E51808CF04}" dt="2023-01-26T18:12:58.922" v="2009" actId="20577"/>
          <ac:spMkLst>
            <pc:docMk/>
            <pc:sldMk cId="3664486768" sldId="264"/>
            <ac:spMk id="4" creationId="{B3CE12EF-553B-8D67-B634-7E4F1BA2EF1C}"/>
          </ac:spMkLst>
        </pc:spChg>
        <pc:spChg chg="add mod">
          <ac:chgData name="Layla Omar-Davies" userId="c2dd2185808676f3" providerId="LiveId" clId="{516AB0E1-25F9-4757-A860-59E51808CF04}" dt="2023-01-27T00:00:00.622" v="5077" actId="20577"/>
          <ac:spMkLst>
            <pc:docMk/>
            <pc:sldMk cId="3664486768" sldId="264"/>
            <ac:spMk id="6" creationId="{7C51358E-6270-5280-0B59-9D1E70C64929}"/>
          </ac:spMkLst>
        </pc:spChg>
        <pc:spChg chg="add mod">
          <ac:chgData name="Layla Omar-Davies" userId="c2dd2185808676f3" providerId="LiveId" clId="{516AB0E1-25F9-4757-A860-59E51808CF04}" dt="2023-01-27T00:00:06.775" v="5081" actId="20577"/>
          <ac:spMkLst>
            <pc:docMk/>
            <pc:sldMk cId="3664486768" sldId="264"/>
            <ac:spMk id="7" creationId="{F646E7E6-D1E5-F310-E29F-B8ABADAAC180}"/>
          </ac:spMkLst>
        </pc:spChg>
        <pc:grpChg chg="add mod">
          <ac:chgData name="Layla Omar-Davies" userId="c2dd2185808676f3" providerId="LiveId" clId="{516AB0E1-25F9-4757-A860-59E51808CF04}" dt="2023-01-26T23:59:23.794" v="5073" actId="164"/>
          <ac:grpSpMkLst>
            <pc:docMk/>
            <pc:sldMk cId="3664486768" sldId="264"/>
            <ac:grpSpMk id="9" creationId="{E0B25AE8-7552-AA83-AACD-4375A4DEAE55}"/>
          </ac:grpSpMkLst>
        </pc:grpChg>
        <pc:grpChg chg="add mod">
          <ac:chgData name="Layla Omar-Davies" userId="c2dd2185808676f3" providerId="LiveId" clId="{516AB0E1-25F9-4757-A860-59E51808CF04}" dt="2023-01-26T23:59:23.794" v="5073" actId="164"/>
          <ac:grpSpMkLst>
            <pc:docMk/>
            <pc:sldMk cId="3664486768" sldId="264"/>
            <ac:grpSpMk id="10" creationId="{C1C94662-09BF-249C-BD85-16E2B31B77DE}"/>
          </ac:grpSpMkLst>
        </pc:grpChg>
        <pc:graphicFrameChg chg="add del">
          <ac:chgData name="Layla Omar-Davies" userId="c2dd2185808676f3" providerId="LiveId" clId="{516AB0E1-25F9-4757-A860-59E51808CF04}" dt="2023-01-26T23:05:00.710" v="4015" actId="26606"/>
          <ac:graphicFrameMkLst>
            <pc:docMk/>
            <pc:sldMk cId="3664486768" sldId="264"/>
            <ac:graphicFrameMk id="11" creationId="{737D5A6E-2EA9-BF57-D5C6-A7B32F9875DB}"/>
          </ac:graphicFrameMkLst>
        </pc:graphicFrameChg>
        <pc:picChg chg="add mod">
          <ac:chgData name="Layla Omar-Davies" userId="c2dd2185808676f3" providerId="LiveId" clId="{516AB0E1-25F9-4757-A860-59E51808CF04}" dt="2023-01-26T23:05:05.980" v="4016" actId="1076"/>
          <ac:picMkLst>
            <pc:docMk/>
            <pc:sldMk cId="3664486768" sldId="264"/>
            <ac:picMk id="5" creationId="{F950B7A7-819B-2357-CF2E-59DABD0D0E02}"/>
          </ac:picMkLst>
        </pc:picChg>
        <pc:picChg chg="add del mod modCrop">
          <ac:chgData name="Layla Omar-Davies" userId="c2dd2185808676f3" providerId="LiveId" clId="{516AB0E1-25F9-4757-A860-59E51808CF04}" dt="2023-01-26T12:51:55.577" v="1681" actId="478"/>
          <ac:picMkLst>
            <pc:docMk/>
            <pc:sldMk cId="3664486768" sldId="264"/>
            <ac:picMk id="6" creationId="{51A2EE21-6FA7-1DE5-3015-01432846A80D}"/>
          </ac:picMkLst>
        </pc:picChg>
        <pc:picChg chg="add mod modCrop">
          <ac:chgData name="Layla Omar-Davies" userId="c2dd2185808676f3" providerId="LiveId" clId="{516AB0E1-25F9-4757-A860-59E51808CF04}" dt="2023-01-26T23:31:53.904" v="4429" actId="1076"/>
          <ac:picMkLst>
            <pc:docMk/>
            <pc:sldMk cId="3664486768" sldId="264"/>
            <ac:picMk id="8" creationId="{F14A3B9A-2D10-1220-4083-5C41AC1D1E4F}"/>
          </ac:picMkLst>
        </pc:picChg>
        <pc:picChg chg="add del mod">
          <ac:chgData name="Layla Omar-Davies" userId="c2dd2185808676f3" providerId="LiveId" clId="{516AB0E1-25F9-4757-A860-59E51808CF04}" dt="2023-01-26T23:04:44.299" v="4012" actId="478"/>
          <ac:picMkLst>
            <pc:docMk/>
            <pc:sldMk cId="3664486768" sldId="264"/>
            <ac:picMk id="7170" creationId="{8447E852-BA39-447F-6FBC-9042D1B85C90}"/>
          </ac:picMkLst>
        </pc:picChg>
      </pc:sldChg>
      <pc:sldChg chg="modSp new del mod">
        <pc:chgData name="Layla Omar-Davies" userId="c2dd2185808676f3" providerId="LiveId" clId="{516AB0E1-25F9-4757-A860-59E51808CF04}" dt="2023-01-27T12:13:59.273" v="5108" actId="47"/>
        <pc:sldMkLst>
          <pc:docMk/>
          <pc:sldMk cId="3385067557" sldId="265"/>
        </pc:sldMkLst>
        <pc:spChg chg="mod">
          <ac:chgData name="Layla Omar-Davies" userId="c2dd2185808676f3" providerId="LiveId" clId="{516AB0E1-25F9-4757-A860-59E51808CF04}" dt="2023-01-26T18:34:02.615" v="2389" actId="5793"/>
          <ac:spMkLst>
            <pc:docMk/>
            <pc:sldMk cId="3385067557" sldId="265"/>
            <ac:spMk id="2" creationId="{08C50633-6626-4BC8-91AF-67198AA7F85C}"/>
          </ac:spMkLst>
        </pc:spChg>
        <pc:spChg chg="mod">
          <ac:chgData name="Layla Omar-Davies" userId="c2dd2185808676f3" providerId="LiveId" clId="{516AB0E1-25F9-4757-A860-59E51808CF04}" dt="2023-01-26T18:34:51.620" v="2446" actId="5793"/>
          <ac:spMkLst>
            <pc:docMk/>
            <pc:sldMk cId="3385067557" sldId="265"/>
            <ac:spMk id="3" creationId="{51617EA8-1D48-8F91-DAC6-29B961C24C12}"/>
          </ac:spMkLst>
        </pc:spChg>
      </pc:sldChg>
      <pc:sldChg chg="delSp modSp new del mod">
        <pc:chgData name="Layla Omar-Davies" userId="c2dd2185808676f3" providerId="LiveId" clId="{516AB0E1-25F9-4757-A860-59E51808CF04}" dt="2023-01-26T23:50:55.326" v="4982" actId="47"/>
        <pc:sldMkLst>
          <pc:docMk/>
          <pc:sldMk cId="822401834" sldId="266"/>
        </pc:sldMkLst>
        <pc:spChg chg="del mod">
          <ac:chgData name="Layla Omar-Davies" userId="c2dd2185808676f3" providerId="LiveId" clId="{516AB0E1-25F9-4757-A860-59E51808CF04}" dt="2023-01-26T23:00:37.691" v="4008" actId="478"/>
          <ac:spMkLst>
            <pc:docMk/>
            <pc:sldMk cId="822401834" sldId="266"/>
            <ac:spMk id="2" creationId="{79A54140-58C6-560D-8174-304B40889D97}"/>
          </ac:spMkLst>
        </pc:spChg>
        <pc:spChg chg="mod">
          <ac:chgData name="Layla Omar-Davies" userId="c2dd2185808676f3" providerId="LiveId" clId="{516AB0E1-25F9-4757-A860-59E51808CF04}" dt="2023-01-26T23:49:41.968" v="4944" actId="20577"/>
          <ac:spMkLst>
            <pc:docMk/>
            <pc:sldMk cId="822401834" sldId="266"/>
            <ac:spMk id="3" creationId="{C6D9C344-E275-E03D-791A-83311168FF32}"/>
          </ac:spMkLst>
        </pc:spChg>
      </pc:sldChg>
      <pc:sldChg chg="modSp new mod">
        <pc:chgData name="Layla Omar-Davies" userId="c2dd2185808676f3" providerId="LiveId" clId="{516AB0E1-25F9-4757-A860-59E51808CF04}" dt="2023-01-26T23:49:11.880" v="4926" actId="114"/>
        <pc:sldMkLst>
          <pc:docMk/>
          <pc:sldMk cId="3378968103" sldId="267"/>
        </pc:sldMkLst>
        <pc:spChg chg="mod">
          <ac:chgData name="Layla Omar-Davies" userId="c2dd2185808676f3" providerId="LiveId" clId="{516AB0E1-25F9-4757-A860-59E51808CF04}" dt="2023-01-26T23:43:14.544" v="4723" actId="14100"/>
          <ac:spMkLst>
            <pc:docMk/>
            <pc:sldMk cId="3378968103" sldId="267"/>
            <ac:spMk id="2" creationId="{1436C725-D834-92D4-68B9-98803FBF16CD}"/>
          </ac:spMkLst>
        </pc:spChg>
        <pc:spChg chg="mod">
          <ac:chgData name="Layla Omar-Davies" userId="c2dd2185808676f3" providerId="LiveId" clId="{516AB0E1-25F9-4757-A860-59E51808CF04}" dt="2023-01-26T23:49:11.880" v="4926" actId="114"/>
          <ac:spMkLst>
            <pc:docMk/>
            <pc:sldMk cId="3378968103" sldId="267"/>
            <ac:spMk id="3" creationId="{402A7324-D054-8E3E-93A0-E3320D960839}"/>
          </ac:spMkLst>
        </pc:spChg>
      </pc:sldChg>
      <pc:sldChg chg="modSp new mod">
        <pc:chgData name="Layla Omar-Davies" userId="c2dd2185808676f3" providerId="LiveId" clId="{516AB0E1-25F9-4757-A860-59E51808CF04}" dt="2023-01-26T23:44:11.172" v="4749" actId="27636"/>
        <pc:sldMkLst>
          <pc:docMk/>
          <pc:sldMk cId="3691822454" sldId="268"/>
        </pc:sldMkLst>
        <pc:spChg chg="mod">
          <ac:chgData name="Layla Omar-Davies" userId="c2dd2185808676f3" providerId="LiveId" clId="{516AB0E1-25F9-4757-A860-59E51808CF04}" dt="2023-01-26T23:43:47.579" v="4745" actId="14100"/>
          <ac:spMkLst>
            <pc:docMk/>
            <pc:sldMk cId="3691822454" sldId="268"/>
            <ac:spMk id="2" creationId="{B1A0DABE-EFB5-00F9-E09C-3389E89FEDA1}"/>
          </ac:spMkLst>
        </pc:spChg>
        <pc:spChg chg="mod">
          <ac:chgData name="Layla Omar-Davies" userId="c2dd2185808676f3" providerId="LiveId" clId="{516AB0E1-25F9-4757-A860-59E51808CF04}" dt="2023-01-26T23:44:11.172" v="4749" actId="27636"/>
          <ac:spMkLst>
            <pc:docMk/>
            <pc:sldMk cId="3691822454" sldId="268"/>
            <ac:spMk id="3" creationId="{3CE2B0FB-3C37-ECB5-2B68-E6660E7C36D8}"/>
          </ac:spMkLst>
        </pc:spChg>
      </pc:sldChg>
      <pc:sldChg chg="modSp new mod">
        <pc:chgData name="Layla Omar-Davies" userId="c2dd2185808676f3" providerId="LiveId" clId="{516AB0E1-25F9-4757-A860-59E51808CF04}" dt="2023-01-26T23:50:07.253" v="4960" actId="27636"/>
        <pc:sldMkLst>
          <pc:docMk/>
          <pc:sldMk cId="3131202412" sldId="269"/>
        </pc:sldMkLst>
        <pc:spChg chg="mod">
          <ac:chgData name="Layla Omar-Davies" userId="c2dd2185808676f3" providerId="LiveId" clId="{516AB0E1-25F9-4757-A860-59E51808CF04}" dt="2023-01-26T23:50:00.756" v="4956" actId="14100"/>
          <ac:spMkLst>
            <pc:docMk/>
            <pc:sldMk cId="3131202412" sldId="269"/>
            <ac:spMk id="2" creationId="{DC71CA3C-20C3-8639-7705-434EB857E96D}"/>
          </ac:spMkLst>
        </pc:spChg>
        <pc:spChg chg="mod">
          <ac:chgData name="Layla Omar-Davies" userId="c2dd2185808676f3" providerId="LiveId" clId="{516AB0E1-25F9-4757-A860-59E51808CF04}" dt="2023-01-26T23:50:07.253" v="4960" actId="27636"/>
          <ac:spMkLst>
            <pc:docMk/>
            <pc:sldMk cId="3131202412" sldId="269"/>
            <ac:spMk id="3" creationId="{9B04A4F3-D123-85C8-6C8A-36472F2E3FBC}"/>
          </ac:spMkLst>
        </pc:spChg>
      </pc:sldChg>
      <pc:sldChg chg="modSp new mod ord">
        <pc:chgData name="Layla Omar-Davies" userId="c2dd2185808676f3" providerId="LiveId" clId="{516AB0E1-25F9-4757-A860-59E51808CF04}" dt="2023-01-26T23:50:52.991" v="4981"/>
        <pc:sldMkLst>
          <pc:docMk/>
          <pc:sldMk cId="3989212942" sldId="270"/>
        </pc:sldMkLst>
        <pc:spChg chg="mod">
          <ac:chgData name="Layla Omar-Davies" userId="c2dd2185808676f3" providerId="LiveId" clId="{516AB0E1-25F9-4757-A860-59E51808CF04}" dt="2023-01-26T23:50:11.836" v="4969" actId="5793"/>
          <ac:spMkLst>
            <pc:docMk/>
            <pc:sldMk cId="3989212942" sldId="270"/>
            <ac:spMk id="2" creationId="{233C09AA-AFC4-40EE-36BF-6D9DDC77B4B4}"/>
          </ac:spMkLst>
        </pc:spChg>
        <pc:spChg chg="mod">
          <ac:chgData name="Layla Omar-Davies" userId="c2dd2185808676f3" providerId="LiveId" clId="{516AB0E1-25F9-4757-A860-59E51808CF04}" dt="2023-01-26T23:50:45.749" v="4979" actId="14100"/>
          <ac:spMkLst>
            <pc:docMk/>
            <pc:sldMk cId="3989212942" sldId="270"/>
            <ac:spMk id="3" creationId="{8330BF50-50CA-745D-1591-59357DC67BF3}"/>
          </ac:spMkLst>
        </pc:spChg>
      </pc:sldChg>
      <pc:sldChg chg="add del">
        <pc:chgData name="Layla Omar-Davies" userId="c2dd2185808676f3" providerId="LiveId" clId="{516AB0E1-25F9-4757-A860-59E51808CF04}" dt="2023-01-26T23:52:35.044" v="5005"/>
        <pc:sldMkLst>
          <pc:docMk/>
          <pc:sldMk cId="289422653" sldId="271"/>
        </pc:sldMkLst>
      </pc:sldChg>
      <pc:sldChg chg="add del">
        <pc:chgData name="Layla Omar-Davies" userId="c2dd2185808676f3" providerId="LiveId" clId="{516AB0E1-25F9-4757-A860-59E51808CF04}" dt="2023-01-26T23:52:39.216" v="5007" actId="47"/>
        <pc:sldMkLst>
          <pc:docMk/>
          <pc:sldMk cId="723688579" sldId="271"/>
        </pc:sldMkLst>
      </pc:sldChg>
      <pc:sldChg chg="add del">
        <pc:chgData name="Layla Omar-Davies" userId="c2dd2185808676f3" providerId="LiveId" clId="{516AB0E1-25F9-4757-A860-59E51808CF04}" dt="2023-01-26T23:58:22.243" v="5063"/>
        <pc:sldMkLst>
          <pc:docMk/>
          <pc:sldMk cId="3485954501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1877D6-6453-4E4C-9DC3-0F05EF8A5F37}" type="datetimeFigureOut">
              <a:rPr lang="en-GB" smtClean="0"/>
              <a:t>27/01/2023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31F9B-0AA2-44E4-9766-9879409C1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928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131F9B-0AA2-44E4-9766-9879409C10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540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Thursday, January 26,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745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Thursday, January 26,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484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546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84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Thursday, January 26, 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360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836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026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662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631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246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Thursday, January 26,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304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Thursday, January 26, 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7027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dianculture.gov.in/stories/koh-i-noor" TargetMode="External"/><Relationship Id="rId7" Type="http://schemas.openxmlformats.org/officeDocument/2006/relationships/hyperlink" Target="https://www.royal.uk/queen-elizabeth-queen-mother" TargetMode="External"/><Relationship Id="rId2" Type="http://schemas.openxmlformats.org/officeDocument/2006/relationships/hyperlink" Target="https://www.independent.co.uk/news/uk/home-news/india-sues-the-queen-for-return-of-stolen-ps100m-kohinoor-diamond-a6725951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maritimeexplorer.ca/2016/02/21/the-tower-of-london/" TargetMode="External"/><Relationship Id="rId5" Type="http://schemas.openxmlformats.org/officeDocument/2006/relationships/hyperlink" Target="https://schoolworkhelper.net/east-india-company-history-development-growth-1750-1776/" TargetMode="External"/><Relationship Id="rId4" Type="http://schemas.openxmlformats.org/officeDocument/2006/relationships/hyperlink" Target="https://www.rct.uk/collection/31703/queen-elizabeth-the-queen-mothers-crown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wn.com/news/1337209/non-fiction-blood-diamond" TargetMode="External"/><Relationship Id="rId3" Type="http://schemas.openxmlformats.org/officeDocument/2006/relationships/hyperlink" Target="http://tripsmaps.com/united-kingdom-map.html" TargetMode="External"/><Relationship Id="rId7" Type="http://schemas.openxmlformats.org/officeDocument/2006/relationships/hyperlink" Target="https://www.baunat.com/library/photos/15328585_what-is-the-koh-i-noor-how-much-is-this-stone-worth.jpg" TargetMode="External"/><Relationship Id="rId2" Type="http://schemas.openxmlformats.org/officeDocument/2006/relationships/hyperlink" Target="https://www.hrp.org.uk/tower-of-london/history-and-stories/the-crown-jew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rldhistory.org/image/13973/queen-victoria-wearing-the-koh-i-noor/" TargetMode="External"/><Relationship Id="rId5" Type="http://schemas.openxmlformats.org/officeDocument/2006/relationships/hyperlink" Target="https://wallpapercave.com/asia-map-wallpapers" TargetMode="External"/><Relationship Id="rId4" Type="http://schemas.openxmlformats.org/officeDocument/2006/relationships/hyperlink" Target="https://www.tutorialspoint.com/modern_indian_history/modern_indian_history_lord_dalhousie.htm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themaritimeexplorer.ca/2016/02/21/the-tower-of-london/" TargetMode="External"/><Relationship Id="rId3" Type="http://schemas.openxmlformats.org/officeDocument/2006/relationships/hyperlink" Target="https://www.rct.uk/collection/31703/queen-elizabeth-the-queen-mothers-crown" TargetMode="External"/><Relationship Id="rId7" Type="http://schemas.openxmlformats.org/officeDocument/2006/relationships/hyperlink" Target="http://tripsmaps.com/united-kingdom-map.html" TargetMode="External"/><Relationship Id="rId2" Type="http://schemas.openxmlformats.org/officeDocument/2006/relationships/hyperlink" Target="https://www.baunat.com/library/photos/15328585_what-is-the-koh-i-noor-how-much-is-this-stone-wort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olworkhelper.net/east-india-company-history-development-growth-1750-1776/" TargetMode="External"/><Relationship Id="rId5" Type="http://schemas.openxmlformats.org/officeDocument/2006/relationships/hyperlink" Target="https://wallpapercave.com/asia-map-wallpapers#google_vignette" TargetMode="External"/><Relationship Id="rId4" Type="http://schemas.openxmlformats.org/officeDocument/2006/relationships/hyperlink" Target="https://www.independent.co.uk/news/uk/home-news/india-sues-the-queen-for-return-of-stolen-ps100m-kohinoor-diamond-a6725951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-s-ebscohost-com.ezproxy.uwtsd.ac.uk/ehost/pdfviewer/pdfviewer?vid=0&amp;sid=aef8f83f-9077-4681-8869-776ccd214d9c%40redis" TargetMode="External"/><Relationship Id="rId2" Type="http://schemas.openxmlformats.org/officeDocument/2006/relationships/hyperlink" Target="https://www.dawn.com/news/1337209/non-fiction-blood-diamo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rldhistory.org/image/13973/queen-victoria-wearing-the-koh-i-noor/" TargetMode="External"/><Relationship Id="rId5" Type="http://schemas.openxmlformats.org/officeDocument/2006/relationships/hyperlink" Target="https://indianculture.gov.in/stories/koh-i-noor" TargetMode="External"/><Relationship Id="rId4" Type="http://schemas.openxmlformats.org/officeDocument/2006/relationships/hyperlink" Target="https://www.tutorialspoint.com/modern_indian_history/modern_indian_history_lord_dalhousi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1601F-E2CA-0EAE-6840-B0EFA89420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5" y="402300"/>
            <a:ext cx="5432045" cy="1969200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The Crown Jewels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887301-44FF-F815-8F35-9AA6794A0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9928" y="5858057"/>
            <a:ext cx="5432045" cy="804600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/>
              <a:t>Koh-i-Noor</a:t>
            </a:r>
            <a:r>
              <a:rPr lang="en-GB" sz="4000" dirty="0"/>
              <a:t> diamond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5432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astel colors in gradient surface design">
            <a:extLst>
              <a:ext uri="{FF2B5EF4-FFF2-40B4-BE49-F238E27FC236}">
                <a16:creationId xmlns:a16="http://schemas.microsoft.com/office/drawing/2014/main" id="{E2032A15-AF79-2946-784D-9D8EDBB64F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75" r="32592" b="-1"/>
          <a:stretch/>
        </p:blipFill>
        <p:spPr>
          <a:xfrm>
            <a:off x="6311900" y="10"/>
            <a:ext cx="5880100" cy="6857990"/>
          </a:xfrm>
          <a:prstGeom prst="rect">
            <a:avLst/>
          </a:prstGeom>
        </p:spPr>
      </p:pic>
      <p:pic>
        <p:nvPicPr>
          <p:cNvPr id="1030" name="Picture 6" descr="The Koh-I-Noor Diamond, one of the most famous diamond | Expensive ...">
            <a:extLst>
              <a:ext uri="{FF2B5EF4-FFF2-40B4-BE49-F238E27FC236}">
                <a16:creationId xmlns:a16="http://schemas.microsoft.com/office/drawing/2014/main" id="{94C209B2-F35B-4DC7-503E-F508F632A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104" y="2429057"/>
            <a:ext cx="4431945" cy="337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Queen Elizabeth The Queen Mother's Crown">
            <a:extLst>
              <a:ext uri="{FF2B5EF4-FFF2-40B4-BE49-F238E27FC236}">
                <a16:creationId xmlns:a16="http://schemas.microsoft.com/office/drawing/2014/main" id="{51185F57-62F5-BBD8-F5DF-B503A891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236" y="687551"/>
            <a:ext cx="4671428" cy="548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6E3EA6-B993-81D0-9BCF-B1F230FB32B8}"/>
              </a:ext>
            </a:extLst>
          </p:cNvPr>
          <p:cNvSpPr txBox="1"/>
          <p:nvPr/>
        </p:nvSpPr>
        <p:spPr>
          <a:xfrm>
            <a:off x="948103" y="5390833"/>
            <a:ext cx="1105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E09181-0B32-C3CE-DA93-AB6EF46A194A}"/>
              </a:ext>
            </a:extLst>
          </p:cNvPr>
          <p:cNvSpPr txBox="1"/>
          <p:nvPr/>
        </p:nvSpPr>
        <p:spPr>
          <a:xfrm>
            <a:off x="6940298" y="5673390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 </a:t>
            </a:r>
          </a:p>
        </p:txBody>
      </p:sp>
    </p:spTree>
    <p:extLst>
      <p:ext uri="{BB962C8B-B14F-4D97-AF65-F5344CB8AC3E}">
        <p14:creationId xmlns:p14="http://schemas.microsoft.com/office/powerpoint/2010/main" val="1973352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EE45F-DC42-4D7E-4977-F01144B3C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008" y="1466282"/>
            <a:ext cx="11301984" cy="879760"/>
          </a:xfrm>
        </p:spPr>
        <p:txBody>
          <a:bodyPr>
            <a:normAutofit/>
          </a:bodyPr>
          <a:lstStyle/>
          <a:p>
            <a:r>
              <a:rPr lang="en-GB" sz="4800" dirty="0"/>
              <a:t>The </a:t>
            </a:r>
            <a:r>
              <a:rPr lang="en-GB" sz="4800" dirty="0" err="1"/>
              <a:t>Koh-i-Noor</a:t>
            </a:r>
            <a:r>
              <a:rPr lang="en-GB" sz="4800" dirty="0"/>
              <a:t> diamond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9B52-9C34-A9EB-C5ED-DE67EA1A23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48000"/>
            <a:ext cx="10697464" cy="3783013"/>
          </a:xfrm>
        </p:spPr>
        <p:txBody>
          <a:bodyPr/>
          <a:lstStyle/>
          <a:p>
            <a:r>
              <a:rPr lang="en-GB" dirty="0"/>
              <a:t>First known location of the diamond in history: 1739 </a:t>
            </a:r>
          </a:p>
          <a:p>
            <a:r>
              <a:rPr lang="en-GB" dirty="0"/>
              <a:t>Translates to ‘Mountain of Light’ in Persian</a:t>
            </a:r>
          </a:p>
          <a:p>
            <a:r>
              <a:rPr lang="en-GB" dirty="0"/>
              <a:t>Oval shaped, weighs 105.6 carats or 21.12 grams</a:t>
            </a:r>
          </a:p>
          <a:p>
            <a:r>
              <a:rPr lang="en-GB" dirty="0"/>
              <a:t>Presented to Queen Victoria as spoils of war</a:t>
            </a:r>
          </a:p>
          <a:p>
            <a:r>
              <a:rPr lang="en-GB" dirty="0"/>
              <a:t>Welded onto Queen Mother’s crown for King George’s coronation </a:t>
            </a:r>
          </a:p>
          <a:p>
            <a:r>
              <a:rPr lang="en-GB" dirty="0"/>
              <a:t>Currently resides in the Tower of London with the Crown Jewels 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FEE5E3-BDA1-1F6B-0CB2-1F2747840120}"/>
              </a:ext>
            </a:extLst>
          </p:cNvPr>
          <p:cNvSpPr txBox="1">
            <a:spLocks/>
          </p:cNvSpPr>
          <p:nvPr/>
        </p:nvSpPr>
        <p:spPr>
          <a:xfrm>
            <a:off x="6256421" y="828821"/>
            <a:ext cx="5808365" cy="3783013"/>
          </a:xfrm>
          <a:prstGeom prst="rect">
            <a:avLst/>
          </a:prstGeom>
        </p:spPr>
        <p:txBody>
          <a:bodyPr vert="horz" wrap="square" lIns="0" tIns="0" rIns="91440" bIns="0" rtlCol="0">
            <a:normAutofit/>
          </a:bodyPr>
          <a:lstStyle>
            <a:lvl1pPr marL="450000" indent="-448056" algn="l" defTabSz="914400" rtl="0" eaLnBrk="1" latinLnBrk="0" hangingPunct="1">
              <a:lnSpc>
                <a:spcPct val="140000"/>
              </a:lnSpc>
              <a:spcBef>
                <a:spcPts val="1000"/>
              </a:spcBef>
              <a:buFont typeface="Calibri Light" panose="020F0302020204030204" pitchFamily="34" charset="0"/>
              <a:buChar char="→"/>
              <a:defRPr sz="1800" kern="1200">
                <a:solidFill>
                  <a:schemeClr val="tx2">
                    <a:alpha val="5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900000" indent="-448056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Calibri Light" panose="020F0302020204030204" pitchFamily="34" charset="0"/>
              <a:buChar char="→"/>
              <a:defRPr sz="1800" kern="1200">
                <a:solidFill>
                  <a:schemeClr val="tx2">
                    <a:alpha val="5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350000" indent="-448056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Calibri Light" panose="020F0302020204030204" pitchFamily="34" charset="0"/>
              <a:buChar char="→"/>
              <a:defRPr sz="1800" kern="1200">
                <a:solidFill>
                  <a:schemeClr val="tx2">
                    <a:alpha val="5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00000" indent="-448056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Calibri Light" panose="020F0302020204030204" pitchFamily="34" charset="0"/>
              <a:buChar char="→"/>
              <a:defRPr sz="1800" kern="1200">
                <a:solidFill>
                  <a:schemeClr val="tx2">
                    <a:alpha val="5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250000" indent="-448056" algn="l" defTabSz="914400" rtl="0" eaLnBrk="1" latinLnBrk="0" hangingPunct="1">
              <a:lnSpc>
                <a:spcPct val="140000"/>
              </a:lnSpc>
              <a:spcBef>
                <a:spcPts val="500"/>
              </a:spcBef>
              <a:buFont typeface="Calibri Light" panose="020F0302020204030204" pitchFamily="34" charset="0"/>
              <a:buChar char="→"/>
              <a:defRPr sz="1800" kern="1200">
                <a:solidFill>
                  <a:schemeClr val="tx2">
                    <a:alpha val="5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4" indent="0">
              <a:buNone/>
            </a:pPr>
            <a:endParaRPr lang="en-GB" dirty="0"/>
          </a:p>
        </p:txBody>
      </p:sp>
      <p:pic>
        <p:nvPicPr>
          <p:cNvPr id="4098" name="Picture 2" descr="Koh-i-Noor: India sues the Queen for return of 'stolen' £100m diamond ...">
            <a:extLst>
              <a:ext uri="{FF2B5EF4-FFF2-40B4-BE49-F238E27FC236}">
                <a16:creationId xmlns:a16="http://schemas.microsoft.com/office/drawing/2014/main" id="{CF696B10-2C16-B830-258C-A79C8D0B5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821" y="1119426"/>
            <a:ext cx="4269068" cy="320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1CAF4F-FFB4-7466-C3E1-F3CE91ACFF4D}"/>
              </a:ext>
            </a:extLst>
          </p:cNvPr>
          <p:cNvSpPr txBox="1"/>
          <p:nvPr/>
        </p:nvSpPr>
        <p:spPr>
          <a:xfrm>
            <a:off x="7649120" y="1119426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1568144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26770-4F7D-8992-9390-A2F0C34F2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Background overview </a:t>
            </a:r>
          </a:p>
        </p:txBody>
      </p:sp>
      <p:pic>
        <p:nvPicPr>
          <p:cNvPr id="2050" name="Picture 2" descr="Asia Map Wallpapers - Wallpaper Cave">
            <a:extLst>
              <a:ext uri="{FF2B5EF4-FFF2-40B4-BE49-F238E27FC236}">
                <a16:creationId xmlns:a16="http://schemas.microsoft.com/office/drawing/2014/main" id="{6AD586CA-E8A6-BA36-8B78-D3FCBC5FB0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849" y="1203014"/>
            <a:ext cx="8714302" cy="5446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9636DCB3-65FD-5C10-FDC6-8FF111B1968F}"/>
              </a:ext>
            </a:extLst>
          </p:cNvPr>
          <p:cNvSpPr/>
          <p:nvPr/>
        </p:nvSpPr>
        <p:spPr>
          <a:xfrm>
            <a:off x="2895601" y="3330632"/>
            <a:ext cx="1339516" cy="1263538"/>
          </a:xfrm>
          <a:prstGeom prst="ellipse">
            <a:avLst/>
          </a:prstGeom>
          <a:noFill/>
          <a:ln w="76200"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47E854D-F4D4-6593-2E60-C40DDAE229BE}"/>
              </a:ext>
            </a:extLst>
          </p:cNvPr>
          <p:cNvSpPr/>
          <p:nvPr/>
        </p:nvSpPr>
        <p:spPr>
          <a:xfrm>
            <a:off x="3349650" y="4052527"/>
            <a:ext cx="2662989" cy="2506800"/>
          </a:xfrm>
          <a:prstGeom prst="ellipse">
            <a:avLst/>
          </a:prstGeom>
          <a:noFill/>
          <a:ln w="76200"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3549785-4E01-986A-BE78-49708BD88FD4}"/>
              </a:ext>
            </a:extLst>
          </p:cNvPr>
          <p:cNvCxnSpPr>
            <a:cxnSpLocks/>
          </p:cNvCxnSpPr>
          <p:nvPr/>
        </p:nvCxnSpPr>
        <p:spPr>
          <a:xfrm>
            <a:off x="3917908" y="3893224"/>
            <a:ext cx="386474" cy="52617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84829B95-246A-C800-1FBF-7842662159D4}"/>
              </a:ext>
            </a:extLst>
          </p:cNvPr>
          <p:cNvSpPr txBox="1"/>
          <p:nvPr/>
        </p:nvSpPr>
        <p:spPr>
          <a:xfrm>
            <a:off x="2253136" y="3878143"/>
            <a:ext cx="914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Iran</a:t>
            </a:r>
            <a:r>
              <a:rPr lang="en-GB" sz="14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2BB0A0F-3E54-B318-91B8-B64075320A85}"/>
              </a:ext>
            </a:extLst>
          </p:cNvPr>
          <p:cNvSpPr/>
          <p:nvPr/>
        </p:nvSpPr>
        <p:spPr>
          <a:xfrm>
            <a:off x="1828020" y="3398521"/>
            <a:ext cx="1339516" cy="1263538"/>
          </a:xfrm>
          <a:prstGeom prst="ellipse">
            <a:avLst/>
          </a:prstGeom>
          <a:noFill/>
          <a:ln w="76200"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F91343-78F8-77B9-1378-78ACB5A380D4}"/>
              </a:ext>
            </a:extLst>
          </p:cNvPr>
          <p:cNvSpPr txBox="1"/>
          <p:nvPr/>
        </p:nvSpPr>
        <p:spPr>
          <a:xfrm>
            <a:off x="1784880" y="6189995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2CB9182-280A-30DD-3F58-D8E98F83AD6F}"/>
              </a:ext>
            </a:extLst>
          </p:cNvPr>
          <p:cNvGrpSpPr/>
          <p:nvPr/>
        </p:nvGrpSpPr>
        <p:grpSpPr>
          <a:xfrm>
            <a:off x="2895601" y="5043434"/>
            <a:ext cx="2449264" cy="1472432"/>
            <a:chOff x="2895601" y="5043434"/>
            <a:chExt cx="2449264" cy="1472432"/>
          </a:xfrm>
        </p:grpSpPr>
        <p:pic>
          <p:nvPicPr>
            <p:cNvPr id="2052" name="Picture 4" descr="East India Company: History &amp; Development &amp; Growth 1750-1776 ...">
              <a:extLst>
                <a:ext uri="{FF2B5EF4-FFF2-40B4-BE49-F238E27FC236}">
                  <a16:creationId xmlns:a16="http://schemas.microsoft.com/office/drawing/2014/main" id="{1C1AD212-4390-74C4-2941-CA63563D98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95601" y="5043434"/>
              <a:ext cx="1781492" cy="1472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A254F92F-2611-F675-66B8-B8C7B72B79A6}"/>
                </a:ext>
              </a:extLst>
            </p:cNvPr>
            <p:cNvSpPr txBox="1"/>
            <p:nvPr/>
          </p:nvSpPr>
          <p:spPr>
            <a:xfrm>
              <a:off x="4119732" y="5594984"/>
              <a:ext cx="12251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Image 5</a:t>
              </a:r>
              <a:endParaRPr lang="en-GB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4D98F041-5593-64EA-759F-B6D8D3661383}"/>
              </a:ext>
            </a:extLst>
          </p:cNvPr>
          <p:cNvGrpSpPr/>
          <p:nvPr/>
        </p:nvGrpSpPr>
        <p:grpSpPr>
          <a:xfrm>
            <a:off x="7008948" y="208548"/>
            <a:ext cx="4367273" cy="6505295"/>
            <a:chOff x="7008948" y="208548"/>
            <a:chExt cx="4367273" cy="6505295"/>
          </a:xfrm>
        </p:grpSpPr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151417CA-6BE2-73AA-FCD6-875DB7BBFC2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08948" y="208548"/>
              <a:ext cx="4279641" cy="65052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0096304-9762-7256-72C4-4CBA64A8C38D}"/>
                </a:ext>
              </a:extLst>
            </p:cNvPr>
            <p:cNvSpPr txBox="1"/>
            <p:nvPr/>
          </p:nvSpPr>
          <p:spPr>
            <a:xfrm>
              <a:off x="10151088" y="284988"/>
              <a:ext cx="12251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Image 6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09445E8-04B0-27F1-E976-365490BE02F3}"/>
              </a:ext>
            </a:extLst>
          </p:cNvPr>
          <p:cNvGrpSpPr/>
          <p:nvPr/>
        </p:nvGrpSpPr>
        <p:grpSpPr>
          <a:xfrm>
            <a:off x="8304993" y="1831520"/>
            <a:ext cx="3596162" cy="3563440"/>
            <a:chOff x="8304993" y="1831520"/>
            <a:chExt cx="3596162" cy="3563440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7B58B91-A668-4602-D136-F44BC6FF2382}"/>
                </a:ext>
              </a:extLst>
            </p:cNvPr>
            <p:cNvGrpSpPr/>
            <p:nvPr/>
          </p:nvGrpSpPr>
          <p:grpSpPr>
            <a:xfrm>
              <a:off x="8304993" y="1831520"/>
              <a:ext cx="3342400" cy="3563440"/>
              <a:chOff x="8304993" y="1831520"/>
              <a:chExt cx="3342400" cy="3563440"/>
            </a:xfrm>
          </p:grpSpPr>
          <p:pic>
            <p:nvPicPr>
              <p:cNvPr id="2056" name="Picture 8" descr="Review: Family Trip to The Tower of London with Superbreak - Love Chic ...">
                <a:extLst>
                  <a:ext uri="{FF2B5EF4-FFF2-40B4-BE49-F238E27FC236}">
                    <a16:creationId xmlns:a16="http://schemas.microsoft.com/office/drawing/2014/main" id="{094D740F-EFAF-E37E-39EE-34E083E116EF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4993" y="1831520"/>
                <a:ext cx="3342400" cy="25068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15545E30-CEC9-8114-21EF-FED3462693C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373360" y="4185920"/>
                <a:ext cx="79791" cy="1209040"/>
              </a:xfrm>
              <a:prstGeom prst="straightConnector1">
                <a:avLst/>
              </a:prstGeom>
              <a:ln w="76200">
                <a:solidFill>
                  <a:schemeClr val="bg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6D0DA0A-3E7C-CBC2-F1FB-30CDD78E82A2}"/>
                </a:ext>
              </a:extLst>
            </p:cNvPr>
            <p:cNvSpPr txBox="1"/>
            <p:nvPr/>
          </p:nvSpPr>
          <p:spPr>
            <a:xfrm>
              <a:off x="10676022" y="1831520"/>
              <a:ext cx="12251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Image 7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3873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FA749-CDD8-A462-A035-39CBB008A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388800"/>
            <a:ext cx="8092440" cy="1141200"/>
          </a:xfrm>
        </p:spPr>
        <p:txBody>
          <a:bodyPr>
            <a:normAutofit/>
          </a:bodyPr>
          <a:lstStyle/>
          <a:p>
            <a:r>
              <a:rPr lang="en-GB" sz="4800" dirty="0"/>
              <a:t>The final surrender </a:t>
            </a:r>
          </a:p>
        </p:txBody>
      </p:sp>
      <p:pic>
        <p:nvPicPr>
          <p:cNvPr id="3076" name="Picture 4" descr="With ‘The Black Prince’ Releasing In May, Here's All About Duleep Singh ...">
            <a:extLst>
              <a:ext uri="{FF2B5EF4-FFF2-40B4-BE49-F238E27FC236}">
                <a16:creationId xmlns:a16="http://schemas.microsoft.com/office/drawing/2014/main" id="{4F1F682A-D482-B422-66B3-4BD8C9E58C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27" y="231347"/>
            <a:ext cx="2603388" cy="4553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6816AC8-4164-632B-0DD8-99CBDDEC0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6216" y="1372669"/>
            <a:ext cx="6340160" cy="1717304"/>
          </a:xfrm>
        </p:spPr>
        <p:txBody>
          <a:bodyPr/>
          <a:lstStyle/>
          <a:p>
            <a:r>
              <a:rPr lang="en-GB" b="0" i="0" dirty="0">
                <a:solidFill>
                  <a:schemeClr val="tx1"/>
                </a:solidFill>
                <a:effectLst/>
              </a:rPr>
              <a:t>Treaty of Lahore stated that </a:t>
            </a:r>
            <a:r>
              <a:rPr lang="en-GB" i="1" dirty="0">
                <a:solidFill>
                  <a:schemeClr val="tx1"/>
                </a:solidFill>
              </a:rPr>
              <a:t>‘</a:t>
            </a:r>
            <a:r>
              <a:rPr lang="en-GB" b="0" i="1" dirty="0">
                <a:solidFill>
                  <a:schemeClr val="tx1"/>
                </a:solidFill>
                <a:effectLst/>
              </a:rPr>
              <a:t>the gem called the </a:t>
            </a:r>
            <a:r>
              <a:rPr lang="en-GB" b="0" i="1" dirty="0" err="1">
                <a:solidFill>
                  <a:schemeClr val="tx1"/>
                </a:solidFill>
                <a:effectLst/>
              </a:rPr>
              <a:t>Koh-i-noor</a:t>
            </a:r>
            <a:r>
              <a:rPr lang="en-GB" b="0" i="1" dirty="0">
                <a:solidFill>
                  <a:schemeClr val="tx1"/>
                </a:solidFill>
                <a:effectLst/>
              </a:rPr>
              <a:t> which was taken from Shah </a:t>
            </a:r>
            <a:r>
              <a:rPr lang="en-GB" b="0" i="1" dirty="0" err="1">
                <a:solidFill>
                  <a:schemeClr val="tx1"/>
                </a:solidFill>
                <a:effectLst/>
              </a:rPr>
              <a:t>Shuja</a:t>
            </a:r>
            <a:r>
              <a:rPr lang="en-GB" b="0" i="1" dirty="0">
                <a:solidFill>
                  <a:schemeClr val="tx1"/>
                </a:solidFill>
                <a:effectLst/>
              </a:rPr>
              <a:t>-</a:t>
            </a:r>
            <a:r>
              <a:rPr lang="en-GB" b="0" i="1" dirty="0" err="1">
                <a:solidFill>
                  <a:schemeClr val="tx1"/>
                </a:solidFill>
                <a:effectLst/>
              </a:rPr>
              <a:t>ul</a:t>
            </a:r>
            <a:r>
              <a:rPr lang="en-GB" b="0" i="1" dirty="0">
                <a:solidFill>
                  <a:schemeClr val="tx1"/>
                </a:solidFill>
                <a:effectLst/>
              </a:rPr>
              <a:t>-Mulk by Maharajah Ranjit Singh shall be surrendered by the Maharajah of Lahore to the Queen of England.’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7BD6141D-05E7-0AE3-93B8-0AFA3508DB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610" y="1360269"/>
            <a:ext cx="2692710" cy="285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659948-C283-2E04-E890-C3E85E644697}"/>
              </a:ext>
            </a:extLst>
          </p:cNvPr>
          <p:cNvSpPr txBox="1"/>
          <p:nvPr/>
        </p:nvSpPr>
        <p:spPr>
          <a:xfrm>
            <a:off x="172720" y="4784640"/>
            <a:ext cx="26249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Maharaja </a:t>
            </a:r>
            <a:r>
              <a:rPr lang="en-GB" dirty="0" err="1"/>
              <a:t>Dupleep</a:t>
            </a:r>
            <a:r>
              <a:rPr lang="en-GB" dirty="0"/>
              <a:t> Singh of the Sikh Empire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98ADB0-DABF-949B-D3CD-7A810653B797}"/>
              </a:ext>
            </a:extLst>
          </p:cNvPr>
          <p:cNvSpPr txBox="1"/>
          <p:nvPr/>
        </p:nvSpPr>
        <p:spPr>
          <a:xfrm>
            <a:off x="6282170" y="4437875"/>
            <a:ext cx="206861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Governor-General of India, James Andrew Broun-Ramsay, became known as Lord Dalhousie</a:t>
            </a:r>
          </a:p>
        </p:txBody>
      </p:sp>
      <p:pic>
        <p:nvPicPr>
          <p:cNvPr id="2050" name="Picture 2" descr="Lord Dalhousie">
            <a:extLst>
              <a:ext uri="{FF2B5EF4-FFF2-40B4-BE49-F238E27FC236}">
                <a16:creationId xmlns:a16="http://schemas.microsoft.com/office/drawing/2014/main" id="{68E54589-8AE5-36ED-FC2B-FDF3E3B5B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545" y="3104375"/>
            <a:ext cx="3499693" cy="3563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E0188A-F792-767E-53F7-5BAC994FD362}"/>
              </a:ext>
            </a:extLst>
          </p:cNvPr>
          <p:cNvSpPr txBox="1"/>
          <p:nvPr/>
        </p:nvSpPr>
        <p:spPr>
          <a:xfrm>
            <a:off x="1730070" y="4415308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DB778B-17B9-85A7-4B03-4FF2D4EC64DD}"/>
              </a:ext>
            </a:extLst>
          </p:cNvPr>
          <p:cNvSpPr txBox="1"/>
          <p:nvPr/>
        </p:nvSpPr>
        <p:spPr>
          <a:xfrm>
            <a:off x="4530234" y="3849440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9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12A3EE-9DD7-0672-F6EC-AAFEBC9F0AC1}"/>
              </a:ext>
            </a:extLst>
          </p:cNvPr>
          <p:cNvSpPr txBox="1"/>
          <p:nvPr/>
        </p:nvSpPr>
        <p:spPr>
          <a:xfrm>
            <a:off x="10617324" y="3157789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10</a:t>
            </a:r>
          </a:p>
        </p:txBody>
      </p:sp>
    </p:spTree>
    <p:extLst>
      <p:ext uri="{BB962C8B-B14F-4D97-AF65-F5344CB8AC3E}">
        <p14:creationId xmlns:p14="http://schemas.microsoft.com/office/powerpoint/2010/main" val="457035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B1A71-18EB-4E51-425B-932F62EA9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Post-colonial representations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BA6FB-1B3D-5D15-321D-6975D0654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960" y="1103394"/>
            <a:ext cx="6273586" cy="2698585"/>
          </a:xfrm>
        </p:spPr>
        <p:txBody>
          <a:bodyPr/>
          <a:lstStyle/>
          <a:p>
            <a:pPr marL="1944" indent="0" algn="ctr">
              <a:buNone/>
            </a:pPr>
            <a:r>
              <a:rPr lang="en-GB" sz="2400" dirty="0">
                <a:latin typeface="+mj-lt"/>
              </a:rPr>
              <a:t>British</a:t>
            </a:r>
          </a:p>
          <a:p>
            <a:r>
              <a:rPr lang="en-GB" i="1" dirty="0"/>
              <a:t>‘The Crown Jewels have had a turbulent history.’ </a:t>
            </a:r>
            <a:r>
              <a:rPr lang="en-GB" dirty="0"/>
              <a:t>(The Royal Family, n.d.)</a:t>
            </a:r>
            <a:endParaRPr lang="en-GB" i="1" dirty="0"/>
          </a:p>
          <a:p>
            <a:r>
              <a:rPr lang="en-GB" i="1" dirty="0"/>
              <a:t>‘The East India Company took the jewel’</a:t>
            </a:r>
            <a:r>
              <a:rPr lang="en-GB" dirty="0"/>
              <a:t>  (Tower of London, n.d.)</a:t>
            </a:r>
          </a:p>
        </p:txBody>
      </p:sp>
      <p:pic>
        <p:nvPicPr>
          <p:cNvPr id="5" name="Picture 2" descr="Koh-i-Noor: India sues the Queen for return of 'stolen' £100m diamond ...">
            <a:extLst>
              <a:ext uri="{FF2B5EF4-FFF2-40B4-BE49-F238E27FC236}">
                <a16:creationId xmlns:a16="http://schemas.microsoft.com/office/drawing/2014/main" id="{F950B7A7-819B-2357-CF2E-59DABD0D0E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489" y="3534512"/>
            <a:ext cx="4269068" cy="320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51358E-6270-5280-0B59-9D1E70C64929}"/>
              </a:ext>
            </a:extLst>
          </p:cNvPr>
          <p:cNvSpPr txBox="1"/>
          <p:nvPr/>
        </p:nvSpPr>
        <p:spPr>
          <a:xfrm>
            <a:off x="1218489" y="3537930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1C94662-09BF-249C-BD85-16E2B31B77DE}"/>
              </a:ext>
            </a:extLst>
          </p:cNvPr>
          <p:cNvGrpSpPr/>
          <p:nvPr/>
        </p:nvGrpSpPr>
        <p:grpSpPr>
          <a:xfrm>
            <a:off x="6353260" y="1683293"/>
            <a:ext cx="5759067" cy="4785907"/>
            <a:chOff x="6353260" y="1683293"/>
            <a:chExt cx="5759067" cy="4785907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E0B25AE8-7552-AA83-AACD-4375A4DEAE55}"/>
                </a:ext>
              </a:extLst>
            </p:cNvPr>
            <p:cNvGrpSpPr/>
            <p:nvPr/>
          </p:nvGrpSpPr>
          <p:grpSpPr>
            <a:xfrm>
              <a:off x="6353260" y="1683293"/>
              <a:ext cx="5759067" cy="4538479"/>
              <a:chOff x="5966492" y="1817988"/>
              <a:chExt cx="6273586" cy="4538479"/>
            </a:xfrm>
          </p:grpSpPr>
          <p:sp>
            <p:nvSpPr>
              <p:cNvPr id="4" name="Content Placeholder 2">
                <a:extLst>
                  <a:ext uri="{FF2B5EF4-FFF2-40B4-BE49-F238E27FC236}">
                    <a16:creationId xmlns:a16="http://schemas.microsoft.com/office/drawing/2014/main" id="{B3CE12EF-553B-8D67-B634-7E4F1BA2EF1C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966492" y="1817988"/>
                <a:ext cx="6273586" cy="2698585"/>
              </a:xfrm>
              <a:prstGeom prst="rect">
                <a:avLst/>
              </a:prstGeom>
            </p:spPr>
            <p:txBody>
              <a:bodyPr vert="horz" wrap="square" lIns="0" tIns="0" rIns="91440" bIns="0" rtlCol="0">
                <a:normAutofit/>
              </a:bodyPr>
              <a:lstStyle>
                <a:lvl1pPr marL="450000" indent="-448056" algn="l" defTabSz="914400" rtl="0" eaLnBrk="1" latinLnBrk="0" hangingPunct="1">
                  <a:lnSpc>
                    <a:spcPct val="140000"/>
                  </a:lnSpc>
                  <a:spcBef>
                    <a:spcPts val="10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90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135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80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225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944" indent="0" algn="ctr">
                  <a:buFont typeface="Calibri Light" panose="020F0302020204030204" pitchFamily="34" charset="0"/>
                  <a:buNone/>
                </a:pPr>
                <a:r>
                  <a:rPr lang="en-GB" sz="2400" dirty="0">
                    <a:latin typeface="+mj-lt"/>
                  </a:rPr>
                  <a:t>Indian</a:t>
                </a:r>
              </a:p>
              <a:p>
                <a:r>
                  <a:rPr lang="en-GB" dirty="0"/>
                  <a:t>Indian Culture website: </a:t>
                </a:r>
                <a:r>
                  <a:rPr lang="en-GB" i="1" dirty="0"/>
                  <a:t>‘the British demanded the </a:t>
                </a:r>
                <a:r>
                  <a:rPr lang="en-GB" i="1" dirty="0" err="1"/>
                  <a:t>Koh-i-Noor</a:t>
                </a:r>
                <a:r>
                  <a:rPr lang="en-GB" i="1" dirty="0"/>
                  <a:t> be surrendered to the Queen of England. The conditions under which this treaty was signed were, however, those of deep duress.’</a:t>
                </a:r>
                <a:endParaRPr lang="en-GB" dirty="0"/>
              </a:p>
            </p:txBody>
          </p:sp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F14A3B9A-2D10-1220-4083-5C41AC1D1E4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625" t="37542" r="55141" b="38798"/>
              <a:stretch/>
            </p:blipFill>
            <p:spPr>
              <a:xfrm>
                <a:off x="6361145" y="4516573"/>
                <a:ext cx="5700603" cy="1839894"/>
              </a:xfrm>
              <a:prstGeom prst="rect">
                <a:avLst/>
              </a:prstGeom>
            </p:spPr>
          </p:pic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646E7E6-D1E5-F310-E29F-B8ABADAAC180}"/>
                </a:ext>
              </a:extLst>
            </p:cNvPr>
            <p:cNvSpPr txBox="1"/>
            <p:nvPr/>
          </p:nvSpPr>
          <p:spPr>
            <a:xfrm>
              <a:off x="10723489" y="6099868"/>
              <a:ext cx="12251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Image 11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6448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66B6-7178-2D69-BF71-9F4585262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721" y="1419169"/>
            <a:ext cx="5359186" cy="727895"/>
          </a:xfrm>
        </p:spPr>
        <p:txBody>
          <a:bodyPr>
            <a:normAutofit/>
          </a:bodyPr>
          <a:lstStyle/>
          <a:p>
            <a:r>
              <a:rPr lang="en-GB" sz="4800" dirty="0"/>
              <a:t>The Legend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C63E1-EC65-2782-A59D-131919DF3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721" y="2147064"/>
            <a:ext cx="5493619" cy="680682"/>
          </a:xfrm>
        </p:spPr>
        <p:txBody>
          <a:bodyPr/>
          <a:lstStyle/>
          <a:p>
            <a:r>
              <a:rPr lang="en-GB" dirty="0"/>
              <a:t>Owning the Koh-I-Noor = Owning the world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D5F361-2543-82AE-4B8F-FA63ABFC9B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61" t="22162" r="49491" b="46103"/>
          <a:stretch/>
        </p:blipFill>
        <p:spPr>
          <a:xfrm>
            <a:off x="6384760" y="306501"/>
            <a:ext cx="5273780" cy="355964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231F79D-90C5-78F6-C89B-9A6C04547B33}"/>
              </a:ext>
            </a:extLst>
          </p:cNvPr>
          <p:cNvGrpSpPr/>
          <p:nvPr/>
        </p:nvGrpSpPr>
        <p:grpSpPr>
          <a:xfrm>
            <a:off x="1866397" y="3165881"/>
            <a:ext cx="10010620" cy="3418677"/>
            <a:chOff x="1866397" y="3165881"/>
            <a:chExt cx="10010620" cy="3418677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B915273-0C38-BD24-0AAE-D42312C885F1}"/>
                </a:ext>
              </a:extLst>
            </p:cNvPr>
            <p:cNvGrpSpPr/>
            <p:nvPr/>
          </p:nvGrpSpPr>
          <p:grpSpPr>
            <a:xfrm>
              <a:off x="2301241" y="3165881"/>
              <a:ext cx="9575776" cy="3418677"/>
              <a:chOff x="3091314" y="3503396"/>
              <a:chExt cx="8785701" cy="3081162"/>
            </a:xfrm>
          </p:grpSpPr>
          <p:sp>
            <p:nvSpPr>
              <p:cNvPr id="4" name="Title 1">
                <a:extLst>
                  <a:ext uri="{FF2B5EF4-FFF2-40B4-BE49-F238E27FC236}">
                    <a16:creationId xmlns:a16="http://schemas.microsoft.com/office/drawing/2014/main" id="{63C1E80A-D89A-1F58-27B4-ED0872C6231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618501" y="4690274"/>
                <a:ext cx="3212593" cy="680683"/>
              </a:xfrm>
              <a:prstGeom prst="rect">
                <a:avLst/>
              </a:prstGeom>
            </p:spPr>
            <p:txBody>
              <a:bodyPr vert="horz" wrap="square" lIns="0" tIns="0" rIns="0" bIns="0" rtlCol="0" anchor="t">
                <a:normAutofit/>
              </a:bodyPr>
              <a:lstStyle>
                <a:lvl1pPr algn="l" defTabSz="914400" rtl="0" eaLnBrk="1" latinLnBrk="0" hangingPunct="1">
                  <a:lnSpc>
                    <a:spcPct val="90000"/>
                  </a:lnSpc>
                  <a:spcBef>
                    <a:spcPct val="0"/>
                  </a:spcBef>
                  <a:buNone/>
                  <a:defRPr sz="2800" i="1" kern="1200">
                    <a:solidFill>
                      <a:schemeClr val="tx2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r>
                  <a:rPr lang="en-GB" sz="4800" dirty="0"/>
                  <a:t>The Curse </a:t>
                </a:r>
              </a:p>
            </p:txBody>
          </p:sp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98EEC233-E627-5AC7-4BAB-7D2E0D574C3E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635513" y="5443358"/>
                <a:ext cx="6241502" cy="1141200"/>
              </a:xfrm>
              <a:prstGeom prst="rect">
                <a:avLst/>
              </a:prstGeom>
            </p:spPr>
            <p:txBody>
              <a:bodyPr vert="horz" wrap="square" lIns="0" tIns="0" rIns="91440" bIns="0" rtlCol="0">
                <a:normAutofit/>
              </a:bodyPr>
              <a:lstStyle>
                <a:lvl1pPr marL="450000" indent="-448056" algn="l" defTabSz="914400" rtl="0" eaLnBrk="1" latinLnBrk="0" hangingPunct="1">
                  <a:lnSpc>
                    <a:spcPct val="140000"/>
                  </a:lnSpc>
                  <a:spcBef>
                    <a:spcPts val="10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90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135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80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2250000" indent="-448056" algn="l" defTabSz="914400" rtl="0" eaLnBrk="1" latinLnBrk="0" hangingPunct="1">
                  <a:lnSpc>
                    <a:spcPct val="140000"/>
                  </a:lnSpc>
                  <a:spcBef>
                    <a:spcPts val="500"/>
                  </a:spcBef>
                  <a:buFont typeface="Calibri Light" panose="020F0302020204030204" pitchFamily="34" charset="0"/>
                  <a:buChar char="→"/>
                  <a:defRPr sz="1800" kern="1200">
                    <a:solidFill>
                      <a:schemeClr val="tx2">
                        <a:alpha val="5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dirty="0"/>
                  <a:t>Hindu text 1306: </a:t>
                </a:r>
                <a:r>
                  <a:rPr lang="en-GB" i="1" dirty="0"/>
                  <a:t>‘He will also know all it’s misfortunes, and, / Only a God, or a woman, may wear it with impunity.’</a:t>
                </a:r>
              </a:p>
            </p:txBody>
          </p:sp>
          <p:pic>
            <p:nvPicPr>
              <p:cNvPr id="6" name="Picture 2" descr="Queen Victoria Wearing the Koh-i-Noor (Illustration) - World History ...">
                <a:extLst>
                  <a:ext uri="{FF2B5EF4-FFF2-40B4-BE49-F238E27FC236}">
                    <a16:creationId xmlns:a16="http://schemas.microsoft.com/office/drawing/2014/main" id="{41F83F42-B2BA-285D-0D52-8D04A338E30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91314" y="3503396"/>
                <a:ext cx="2385142" cy="30620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57C61-2ABF-F033-C30A-2485435295BD}"/>
                </a:ext>
              </a:extLst>
            </p:cNvPr>
            <p:cNvSpPr txBox="1"/>
            <p:nvPr/>
          </p:nvSpPr>
          <p:spPr>
            <a:xfrm>
              <a:off x="1866397" y="6215226"/>
              <a:ext cx="12251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Image 13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E580B31C-E09D-5C83-994F-0CD1CEF4892E}"/>
              </a:ext>
            </a:extLst>
          </p:cNvPr>
          <p:cNvSpPr txBox="1"/>
          <p:nvPr/>
        </p:nvSpPr>
        <p:spPr>
          <a:xfrm>
            <a:off x="10433407" y="3496815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12</a:t>
            </a:r>
          </a:p>
        </p:txBody>
      </p:sp>
    </p:spTree>
    <p:extLst>
      <p:ext uri="{BB962C8B-B14F-4D97-AF65-F5344CB8AC3E}">
        <p14:creationId xmlns:p14="http://schemas.microsoft.com/office/powerpoint/2010/main" val="47540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9578-64DA-8DEE-9AC2-9D5085AAB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91402"/>
            <a:ext cx="11301984" cy="1141200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>Imperial attitudes: A Symbol of Power and Conquest or an Accessory?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3500A-91FC-1ED8-EE23-E6BB50156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012985"/>
            <a:ext cx="7293864" cy="3783013"/>
          </a:xfrm>
        </p:spPr>
        <p:txBody>
          <a:bodyPr/>
          <a:lstStyle/>
          <a:p>
            <a:r>
              <a:rPr lang="en-GB" b="0" i="0" dirty="0">
                <a:solidFill>
                  <a:schemeClr val="tx1"/>
                </a:solidFill>
                <a:effectLst/>
              </a:rPr>
              <a:t>‘</a:t>
            </a:r>
            <a:r>
              <a:rPr lang="en-GB" b="0" i="1" dirty="0">
                <a:solidFill>
                  <a:schemeClr val="tx1"/>
                </a:solidFill>
                <a:effectLst/>
              </a:rPr>
              <a:t>the diamond’s transformation from a power symbol of royal Eastern men into an accessory for royal British women</a:t>
            </a:r>
            <a:r>
              <a:rPr lang="en-GB" b="0" i="0" dirty="0">
                <a:solidFill>
                  <a:schemeClr val="tx1"/>
                </a:solidFill>
                <a:effectLst/>
              </a:rPr>
              <a:t>’ (Shah, S, 2017)</a:t>
            </a:r>
          </a:p>
          <a:p>
            <a:r>
              <a:rPr lang="en-GB" dirty="0">
                <a:solidFill>
                  <a:schemeClr val="tx1"/>
                </a:solidFill>
              </a:rPr>
              <a:t>Diamonds had become a way of asserting royal authority </a:t>
            </a:r>
          </a:p>
          <a:p>
            <a:r>
              <a:rPr lang="en-GB" b="0" i="0" dirty="0">
                <a:solidFill>
                  <a:schemeClr val="tx1"/>
                </a:solidFill>
                <a:effectLst/>
              </a:rPr>
              <a:t>French monarchy: 140 carat diamond</a:t>
            </a:r>
          </a:p>
          <a:p>
            <a:r>
              <a:rPr lang="en-GB" dirty="0">
                <a:solidFill>
                  <a:schemeClr val="tx1"/>
                </a:solidFill>
              </a:rPr>
              <a:t>Catherine the Great: 190 carat diamond installed into Russian imperial </a:t>
            </a:r>
            <a:r>
              <a:rPr lang="en-GB" dirty="0" err="1">
                <a:solidFill>
                  <a:schemeClr val="tx1"/>
                </a:solidFill>
              </a:rPr>
              <a:t>scepter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b="0" i="0" dirty="0">
                <a:solidFill>
                  <a:schemeClr val="tx1"/>
                </a:solidFill>
                <a:effectLst/>
              </a:rPr>
              <a:t>Queen Victoria</a:t>
            </a:r>
            <a:r>
              <a:rPr lang="en-GB" dirty="0">
                <a:solidFill>
                  <a:schemeClr val="tx1"/>
                </a:solidFill>
              </a:rPr>
              <a:t>: </a:t>
            </a:r>
            <a:r>
              <a:rPr lang="en-GB" dirty="0" err="1">
                <a:solidFill>
                  <a:schemeClr val="tx1"/>
                </a:solidFill>
              </a:rPr>
              <a:t>Koh-i-Noor</a:t>
            </a:r>
            <a:r>
              <a:rPr lang="en-GB" dirty="0">
                <a:solidFill>
                  <a:schemeClr val="tx1"/>
                </a:solidFill>
              </a:rPr>
              <a:t> </a:t>
            </a:r>
            <a:endParaRPr lang="en-GB" b="0" i="0" dirty="0">
              <a:solidFill>
                <a:schemeClr val="tx1"/>
              </a:solidFill>
              <a:effectLst/>
            </a:endParaRPr>
          </a:p>
        </p:txBody>
      </p:sp>
      <p:pic>
        <p:nvPicPr>
          <p:cNvPr id="5122" name="Picture 2" descr="Queen Victoria Wearing the Koh-i-Noor (Illustration) - World History ...">
            <a:extLst>
              <a:ext uri="{FF2B5EF4-FFF2-40B4-BE49-F238E27FC236}">
                <a16:creationId xmlns:a16="http://schemas.microsoft.com/office/drawing/2014/main" id="{6B5BEBEA-08D7-BB39-D795-986018A564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319" y="1339786"/>
            <a:ext cx="3995480" cy="512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AABB70-D283-FBFD-7395-324FC06032E1}"/>
              </a:ext>
            </a:extLst>
          </p:cNvPr>
          <p:cNvSpPr txBox="1"/>
          <p:nvPr/>
        </p:nvSpPr>
        <p:spPr>
          <a:xfrm>
            <a:off x="7988258" y="6099867"/>
            <a:ext cx="122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13</a:t>
            </a:r>
          </a:p>
        </p:txBody>
      </p:sp>
    </p:spTree>
    <p:extLst>
      <p:ext uri="{BB962C8B-B14F-4D97-AF65-F5344CB8AC3E}">
        <p14:creationId xmlns:p14="http://schemas.microsoft.com/office/powerpoint/2010/main" val="3664520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725-D834-92D4-68B9-98803FBF1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1"/>
            <a:ext cx="11301984" cy="541642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A7324-D054-8E3E-93A0-E3320D960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930443"/>
            <a:ext cx="11293200" cy="553875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Henderson, E. (2015) ‘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India sues the Queen for return of ‘stolen’ £100m diamond’,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Independent,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 November. Available at: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Koh-i-Noor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: India sues the Queen for return of 'stolen' £100m diamond | The Independent | The Independent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21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Indian Culture. (n.d.) 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en-GB" sz="1800" i="1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oh-i-Noor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Koh-i-Noor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 | INDIAN CULTURE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26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Malecka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‘Naming of the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the Origin of the Mughal-Cut Diamonds’,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Gemmology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35(8), pp. 738-741.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Royal Collection Trust. (n.d.) </a:t>
            </a:r>
            <a:r>
              <a:rPr lang="en-GB" sz="1800" i="1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Garrard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Co – Queen Elizabeth The Queen Mothers Crown.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Garrard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 &amp; Co - Queen Elizabeth The Queen Mothers Crown (rct.uk)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SchoolWorkHelper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East India Company: History 7 Development &amp; Growth 1750-1776.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East India Company: History &amp; Development &amp; Growth 1750-1776 |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SchoolWorkHelper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Shah, S. (2017) ‘Romancing the Stone: Victoria, Albert, and the 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Diamond’,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 86</a:t>
            </a:r>
            <a:r>
              <a:rPr lang="en-GB" sz="1800" i="1" baseline="300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24(1), pp. 28-33.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Maritime Explorer. (2016)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Tower of London – The Key to English History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The Tower of London - The Key to English History - The Maritime Explorer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Royal Family. (n.d.)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Queen Elizabeth The Queen Mother.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Queen Elizabeth The Queen Mother | The Royal Family</a:t>
            </a:r>
            <a:r>
              <a:rPr lang="en-GB" sz="1800" u="sng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(Accessed:25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89681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0DABE-EFB5-00F9-E09C-3389E89FE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589768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2B0FB-3C37-ECB5-2B68-E6660E7C3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978568"/>
            <a:ext cx="11293200" cy="5490632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Tower of London. (n.d.) The Crown Jewels.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The Crown Jewels | Tower of London | Historic Royal Palaces (hrp.org.uk)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(Accessed; 25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TripsMapscom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(2016)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United Kingdom Map.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United Kingdom Map - Tripsmaps.com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Tutorials Point. (n.d.)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Lord Dalhousie (1848-1856).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Lord Dalhousie (1848-1856) (tutorialspoint.com)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WallpaperCave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(n.d.)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Asia Map Wallpapers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Asia Map Wallpapers - Wallpaper Cave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January 2023).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Winterhalter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 (2021) ‘Queen Victoria Wearing the 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History Encyclopaedia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 May.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Queen Victoria Wearing the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Koh-i-Noor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 (Illustration) - World History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Encyclopedia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Yen, D. (2022)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Kohinoor Diamond Price Per Carat.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https://www.baunat.com/library/photos/15328585_what-is-the-koh-i-noor-how-much-is-this-stone-worth.jpg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January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Zubair, S. (2017) ‘Non-Fiction: Blood Diamond’,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Dawn,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 June.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NON-FICTION: BLOOD DIAMOND - Newspaper - DAWN.COM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22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822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C09AA-AFC4-40EE-36BF-6D9DDC77B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BF50-50CA-745D-1591-59357DC67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930442"/>
            <a:ext cx="11293200" cy="5927558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/>
              <a:t>Image 1: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Yen, D. (2022)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Kohinoor Diamond Price Per Carat.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https://www.baunat.com/library/photos/15328585_what-is-the-koh-i-noor-how-much-is-this-stone-worth.jpg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January 2022).</a:t>
            </a:r>
          </a:p>
          <a:p>
            <a:r>
              <a:rPr lang="en-GB" sz="1800" dirty="0">
                <a:latin typeface="Calibri Light" panose="020F0302020204030204" pitchFamily="34" charset="0"/>
                <a:cs typeface="Times New Roman" panose="02020603050405020304" pitchFamily="18" charset="0"/>
              </a:rPr>
              <a:t>Image 2: Royal Collection Trust. (n.d.) </a:t>
            </a:r>
            <a:r>
              <a:rPr lang="en-GB" sz="1800" i="1" dirty="0" err="1">
                <a:latin typeface="Calibri Light" panose="020F0302020204030204" pitchFamily="34" charset="0"/>
                <a:cs typeface="Times New Roman" panose="02020603050405020304" pitchFamily="18" charset="0"/>
              </a:rPr>
              <a:t>Garrard</a:t>
            </a:r>
            <a:r>
              <a:rPr lang="en-GB" sz="1800" i="1" dirty="0">
                <a:latin typeface="Calibri Light" panose="020F0302020204030204" pitchFamily="34" charset="0"/>
                <a:cs typeface="Times New Roman" panose="02020603050405020304" pitchFamily="18" charset="0"/>
              </a:rPr>
              <a:t> &amp; Co – Queen Elizabeth The Queen Mothers Crown. </a:t>
            </a:r>
            <a:r>
              <a:rPr lang="en-GB" sz="1800" dirty="0">
                <a:latin typeface="Calibri Light" panose="020F03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dirty="0" err="1">
                <a:hlinkClick r:id="rId3"/>
              </a:rPr>
              <a:t>Garrard</a:t>
            </a:r>
            <a:r>
              <a:rPr lang="en-GB" sz="1800" dirty="0">
                <a:hlinkClick r:id="rId3"/>
              </a:rPr>
              <a:t> &amp; Co - Queen Elizabeth The Queen Mothers Crown (rct.uk)</a:t>
            </a:r>
            <a:r>
              <a:rPr lang="en-GB" sz="1800" dirty="0"/>
              <a:t> (Accessed: 24 January 2023).</a:t>
            </a:r>
          </a:p>
          <a:p>
            <a:r>
              <a:rPr lang="en-GB" sz="1800" dirty="0"/>
              <a:t>Image 3: Henderson, E. (2015) ‘</a:t>
            </a:r>
            <a:r>
              <a:rPr lang="en-GB" sz="1800" dirty="0" err="1"/>
              <a:t>Koh-i-Noor</a:t>
            </a:r>
            <a:r>
              <a:rPr lang="en-GB" sz="1800" dirty="0"/>
              <a:t>: India sues the Queen for return of ‘stolen’ £100m diamond’, </a:t>
            </a:r>
            <a:r>
              <a:rPr lang="en-GB" sz="1800" i="1" dirty="0"/>
              <a:t>Independent, </a:t>
            </a:r>
            <a:r>
              <a:rPr lang="en-GB" sz="1800" dirty="0"/>
              <a:t>8 November. Available at: </a:t>
            </a:r>
            <a:r>
              <a:rPr lang="en-GB" sz="1800" dirty="0" err="1">
                <a:hlinkClick r:id="rId4"/>
              </a:rPr>
              <a:t>Koh-i-Noor</a:t>
            </a:r>
            <a:r>
              <a:rPr lang="en-GB" sz="1800" dirty="0">
                <a:hlinkClick r:id="rId4"/>
              </a:rPr>
              <a:t>: India sues the Queen for return of 'stolen' £100m diamond | The Independent | The Independent</a:t>
            </a:r>
            <a:r>
              <a:rPr lang="en-GB" sz="1800" dirty="0"/>
              <a:t> (Accessed 21 January 2023). </a:t>
            </a:r>
          </a:p>
          <a:p>
            <a:r>
              <a:rPr lang="en-GB" sz="1800" dirty="0"/>
              <a:t>Image 4: </a:t>
            </a:r>
            <a:r>
              <a:rPr lang="en-GB" sz="1800" dirty="0" err="1"/>
              <a:t>WallpaperCave</a:t>
            </a:r>
            <a:r>
              <a:rPr lang="en-GB" sz="1800" dirty="0"/>
              <a:t>. (n.d.) </a:t>
            </a:r>
            <a:r>
              <a:rPr lang="en-GB" sz="1800" i="1" dirty="0"/>
              <a:t>Asia Map Wallpapers</a:t>
            </a:r>
            <a:r>
              <a:rPr lang="en-GB" sz="1800" dirty="0"/>
              <a:t>. Available at: </a:t>
            </a:r>
            <a:r>
              <a:rPr lang="en-GB" sz="1800" dirty="0">
                <a:hlinkClick r:id="rId5"/>
              </a:rPr>
              <a:t>Asia Map Wallpapers - Wallpaper Cave</a:t>
            </a:r>
            <a:r>
              <a:rPr lang="en-GB" sz="1800" dirty="0"/>
              <a:t> (Accessed: 21 January 2023).</a:t>
            </a:r>
          </a:p>
          <a:p>
            <a:r>
              <a:rPr lang="en-GB" sz="1800" dirty="0"/>
              <a:t>Image 5: </a:t>
            </a:r>
            <a:r>
              <a:rPr lang="en-GB" sz="1800" dirty="0" err="1"/>
              <a:t>SchoolWorkHelper</a:t>
            </a:r>
            <a:r>
              <a:rPr lang="en-GB" sz="1800" dirty="0"/>
              <a:t>. (n.d.) </a:t>
            </a:r>
            <a:r>
              <a:rPr lang="en-GB" sz="1800" i="1" dirty="0"/>
              <a:t>East India Company: History 7 Development &amp; Growth 1750-1776. </a:t>
            </a:r>
            <a:r>
              <a:rPr lang="en-GB" sz="1800" dirty="0"/>
              <a:t>Available at: </a:t>
            </a:r>
            <a:r>
              <a:rPr lang="en-GB" sz="1800" dirty="0">
                <a:hlinkClick r:id="rId6"/>
              </a:rPr>
              <a:t>East India Company: History &amp; Development &amp; Growth 1750-1776 | </a:t>
            </a:r>
            <a:r>
              <a:rPr lang="en-GB" sz="1800" dirty="0" err="1">
                <a:hlinkClick r:id="rId6"/>
              </a:rPr>
              <a:t>SchoolWorkHelper</a:t>
            </a:r>
            <a:r>
              <a:rPr lang="en-GB" sz="1800" dirty="0"/>
              <a:t> (Accessed: 21 January 2023). </a:t>
            </a:r>
          </a:p>
          <a:p>
            <a:r>
              <a:rPr lang="en-GB" sz="1800" dirty="0"/>
              <a:t>Image 6: </a:t>
            </a:r>
            <a:r>
              <a:rPr lang="en-GB" sz="1800" dirty="0" err="1"/>
              <a:t>TripsMapscom</a:t>
            </a:r>
            <a:r>
              <a:rPr lang="en-GB" sz="1800" dirty="0"/>
              <a:t>. (2016) </a:t>
            </a:r>
            <a:r>
              <a:rPr lang="en-GB" sz="1800" i="1" dirty="0"/>
              <a:t>United Kingdom Map. </a:t>
            </a:r>
            <a:r>
              <a:rPr lang="en-GB" sz="1800" dirty="0"/>
              <a:t>Available at: </a:t>
            </a:r>
            <a:r>
              <a:rPr lang="en-GB" sz="1800" dirty="0">
                <a:hlinkClick r:id="rId7"/>
              </a:rPr>
              <a:t>United Kingdom Map - Tripsmaps.com</a:t>
            </a:r>
            <a:r>
              <a:rPr lang="en-GB" sz="1800" dirty="0"/>
              <a:t> (Accessed: 26 January 2023).</a:t>
            </a:r>
          </a:p>
          <a:p>
            <a:r>
              <a:rPr lang="en-GB" sz="1800" dirty="0"/>
              <a:t>Image 7: The Maritime Explorer. (2016) </a:t>
            </a:r>
            <a:r>
              <a:rPr lang="en-GB" sz="1800" i="1" dirty="0"/>
              <a:t>The Tower of London – The Key to English History</a:t>
            </a:r>
            <a:r>
              <a:rPr lang="en-GB" sz="1800" dirty="0"/>
              <a:t>. Available at: </a:t>
            </a:r>
            <a:r>
              <a:rPr lang="en-GB" sz="1800" dirty="0">
                <a:hlinkClick r:id="rId8"/>
              </a:rPr>
              <a:t>The Tower of London - The Key to English History - The Maritime Explorer</a:t>
            </a:r>
            <a:r>
              <a:rPr lang="en-GB" sz="1800" dirty="0"/>
              <a:t> (Accessed: 21 January 2023).</a:t>
            </a:r>
          </a:p>
        </p:txBody>
      </p:sp>
    </p:spTree>
    <p:extLst>
      <p:ext uri="{BB962C8B-B14F-4D97-AF65-F5344CB8AC3E}">
        <p14:creationId xmlns:p14="http://schemas.microsoft.com/office/powerpoint/2010/main" val="3989212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1CA3C-20C3-8639-7705-434EB857E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477474"/>
          </a:xfrm>
        </p:spPr>
        <p:txBody>
          <a:bodyPr/>
          <a:lstStyle/>
          <a:p>
            <a:r>
              <a:rPr lang="en-GB" dirty="0"/>
              <a:t>Images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4A4F3-D123-85C8-6C8A-36472F2E3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010654"/>
            <a:ext cx="11293200" cy="545854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1800" dirty="0"/>
              <a:t>Image 8: Zubair, S. (2017) ‘Non-Fiction: Blood Diamond’, </a:t>
            </a:r>
            <a:r>
              <a:rPr lang="en-GB" sz="1800" i="1" dirty="0"/>
              <a:t>Dawn, </a:t>
            </a:r>
            <a:r>
              <a:rPr lang="en-GB" sz="1800" dirty="0"/>
              <a:t>4 June. Available at: </a:t>
            </a:r>
            <a:r>
              <a:rPr lang="en-GB" sz="1800" dirty="0">
                <a:hlinkClick r:id="rId2"/>
              </a:rPr>
              <a:t>NON-FICTION: BLOOD DIAMOND - Newspaper - DAWN.COM</a:t>
            </a:r>
            <a:r>
              <a:rPr lang="en-GB" sz="1800" dirty="0"/>
              <a:t>  (Accessed: 22 January 2023). </a:t>
            </a:r>
          </a:p>
          <a:p>
            <a:r>
              <a:rPr lang="en-GB" sz="1800" dirty="0"/>
              <a:t>Image 9: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Shah, S. (2017) ‘Romancing the Stone: Victoria, Albert, and the </a:t>
            </a:r>
            <a:r>
              <a:rPr lang="en-GB" sz="1800" dirty="0" err="1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Diamond’, 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 86</a:t>
            </a:r>
            <a:r>
              <a:rPr lang="en-GB" sz="1800" i="1" baseline="300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24(1), pp. 28-33.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dirty="0">
                <a:hlinkClick r:id="rId3"/>
              </a:rPr>
              <a:t>Romancing the Stone: Victoria, Albert, and the </a:t>
            </a:r>
            <a:r>
              <a:rPr lang="en-GB" sz="1800" dirty="0" err="1">
                <a:hlinkClick r:id="rId3"/>
              </a:rPr>
              <a:t>Koh-i-Noor</a:t>
            </a:r>
            <a:r>
              <a:rPr lang="en-GB" sz="1800" dirty="0">
                <a:hlinkClick r:id="rId3"/>
              </a:rPr>
              <a:t> Diamond.: EBSCOhost (uwtsd.ac.uk)</a:t>
            </a:r>
            <a:r>
              <a:rPr lang="en-GB" sz="1800" dirty="0"/>
              <a:t> (Accessed: 21 January 2023).</a:t>
            </a:r>
          </a:p>
          <a:p>
            <a:r>
              <a:rPr lang="en-GB" sz="1800" dirty="0"/>
              <a:t>Image 10: Tutorials Point. (n.d.) </a:t>
            </a:r>
            <a:r>
              <a:rPr lang="en-GB" sz="1800" i="1" dirty="0"/>
              <a:t>Lord Dalhousie (1848-1856). </a:t>
            </a:r>
            <a:r>
              <a:rPr lang="en-GB" sz="1800" dirty="0"/>
              <a:t>Available at: </a:t>
            </a:r>
            <a:r>
              <a:rPr lang="en-GB" sz="1800" dirty="0">
                <a:hlinkClick r:id="rId4"/>
              </a:rPr>
              <a:t>Lord Dalhousie (1848-1856) (tutorialspoint.com)</a:t>
            </a:r>
            <a:r>
              <a:rPr lang="en-GB" sz="1800" dirty="0"/>
              <a:t> (Accessed: 26 January 2023).</a:t>
            </a:r>
          </a:p>
          <a:p>
            <a:r>
              <a:rPr lang="en-GB" sz="1800" dirty="0"/>
              <a:t>Image 11: Indian Culture. (n.d.) </a:t>
            </a:r>
            <a:r>
              <a:rPr lang="en-GB" sz="1800" dirty="0" err="1"/>
              <a:t>K</a:t>
            </a:r>
            <a:r>
              <a:rPr lang="en-GB" sz="1800" i="1" dirty="0" err="1"/>
              <a:t>oh-i-Noor</a:t>
            </a:r>
            <a:r>
              <a:rPr lang="en-GB" sz="1800" i="1" dirty="0"/>
              <a:t>. </a:t>
            </a:r>
            <a:r>
              <a:rPr lang="en-GB" sz="1800" dirty="0"/>
              <a:t>Available at: 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Koh-i-Noor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 | INDIAN CULTURE</a:t>
            </a:r>
            <a:r>
              <a:rPr lang="en-GB" sz="1800" dirty="0"/>
              <a:t> (Accessed 26 January 2023).</a:t>
            </a:r>
          </a:p>
          <a:p>
            <a:r>
              <a:rPr lang="en-GB" sz="1800" dirty="0"/>
              <a:t>Image 12: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Malecka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(2017) ‘Naming of the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Koh-i-Noor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the Origin of the Mughal-Cut Diamonds’,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Gemmology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35(8), pp. 738-741. </a:t>
            </a:r>
            <a:endParaRPr lang="en-GB" sz="1800" dirty="0"/>
          </a:p>
          <a:p>
            <a:r>
              <a:rPr lang="en-GB" sz="1800" dirty="0"/>
              <a:t>Image 13: </a:t>
            </a:r>
            <a:r>
              <a:rPr lang="en-GB" sz="1800" dirty="0" err="1"/>
              <a:t>Winterhalter</a:t>
            </a:r>
            <a:r>
              <a:rPr lang="en-GB" sz="1800" dirty="0"/>
              <a:t>, F. (2021) ‘Queen Victoria Wearing the </a:t>
            </a:r>
            <a:r>
              <a:rPr lang="en-GB" sz="1800" dirty="0" err="1"/>
              <a:t>Koh-i-Noor</a:t>
            </a:r>
            <a:r>
              <a:rPr lang="en-GB" sz="1800" dirty="0"/>
              <a:t>’, </a:t>
            </a:r>
            <a:r>
              <a:rPr lang="en-GB" sz="1800" i="1" dirty="0"/>
              <a:t>World History Encyclopaedia</a:t>
            </a:r>
            <a:r>
              <a:rPr lang="en-GB" sz="1800" dirty="0"/>
              <a:t>, 5 May. Available at: </a:t>
            </a:r>
            <a:r>
              <a:rPr lang="en-GB" sz="1800" dirty="0">
                <a:hlinkClick r:id="rId6"/>
              </a:rPr>
              <a:t>Queen Victoria Wearing the </a:t>
            </a:r>
            <a:r>
              <a:rPr lang="en-GB" sz="1800" dirty="0" err="1">
                <a:hlinkClick r:id="rId6"/>
              </a:rPr>
              <a:t>Koh-i-Noor</a:t>
            </a:r>
            <a:r>
              <a:rPr lang="en-GB" sz="1800" dirty="0">
                <a:hlinkClick r:id="rId6"/>
              </a:rPr>
              <a:t> (Illustration) - World History </a:t>
            </a:r>
            <a:r>
              <a:rPr lang="en-GB" sz="1800" dirty="0" err="1">
                <a:hlinkClick r:id="rId6"/>
              </a:rPr>
              <a:t>Encyclopedia</a:t>
            </a:r>
            <a:r>
              <a:rPr lang="en-GB" sz="1800" dirty="0"/>
              <a:t> (Accessed: 26 January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202412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AnalogousFromLightSeedLeftStep">
      <a:dk1>
        <a:srgbClr val="000000"/>
      </a:dk1>
      <a:lt1>
        <a:srgbClr val="FFFFFF"/>
      </a:lt1>
      <a:dk2>
        <a:srgbClr val="41242B"/>
      </a:dk2>
      <a:lt2>
        <a:srgbClr val="E2E7E8"/>
      </a:lt2>
      <a:accent1>
        <a:srgbClr val="DF8E7E"/>
      </a:accent1>
      <a:accent2>
        <a:srgbClr val="D8617E"/>
      </a:accent2>
      <a:accent3>
        <a:srgbClr val="DF7EBE"/>
      </a:accent3>
      <a:accent4>
        <a:srgbClr val="CE61D8"/>
      </a:accent4>
      <a:accent5>
        <a:srgbClr val="AF7EDF"/>
      </a:accent5>
      <a:accent6>
        <a:srgbClr val="6B61D8"/>
      </a:accent6>
      <a:hlink>
        <a:srgbClr val="5A8B95"/>
      </a:hlink>
      <a:folHlink>
        <a:srgbClr val="7F7F7F"/>
      </a:folHlink>
    </a:clrScheme>
    <a:fontScheme name="Custom 3">
      <a:majorFont>
        <a:latin typeface="Sagona Book"/>
        <a:ea typeface=""/>
        <a:cs typeface=""/>
      </a:majorFont>
      <a:minorFont>
        <a:latin typeface="Univers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4370</TotalTime>
  <Words>1447</Words>
  <Application>Microsoft Office PowerPoint</Application>
  <PresentationFormat>Widescreen</PresentationFormat>
  <Paragraphs>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Sagona Book</vt:lpstr>
      <vt:lpstr>Univers</vt:lpstr>
      <vt:lpstr>ThinLineVTI</vt:lpstr>
      <vt:lpstr>The Crown Jewels </vt:lpstr>
      <vt:lpstr>The Koh-i-Noor diamond </vt:lpstr>
      <vt:lpstr>Background overview </vt:lpstr>
      <vt:lpstr>The final surrender </vt:lpstr>
      <vt:lpstr>Post-colonial representations </vt:lpstr>
      <vt:lpstr>The Legend</vt:lpstr>
      <vt:lpstr>Imperial attitudes: A Symbol of Power and Conquest or an Accessory?</vt:lpstr>
      <vt:lpstr>Reference list </vt:lpstr>
      <vt:lpstr>Reference list </vt:lpstr>
      <vt:lpstr>Images </vt:lpstr>
      <vt:lpstr>Images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Crown Jewels </dc:title>
  <dc:creator>Layla Omar-Davies</dc:creator>
  <cp:lastModifiedBy>Layla Omar-Davies</cp:lastModifiedBy>
  <cp:revision>1</cp:revision>
  <dcterms:created xsi:type="dcterms:W3CDTF">2023-01-24T11:23:25Z</dcterms:created>
  <dcterms:modified xsi:type="dcterms:W3CDTF">2023-01-27T12:14:08Z</dcterms:modified>
</cp:coreProperties>
</file>