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5688BD-1623-4D15-972B-72997F129FA8}" v="89" dt="2026-07-13T13:01:47.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76" d="100"/>
          <a:sy n="76" d="100"/>
        </p:scale>
        <p:origin x="62" y="101"/>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E96A8F-1877-4275-B551-8683AC96244E}"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4C080753-0E12-4D14-8036-8F7AD942DE83}">
      <dgm:prSet/>
      <dgm:spPr/>
      <dgm:t>
        <a:bodyPr/>
        <a:lstStyle/>
        <a:p>
          <a:pPr>
            <a:lnSpc>
              <a:spcPct val="100000"/>
            </a:lnSpc>
          </a:pPr>
          <a:r>
            <a:rPr lang="en-GB" noProof="0" dirty="0"/>
            <a:t>The task: I have been asked to decide which Microsoft 365 tool will be ideal for effectively assisting communication in the workplace, specifically within a nursing home setting.</a:t>
          </a:r>
        </a:p>
      </dgm:t>
    </dgm:pt>
    <dgm:pt modelId="{721AFE6C-D54C-49B8-B9FC-C84C85EC2094}" type="parTrans" cxnId="{15CD20D4-4C52-45FF-BA58-CF40B39BDC64}">
      <dgm:prSet/>
      <dgm:spPr/>
      <dgm:t>
        <a:bodyPr/>
        <a:lstStyle/>
        <a:p>
          <a:endParaRPr lang="en-US"/>
        </a:p>
      </dgm:t>
    </dgm:pt>
    <dgm:pt modelId="{88EEE7EE-1AB3-4FE9-8CEE-74BDF8C40F4E}" type="sibTrans" cxnId="{15CD20D4-4C52-45FF-BA58-CF40B39BDC64}">
      <dgm:prSet/>
      <dgm:spPr/>
      <dgm:t>
        <a:bodyPr/>
        <a:lstStyle/>
        <a:p>
          <a:endParaRPr lang="en-US"/>
        </a:p>
      </dgm:t>
    </dgm:pt>
    <dgm:pt modelId="{112C2D6B-2595-497A-98C7-3956B0144613}">
      <dgm:prSet/>
      <dgm:spPr/>
      <dgm:t>
        <a:bodyPr/>
        <a:lstStyle/>
        <a:p>
          <a:pPr>
            <a:lnSpc>
              <a:spcPct val="100000"/>
            </a:lnSpc>
          </a:pPr>
          <a:r>
            <a:rPr lang="en-GB" dirty="0"/>
            <a:t>The Microsoft 365 tool that I have chosen is Outlook.  </a:t>
          </a:r>
          <a:endParaRPr lang="en-US" dirty="0"/>
        </a:p>
      </dgm:t>
    </dgm:pt>
    <dgm:pt modelId="{AEF1EDE3-0AC5-4062-BB2B-4A1A4C7D0D48}" type="parTrans" cxnId="{78358D6C-3485-4B16-9F4B-D44126FC892B}">
      <dgm:prSet/>
      <dgm:spPr/>
      <dgm:t>
        <a:bodyPr/>
        <a:lstStyle/>
        <a:p>
          <a:endParaRPr lang="en-US"/>
        </a:p>
      </dgm:t>
    </dgm:pt>
    <dgm:pt modelId="{1E744133-43A9-4116-8ACE-FAC5E8AD0EF6}" type="sibTrans" cxnId="{78358D6C-3485-4B16-9F4B-D44126FC892B}">
      <dgm:prSet/>
      <dgm:spPr/>
      <dgm:t>
        <a:bodyPr/>
        <a:lstStyle/>
        <a:p>
          <a:endParaRPr lang="en-US"/>
        </a:p>
      </dgm:t>
    </dgm:pt>
    <dgm:pt modelId="{984B124E-A776-40E2-9B36-7176F6C4D4FF}" type="pres">
      <dgm:prSet presAssocID="{C5E96A8F-1877-4275-B551-8683AC96244E}" presName="root" presStyleCnt="0">
        <dgm:presLayoutVars>
          <dgm:dir/>
          <dgm:resizeHandles val="exact"/>
        </dgm:presLayoutVars>
      </dgm:prSet>
      <dgm:spPr/>
    </dgm:pt>
    <dgm:pt modelId="{B9B63693-004C-42C4-BB4C-52661FD34C83}" type="pres">
      <dgm:prSet presAssocID="{4C080753-0E12-4D14-8036-8F7AD942DE83}" presName="compNode" presStyleCnt="0"/>
      <dgm:spPr/>
    </dgm:pt>
    <dgm:pt modelId="{5F0312D5-0494-405A-A35A-ACD313399E6A}" type="pres">
      <dgm:prSet presAssocID="{4C080753-0E12-4D14-8036-8F7AD942DE83}" presName="bgRect" presStyleLbl="bgShp" presStyleIdx="0" presStyleCnt="2"/>
      <dgm:spPr/>
    </dgm:pt>
    <dgm:pt modelId="{4F69498D-0041-4FC0-A002-04650B5BF152}" type="pres">
      <dgm:prSet presAssocID="{4C080753-0E12-4D14-8036-8F7AD942DE8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E167981C-2AB8-4279-AD3E-F068EF1EA5D1}" type="pres">
      <dgm:prSet presAssocID="{4C080753-0E12-4D14-8036-8F7AD942DE83}" presName="spaceRect" presStyleCnt="0"/>
      <dgm:spPr/>
    </dgm:pt>
    <dgm:pt modelId="{A0B525CF-5CA1-4377-998D-0FDA3DCA7B7C}" type="pres">
      <dgm:prSet presAssocID="{4C080753-0E12-4D14-8036-8F7AD942DE83}" presName="parTx" presStyleLbl="revTx" presStyleIdx="0" presStyleCnt="2">
        <dgm:presLayoutVars>
          <dgm:chMax val="0"/>
          <dgm:chPref val="0"/>
        </dgm:presLayoutVars>
      </dgm:prSet>
      <dgm:spPr/>
    </dgm:pt>
    <dgm:pt modelId="{9A1B64D1-9434-41C7-BCD9-2133D4F100E9}" type="pres">
      <dgm:prSet presAssocID="{88EEE7EE-1AB3-4FE9-8CEE-74BDF8C40F4E}" presName="sibTrans" presStyleCnt="0"/>
      <dgm:spPr/>
    </dgm:pt>
    <dgm:pt modelId="{63B10DC1-93E5-4F77-961A-4FAF2C93B7B3}" type="pres">
      <dgm:prSet presAssocID="{112C2D6B-2595-497A-98C7-3956B0144613}" presName="compNode" presStyleCnt="0"/>
      <dgm:spPr/>
    </dgm:pt>
    <dgm:pt modelId="{472E6397-0FA6-439C-B344-357FFD5F3EFC}" type="pres">
      <dgm:prSet presAssocID="{112C2D6B-2595-497A-98C7-3956B0144613}" presName="bgRect" presStyleLbl="bgShp" presStyleIdx="1" presStyleCnt="2"/>
      <dgm:spPr/>
    </dgm:pt>
    <dgm:pt modelId="{EAB96B12-E2C7-479C-97C7-344E41566C4C}" type="pres">
      <dgm:prSet presAssocID="{112C2D6B-2595-497A-98C7-3956B014461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ip Calendar"/>
        </a:ext>
      </dgm:extLst>
    </dgm:pt>
    <dgm:pt modelId="{C15733FC-E995-4A19-B4AF-FE25A3905B04}" type="pres">
      <dgm:prSet presAssocID="{112C2D6B-2595-497A-98C7-3956B0144613}" presName="spaceRect" presStyleCnt="0"/>
      <dgm:spPr/>
    </dgm:pt>
    <dgm:pt modelId="{4D482DD2-973D-4858-940A-4554B9447D13}" type="pres">
      <dgm:prSet presAssocID="{112C2D6B-2595-497A-98C7-3956B0144613}" presName="parTx" presStyleLbl="revTx" presStyleIdx="1" presStyleCnt="2">
        <dgm:presLayoutVars>
          <dgm:chMax val="0"/>
          <dgm:chPref val="0"/>
        </dgm:presLayoutVars>
      </dgm:prSet>
      <dgm:spPr/>
    </dgm:pt>
  </dgm:ptLst>
  <dgm:cxnLst>
    <dgm:cxn modelId="{CCB85F5D-38FF-473E-8768-99A65FC116B1}" type="presOf" srcId="{4C080753-0E12-4D14-8036-8F7AD942DE83}" destId="{A0B525CF-5CA1-4377-998D-0FDA3DCA7B7C}" srcOrd="0" destOrd="0" presId="urn:microsoft.com/office/officeart/2018/2/layout/IconVerticalSolidList"/>
    <dgm:cxn modelId="{78358D6C-3485-4B16-9F4B-D44126FC892B}" srcId="{C5E96A8F-1877-4275-B551-8683AC96244E}" destId="{112C2D6B-2595-497A-98C7-3956B0144613}" srcOrd="1" destOrd="0" parTransId="{AEF1EDE3-0AC5-4062-BB2B-4A1A4C7D0D48}" sibTransId="{1E744133-43A9-4116-8ACE-FAC5E8AD0EF6}"/>
    <dgm:cxn modelId="{15CD20D4-4C52-45FF-BA58-CF40B39BDC64}" srcId="{C5E96A8F-1877-4275-B551-8683AC96244E}" destId="{4C080753-0E12-4D14-8036-8F7AD942DE83}" srcOrd="0" destOrd="0" parTransId="{721AFE6C-D54C-49B8-B9FC-C84C85EC2094}" sibTransId="{88EEE7EE-1AB3-4FE9-8CEE-74BDF8C40F4E}"/>
    <dgm:cxn modelId="{D7D5E2E8-9687-43C6-9E21-ECEFF24680EB}" type="presOf" srcId="{112C2D6B-2595-497A-98C7-3956B0144613}" destId="{4D482DD2-973D-4858-940A-4554B9447D13}" srcOrd="0" destOrd="0" presId="urn:microsoft.com/office/officeart/2018/2/layout/IconVerticalSolidList"/>
    <dgm:cxn modelId="{B2E71CEE-4AEC-47AC-8D0B-8F804D43047F}" type="presOf" srcId="{C5E96A8F-1877-4275-B551-8683AC96244E}" destId="{984B124E-A776-40E2-9B36-7176F6C4D4FF}" srcOrd="0" destOrd="0" presId="urn:microsoft.com/office/officeart/2018/2/layout/IconVerticalSolidList"/>
    <dgm:cxn modelId="{08B9A215-8755-43C6-8569-E3D6D4229E77}" type="presParOf" srcId="{984B124E-A776-40E2-9B36-7176F6C4D4FF}" destId="{B9B63693-004C-42C4-BB4C-52661FD34C83}" srcOrd="0" destOrd="0" presId="urn:microsoft.com/office/officeart/2018/2/layout/IconVerticalSolidList"/>
    <dgm:cxn modelId="{B84F451A-AB3C-44FF-BC83-C3E0AF59A576}" type="presParOf" srcId="{B9B63693-004C-42C4-BB4C-52661FD34C83}" destId="{5F0312D5-0494-405A-A35A-ACD313399E6A}" srcOrd="0" destOrd="0" presId="urn:microsoft.com/office/officeart/2018/2/layout/IconVerticalSolidList"/>
    <dgm:cxn modelId="{F77D938D-9454-45A7-BFB3-0D2E723360A4}" type="presParOf" srcId="{B9B63693-004C-42C4-BB4C-52661FD34C83}" destId="{4F69498D-0041-4FC0-A002-04650B5BF152}" srcOrd="1" destOrd="0" presId="urn:microsoft.com/office/officeart/2018/2/layout/IconVerticalSolidList"/>
    <dgm:cxn modelId="{604C555C-37E9-4D31-B000-953CE2D7202E}" type="presParOf" srcId="{B9B63693-004C-42C4-BB4C-52661FD34C83}" destId="{E167981C-2AB8-4279-AD3E-F068EF1EA5D1}" srcOrd="2" destOrd="0" presId="urn:microsoft.com/office/officeart/2018/2/layout/IconVerticalSolidList"/>
    <dgm:cxn modelId="{30218AE8-84EB-400A-B2BA-6B8F392FD49A}" type="presParOf" srcId="{B9B63693-004C-42C4-BB4C-52661FD34C83}" destId="{A0B525CF-5CA1-4377-998D-0FDA3DCA7B7C}" srcOrd="3" destOrd="0" presId="urn:microsoft.com/office/officeart/2018/2/layout/IconVerticalSolidList"/>
    <dgm:cxn modelId="{8924483C-449F-4AD0-B09C-3D0E5F827836}" type="presParOf" srcId="{984B124E-A776-40E2-9B36-7176F6C4D4FF}" destId="{9A1B64D1-9434-41C7-BCD9-2133D4F100E9}" srcOrd="1" destOrd="0" presId="urn:microsoft.com/office/officeart/2018/2/layout/IconVerticalSolidList"/>
    <dgm:cxn modelId="{788AC6B4-F7F2-425D-9D30-61AC0AD61FC5}" type="presParOf" srcId="{984B124E-A776-40E2-9B36-7176F6C4D4FF}" destId="{63B10DC1-93E5-4F77-961A-4FAF2C93B7B3}" srcOrd="2" destOrd="0" presId="urn:microsoft.com/office/officeart/2018/2/layout/IconVerticalSolidList"/>
    <dgm:cxn modelId="{1CCF90E7-9479-431F-B16D-2B4AD1C763A7}" type="presParOf" srcId="{63B10DC1-93E5-4F77-961A-4FAF2C93B7B3}" destId="{472E6397-0FA6-439C-B344-357FFD5F3EFC}" srcOrd="0" destOrd="0" presId="urn:microsoft.com/office/officeart/2018/2/layout/IconVerticalSolidList"/>
    <dgm:cxn modelId="{D8085D19-AFF1-43CA-8BF8-FED29F357DA2}" type="presParOf" srcId="{63B10DC1-93E5-4F77-961A-4FAF2C93B7B3}" destId="{EAB96B12-E2C7-479C-97C7-344E41566C4C}" srcOrd="1" destOrd="0" presId="urn:microsoft.com/office/officeart/2018/2/layout/IconVerticalSolidList"/>
    <dgm:cxn modelId="{CD90F5C2-2189-45B0-9310-30EF16E81DBA}" type="presParOf" srcId="{63B10DC1-93E5-4F77-961A-4FAF2C93B7B3}" destId="{C15733FC-E995-4A19-B4AF-FE25A3905B04}" srcOrd="2" destOrd="0" presId="urn:microsoft.com/office/officeart/2018/2/layout/IconVerticalSolidList"/>
    <dgm:cxn modelId="{A6B934A8-1D7A-4420-9A78-845DFA8E5BB0}" type="presParOf" srcId="{63B10DC1-93E5-4F77-961A-4FAF2C93B7B3}" destId="{4D482DD2-973D-4858-940A-4554B9447D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A8C927-C3B9-42DC-94D3-8E30514B08E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D5B34A0-20D9-49A8-9266-8C51D6BDC04E}">
      <dgm:prSet custT="1"/>
      <dgm:spPr/>
      <dgm:t>
        <a:bodyPr/>
        <a:lstStyle/>
        <a:p>
          <a:pPr>
            <a:lnSpc>
              <a:spcPct val="100000"/>
            </a:lnSpc>
          </a:pPr>
          <a:r>
            <a:rPr lang="en-GB" sz="1600" dirty="0"/>
            <a:t>Staff Events/training and meetings can be arranged and tracked via calendar synchronisation, therefore ensuring vital information is not missed or </a:t>
          </a:r>
          <a:r>
            <a:rPr lang="en-GB" sz="1800" dirty="0"/>
            <a:t>overlooked</a:t>
          </a:r>
          <a:endParaRPr lang="en-US" sz="1800" dirty="0"/>
        </a:p>
      </dgm:t>
    </dgm:pt>
    <dgm:pt modelId="{6B57B457-9B94-4777-9733-3AE9ACE0DDF7}" type="parTrans" cxnId="{5295E8CE-887A-4073-9680-7E963526D8F6}">
      <dgm:prSet/>
      <dgm:spPr/>
      <dgm:t>
        <a:bodyPr/>
        <a:lstStyle/>
        <a:p>
          <a:endParaRPr lang="en-US"/>
        </a:p>
      </dgm:t>
    </dgm:pt>
    <dgm:pt modelId="{302D5191-6C9F-4923-865E-5222BEAED6BD}" type="sibTrans" cxnId="{5295E8CE-887A-4073-9680-7E963526D8F6}">
      <dgm:prSet/>
      <dgm:spPr/>
      <dgm:t>
        <a:bodyPr/>
        <a:lstStyle/>
        <a:p>
          <a:pPr>
            <a:lnSpc>
              <a:spcPct val="100000"/>
            </a:lnSpc>
          </a:pPr>
          <a:endParaRPr lang="en-US"/>
        </a:p>
      </dgm:t>
    </dgm:pt>
    <dgm:pt modelId="{52A808FA-8091-47F9-8367-1C9D890E33FB}">
      <dgm:prSet custT="1"/>
      <dgm:spPr/>
      <dgm:t>
        <a:bodyPr/>
        <a:lstStyle/>
        <a:p>
          <a:pPr>
            <a:lnSpc>
              <a:spcPct val="100000"/>
            </a:lnSpc>
          </a:pPr>
          <a:r>
            <a:rPr lang="en-GB" sz="1600" dirty="0"/>
            <a:t>Reminders and to do lists can be created and monitored either privately or publicly encouraging productivity</a:t>
          </a:r>
          <a:endParaRPr lang="en-US" sz="1600" dirty="0"/>
        </a:p>
      </dgm:t>
    </dgm:pt>
    <dgm:pt modelId="{1D1688AE-3AC9-495C-9CA8-D7DF0847B309}" type="parTrans" cxnId="{63445240-70E7-49E0-8E6D-6C8720AB039E}">
      <dgm:prSet/>
      <dgm:spPr/>
      <dgm:t>
        <a:bodyPr/>
        <a:lstStyle/>
        <a:p>
          <a:endParaRPr lang="en-US"/>
        </a:p>
      </dgm:t>
    </dgm:pt>
    <dgm:pt modelId="{687C652C-471D-4EDB-89AF-D4E92FC9267A}" type="sibTrans" cxnId="{63445240-70E7-49E0-8E6D-6C8720AB039E}">
      <dgm:prSet/>
      <dgm:spPr/>
      <dgm:t>
        <a:bodyPr/>
        <a:lstStyle/>
        <a:p>
          <a:pPr>
            <a:lnSpc>
              <a:spcPct val="100000"/>
            </a:lnSpc>
          </a:pPr>
          <a:endParaRPr lang="en-US"/>
        </a:p>
      </dgm:t>
    </dgm:pt>
    <dgm:pt modelId="{D746C914-7ED4-4332-B334-0638E3842F89}">
      <dgm:prSet custT="1"/>
      <dgm:spPr/>
      <dgm:t>
        <a:bodyPr/>
        <a:lstStyle/>
        <a:p>
          <a:pPr>
            <a:lnSpc>
              <a:spcPct val="100000"/>
            </a:lnSpc>
          </a:pPr>
          <a:r>
            <a:rPr lang="en-GB" sz="1600" dirty="0"/>
            <a:t>Time management and productivity are greatly improved in all areas. (Huse, J. 2017)  </a:t>
          </a:r>
          <a:endParaRPr lang="en-US" sz="1600" dirty="0"/>
        </a:p>
      </dgm:t>
    </dgm:pt>
    <dgm:pt modelId="{197DC1FD-9C85-4344-8F37-885C8584FF3D}" type="parTrans" cxnId="{A1A1C329-C4E3-46AE-AFAF-EF7B5EF2F3CF}">
      <dgm:prSet/>
      <dgm:spPr/>
      <dgm:t>
        <a:bodyPr/>
        <a:lstStyle/>
        <a:p>
          <a:endParaRPr lang="en-US"/>
        </a:p>
      </dgm:t>
    </dgm:pt>
    <dgm:pt modelId="{BE63509B-E9D1-43E3-B783-8B39922A79E1}" type="sibTrans" cxnId="{A1A1C329-C4E3-46AE-AFAF-EF7B5EF2F3CF}">
      <dgm:prSet/>
      <dgm:spPr/>
      <dgm:t>
        <a:bodyPr/>
        <a:lstStyle/>
        <a:p>
          <a:pPr>
            <a:lnSpc>
              <a:spcPct val="100000"/>
            </a:lnSpc>
          </a:pPr>
          <a:endParaRPr lang="en-US"/>
        </a:p>
      </dgm:t>
    </dgm:pt>
    <dgm:pt modelId="{81381DC8-BE43-46FF-A489-29B94EEA5553}">
      <dgm:prSet custT="1"/>
      <dgm:spPr/>
      <dgm:t>
        <a:bodyPr/>
        <a:lstStyle/>
        <a:p>
          <a:pPr>
            <a:lnSpc>
              <a:spcPct val="100000"/>
            </a:lnSpc>
          </a:pPr>
          <a:r>
            <a:rPr lang="en-GB" sz="1600" dirty="0"/>
            <a:t>Emails can be created and shared in unison or privately depending on the content </a:t>
          </a:r>
          <a:endParaRPr lang="en-US" sz="1600" dirty="0"/>
        </a:p>
      </dgm:t>
    </dgm:pt>
    <dgm:pt modelId="{F65643D2-93E8-448B-8D98-61B7B7A2B1A6}" type="parTrans" cxnId="{78CDE17C-BE2B-4813-AD2C-9A51B46DF5E5}">
      <dgm:prSet/>
      <dgm:spPr/>
      <dgm:t>
        <a:bodyPr/>
        <a:lstStyle/>
        <a:p>
          <a:endParaRPr lang="en-US"/>
        </a:p>
      </dgm:t>
    </dgm:pt>
    <dgm:pt modelId="{8D72D3A2-2DEE-498A-9E91-1FEB79943A56}" type="sibTrans" cxnId="{78CDE17C-BE2B-4813-AD2C-9A51B46DF5E5}">
      <dgm:prSet/>
      <dgm:spPr/>
      <dgm:t>
        <a:bodyPr/>
        <a:lstStyle/>
        <a:p>
          <a:pPr>
            <a:lnSpc>
              <a:spcPct val="100000"/>
            </a:lnSpc>
          </a:pPr>
          <a:endParaRPr lang="en-US"/>
        </a:p>
      </dgm:t>
    </dgm:pt>
    <dgm:pt modelId="{A0331B6E-01A7-4ADE-81F0-6BAC68F2B859}">
      <dgm:prSet custT="1"/>
      <dgm:spPr/>
      <dgm:t>
        <a:bodyPr/>
        <a:lstStyle/>
        <a:p>
          <a:pPr>
            <a:lnSpc>
              <a:spcPct val="100000"/>
            </a:lnSpc>
          </a:pPr>
          <a:r>
            <a:rPr lang="en-GB" sz="1600" dirty="0"/>
            <a:t>Various tools to highlight importance of emails/tasks/training available</a:t>
          </a:r>
          <a:endParaRPr lang="en-US" sz="1600" dirty="0"/>
        </a:p>
      </dgm:t>
    </dgm:pt>
    <dgm:pt modelId="{EEE370ED-0622-44CB-AF0F-A335734FF644}" type="parTrans" cxnId="{E4577DDA-4F56-47C0-95F4-8187B0DF3160}">
      <dgm:prSet/>
      <dgm:spPr/>
      <dgm:t>
        <a:bodyPr/>
        <a:lstStyle/>
        <a:p>
          <a:endParaRPr lang="en-US"/>
        </a:p>
      </dgm:t>
    </dgm:pt>
    <dgm:pt modelId="{2FD46F1E-DB5B-4E40-82A1-CF0547064364}" type="sibTrans" cxnId="{E4577DDA-4F56-47C0-95F4-8187B0DF3160}">
      <dgm:prSet/>
      <dgm:spPr/>
      <dgm:t>
        <a:bodyPr/>
        <a:lstStyle/>
        <a:p>
          <a:pPr>
            <a:lnSpc>
              <a:spcPct val="100000"/>
            </a:lnSpc>
          </a:pPr>
          <a:endParaRPr lang="en-US"/>
        </a:p>
      </dgm:t>
    </dgm:pt>
    <dgm:pt modelId="{A11B1C92-B83E-4329-96F2-F9804EBED448}">
      <dgm:prSet custT="1"/>
      <dgm:spPr/>
      <dgm:t>
        <a:bodyPr/>
        <a:lstStyle/>
        <a:p>
          <a:pPr>
            <a:lnSpc>
              <a:spcPct val="100000"/>
            </a:lnSpc>
          </a:pPr>
          <a:r>
            <a:rPr lang="en-GB" sz="1600" dirty="0"/>
            <a:t>Secured storage of contact information for effective communication internally or externally</a:t>
          </a:r>
          <a:endParaRPr lang="en-US" sz="1600" dirty="0"/>
        </a:p>
      </dgm:t>
    </dgm:pt>
    <dgm:pt modelId="{E0AEF659-38F8-4C1F-B002-B5EA8FAA3C13}" type="parTrans" cxnId="{560E062A-B6AE-4BB7-B279-763F61A38947}">
      <dgm:prSet/>
      <dgm:spPr/>
      <dgm:t>
        <a:bodyPr/>
        <a:lstStyle/>
        <a:p>
          <a:endParaRPr lang="en-US"/>
        </a:p>
      </dgm:t>
    </dgm:pt>
    <dgm:pt modelId="{DDDB874A-DA7E-4D02-B500-90AB74BDD141}" type="sibTrans" cxnId="{560E062A-B6AE-4BB7-B279-763F61A38947}">
      <dgm:prSet/>
      <dgm:spPr/>
      <dgm:t>
        <a:bodyPr/>
        <a:lstStyle/>
        <a:p>
          <a:pPr>
            <a:lnSpc>
              <a:spcPct val="100000"/>
            </a:lnSpc>
          </a:pPr>
          <a:endParaRPr lang="en-US"/>
        </a:p>
      </dgm:t>
    </dgm:pt>
    <dgm:pt modelId="{C1998D1A-FB87-4165-AD20-1BC1640F4FC3}" type="pres">
      <dgm:prSet presAssocID="{E1A8C927-C3B9-42DC-94D3-8E30514B08EB}" presName="root" presStyleCnt="0">
        <dgm:presLayoutVars>
          <dgm:dir/>
          <dgm:resizeHandles val="exact"/>
        </dgm:presLayoutVars>
      </dgm:prSet>
      <dgm:spPr/>
    </dgm:pt>
    <dgm:pt modelId="{BC5848C8-5500-4D63-970C-C8BEEEF9A001}" type="pres">
      <dgm:prSet presAssocID="{E1A8C927-C3B9-42DC-94D3-8E30514B08EB}" presName="container" presStyleCnt="0">
        <dgm:presLayoutVars>
          <dgm:dir/>
          <dgm:resizeHandles val="exact"/>
        </dgm:presLayoutVars>
      </dgm:prSet>
      <dgm:spPr/>
    </dgm:pt>
    <dgm:pt modelId="{B5D36D17-4103-45EB-97D5-8C8CE47297A8}" type="pres">
      <dgm:prSet presAssocID="{2D5B34A0-20D9-49A8-9266-8C51D6BDC04E}" presName="compNode" presStyleCnt="0"/>
      <dgm:spPr/>
    </dgm:pt>
    <dgm:pt modelId="{85D05D61-025C-4046-82E7-80478CBB0D7A}" type="pres">
      <dgm:prSet presAssocID="{2D5B34A0-20D9-49A8-9266-8C51D6BDC04E}" presName="iconBgRect" presStyleLbl="bgShp" presStyleIdx="0" presStyleCnt="6"/>
      <dgm:spPr/>
    </dgm:pt>
    <dgm:pt modelId="{616DD5BD-7716-49E7-9A83-FF136B7698A8}" type="pres">
      <dgm:prSet presAssocID="{2D5B34A0-20D9-49A8-9266-8C51D6BDC04E}"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thly calendar"/>
        </a:ext>
      </dgm:extLst>
    </dgm:pt>
    <dgm:pt modelId="{6E5B7DC7-C91A-48EE-AAB3-230253309B11}" type="pres">
      <dgm:prSet presAssocID="{2D5B34A0-20D9-49A8-9266-8C51D6BDC04E}" presName="spaceRect" presStyleCnt="0"/>
      <dgm:spPr/>
    </dgm:pt>
    <dgm:pt modelId="{18A914E4-E12A-494A-8C0F-82452230768C}" type="pres">
      <dgm:prSet presAssocID="{2D5B34A0-20D9-49A8-9266-8C51D6BDC04E}" presName="textRect" presStyleLbl="revTx" presStyleIdx="0" presStyleCnt="6">
        <dgm:presLayoutVars>
          <dgm:chMax val="1"/>
          <dgm:chPref val="1"/>
        </dgm:presLayoutVars>
      </dgm:prSet>
      <dgm:spPr/>
    </dgm:pt>
    <dgm:pt modelId="{5935225D-A808-4159-83B4-B983F2ADE778}" type="pres">
      <dgm:prSet presAssocID="{302D5191-6C9F-4923-865E-5222BEAED6BD}" presName="sibTrans" presStyleLbl="sibTrans2D1" presStyleIdx="0" presStyleCnt="0"/>
      <dgm:spPr/>
    </dgm:pt>
    <dgm:pt modelId="{B35E0584-6747-47D8-BCA6-92FBE0AD50AA}" type="pres">
      <dgm:prSet presAssocID="{52A808FA-8091-47F9-8367-1C9D890E33FB}" presName="compNode" presStyleCnt="0"/>
      <dgm:spPr/>
    </dgm:pt>
    <dgm:pt modelId="{70E46A85-BB2A-4115-B0AF-C0355D4B7417}" type="pres">
      <dgm:prSet presAssocID="{52A808FA-8091-47F9-8367-1C9D890E33FB}" presName="iconBgRect" presStyleLbl="bgShp" presStyleIdx="1" presStyleCnt="6"/>
      <dgm:spPr/>
    </dgm:pt>
    <dgm:pt modelId="{35914F72-9C3C-43D4-A1DC-78AE0A520E90}" type="pres">
      <dgm:prSet presAssocID="{52A808FA-8091-47F9-8367-1C9D890E33F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A1AB8298-DBA1-4872-975D-DDE6E4531B1D}" type="pres">
      <dgm:prSet presAssocID="{52A808FA-8091-47F9-8367-1C9D890E33FB}" presName="spaceRect" presStyleCnt="0"/>
      <dgm:spPr/>
    </dgm:pt>
    <dgm:pt modelId="{14FE7ADD-C210-4586-B94D-87DC26B1D84B}" type="pres">
      <dgm:prSet presAssocID="{52A808FA-8091-47F9-8367-1C9D890E33FB}" presName="textRect" presStyleLbl="revTx" presStyleIdx="1" presStyleCnt="6">
        <dgm:presLayoutVars>
          <dgm:chMax val="1"/>
          <dgm:chPref val="1"/>
        </dgm:presLayoutVars>
      </dgm:prSet>
      <dgm:spPr/>
    </dgm:pt>
    <dgm:pt modelId="{EAE77363-0816-4DA1-AC0A-7FD241231E47}" type="pres">
      <dgm:prSet presAssocID="{687C652C-471D-4EDB-89AF-D4E92FC9267A}" presName="sibTrans" presStyleLbl="sibTrans2D1" presStyleIdx="0" presStyleCnt="0"/>
      <dgm:spPr/>
    </dgm:pt>
    <dgm:pt modelId="{A32D2DB3-F640-4EAB-8BB9-055C44EB566C}" type="pres">
      <dgm:prSet presAssocID="{D746C914-7ED4-4332-B334-0638E3842F89}" presName="compNode" presStyleCnt="0"/>
      <dgm:spPr/>
    </dgm:pt>
    <dgm:pt modelId="{325965A2-7426-4FBC-B2B6-0DC531E9EDDA}" type="pres">
      <dgm:prSet presAssocID="{D746C914-7ED4-4332-B334-0638E3842F89}" presName="iconBgRect" presStyleLbl="bgShp" presStyleIdx="2" presStyleCnt="6"/>
      <dgm:spPr/>
    </dgm:pt>
    <dgm:pt modelId="{428C6975-BE81-49B6-BBCC-879B7CD4E031}" type="pres">
      <dgm:prSet presAssocID="{D746C914-7ED4-4332-B334-0638E3842F8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8A592A57-4C7C-4B16-A479-A69FF6C969F3}" type="pres">
      <dgm:prSet presAssocID="{D746C914-7ED4-4332-B334-0638E3842F89}" presName="spaceRect" presStyleCnt="0"/>
      <dgm:spPr/>
    </dgm:pt>
    <dgm:pt modelId="{8025CE09-1949-49AD-AEBD-619EDEA0F98B}" type="pres">
      <dgm:prSet presAssocID="{D746C914-7ED4-4332-B334-0638E3842F89}" presName="textRect" presStyleLbl="revTx" presStyleIdx="2" presStyleCnt="6">
        <dgm:presLayoutVars>
          <dgm:chMax val="1"/>
          <dgm:chPref val="1"/>
        </dgm:presLayoutVars>
      </dgm:prSet>
      <dgm:spPr/>
    </dgm:pt>
    <dgm:pt modelId="{2344B355-6D77-4F50-A7B7-A41527E53502}" type="pres">
      <dgm:prSet presAssocID="{BE63509B-E9D1-43E3-B783-8B39922A79E1}" presName="sibTrans" presStyleLbl="sibTrans2D1" presStyleIdx="0" presStyleCnt="0"/>
      <dgm:spPr/>
    </dgm:pt>
    <dgm:pt modelId="{EB707125-3486-47E8-9590-65D36D62EFD6}" type="pres">
      <dgm:prSet presAssocID="{81381DC8-BE43-46FF-A489-29B94EEA5553}" presName="compNode" presStyleCnt="0"/>
      <dgm:spPr/>
    </dgm:pt>
    <dgm:pt modelId="{602DBBAA-473F-470A-B982-0AF82EF55801}" type="pres">
      <dgm:prSet presAssocID="{81381DC8-BE43-46FF-A489-29B94EEA5553}" presName="iconBgRect" presStyleLbl="bgShp" presStyleIdx="3" presStyleCnt="6"/>
      <dgm:spPr/>
    </dgm:pt>
    <dgm:pt modelId="{2B068A3B-9D54-470B-B1B7-6D43C8ABE98E}" type="pres">
      <dgm:prSet presAssocID="{81381DC8-BE43-46FF-A489-29B94EEA555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8A29015A-12ED-498D-B947-58CF1097A830}" type="pres">
      <dgm:prSet presAssocID="{81381DC8-BE43-46FF-A489-29B94EEA5553}" presName="spaceRect" presStyleCnt="0"/>
      <dgm:spPr/>
    </dgm:pt>
    <dgm:pt modelId="{14F866FB-F004-4B20-97C4-B0158A0FD511}" type="pres">
      <dgm:prSet presAssocID="{81381DC8-BE43-46FF-A489-29B94EEA5553}" presName="textRect" presStyleLbl="revTx" presStyleIdx="3" presStyleCnt="6">
        <dgm:presLayoutVars>
          <dgm:chMax val="1"/>
          <dgm:chPref val="1"/>
        </dgm:presLayoutVars>
      </dgm:prSet>
      <dgm:spPr/>
    </dgm:pt>
    <dgm:pt modelId="{D11F9ADE-97AC-4CEA-BB8C-3DD17633B37D}" type="pres">
      <dgm:prSet presAssocID="{8D72D3A2-2DEE-498A-9E91-1FEB79943A56}" presName="sibTrans" presStyleLbl="sibTrans2D1" presStyleIdx="0" presStyleCnt="0"/>
      <dgm:spPr/>
    </dgm:pt>
    <dgm:pt modelId="{7235B050-6A15-4A35-9C1B-31DBFBD0E387}" type="pres">
      <dgm:prSet presAssocID="{A0331B6E-01A7-4ADE-81F0-6BAC68F2B859}" presName="compNode" presStyleCnt="0"/>
      <dgm:spPr/>
    </dgm:pt>
    <dgm:pt modelId="{1181A8DA-BE74-41AF-9210-EBA51EB13492}" type="pres">
      <dgm:prSet presAssocID="{A0331B6E-01A7-4ADE-81F0-6BAC68F2B859}" presName="iconBgRect" presStyleLbl="bgShp" presStyleIdx="4" presStyleCnt="6"/>
      <dgm:spPr/>
    </dgm:pt>
    <dgm:pt modelId="{9653F2C8-9028-4ECC-82A3-8995F684842E}" type="pres">
      <dgm:prSet presAssocID="{A0331B6E-01A7-4ADE-81F0-6BAC68F2B85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mail"/>
        </a:ext>
      </dgm:extLst>
    </dgm:pt>
    <dgm:pt modelId="{FF1EA7B8-05A0-4B7F-86FC-9AA9E31C3D7E}" type="pres">
      <dgm:prSet presAssocID="{A0331B6E-01A7-4ADE-81F0-6BAC68F2B859}" presName="spaceRect" presStyleCnt="0"/>
      <dgm:spPr/>
    </dgm:pt>
    <dgm:pt modelId="{35FDD7A6-AC9C-4BDC-804A-B424CCC85ED6}" type="pres">
      <dgm:prSet presAssocID="{A0331B6E-01A7-4ADE-81F0-6BAC68F2B859}" presName="textRect" presStyleLbl="revTx" presStyleIdx="4" presStyleCnt="6">
        <dgm:presLayoutVars>
          <dgm:chMax val="1"/>
          <dgm:chPref val="1"/>
        </dgm:presLayoutVars>
      </dgm:prSet>
      <dgm:spPr/>
    </dgm:pt>
    <dgm:pt modelId="{865E287F-5371-44F2-BDC7-4EBF0C9C7B64}" type="pres">
      <dgm:prSet presAssocID="{2FD46F1E-DB5B-4E40-82A1-CF0547064364}" presName="sibTrans" presStyleLbl="sibTrans2D1" presStyleIdx="0" presStyleCnt="0"/>
      <dgm:spPr/>
    </dgm:pt>
    <dgm:pt modelId="{6C88F943-97FB-45B6-A43A-5235592D0750}" type="pres">
      <dgm:prSet presAssocID="{A11B1C92-B83E-4329-96F2-F9804EBED448}" presName="compNode" presStyleCnt="0"/>
      <dgm:spPr/>
    </dgm:pt>
    <dgm:pt modelId="{0A24DF8D-291E-40B8-A06D-9B5F7C566E3D}" type="pres">
      <dgm:prSet presAssocID="{A11B1C92-B83E-4329-96F2-F9804EBED448}" presName="iconBgRect" presStyleLbl="bgShp" presStyleIdx="5" presStyleCnt="6"/>
      <dgm:spPr/>
    </dgm:pt>
    <dgm:pt modelId="{CF2A6906-0478-455E-BAEE-E966EC757FB9}" type="pres">
      <dgm:prSet presAssocID="{A11B1C92-B83E-4329-96F2-F9804EBED44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4C7D2DBA-AA2D-4144-AB38-DA1C21E385F6}" type="pres">
      <dgm:prSet presAssocID="{A11B1C92-B83E-4329-96F2-F9804EBED448}" presName="spaceRect" presStyleCnt="0"/>
      <dgm:spPr/>
    </dgm:pt>
    <dgm:pt modelId="{77A26E38-54D2-48C0-B607-4A45E46CED18}" type="pres">
      <dgm:prSet presAssocID="{A11B1C92-B83E-4329-96F2-F9804EBED448}" presName="textRect" presStyleLbl="revTx" presStyleIdx="5" presStyleCnt="6">
        <dgm:presLayoutVars>
          <dgm:chMax val="1"/>
          <dgm:chPref val="1"/>
        </dgm:presLayoutVars>
      </dgm:prSet>
      <dgm:spPr/>
    </dgm:pt>
  </dgm:ptLst>
  <dgm:cxnLst>
    <dgm:cxn modelId="{46901513-B6CF-458D-995E-836182C5B38D}" type="presOf" srcId="{8D72D3A2-2DEE-498A-9E91-1FEB79943A56}" destId="{D11F9ADE-97AC-4CEA-BB8C-3DD17633B37D}" srcOrd="0" destOrd="0" presId="urn:microsoft.com/office/officeart/2018/2/layout/IconCircleList"/>
    <dgm:cxn modelId="{999DBA16-A152-4F62-A984-1D7B630256ED}" type="presOf" srcId="{81381DC8-BE43-46FF-A489-29B94EEA5553}" destId="{14F866FB-F004-4B20-97C4-B0158A0FD511}" srcOrd="0" destOrd="0" presId="urn:microsoft.com/office/officeart/2018/2/layout/IconCircleList"/>
    <dgm:cxn modelId="{AB96EE17-0E71-45D0-94B8-0381AF08EE84}" type="presOf" srcId="{302D5191-6C9F-4923-865E-5222BEAED6BD}" destId="{5935225D-A808-4159-83B4-B983F2ADE778}" srcOrd="0" destOrd="0" presId="urn:microsoft.com/office/officeart/2018/2/layout/IconCircleList"/>
    <dgm:cxn modelId="{A1A1C329-C4E3-46AE-AFAF-EF7B5EF2F3CF}" srcId="{E1A8C927-C3B9-42DC-94D3-8E30514B08EB}" destId="{D746C914-7ED4-4332-B334-0638E3842F89}" srcOrd="2" destOrd="0" parTransId="{197DC1FD-9C85-4344-8F37-885C8584FF3D}" sibTransId="{BE63509B-E9D1-43E3-B783-8B39922A79E1}"/>
    <dgm:cxn modelId="{560E062A-B6AE-4BB7-B279-763F61A38947}" srcId="{E1A8C927-C3B9-42DC-94D3-8E30514B08EB}" destId="{A11B1C92-B83E-4329-96F2-F9804EBED448}" srcOrd="5" destOrd="0" parTransId="{E0AEF659-38F8-4C1F-B002-B5EA8FAA3C13}" sibTransId="{DDDB874A-DA7E-4D02-B500-90AB74BDD141}"/>
    <dgm:cxn modelId="{9AA0A32D-3262-46FD-8AF7-4307E66C52C2}" type="presOf" srcId="{687C652C-471D-4EDB-89AF-D4E92FC9267A}" destId="{EAE77363-0816-4DA1-AC0A-7FD241231E47}" srcOrd="0" destOrd="0" presId="urn:microsoft.com/office/officeart/2018/2/layout/IconCircleList"/>
    <dgm:cxn modelId="{FF7DCC39-C961-4024-A163-4EEE268EFA74}" type="presOf" srcId="{D746C914-7ED4-4332-B334-0638E3842F89}" destId="{8025CE09-1949-49AD-AEBD-619EDEA0F98B}" srcOrd="0" destOrd="0" presId="urn:microsoft.com/office/officeart/2018/2/layout/IconCircleList"/>
    <dgm:cxn modelId="{9A10233A-1853-4D9C-954E-3EC5A53058A7}" type="presOf" srcId="{BE63509B-E9D1-43E3-B783-8B39922A79E1}" destId="{2344B355-6D77-4F50-A7B7-A41527E53502}" srcOrd="0" destOrd="0" presId="urn:microsoft.com/office/officeart/2018/2/layout/IconCircleList"/>
    <dgm:cxn modelId="{63445240-70E7-49E0-8E6D-6C8720AB039E}" srcId="{E1A8C927-C3B9-42DC-94D3-8E30514B08EB}" destId="{52A808FA-8091-47F9-8367-1C9D890E33FB}" srcOrd="1" destOrd="0" parTransId="{1D1688AE-3AC9-495C-9CA8-D7DF0847B309}" sibTransId="{687C652C-471D-4EDB-89AF-D4E92FC9267A}"/>
    <dgm:cxn modelId="{145F4C73-EE40-40E0-B3E7-C13A9C8049F6}" type="presOf" srcId="{52A808FA-8091-47F9-8367-1C9D890E33FB}" destId="{14FE7ADD-C210-4586-B94D-87DC26B1D84B}" srcOrd="0" destOrd="0" presId="urn:microsoft.com/office/officeart/2018/2/layout/IconCircleList"/>
    <dgm:cxn modelId="{FFA52256-9132-4A78-8CC6-2CF1CA12BBCF}" type="presOf" srcId="{A11B1C92-B83E-4329-96F2-F9804EBED448}" destId="{77A26E38-54D2-48C0-B607-4A45E46CED18}" srcOrd="0" destOrd="0" presId="urn:microsoft.com/office/officeart/2018/2/layout/IconCircleList"/>
    <dgm:cxn modelId="{78CDE17C-BE2B-4813-AD2C-9A51B46DF5E5}" srcId="{E1A8C927-C3B9-42DC-94D3-8E30514B08EB}" destId="{81381DC8-BE43-46FF-A489-29B94EEA5553}" srcOrd="3" destOrd="0" parTransId="{F65643D2-93E8-448B-8D98-61B7B7A2B1A6}" sibTransId="{8D72D3A2-2DEE-498A-9E91-1FEB79943A56}"/>
    <dgm:cxn modelId="{0A8BC480-242D-489A-AD8A-F3E7DE4EA1FD}" type="presOf" srcId="{2D5B34A0-20D9-49A8-9266-8C51D6BDC04E}" destId="{18A914E4-E12A-494A-8C0F-82452230768C}" srcOrd="0" destOrd="0" presId="urn:microsoft.com/office/officeart/2018/2/layout/IconCircleList"/>
    <dgm:cxn modelId="{1303D58C-242A-4828-AB8B-E6509FAE91EB}" type="presOf" srcId="{E1A8C927-C3B9-42DC-94D3-8E30514B08EB}" destId="{C1998D1A-FB87-4165-AD20-1BC1640F4FC3}" srcOrd="0" destOrd="0" presId="urn:microsoft.com/office/officeart/2018/2/layout/IconCircleList"/>
    <dgm:cxn modelId="{3352CBBC-A4F4-463C-8A31-BB4D35392659}" type="presOf" srcId="{A0331B6E-01A7-4ADE-81F0-6BAC68F2B859}" destId="{35FDD7A6-AC9C-4BDC-804A-B424CCC85ED6}" srcOrd="0" destOrd="0" presId="urn:microsoft.com/office/officeart/2018/2/layout/IconCircleList"/>
    <dgm:cxn modelId="{CCDDD0C8-906D-4244-9D1E-89AE643E5B01}" type="presOf" srcId="{2FD46F1E-DB5B-4E40-82A1-CF0547064364}" destId="{865E287F-5371-44F2-BDC7-4EBF0C9C7B64}" srcOrd="0" destOrd="0" presId="urn:microsoft.com/office/officeart/2018/2/layout/IconCircleList"/>
    <dgm:cxn modelId="{5295E8CE-887A-4073-9680-7E963526D8F6}" srcId="{E1A8C927-C3B9-42DC-94D3-8E30514B08EB}" destId="{2D5B34A0-20D9-49A8-9266-8C51D6BDC04E}" srcOrd="0" destOrd="0" parTransId="{6B57B457-9B94-4777-9733-3AE9ACE0DDF7}" sibTransId="{302D5191-6C9F-4923-865E-5222BEAED6BD}"/>
    <dgm:cxn modelId="{E4577DDA-4F56-47C0-95F4-8187B0DF3160}" srcId="{E1A8C927-C3B9-42DC-94D3-8E30514B08EB}" destId="{A0331B6E-01A7-4ADE-81F0-6BAC68F2B859}" srcOrd="4" destOrd="0" parTransId="{EEE370ED-0622-44CB-AF0F-A335734FF644}" sibTransId="{2FD46F1E-DB5B-4E40-82A1-CF0547064364}"/>
    <dgm:cxn modelId="{E92D89DB-A9A4-4CE8-9041-1144D29A475B}" type="presParOf" srcId="{C1998D1A-FB87-4165-AD20-1BC1640F4FC3}" destId="{BC5848C8-5500-4D63-970C-C8BEEEF9A001}" srcOrd="0" destOrd="0" presId="urn:microsoft.com/office/officeart/2018/2/layout/IconCircleList"/>
    <dgm:cxn modelId="{8DE22A2A-3544-46DC-B7E3-90538F5843C9}" type="presParOf" srcId="{BC5848C8-5500-4D63-970C-C8BEEEF9A001}" destId="{B5D36D17-4103-45EB-97D5-8C8CE47297A8}" srcOrd="0" destOrd="0" presId="urn:microsoft.com/office/officeart/2018/2/layout/IconCircleList"/>
    <dgm:cxn modelId="{9F75F54A-2AAF-4B1C-AEAC-BCE53B0D4614}" type="presParOf" srcId="{B5D36D17-4103-45EB-97D5-8C8CE47297A8}" destId="{85D05D61-025C-4046-82E7-80478CBB0D7A}" srcOrd="0" destOrd="0" presId="urn:microsoft.com/office/officeart/2018/2/layout/IconCircleList"/>
    <dgm:cxn modelId="{7D03A2AB-B1FB-4DB3-A4C6-C7F8707415BC}" type="presParOf" srcId="{B5D36D17-4103-45EB-97D5-8C8CE47297A8}" destId="{616DD5BD-7716-49E7-9A83-FF136B7698A8}" srcOrd="1" destOrd="0" presId="urn:microsoft.com/office/officeart/2018/2/layout/IconCircleList"/>
    <dgm:cxn modelId="{FA3FD30E-8040-4435-BFE9-9955976742CC}" type="presParOf" srcId="{B5D36D17-4103-45EB-97D5-8C8CE47297A8}" destId="{6E5B7DC7-C91A-48EE-AAB3-230253309B11}" srcOrd="2" destOrd="0" presId="urn:microsoft.com/office/officeart/2018/2/layout/IconCircleList"/>
    <dgm:cxn modelId="{DC87B8CC-5AFD-4EA5-B75F-02712B2169AB}" type="presParOf" srcId="{B5D36D17-4103-45EB-97D5-8C8CE47297A8}" destId="{18A914E4-E12A-494A-8C0F-82452230768C}" srcOrd="3" destOrd="0" presId="urn:microsoft.com/office/officeart/2018/2/layout/IconCircleList"/>
    <dgm:cxn modelId="{0D5BC207-59A8-49B2-97D8-D482FCE59242}" type="presParOf" srcId="{BC5848C8-5500-4D63-970C-C8BEEEF9A001}" destId="{5935225D-A808-4159-83B4-B983F2ADE778}" srcOrd="1" destOrd="0" presId="urn:microsoft.com/office/officeart/2018/2/layout/IconCircleList"/>
    <dgm:cxn modelId="{9D771F9B-6813-4E65-9C57-6D27D7E3038C}" type="presParOf" srcId="{BC5848C8-5500-4D63-970C-C8BEEEF9A001}" destId="{B35E0584-6747-47D8-BCA6-92FBE0AD50AA}" srcOrd="2" destOrd="0" presId="urn:microsoft.com/office/officeart/2018/2/layout/IconCircleList"/>
    <dgm:cxn modelId="{4FC1E57D-990C-4BC6-AA87-1E49BA25F108}" type="presParOf" srcId="{B35E0584-6747-47D8-BCA6-92FBE0AD50AA}" destId="{70E46A85-BB2A-4115-B0AF-C0355D4B7417}" srcOrd="0" destOrd="0" presId="urn:microsoft.com/office/officeart/2018/2/layout/IconCircleList"/>
    <dgm:cxn modelId="{4DAC693C-B82B-4A61-A55B-3583066FA70D}" type="presParOf" srcId="{B35E0584-6747-47D8-BCA6-92FBE0AD50AA}" destId="{35914F72-9C3C-43D4-A1DC-78AE0A520E90}" srcOrd="1" destOrd="0" presId="urn:microsoft.com/office/officeart/2018/2/layout/IconCircleList"/>
    <dgm:cxn modelId="{5379F1EB-C877-416E-967F-6C33DC7ACD64}" type="presParOf" srcId="{B35E0584-6747-47D8-BCA6-92FBE0AD50AA}" destId="{A1AB8298-DBA1-4872-975D-DDE6E4531B1D}" srcOrd="2" destOrd="0" presId="urn:microsoft.com/office/officeart/2018/2/layout/IconCircleList"/>
    <dgm:cxn modelId="{7FD3F643-F349-47BE-8A3B-4D0520B9D766}" type="presParOf" srcId="{B35E0584-6747-47D8-BCA6-92FBE0AD50AA}" destId="{14FE7ADD-C210-4586-B94D-87DC26B1D84B}" srcOrd="3" destOrd="0" presId="urn:microsoft.com/office/officeart/2018/2/layout/IconCircleList"/>
    <dgm:cxn modelId="{047DEDE7-6633-4CAD-A629-52C9F801A60D}" type="presParOf" srcId="{BC5848C8-5500-4D63-970C-C8BEEEF9A001}" destId="{EAE77363-0816-4DA1-AC0A-7FD241231E47}" srcOrd="3" destOrd="0" presId="urn:microsoft.com/office/officeart/2018/2/layout/IconCircleList"/>
    <dgm:cxn modelId="{E3859397-0BDB-4967-A9AD-52A8EB922066}" type="presParOf" srcId="{BC5848C8-5500-4D63-970C-C8BEEEF9A001}" destId="{A32D2DB3-F640-4EAB-8BB9-055C44EB566C}" srcOrd="4" destOrd="0" presId="urn:microsoft.com/office/officeart/2018/2/layout/IconCircleList"/>
    <dgm:cxn modelId="{7BBF868D-C275-4CC3-9603-2A41370B9E93}" type="presParOf" srcId="{A32D2DB3-F640-4EAB-8BB9-055C44EB566C}" destId="{325965A2-7426-4FBC-B2B6-0DC531E9EDDA}" srcOrd="0" destOrd="0" presId="urn:microsoft.com/office/officeart/2018/2/layout/IconCircleList"/>
    <dgm:cxn modelId="{0EE68C00-BBAF-497E-95FC-B211B02A9858}" type="presParOf" srcId="{A32D2DB3-F640-4EAB-8BB9-055C44EB566C}" destId="{428C6975-BE81-49B6-BBCC-879B7CD4E031}" srcOrd="1" destOrd="0" presId="urn:microsoft.com/office/officeart/2018/2/layout/IconCircleList"/>
    <dgm:cxn modelId="{996AE36D-E873-4E3F-A76B-1DEF5BE5F3D4}" type="presParOf" srcId="{A32D2DB3-F640-4EAB-8BB9-055C44EB566C}" destId="{8A592A57-4C7C-4B16-A479-A69FF6C969F3}" srcOrd="2" destOrd="0" presId="urn:microsoft.com/office/officeart/2018/2/layout/IconCircleList"/>
    <dgm:cxn modelId="{B955B940-BA70-4482-A02C-6476B9BB3A30}" type="presParOf" srcId="{A32D2DB3-F640-4EAB-8BB9-055C44EB566C}" destId="{8025CE09-1949-49AD-AEBD-619EDEA0F98B}" srcOrd="3" destOrd="0" presId="urn:microsoft.com/office/officeart/2018/2/layout/IconCircleList"/>
    <dgm:cxn modelId="{869BBEE0-DFE2-423B-B930-09221CAC9088}" type="presParOf" srcId="{BC5848C8-5500-4D63-970C-C8BEEEF9A001}" destId="{2344B355-6D77-4F50-A7B7-A41527E53502}" srcOrd="5" destOrd="0" presId="urn:microsoft.com/office/officeart/2018/2/layout/IconCircleList"/>
    <dgm:cxn modelId="{4EC1DEF6-5BB1-4B7C-B273-47C6199D65DC}" type="presParOf" srcId="{BC5848C8-5500-4D63-970C-C8BEEEF9A001}" destId="{EB707125-3486-47E8-9590-65D36D62EFD6}" srcOrd="6" destOrd="0" presId="urn:microsoft.com/office/officeart/2018/2/layout/IconCircleList"/>
    <dgm:cxn modelId="{B96EB0A6-5914-4938-A17E-12B19087B084}" type="presParOf" srcId="{EB707125-3486-47E8-9590-65D36D62EFD6}" destId="{602DBBAA-473F-470A-B982-0AF82EF55801}" srcOrd="0" destOrd="0" presId="urn:microsoft.com/office/officeart/2018/2/layout/IconCircleList"/>
    <dgm:cxn modelId="{5F0E6F6B-FE0E-4FE0-9C66-31EDF7886A14}" type="presParOf" srcId="{EB707125-3486-47E8-9590-65D36D62EFD6}" destId="{2B068A3B-9D54-470B-B1B7-6D43C8ABE98E}" srcOrd="1" destOrd="0" presId="urn:microsoft.com/office/officeart/2018/2/layout/IconCircleList"/>
    <dgm:cxn modelId="{22E3AFD9-C70E-4C08-9B81-BF3E338277A1}" type="presParOf" srcId="{EB707125-3486-47E8-9590-65D36D62EFD6}" destId="{8A29015A-12ED-498D-B947-58CF1097A830}" srcOrd="2" destOrd="0" presId="urn:microsoft.com/office/officeart/2018/2/layout/IconCircleList"/>
    <dgm:cxn modelId="{569E0DAA-300D-4347-98AD-C689414BBC18}" type="presParOf" srcId="{EB707125-3486-47E8-9590-65D36D62EFD6}" destId="{14F866FB-F004-4B20-97C4-B0158A0FD511}" srcOrd="3" destOrd="0" presId="urn:microsoft.com/office/officeart/2018/2/layout/IconCircleList"/>
    <dgm:cxn modelId="{CC3E14C6-C400-4AC3-BA11-9D0C367FEDC7}" type="presParOf" srcId="{BC5848C8-5500-4D63-970C-C8BEEEF9A001}" destId="{D11F9ADE-97AC-4CEA-BB8C-3DD17633B37D}" srcOrd="7" destOrd="0" presId="urn:microsoft.com/office/officeart/2018/2/layout/IconCircleList"/>
    <dgm:cxn modelId="{4DE9B2FF-FE35-4DBF-A035-0BA4782F98FD}" type="presParOf" srcId="{BC5848C8-5500-4D63-970C-C8BEEEF9A001}" destId="{7235B050-6A15-4A35-9C1B-31DBFBD0E387}" srcOrd="8" destOrd="0" presId="urn:microsoft.com/office/officeart/2018/2/layout/IconCircleList"/>
    <dgm:cxn modelId="{623BF252-46B9-4F8C-A21C-A047D9B7EA7D}" type="presParOf" srcId="{7235B050-6A15-4A35-9C1B-31DBFBD0E387}" destId="{1181A8DA-BE74-41AF-9210-EBA51EB13492}" srcOrd="0" destOrd="0" presId="urn:microsoft.com/office/officeart/2018/2/layout/IconCircleList"/>
    <dgm:cxn modelId="{C85BACAF-9E71-49ED-970C-FFFC187857F3}" type="presParOf" srcId="{7235B050-6A15-4A35-9C1B-31DBFBD0E387}" destId="{9653F2C8-9028-4ECC-82A3-8995F684842E}" srcOrd="1" destOrd="0" presId="urn:microsoft.com/office/officeart/2018/2/layout/IconCircleList"/>
    <dgm:cxn modelId="{584302C3-72A9-4D0A-89E0-877533DD48B5}" type="presParOf" srcId="{7235B050-6A15-4A35-9C1B-31DBFBD0E387}" destId="{FF1EA7B8-05A0-4B7F-86FC-9AA9E31C3D7E}" srcOrd="2" destOrd="0" presId="urn:microsoft.com/office/officeart/2018/2/layout/IconCircleList"/>
    <dgm:cxn modelId="{2DBBFCA4-5B98-4591-9505-62CDB1032861}" type="presParOf" srcId="{7235B050-6A15-4A35-9C1B-31DBFBD0E387}" destId="{35FDD7A6-AC9C-4BDC-804A-B424CCC85ED6}" srcOrd="3" destOrd="0" presId="urn:microsoft.com/office/officeart/2018/2/layout/IconCircleList"/>
    <dgm:cxn modelId="{E8FDA7D5-02C6-46A3-BB33-65B9D050A0B7}" type="presParOf" srcId="{BC5848C8-5500-4D63-970C-C8BEEEF9A001}" destId="{865E287F-5371-44F2-BDC7-4EBF0C9C7B64}" srcOrd="9" destOrd="0" presId="urn:microsoft.com/office/officeart/2018/2/layout/IconCircleList"/>
    <dgm:cxn modelId="{DA5FA72D-A56C-4F55-B834-B04DCFBB7AC1}" type="presParOf" srcId="{BC5848C8-5500-4D63-970C-C8BEEEF9A001}" destId="{6C88F943-97FB-45B6-A43A-5235592D0750}" srcOrd="10" destOrd="0" presId="urn:microsoft.com/office/officeart/2018/2/layout/IconCircleList"/>
    <dgm:cxn modelId="{C51B77B6-659D-4BCD-A21F-9983CA1E5677}" type="presParOf" srcId="{6C88F943-97FB-45B6-A43A-5235592D0750}" destId="{0A24DF8D-291E-40B8-A06D-9B5F7C566E3D}" srcOrd="0" destOrd="0" presId="urn:microsoft.com/office/officeart/2018/2/layout/IconCircleList"/>
    <dgm:cxn modelId="{EA2A6F5A-26D4-41B5-922E-A561281EF1DE}" type="presParOf" srcId="{6C88F943-97FB-45B6-A43A-5235592D0750}" destId="{CF2A6906-0478-455E-BAEE-E966EC757FB9}" srcOrd="1" destOrd="0" presId="urn:microsoft.com/office/officeart/2018/2/layout/IconCircleList"/>
    <dgm:cxn modelId="{FA442671-7756-4279-9C94-AE5C1DA2E1C8}" type="presParOf" srcId="{6C88F943-97FB-45B6-A43A-5235592D0750}" destId="{4C7D2DBA-AA2D-4144-AB38-DA1C21E385F6}" srcOrd="2" destOrd="0" presId="urn:microsoft.com/office/officeart/2018/2/layout/IconCircleList"/>
    <dgm:cxn modelId="{8682D606-F755-41D4-A3E1-4EB321C95E7B}" type="presParOf" srcId="{6C88F943-97FB-45B6-A43A-5235592D0750}" destId="{77A26E38-54D2-48C0-B607-4A45E46CED1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03EEA2-D87F-4B80-BECE-49B604EF45DE}"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ED37B091-6346-498A-88A6-1C8013CF1676}">
      <dgm:prSet custT="1"/>
      <dgm:spPr/>
      <dgm:t>
        <a:bodyPr/>
        <a:lstStyle/>
        <a:p>
          <a:r>
            <a:rPr lang="en-GB" sz="1600" dirty="0"/>
            <a:t>Offers a professional communication method within a workplace and externally to patients</a:t>
          </a:r>
          <a:endParaRPr lang="en-US" sz="1600" dirty="0"/>
        </a:p>
      </dgm:t>
    </dgm:pt>
    <dgm:pt modelId="{24E8FC18-9802-49D2-A631-C4EB6CCB84AA}" type="parTrans" cxnId="{FE2714A0-6B15-4AC4-AF4D-9E64D908BBF0}">
      <dgm:prSet/>
      <dgm:spPr/>
      <dgm:t>
        <a:bodyPr/>
        <a:lstStyle/>
        <a:p>
          <a:endParaRPr lang="en-US"/>
        </a:p>
      </dgm:t>
    </dgm:pt>
    <dgm:pt modelId="{0BAED7CB-F366-499E-AAE9-BCBB64B8E594}" type="sibTrans" cxnId="{FE2714A0-6B15-4AC4-AF4D-9E64D908BBF0}">
      <dgm:prSet/>
      <dgm:spPr/>
      <dgm:t>
        <a:bodyPr/>
        <a:lstStyle/>
        <a:p>
          <a:endParaRPr lang="en-US"/>
        </a:p>
      </dgm:t>
    </dgm:pt>
    <dgm:pt modelId="{99CA68E8-2FA7-445C-AB68-B2B728633553}">
      <dgm:prSet custT="1"/>
      <dgm:spPr/>
      <dgm:t>
        <a:bodyPr/>
        <a:lstStyle/>
        <a:p>
          <a:r>
            <a:rPr lang="en-GB" sz="1600" dirty="0"/>
            <a:t>Secure and safe against various online threats and viruses</a:t>
          </a:r>
          <a:endParaRPr lang="en-US" sz="1600" dirty="0"/>
        </a:p>
      </dgm:t>
    </dgm:pt>
    <dgm:pt modelId="{7A182C5E-502C-464C-BE84-4A6FC43B77C6}" type="parTrans" cxnId="{09E49099-933C-4D2F-8D31-356C5BD800E8}">
      <dgm:prSet/>
      <dgm:spPr/>
      <dgm:t>
        <a:bodyPr/>
        <a:lstStyle/>
        <a:p>
          <a:endParaRPr lang="en-US"/>
        </a:p>
      </dgm:t>
    </dgm:pt>
    <dgm:pt modelId="{6E88CA2A-0924-40A1-89E6-C8E548E389F4}" type="sibTrans" cxnId="{09E49099-933C-4D2F-8D31-356C5BD800E8}">
      <dgm:prSet/>
      <dgm:spPr/>
      <dgm:t>
        <a:bodyPr/>
        <a:lstStyle/>
        <a:p>
          <a:endParaRPr lang="en-US"/>
        </a:p>
      </dgm:t>
    </dgm:pt>
    <dgm:pt modelId="{1C2498B8-5146-4B83-B932-B4530F6DDFFA}">
      <dgm:prSet custT="1"/>
      <dgm:spPr/>
      <dgm:t>
        <a:bodyPr/>
        <a:lstStyle/>
        <a:p>
          <a:r>
            <a:rPr lang="en-GB" sz="1600" dirty="0"/>
            <a:t>Can be tailored to meet specific business requirements</a:t>
          </a:r>
          <a:endParaRPr lang="en-US" sz="1600" dirty="0"/>
        </a:p>
      </dgm:t>
    </dgm:pt>
    <dgm:pt modelId="{41463E09-70BE-4C9C-AAC1-746480FE7BF0}" type="parTrans" cxnId="{10B3943F-239D-4B88-938B-6AD6DED36D5A}">
      <dgm:prSet/>
      <dgm:spPr/>
      <dgm:t>
        <a:bodyPr/>
        <a:lstStyle/>
        <a:p>
          <a:endParaRPr lang="en-US"/>
        </a:p>
      </dgm:t>
    </dgm:pt>
    <dgm:pt modelId="{661F937F-AAF0-413F-A6FC-D3CEA9546120}" type="sibTrans" cxnId="{10B3943F-239D-4B88-938B-6AD6DED36D5A}">
      <dgm:prSet/>
      <dgm:spPr/>
      <dgm:t>
        <a:bodyPr/>
        <a:lstStyle/>
        <a:p>
          <a:endParaRPr lang="en-US"/>
        </a:p>
      </dgm:t>
    </dgm:pt>
    <dgm:pt modelId="{7A70343C-FD36-4BBC-B641-7E0015E56543}">
      <dgm:prSet custT="1"/>
      <dgm:spPr/>
      <dgm:t>
        <a:bodyPr/>
        <a:lstStyle/>
        <a:p>
          <a:r>
            <a:rPr lang="en-GB" sz="1600" dirty="0"/>
            <a:t>Monitors productivity and encourages positive time management</a:t>
          </a:r>
          <a:endParaRPr lang="en-US" sz="1600" dirty="0"/>
        </a:p>
      </dgm:t>
    </dgm:pt>
    <dgm:pt modelId="{86083C8B-CC35-4D0A-895A-03D501D4004E}" type="parTrans" cxnId="{71764DFC-6A04-48BF-861C-08FB70413C41}">
      <dgm:prSet/>
      <dgm:spPr/>
      <dgm:t>
        <a:bodyPr/>
        <a:lstStyle/>
        <a:p>
          <a:endParaRPr lang="en-US"/>
        </a:p>
      </dgm:t>
    </dgm:pt>
    <dgm:pt modelId="{9775D566-FCF6-4960-8AE7-39E311C72963}" type="sibTrans" cxnId="{71764DFC-6A04-48BF-861C-08FB70413C41}">
      <dgm:prSet/>
      <dgm:spPr/>
      <dgm:t>
        <a:bodyPr/>
        <a:lstStyle/>
        <a:p>
          <a:endParaRPr lang="en-US"/>
        </a:p>
      </dgm:t>
    </dgm:pt>
    <dgm:pt modelId="{CBA87867-FF06-424A-9432-806D306CEEA9}">
      <dgm:prSet phldrT="[Text]" phldr="0" custT="1"/>
      <dgm:spPr/>
      <dgm:t>
        <a:bodyPr/>
        <a:lstStyle/>
        <a:p>
          <a:pPr algn="ctr"/>
          <a:r>
            <a:rPr lang="en-GB" sz="1600" dirty="0"/>
            <a:t>One of the biggest disadvantages is that the tool can be costly to run, according to hub.educationalwave.com (2025)</a:t>
          </a:r>
        </a:p>
      </dgm:t>
    </dgm:pt>
    <dgm:pt modelId="{B9390EDA-5F3B-4920-BF87-F7830E35AF71}" type="parTrans" cxnId="{CCCF5ADF-6F92-478A-9295-4CA20583D77A}">
      <dgm:prSet/>
      <dgm:spPr/>
      <dgm:t>
        <a:bodyPr/>
        <a:lstStyle/>
        <a:p>
          <a:endParaRPr lang="en-GB"/>
        </a:p>
      </dgm:t>
    </dgm:pt>
    <dgm:pt modelId="{4BFAE057-9B5E-4104-B0F9-EDC1723C64E9}" type="sibTrans" cxnId="{CCCF5ADF-6F92-478A-9295-4CA20583D77A}">
      <dgm:prSet/>
      <dgm:spPr/>
      <dgm:t>
        <a:bodyPr/>
        <a:lstStyle/>
        <a:p>
          <a:endParaRPr lang="en-GB"/>
        </a:p>
      </dgm:t>
    </dgm:pt>
    <dgm:pt modelId="{FC78B053-D910-4975-AFC9-1D2B6108AE16}">
      <dgm:prSet phldrT="[Text]" phldr="0" custT="1"/>
      <dgm:spPr/>
      <dgm:t>
        <a:bodyPr/>
        <a:lstStyle/>
        <a:p>
          <a:r>
            <a:rPr lang="en-GB" sz="1600" dirty="0"/>
            <a:t>Some people may find the usage difficult to navigate without training  even with in app tools</a:t>
          </a:r>
        </a:p>
      </dgm:t>
    </dgm:pt>
    <dgm:pt modelId="{198B5A5C-2E8E-485A-BBD3-A37EFBDE888D}" type="parTrans" cxnId="{A31AFE45-D8CD-4AD6-90F6-E2B10F6F8751}">
      <dgm:prSet/>
      <dgm:spPr/>
      <dgm:t>
        <a:bodyPr/>
        <a:lstStyle/>
        <a:p>
          <a:endParaRPr lang="en-GB"/>
        </a:p>
      </dgm:t>
    </dgm:pt>
    <dgm:pt modelId="{BE69E45A-7267-4F5E-98A6-7CDDD3EF2954}" type="sibTrans" cxnId="{A31AFE45-D8CD-4AD6-90F6-E2B10F6F8751}">
      <dgm:prSet/>
      <dgm:spPr/>
      <dgm:t>
        <a:bodyPr/>
        <a:lstStyle/>
        <a:p>
          <a:endParaRPr lang="en-GB"/>
        </a:p>
      </dgm:t>
    </dgm:pt>
    <dgm:pt modelId="{F86494F5-3458-469B-B623-77C34D6587B5}">
      <dgm:prSet phldrT="[Text]" phldr="0" custT="1"/>
      <dgm:spPr/>
      <dgm:t>
        <a:bodyPr/>
        <a:lstStyle/>
        <a:p>
          <a:r>
            <a:rPr lang="en-GB" sz="1600" dirty="0"/>
            <a:t>Has potential risks of  issues relating to synchronisation based on feedback provided in surveys </a:t>
          </a:r>
        </a:p>
      </dgm:t>
    </dgm:pt>
    <dgm:pt modelId="{DBE91229-461E-438E-A560-B19F4F48BC51}" type="parTrans" cxnId="{13C25DEF-4581-4D2A-AE1A-E2AA00417C0F}">
      <dgm:prSet/>
      <dgm:spPr/>
      <dgm:t>
        <a:bodyPr/>
        <a:lstStyle/>
        <a:p>
          <a:endParaRPr lang="en-GB"/>
        </a:p>
      </dgm:t>
    </dgm:pt>
    <dgm:pt modelId="{EB0A2100-08AE-446C-94A5-135C526EA062}" type="sibTrans" cxnId="{13C25DEF-4581-4D2A-AE1A-E2AA00417C0F}">
      <dgm:prSet/>
      <dgm:spPr/>
      <dgm:t>
        <a:bodyPr/>
        <a:lstStyle/>
        <a:p>
          <a:endParaRPr lang="en-GB"/>
        </a:p>
      </dgm:t>
    </dgm:pt>
    <dgm:pt modelId="{C4EF39A3-EE2B-4879-B377-6749B3B0F7ED}">
      <dgm:prSet phldrT="[Text]" phldr="0"/>
      <dgm:spPr/>
      <dgm:t>
        <a:bodyPr/>
        <a:lstStyle/>
        <a:p>
          <a:r>
            <a:rPr lang="en-GB" dirty="0"/>
            <a:t>VS</a:t>
          </a:r>
        </a:p>
      </dgm:t>
    </dgm:pt>
    <dgm:pt modelId="{A68DAE12-2AF1-4EFD-9A84-9410FBD4E2F1}" type="parTrans" cxnId="{BF614534-3FB1-44DC-B68F-29F5BB158053}">
      <dgm:prSet/>
      <dgm:spPr/>
      <dgm:t>
        <a:bodyPr/>
        <a:lstStyle/>
        <a:p>
          <a:endParaRPr lang="en-GB"/>
        </a:p>
      </dgm:t>
    </dgm:pt>
    <dgm:pt modelId="{281944F8-FC19-4471-A74C-5420F762E771}" type="sibTrans" cxnId="{BF614534-3FB1-44DC-B68F-29F5BB158053}">
      <dgm:prSet/>
      <dgm:spPr/>
      <dgm:t>
        <a:bodyPr/>
        <a:lstStyle/>
        <a:p>
          <a:endParaRPr lang="en-GB"/>
        </a:p>
      </dgm:t>
    </dgm:pt>
    <dgm:pt modelId="{E958EA56-A7FC-44B0-81FE-4E93BB57EA64}" type="pres">
      <dgm:prSet presAssocID="{F703EEA2-D87F-4B80-BECE-49B604EF45DE}" presName="Name0" presStyleCnt="0">
        <dgm:presLayoutVars>
          <dgm:dir/>
          <dgm:resizeHandles val="exact"/>
        </dgm:presLayoutVars>
      </dgm:prSet>
      <dgm:spPr/>
    </dgm:pt>
    <dgm:pt modelId="{1C821A53-86E0-46B7-BB11-D83DE41353B7}" type="pres">
      <dgm:prSet presAssocID="{ED37B091-6346-498A-88A6-1C8013CF1676}" presName="node" presStyleLbl="node1" presStyleIdx="0" presStyleCnt="8">
        <dgm:presLayoutVars>
          <dgm:bulletEnabled val="1"/>
        </dgm:presLayoutVars>
      </dgm:prSet>
      <dgm:spPr/>
    </dgm:pt>
    <dgm:pt modelId="{DA2CB4B9-0326-4CC9-96FE-505536AC3B0B}" type="pres">
      <dgm:prSet presAssocID="{0BAED7CB-F366-499E-AAE9-BCBB64B8E594}" presName="sibTrans" presStyleLbl="sibTrans1D1" presStyleIdx="0" presStyleCnt="7"/>
      <dgm:spPr/>
    </dgm:pt>
    <dgm:pt modelId="{86C95E49-4400-4CE6-BE2E-26A594A5A95D}" type="pres">
      <dgm:prSet presAssocID="{0BAED7CB-F366-499E-AAE9-BCBB64B8E594}" presName="connectorText" presStyleLbl="sibTrans1D1" presStyleIdx="0" presStyleCnt="7"/>
      <dgm:spPr/>
    </dgm:pt>
    <dgm:pt modelId="{AD41B259-37B5-4B4B-976C-A0B172CA8D2B}" type="pres">
      <dgm:prSet presAssocID="{99CA68E8-2FA7-445C-AB68-B2B728633553}" presName="node" presStyleLbl="node1" presStyleIdx="1" presStyleCnt="8">
        <dgm:presLayoutVars>
          <dgm:bulletEnabled val="1"/>
        </dgm:presLayoutVars>
      </dgm:prSet>
      <dgm:spPr/>
    </dgm:pt>
    <dgm:pt modelId="{34838322-C30D-4C60-A6AC-86D65739B187}" type="pres">
      <dgm:prSet presAssocID="{6E88CA2A-0924-40A1-89E6-C8E548E389F4}" presName="sibTrans" presStyleLbl="sibTrans1D1" presStyleIdx="1" presStyleCnt="7"/>
      <dgm:spPr/>
    </dgm:pt>
    <dgm:pt modelId="{B215FA2C-7B79-4FF2-8F9D-47A91B11ABAE}" type="pres">
      <dgm:prSet presAssocID="{6E88CA2A-0924-40A1-89E6-C8E548E389F4}" presName="connectorText" presStyleLbl="sibTrans1D1" presStyleIdx="1" presStyleCnt="7"/>
      <dgm:spPr/>
    </dgm:pt>
    <dgm:pt modelId="{D78D098D-72A7-4214-A377-B0A83B427975}" type="pres">
      <dgm:prSet presAssocID="{1C2498B8-5146-4B83-B932-B4530F6DDFFA}" presName="node" presStyleLbl="node1" presStyleIdx="2" presStyleCnt="8">
        <dgm:presLayoutVars>
          <dgm:bulletEnabled val="1"/>
        </dgm:presLayoutVars>
      </dgm:prSet>
      <dgm:spPr/>
    </dgm:pt>
    <dgm:pt modelId="{F1E4E204-B414-4E6B-9018-7D0A2233259F}" type="pres">
      <dgm:prSet presAssocID="{661F937F-AAF0-413F-A6FC-D3CEA9546120}" presName="sibTrans" presStyleLbl="sibTrans1D1" presStyleIdx="2" presStyleCnt="7"/>
      <dgm:spPr/>
    </dgm:pt>
    <dgm:pt modelId="{6193BF37-0351-48DF-AFC0-E5A16EF8CB77}" type="pres">
      <dgm:prSet presAssocID="{661F937F-AAF0-413F-A6FC-D3CEA9546120}" presName="connectorText" presStyleLbl="sibTrans1D1" presStyleIdx="2" presStyleCnt="7"/>
      <dgm:spPr/>
    </dgm:pt>
    <dgm:pt modelId="{60EF7445-B7B7-4A51-8069-474992D51BDC}" type="pres">
      <dgm:prSet presAssocID="{7A70343C-FD36-4BBC-B641-7E0015E56543}" presName="node" presStyleLbl="node1" presStyleIdx="3" presStyleCnt="8">
        <dgm:presLayoutVars>
          <dgm:bulletEnabled val="1"/>
        </dgm:presLayoutVars>
      </dgm:prSet>
      <dgm:spPr/>
    </dgm:pt>
    <dgm:pt modelId="{E29D90F0-0A3B-415E-B0D7-382136FE9797}" type="pres">
      <dgm:prSet presAssocID="{9775D566-FCF6-4960-8AE7-39E311C72963}" presName="sibTrans" presStyleLbl="sibTrans1D1" presStyleIdx="3" presStyleCnt="7"/>
      <dgm:spPr/>
    </dgm:pt>
    <dgm:pt modelId="{6986992A-990A-44BD-A95D-4743F19EA97B}" type="pres">
      <dgm:prSet presAssocID="{9775D566-FCF6-4960-8AE7-39E311C72963}" presName="connectorText" presStyleLbl="sibTrans1D1" presStyleIdx="3" presStyleCnt="7"/>
      <dgm:spPr/>
    </dgm:pt>
    <dgm:pt modelId="{1761F93D-8973-40C3-9A73-F896A03FACC9}" type="pres">
      <dgm:prSet presAssocID="{C4EF39A3-EE2B-4879-B377-6749B3B0F7ED}" presName="node" presStyleLbl="node1" presStyleIdx="4" presStyleCnt="8">
        <dgm:presLayoutVars>
          <dgm:bulletEnabled val="1"/>
        </dgm:presLayoutVars>
      </dgm:prSet>
      <dgm:spPr/>
    </dgm:pt>
    <dgm:pt modelId="{8FE15EFF-C77A-4EA3-A1A0-A633E921D0E7}" type="pres">
      <dgm:prSet presAssocID="{281944F8-FC19-4471-A74C-5420F762E771}" presName="sibTrans" presStyleLbl="sibTrans1D1" presStyleIdx="4" presStyleCnt="7"/>
      <dgm:spPr/>
    </dgm:pt>
    <dgm:pt modelId="{4D61FA4E-A759-46B3-83C5-608341AC1C4F}" type="pres">
      <dgm:prSet presAssocID="{281944F8-FC19-4471-A74C-5420F762E771}" presName="connectorText" presStyleLbl="sibTrans1D1" presStyleIdx="4" presStyleCnt="7"/>
      <dgm:spPr/>
    </dgm:pt>
    <dgm:pt modelId="{A9C044A1-6522-4DDE-BD40-6660A5F6154C}" type="pres">
      <dgm:prSet presAssocID="{CBA87867-FF06-424A-9432-806D306CEEA9}" presName="node" presStyleLbl="node1" presStyleIdx="5" presStyleCnt="8" custLinFactNeighborX="-757" custLinFactNeighborY="19229">
        <dgm:presLayoutVars>
          <dgm:bulletEnabled val="1"/>
        </dgm:presLayoutVars>
      </dgm:prSet>
      <dgm:spPr/>
    </dgm:pt>
    <dgm:pt modelId="{3BF85F38-8AFB-4A80-BFEA-0E9754D9D920}" type="pres">
      <dgm:prSet presAssocID="{4BFAE057-9B5E-4104-B0F9-EDC1723C64E9}" presName="sibTrans" presStyleLbl="sibTrans1D1" presStyleIdx="5" presStyleCnt="7"/>
      <dgm:spPr/>
    </dgm:pt>
    <dgm:pt modelId="{6A77EC67-9246-48F5-A248-373931BB93AB}" type="pres">
      <dgm:prSet presAssocID="{4BFAE057-9B5E-4104-B0F9-EDC1723C64E9}" presName="connectorText" presStyleLbl="sibTrans1D1" presStyleIdx="5" presStyleCnt="7"/>
      <dgm:spPr/>
    </dgm:pt>
    <dgm:pt modelId="{2955BBCC-15FB-4F80-BB63-FCEDA3F34AD8}" type="pres">
      <dgm:prSet presAssocID="{FC78B053-D910-4975-AFC9-1D2B6108AE16}" presName="node" presStyleLbl="node1" presStyleIdx="6" presStyleCnt="8">
        <dgm:presLayoutVars>
          <dgm:bulletEnabled val="1"/>
        </dgm:presLayoutVars>
      </dgm:prSet>
      <dgm:spPr/>
    </dgm:pt>
    <dgm:pt modelId="{85F7A75A-30FD-45AD-98B1-B8CA62020A5D}" type="pres">
      <dgm:prSet presAssocID="{BE69E45A-7267-4F5E-98A6-7CDDD3EF2954}" presName="sibTrans" presStyleLbl="sibTrans1D1" presStyleIdx="6" presStyleCnt="7"/>
      <dgm:spPr/>
    </dgm:pt>
    <dgm:pt modelId="{349066EA-7365-471F-9606-2E561A620D89}" type="pres">
      <dgm:prSet presAssocID="{BE69E45A-7267-4F5E-98A6-7CDDD3EF2954}" presName="connectorText" presStyleLbl="sibTrans1D1" presStyleIdx="6" presStyleCnt="7"/>
      <dgm:spPr/>
    </dgm:pt>
    <dgm:pt modelId="{D01E6AFC-4902-45C9-B9A9-2E12EA15BBAE}" type="pres">
      <dgm:prSet presAssocID="{F86494F5-3458-469B-B623-77C34D6587B5}" presName="node" presStyleLbl="node1" presStyleIdx="7" presStyleCnt="8">
        <dgm:presLayoutVars>
          <dgm:bulletEnabled val="1"/>
        </dgm:presLayoutVars>
      </dgm:prSet>
      <dgm:spPr/>
    </dgm:pt>
  </dgm:ptLst>
  <dgm:cxnLst>
    <dgm:cxn modelId="{CB500D01-9182-49AE-B09E-06967FB20D8C}" type="presOf" srcId="{6E88CA2A-0924-40A1-89E6-C8E548E389F4}" destId="{B215FA2C-7B79-4FF2-8F9D-47A91B11ABAE}" srcOrd="1" destOrd="0" presId="urn:microsoft.com/office/officeart/2016/7/layout/RepeatingBendingProcessNew"/>
    <dgm:cxn modelId="{2C7A1102-A631-447E-8E81-ED6588F13F35}" type="presOf" srcId="{99CA68E8-2FA7-445C-AB68-B2B728633553}" destId="{AD41B259-37B5-4B4B-976C-A0B172CA8D2B}" srcOrd="0" destOrd="0" presId="urn:microsoft.com/office/officeart/2016/7/layout/RepeatingBendingProcessNew"/>
    <dgm:cxn modelId="{FB77A513-A43D-40FC-87E9-D714446B1B0E}" type="presOf" srcId="{7A70343C-FD36-4BBC-B641-7E0015E56543}" destId="{60EF7445-B7B7-4A51-8069-474992D51BDC}" srcOrd="0" destOrd="0" presId="urn:microsoft.com/office/officeart/2016/7/layout/RepeatingBendingProcessNew"/>
    <dgm:cxn modelId="{1BE6BD20-C656-4C52-9198-5066748BDECB}" type="presOf" srcId="{281944F8-FC19-4471-A74C-5420F762E771}" destId="{4D61FA4E-A759-46B3-83C5-608341AC1C4F}" srcOrd="1" destOrd="0" presId="urn:microsoft.com/office/officeart/2016/7/layout/RepeatingBendingProcessNew"/>
    <dgm:cxn modelId="{C422D02C-A2B1-49E9-8618-9BD51228A171}" type="presOf" srcId="{1C2498B8-5146-4B83-B932-B4530F6DDFFA}" destId="{D78D098D-72A7-4214-A377-B0A83B427975}" srcOrd="0" destOrd="0" presId="urn:microsoft.com/office/officeart/2016/7/layout/RepeatingBendingProcessNew"/>
    <dgm:cxn modelId="{F4A5DF2F-118F-45BC-8DB6-DA75000C27E1}" type="presOf" srcId="{6E88CA2A-0924-40A1-89E6-C8E548E389F4}" destId="{34838322-C30D-4C60-A6AC-86D65739B187}" srcOrd="0" destOrd="0" presId="urn:microsoft.com/office/officeart/2016/7/layout/RepeatingBendingProcessNew"/>
    <dgm:cxn modelId="{BF614534-3FB1-44DC-B68F-29F5BB158053}" srcId="{F703EEA2-D87F-4B80-BECE-49B604EF45DE}" destId="{C4EF39A3-EE2B-4879-B377-6749B3B0F7ED}" srcOrd="4" destOrd="0" parTransId="{A68DAE12-2AF1-4EFD-9A84-9410FBD4E2F1}" sibTransId="{281944F8-FC19-4471-A74C-5420F762E771}"/>
    <dgm:cxn modelId="{06D69538-5BF1-4DCD-8DB9-11D1CD9FE6AC}" type="presOf" srcId="{F86494F5-3458-469B-B623-77C34D6587B5}" destId="{D01E6AFC-4902-45C9-B9A9-2E12EA15BBAE}" srcOrd="0" destOrd="0" presId="urn:microsoft.com/office/officeart/2016/7/layout/RepeatingBendingProcessNew"/>
    <dgm:cxn modelId="{3B21DB38-10FD-43E6-9895-B6CA01DA186E}" type="presOf" srcId="{4BFAE057-9B5E-4104-B0F9-EDC1723C64E9}" destId="{3BF85F38-8AFB-4A80-BFEA-0E9754D9D920}" srcOrd="0" destOrd="0" presId="urn:microsoft.com/office/officeart/2016/7/layout/RepeatingBendingProcessNew"/>
    <dgm:cxn modelId="{10B3943F-239D-4B88-938B-6AD6DED36D5A}" srcId="{F703EEA2-D87F-4B80-BECE-49B604EF45DE}" destId="{1C2498B8-5146-4B83-B932-B4530F6DDFFA}" srcOrd="2" destOrd="0" parTransId="{41463E09-70BE-4C9C-AAC1-746480FE7BF0}" sibTransId="{661F937F-AAF0-413F-A6FC-D3CEA9546120}"/>
    <dgm:cxn modelId="{EE930E41-8138-4B95-94A4-027DE22CA30A}" type="presOf" srcId="{FC78B053-D910-4975-AFC9-1D2B6108AE16}" destId="{2955BBCC-15FB-4F80-BB63-FCEDA3F34AD8}" srcOrd="0" destOrd="0" presId="urn:microsoft.com/office/officeart/2016/7/layout/RepeatingBendingProcessNew"/>
    <dgm:cxn modelId="{9E356942-7B6C-413C-96D8-F9EBA2CB3C87}" type="presOf" srcId="{BE69E45A-7267-4F5E-98A6-7CDDD3EF2954}" destId="{85F7A75A-30FD-45AD-98B1-B8CA62020A5D}" srcOrd="0" destOrd="0" presId="urn:microsoft.com/office/officeart/2016/7/layout/RepeatingBendingProcessNew"/>
    <dgm:cxn modelId="{A31AFE45-D8CD-4AD6-90F6-E2B10F6F8751}" srcId="{F703EEA2-D87F-4B80-BECE-49B604EF45DE}" destId="{FC78B053-D910-4975-AFC9-1D2B6108AE16}" srcOrd="6" destOrd="0" parTransId="{198B5A5C-2E8E-485A-BBD3-A37EFBDE888D}" sibTransId="{BE69E45A-7267-4F5E-98A6-7CDDD3EF2954}"/>
    <dgm:cxn modelId="{987D0546-8D86-4B56-BAFF-C775E428DDDC}" type="presOf" srcId="{9775D566-FCF6-4960-8AE7-39E311C72963}" destId="{6986992A-990A-44BD-A95D-4743F19EA97B}" srcOrd="1" destOrd="0" presId="urn:microsoft.com/office/officeart/2016/7/layout/RepeatingBendingProcessNew"/>
    <dgm:cxn modelId="{0035C367-AD5F-41BF-92A4-96145CBA5A9E}" type="presOf" srcId="{CBA87867-FF06-424A-9432-806D306CEEA9}" destId="{A9C044A1-6522-4DDE-BD40-6660A5F6154C}" srcOrd="0" destOrd="0" presId="urn:microsoft.com/office/officeart/2016/7/layout/RepeatingBendingProcessNew"/>
    <dgm:cxn modelId="{D2E99B68-ADA9-44D8-AEC8-7A4273B713A9}" type="presOf" srcId="{BE69E45A-7267-4F5E-98A6-7CDDD3EF2954}" destId="{349066EA-7365-471F-9606-2E561A620D89}" srcOrd="1" destOrd="0" presId="urn:microsoft.com/office/officeart/2016/7/layout/RepeatingBendingProcessNew"/>
    <dgm:cxn modelId="{904DB649-8C77-443D-8BE7-67B94607B997}" type="presOf" srcId="{0BAED7CB-F366-499E-AAE9-BCBB64B8E594}" destId="{DA2CB4B9-0326-4CC9-96FE-505536AC3B0B}" srcOrd="0" destOrd="0" presId="urn:microsoft.com/office/officeart/2016/7/layout/RepeatingBendingProcessNew"/>
    <dgm:cxn modelId="{0498796B-4BC8-48DD-BCC7-7FE61894B082}" type="presOf" srcId="{0BAED7CB-F366-499E-AAE9-BCBB64B8E594}" destId="{86C95E49-4400-4CE6-BE2E-26A594A5A95D}" srcOrd="1" destOrd="0" presId="urn:microsoft.com/office/officeart/2016/7/layout/RepeatingBendingProcessNew"/>
    <dgm:cxn modelId="{7133224D-216B-4B67-9615-C151F84A6EDA}" type="presOf" srcId="{ED37B091-6346-498A-88A6-1C8013CF1676}" destId="{1C821A53-86E0-46B7-BB11-D83DE41353B7}" srcOrd="0" destOrd="0" presId="urn:microsoft.com/office/officeart/2016/7/layout/RepeatingBendingProcessNew"/>
    <dgm:cxn modelId="{B4921F6F-4B5A-48B2-B788-F84EA058CECE}" type="presOf" srcId="{9775D566-FCF6-4960-8AE7-39E311C72963}" destId="{E29D90F0-0A3B-415E-B0D7-382136FE9797}" srcOrd="0" destOrd="0" presId="urn:microsoft.com/office/officeart/2016/7/layout/RepeatingBendingProcessNew"/>
    <dgm:cxn modelId="{18C5968D-CB3D-4C18-94C2-B3369692D8AA}" type="presOf" srcId="{4BFAE057-9B5E-4104-B0F9-EDC1723C64E9}" destId="{6A77EC67-9246-48F5-A248-373931BB93AB}" srcOrd="1" destOrd="0" presId="urn:microsoft.com/office/officeart/2016/7/layout/RepeatingBendingProcessNew"/>
    <dgm:cxn modelId="{09E49099-933C-4D2F-8D31-356C5BD800E8}" srcId="{F703EEA2-D87F-4B80-BECE-49B604EF45DE}" destId="{99CA68E8-2FA7-445C-AB68-B2B728633553}" srcOrd="1" destOrd="0" parTransId="{7A182C5E-502C-464C-BE84-4A6FC43B77C6}" sibTransId="{6E88CA2A-0924-40A1-89E6-C8E548E389F4}"/>
    <dgm:cxn modelId="{D2DBB49D-A101-4964-A40F-5694539F5801}" type="presOf" srcId="{661F937F-AAF0-413F-A6FC-D3CEA9546120}" destId="{6193BF37-0351-48DF-AFC0-E5A16EF8CB77}" srcOrd="1" destOrd="0" presId="urn:microsoft.com/office/officeart/2016/7/layout/RepeatingBendingProcessNew"/>
    <dgm:cxn modelId="{FE2714A0-6B15-4AC4-AF4D-9E64D908BBF0}" srcId="{F703EEA2-D87F-4B80-BECE-49B604EF45DE}" destId="{ED37B091-6346-498A-88A6-1C8013CF1676}" srcOrd="0" destOrd="0" parTransId="{24E8FC18-9802-49D2-A631-C4EB6CCB84AA}" sibTransId="{0BAED7CB-F366-499E-AAE9-BCBB64B8E594}"/>
    <dgm:cxn modelId="{642CE9A0-237A-42FF-8AA0-A3DCAAFB6679}" type="presOf" srcId="{F703EEA2-D87F-4B80-BECE-49B604EF45DE}" destId="{E958EA56-A7FC-44B0-81FE-4E93BB57EA64}" srcOrd="0" destOrd="0" presId="urn:microsoft.com/office/officeart/2016/7/layout/RepeatingBendingProcessNew"/>
    <dgm:cxn modelId="{CCCF5ADF-6F92-478A-9295-4CA20583D77A}" srcId="{F703EEA2-D87F-4B80-BECE-49B604EF45DE}" destId="{CBA87867-FF06-424A-9432-806D306CEEA9}" srcOrd="5" destOrd="0" parTransId="{B9390EDA-5F3B-4920-BF87-F7830E35AF71}" sibTransId="{4BFAE057-9B5E-4104-B0F9-EDC1723C64E9}"/>
    <dgm:cxn modelId="{21CDDBEA-CB12-42B7-9F7A-9439E0667ED6}" type="presOf" srcId="{C4EF39A3-EE2B-4879-B377-6749B3B0F7ED}" destId="{1761F93D-8973-40C3-9A73-F896A03FACC9}" srcOrd="0" destOrd="0" presId="urn:microsoft.com/office/officeart/2016/7/layout/RepeatingBendingProcessNew"/>
    <dgm:cxn modelId="{13C25DEF-4581-4D2A-AE1A-E2AA00417C0F}" srcId="{F703EEA2-D87F-4B80-BECE-49B604EF45DE}" destId="{F86494F5-3458-469B-B623-77C34D6587B5}" srcOrd="7" destOrd="0" parTransId="{DBE91229-461E-438E-A560-B19F4F48BC51}" sibTransId="{EB0A2100-08AE-446C-94A5-135C526EA062}"/>
    <dgm:cxn modelId="{576648F1-898B-45CC-A482-5562128341A4}" type="presOf" srcId="{281944F8-FC19-4471-A74C-5420F762E771}" destId="{8FE15EFF-C77A-4EA3-A1A0-A633E921D0E7}" srcOrd="0" destOrd="0" presId="urn:microsoft.com/office/officeart/2016/7/layout/RepeatingBendingProcessNew"/>
    <dgm:cxn modelId="{71764DFC-6A04-48BF-861C-08FB70413C41}" srcId="{F703EEA2-D87F-4B80-BECE-49B604EF45DE}" destId="{7A70343C-FD36-4BBC-B641-7E0015E56543}" srcOrd="3" destOrd="0" parTransId="{86083C8B-CC35-4D0A-895A-03D501D4004E}" sibTransId="{9775D566-FCF6-4960-8AE7-39E311C72963}"/>
    <dgm:cxn modelId="{654F32FE-7CAB-4DA4-BDA8-2A0F5D542870}" type="presOf" srcId="{661F937F-AAF0-413F-A6FC-D3CEA9546120}" destId="{F1E4E204-B414-4E6B-9018-7D0A2233259F}" srcOrd="0" destOrd="0" presId="urn:microsoft.com/office/officeart/2016/7/layout/RepeatingBendingProcessNew"/>
    <dgm:cxn modelId="{E900B787-5FF9-41DD-86DC-6F8CC2FEB368}" type="presParOf" srcId="{E958EA56-A7FC-44B0-81FE-4E93BB57EA64}" destId="{1C821A53-86E0-46B7-BB11-D83DE41353B7}" srcOrd="0" destOrd="0" presId="urn:microsoft.com/office/officeart/2016/7/layout/RepeatingBendingProcessNew"/>
    <dgm:cxn modelId="{23362437-C978-4B85-A305-4818CE1B7ECF}" type="presParOf" srcId="{E958EA56-A7FC-44B0-81FE-4E93BB57EA64}" destId="{DA2CB4B9-0326-4CC9-96FE-505536AC3B0B}" srcOrd="1" destOrd="0" presId="urn:microsoft.com/office/officeart/2016/7/layout/RepeatingBendingProcessNew"/>
    <dgm:cxn modelId="{D927F1F5-611B-4A2D-BC98-CED055DCBCE0}" type="presParOf" srcId="{DA2CB4B9-0326-4CC9-96FE-505536AC3B0B}" destId="{86C95E49-4400-4CE6-BE2E-26A594A5A95D}" srcOrd="0" destOrd="0" presId="urn:microsoft.com/office/officeart/2016/7/layout/RepeatingBendingProcessNew"/>
    <dgm:cxn modelId="{77B0FD30-691B-4DA0-B286-41DB87FDDEC6}" type="presParOf" srcId="{E958EA56-A7FC-44B0-81FE-4E93BB57EA64}" destId="{AD41B259-37B5-4B4B-976C-A0B172CA8D2B}" srcOrd="2" destOrd="0" presId="urn:microsoft.com/office/officeart/2016/7/layout/RepeatingBendingProcessNew"/>
    <dgm:cxn modelId="{2C94ACC7-1DEB-4E51-B557-E03404098455}" type="presParOf" srcId="{E958EA56-A7FC-44B0-81FE-4E93BB57EA64}" destId="{34838322-C30D-4C60-A6AC-86D65739B187}" srcOrd="3" destOrd="0" presId="urn:microsoft.com/office/officeart/2016/7/layout/RepeatingBendingProcessNew"/>
    <dgm:cxn modelId="{DD1A736F-07F3-4951-B4FE-42F284667663}" type="presParOf" srcId="{34838322-C30D-4C60-A6AC-86D65739B187}" destId="{B215FA2C-7B79-4FF2-8F9D-47A91B11ABAE}" srcOrd="0" destOrd="0" presId="urn:microsoft.com/office/officeart/2016/7/layout/RepeatingBendingProcessNew"/>
    <dgm:cxn modelId="{6ADE0C34-946E-4604-8AD9-309BBEA18DB3}" type="presParOf" srcId="{E958EA56-A7FC-44B0-81FE-4E93BB57EA64}" destId="{D78D098D-72A7-4214-A377-B0A83B427975}" srcOrd="4" destOrd="0" presId="urn:microsoft.com/office/officeart/2016/7/layout/RepeatingBendingProcessNew"/>
    <dgm:cxn modelId="{C0BCC134-7D4E-428F-BC93-68100AD66E22}" type="presParOf" srcId="{E958EA56-A7FC-44B0-81FE-4E93BB57EA64}" destId="{F1E4E204-B414-4E6B-9018-7D0A2233259F}" srcOrd="5" destOrd="0" presId="urn:microsoft.com/office/officeart/2016/7/layout/RepeatingBendingProcessNew"/>
    <dgm:cxn modelId="{68208EE3-2DCE-48C1-A11B-C5296CA78929}" type="presParOf" srcId="{F1E4E204-B414-4E6B-9018-7D0A2233259F}" destId="{6193BF37-0351-48DF-AFC0-E5A16EF8CB77}" srcOrd="0" destOrd="0" presId="urn:microsoft.com/office/officeart/2016/7/layout/RepeatingBendingProcessNew"/>
    <dgm:cxn modelId="{01035151-90DE-4EF5-8061-F2AB7A507127}" type="presParOf" srcId="{E958EA56-A7FC-44B0-81FE-4E93BB57EA64}" destId="{60EF7445-B7B7-4A51-8069-474992D51BDC}" srcOrd="6" destOrd="0" presId="urn:microsoft.com/office/officeart/2016/7/layout/RepeatingBendingProcessNew"/>
    <dgm:cxn modelId="{BB6988B7-4869-4475-B0F1-F7E62F706FA7}" type="presParOf" srcId="{E958EA56-A7FC-44B0-81FE-4E93BB57EA64}" destId="{E29D90F0-0A3B-415E-B0D7-382136FE9797}" srcOrd="7" destOrd="0" presId="urn:microsoft.com/office/officeart/2016/7/layout/RepeatingBendingProcessNew"/>
    <dgm:cxn modelId="{F642DB83-8906-44A6-A956-D8B89A7EF48A}" type="presParOf" srcId="{E29D90F0-0A3B-415E-B0D7-382136FE9797}" destId="{6986992A-990A-44BD-A95D-4743F19EA97B}" srcOrd="0" destOrd="0" presId="urn:microsoft.com/office/officeart/2016/7/layout/RepeatingBendingProcessNew"/>
    <dgm:cxn modelId="{708A7EEC-BE89-4F7F-92C4-CBA2BB7F66EA}" type="presParOf" srcId="{E958EA56-A7FC-44B0-81FE-4E93BB57EA64}" destId="{1761F93D-8973-40C3-9A73-F896A03FACC9}" srcOrd="8" destOrd="0" presId="urn:microsoft.com/office/officeart/2016/7/layout/RepeatingBendingProcessNew"/>
    <dgm:cxn modelId="{769241CA-09E6-4B86-B9A4-8B4D2FE1F85B}" type="presParOf" srcId="{E958EA56-A7FC-44B0-81FE-4E93BB57EA64}" destId="{8FE15EFF-C77A-4EA3-A1A0-A633E921D0E7}" srcOrd="9" destOrd="0" presId="urn:microsoft.com/office/officeart/2016/7/layout/RepeatingBendingProcessNew"/>
    <dgm:cxn modelId="{784514A5-4391-45D0-B55A-598303D152EE}" type="presParOf" srcId="{8FE15EFF-C77A-4EA3-A1A0-A633E921D0E7}" destId="{4D61FA4E-A759-46B3-83C5-608341AC1C4F}" srcOrd="0" destOrd="0" presId="urn:microsoft.com/office/officeart/2016/7/layout/RepeatingBendingProcessNew"/>
    <dgm:cxn modelId="{AFC1E6AC-CD12-425C-A348-CC6FFCBFE098}" type="presParOf" srcId="{E958EA56-A7FC-44B0-81FE-4E93BB57EA64}" destId="{A9C044A1-6522-4DDE-BD40-6660A5F6154C}" srcOrd="10" destOrd="0" presId="urn:microsoft.com/office/officeart/2016/7/layout/RepeatingBendingProcessNew"/>
    <dgm:cxn modelId="{31784323-FD34-4C7F-A6D8-2A637964E661}" type="presParOf" srcId="{E958EA56-A7FC-44B0-81FE-4E93BB57EA64}" destId="{3BF85F38-8AFB-4A80-BFEA-0E9754D9D920}" srcOrd="11" destOrd="0" presId="urn:microsoft.com/office/officeart/2016/7/layout/RepeatingBendingProcessNew"/>
    <dgm:cxn modelId="{70E0787D-0827-4F29-AAAE-DF34BD37F193}" type="presParOf" srcId="{3BF85F38-8AFB-4A80-BFEA-0E9754D9D920}" destId="{6A77EC67-9246-48F5-A248-373931BB93AB}" srcOrd="0" destOrd="0" presId="urn:microsoft.com/office/officeart/2016/7/layout/RepeatingBendingProcessNew"/>
    <dgm:cxn modelId="{3A373CD3-DAB4-4BFE-BE40-945EC616DE0A}" type="presParOf" srcId="{E958EA56-A7FC-44B0-81FE-4E93BB57EA64}" destId="{2955BBCC-15FB-4F80-BB63-FCEDA3F34AD8}" srcOrd="12" destOrd="0" presId="urn:microsoft.com/office/officeart/2016/7/layout/RepeatingBendingProcessNew"/>
    <dgm:cxn modelId="{600D6621-D156-4C00-A311-D1BD44BF7155}" type="presParOf" srcId="{E958EA56-A7FC-44B0-81FE-4E93BB57EA64}" destId="{85F7A75A-30FD-45AD-98B1-B8CA62020A5D}" srcOrd="13" destOrd="0" presId="urn:microsoft.com/office/officeart/2016/7/layout/RepeatingBendingProcessNew"/>
    <dgm:cxn modelId="{58E7929A-9942-445C-8365-EAB6A1A576CB}" type="presParOf" srcId="{85F7A75A-30FD-45AD-98B1-B8CA62020A5D}" destId="{349066EA-7365-471F-9606-2E561A620D89}" srcOrd="0" destOrd="0" presId="urn:microsoft.com/office/officeart/2016/7/layout/RepeatingBendingProcessNew"/>
    <dgm:cxn modelId="{C1E5A838-AE06-4D74-A429-833C45521611}" type="presParOf" srcId="{E958EA56-A7FC-44B0-81FE-4E93BB57EA64}" destId="{D01E6AFC-4902-45C9-B9A9-2E12EA15BBAE}"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96A8F-1877-4275-B551-8683AC96244E}"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4C080753-0E12-4D14-8036-8F7AD942DE83}">
      <dgm:prSet/>
      <dgm:spPr/>
      <dgm:t>
        <a:bodyPr/>
        <a:lstStyle/>
        <a:p>
          <a:pPr>
            <a:lnSpc>
              <a:spcPct val="100000"/>
            </a:lnSpc>
          </a:pPr>
          <a:r>
            <a:rPr lang="en-GB" noProof="0" dirty="0"/>
            <a:t>The task: I have been asked to decide which Microsoft 365 tool will be ideal for effectively assisting with file storage and sharing within the workplace, specifically within a nursing home setting.</a:t>
          </a:r>
        </a:p>
      </dgm:t>
    </dgm:pt>
    <dgm:pt modelId="{721AFE6C-D54C-49B8-B9FC-C84C85EC2094}" type="parTrans" cxnId="{15CD20D4-4C52-45FF-BA58-CF40B39BDC64}">
      <dgm:prSet/>
      <dgm:spPr/>
      <dgm:t>
        <a:bodyPr/>
        <a:lstStyle/>
        <a:p>
          <a:endParaRPr lang="en-US"/>
        </a:p>
      </dgm:t>
    </dgm:pt>
    <dgm:pt modelId="{88EEE7EE-1AB3-4FE9-8CEE-74BDF8C40F4E}" type="sibTrans" cxnId="{15CD20D4-4C52-45FF-BA58-CF40B39BDC64}">
      <dgm:prSet/>
      <dgm:spPr/>
      <dgm:t>
        <a:bodyPr/>
        <a:lstStyle/>
        <a:p>
          <a:endParaRPr lang="en-US"/>
        </a:p>
      </dgm:t>
    </dgm:pt>
    <dgm:pt modelId="{112C2D6B-2595-497A-98C7-3956B0144613}">
      <dgm:prSet/>
      <dgm:spPr/>
      <dgm:t>
        <a:bodyPr/>
        <a:lstStyle/>
        <a:p>
          <a:pPr>
            <a:lnSpc>
              <a:spcPct val="100000"/>
            </a:lnSpc>
          </a:pPr>
          <a:r>
            <a:rPr lang="en-GB" dirty="0"/>
            <a:t>The Microsoft 365 tool that I have chosen is One Drive.</a:t>
          </a:r>
          <a:endParaRPr lang="en-US" dirty="0"/>
        </a:p>
      </dgm:t>
    </dgm:pt>
    <dgm:pt modelId="{AEF1EDE3-0AC5-4062-BB2B-4A1A4C7D0D48}" type="parTrans" cxnId="{78358D6C-3485-4B16-9F4B-D44126FC892B}">
      <dgm:prSet/>
      <dgm:spPr/>
      <dgm:t>
        <a:bodyPr/>
        <a:lstStyle/>
        <a:p>
          <a:endParaRPr lang="en-US"/>
        </a:p>
      </dgm:t>
    </dgm:pt>
    <dgm:pt modelId="{1E744133-43A9-4116-8ACE-FAC5E8AD0EF6}" type="sibTrans" cxnId="{78358D6C-3485-4B16-9F4B-D44126FC892B}">
      <dgm:prSet/>
      <dgm:spPr/>
      <dgm:t>
        <a:bodyPr/>
        <a:lstStyle/>
        <a:p>
          <a:endParaRPr lang="en-US"/>
        </a:p>
      </dgm:t>
    </dgm:pt>
    <dgm:pt modelId="{47BE62B6-A95F-4DBA-A11B-5D9CBEE65834}" type="pres">
      <dgm:prSet presAssocID="{C5E96A8F-1877-4275-B551-8683AC96244E}" presName="hierChild1" presStyleCnt="0">
        <dgm:presLayoutVars>
          <dgm:chPref val="1"/>
          <dgm:dir/>
          <dgm:animOne val="branch"/>
          <dgm:animLvl val="lvl"/>
          <dgm:resizeHandles/>
        </dgm:presLayoutVars>
      </dgm:prSet>
      <dgm:spPr/>
    </dgm:pt>
    <dgm:pt modelId="{9834D208-9B4F-4D13-A398-3A523A027023}" type="pres">
      <dgm:prSet presAssocID="{4C080753-0E12-4D14-8036-8F7AD942DE83}" presName="hierRoot1" presStyleCnt="0"/>
      <dgm:spPr/>
    </dgm:pt>
    <dgm:pt modelId="{06E16389-9A0F-4B84-BE0F-A43E58CD9578}" type="pres">
      <dgm:prSet presAssocID="{4C080753-0E12-4D14-8036-8F7AD942DE83}" presName="composite" presStyleCnt="0"/>
      <dgm:spPr/>
    </dgm:pt>
    <dgm:pt modelId="{C99E3113-23DD-45C1-9AC7-2B8E6BE82413}" type="pres">
      <dgm:prSet presAssocID="{4C080753-0E12-4D14-8036-8F7AD942DE83}" presName="background" presStyleLbl="node0" presStyleIdx="0" presStyleCnt="2"/>
      <dgm:spPr/>
    </dgm:pt>
    <dgm:pt modelId="{C43EAC1D-718E-468D-8FF5-CECB2858FD9F}" type="pres">
      <dgm:prSet presAssocID="{4C080753-0E12-4D14-8036-8F7AD942DE83}" presName="text" presStyleLbl="fgAcc0" presStyleIdx="0" presStyleCnt="2">
        <dgm:presLayoutVars>
          <dgm:chPref val="3"/>
        </dgm:presLayoutVars>
      </dgm:prSet>
      <dgm:spPr/>
    </dgm:pt>
    <dgm:pt modelId="{95B0A009-44D2-4DB9-9FAA-972A44D27BAD}" type="pres">
      <dgm:prSet presAssocID="{4C080753-0E12-4D14-8036-8F7AD942DE83}" presName="hierChild2" presStyleCnt="0"/>
      <dgm:spPr/>
    </dgm:pt>
    <dgm:pt modelId="{BC9E4C08-0565-4443-9231-287188F6CABE}" type="pres">
      <dgm:prSet presAssocID="{112C2D6B-2595-497A-98C7-3956B0144613}" presName="hierRoot1" presStyleCnt="0"/>
      <dgm:spPr/>
    </dgm:pt>
    <dgm:pt modelId="{6EE531CB-4483-4B67-9722-B92529A14F97}" type="pres">
      <dgm:prSet presAssocID="{112C2D6B-2595-497A-98C7-3956B0144613}" presName="composite" presStyleCnt="0"/>
      <dgm:spPr/>
    </dgm:pt>
    <dgm:pt modelId="{741E10FF-D4E4-477C-ADA2-4605D9214832}" type="pres">
      <dgm:prSet presAssocID="{112C2D6B-2595-497A-98C7-3956B0144613}" presName="background" presStyleLbl="node0" presStyleIdx="1" presStyleCnt="2"/>
      <dgm:spPr/>
    </dgm:pt>
    <dgm:pt modelId="{4C88E760-73A8-4B13-894A-BC66A75F91FA}" type="pres">
      <dgm:prSet presAssocID="{112C2D6B-2595-497A-98C7-3956B0144613}" presName="text" presStyleLbl="fgAcc0" presStyleIdx="1" presStyleCnt="2">
        <dgm:presLayoutVars>
          <dgm:chPref val="3"/>
        </dgm:presLayoutVars>
      </dgm:prSet>
      <dgm:spPr/>
    </dgm:pt>
    <dgm:pt modelId="{7AB09CAE-1615-499E-87A5-061E4FD216BF}" type="pres">
      <dgm:prSet presAssocID="{112C2D6B-2595-497A-98C7-3956B0144613}" presName="hierChild2" presStyleCnt="0"/>
      <dgm:spPr/>
    </dgm:pt>
  </dgm:ptLst>
  <dgm:cxnLst>
    <dgm:cxn modelId="{3F2DAA25-0C74-45C4-A8FC-EAC03B142D37}" type="presOf" srcId="{4C080753-0E12-4D14-8036-8F7AD942DE83}" destId="{C43EAC1D-718E-468D-8FF5-CECB2858FD9F}" srcOrd="0" destOrd="0" presId="urn:microsoft.com/office/officeart/2005/8/layout/hierarchy1"/>
    <dgm:cxn modelId="{EDEA8E64-6D29-468D-8498-9B7E352B59AB}" type="presOf" srcId="{112C2D6B-2595-497A-98C7-3956B0144613}" destId="{4C88E760-73A8-4B13-894A-BC66A75F91FA}" srcOrd="0" destOrd="0" presId="urn:microsoft.com/office/officeart/2005/8/layout/hierarchy1"/>
    <dgm:cxn modelId="{78358D6C-3485-4B16-9F4B-D44126FC892B}" srcId="{C5E96A8F-1877-4275-B551-8683AC96244E}" destId="{112C2D6B-2595-497A-98C7-3956B0144613}" srcOrd="1" destOrd="0" parTransId="{AEF1EDE3-0AC5-4062-BB2B-4A1A4C7D0D48}" sibTransId="{1E744133-43A9-4116-8ACE-FAC5E8AD0EF6}"/>
    <dgm:cxn modelId="{15CD20D4-4C52-45FF-BA58-CF40B39BDC64}" srcId="{C5E96A8F-1877-4275-B551-8683AC96244E}" destId="{4C080753-0E12-4D14-8036-8F7AD942DE83}" srcOrd="0" destOrd="0" parTransId="{721AFE6C-D54C-49B8-B9FC-C84C85EC2094}" sibTransId="{88EEE7EE-1AB3-4FE9-8CEE-74BDF8C40F4E}"/>
    <dgm:cxn modelId="{C4AA8FDE-30B3-4FBC-8109-0048F703D679}" type="presOf" srcId="{C5E96A8F-1877-4275-B551-8683AC96244E}" destId="{47BE62B6-A95F-4DBA-A11B-5D9CBEE65834}" srcOrd="0" destOrd="0" presId="urn:microsoft.com/office/officeart/2005/8/layout/hierarchy1"/>
    <dgm:cxn modelId="{243BE120-7AC5-4D57-AECD-5FAD68C753D4}" type="presParOf" srcId="{47BE62B6-A95F-4DBA-A11B-5D9CBEE65834}" destId="{9834D208-9B4F-4D13-A398-3A523A027023}" srcOrd="0" destOrd="0" presId="urn:microsoft.com/office/officeart/2005/8/layout/hierarchy1"/>
    <dgm:cxn modelId="{8B5E663E-5620-404B-BF94-A6D615463C49}" type="presParOf" srcId="{9834D208-9B4F-4D13-A398-3A523A027023}" destId="{06E16389-9A0F-4B84-BE0F-A43E58CD9578}" srcOrd="0" destOrd="0" presId="urn:microsoft.com/office/officeart/2005/8/layout/hierarchy1"/>
    <dgm:cxn modelId="{DB00337F-D4CB-4E2E-82F0-BB14DCC10638}" type="presParOf" srcId="{06E16389-9A0F-4B84-BE0F-A43E58CD9578}" destId="{C99E3113-23DD-45C1-9AC7-2B8E6BE82413}" srcOrd="0" destOrd="0" presId="urn:microsoft.com/office/officeart/2005/8/layout/hierarchy1"/>
    <dgm:cxn modelId="{F2B8DF01-0B76-4E91-8AFB-C8D71979BF4C}" type="presParOf" srcId="{06E16389-9A0F-4B84-BE0F-A43E58CD9578}" destId="{C43EAC1D-718E-468D-8FF5-CECB2858FD9F}" srcOrd="1" destOrd="0" presId="urn:microsoft.com/office/officeart/2005/8/layout/hierarchy1"/>
    <dgm:cxn modelId="{E78D5F51-3DAE-41F7-AF71-FD36A610266F}" type="presParOf" srcId="{9834D208-9B4F-4D13-A398-3A523A027023}" destId="{95B0A009-44D2-4DB9-9FAA-972A44D27BAD}" srcOrd="1" destOrd="0" presId="urn:microsoft.com/office/officeart/2005/8/layout/hierarchy1"/>
    <dgm:cxn modelId="{E8653573-18D1-4D35-B09E-698588D2B947}" type="presParOf" srcId="{47BE62B6-A95F-4DBA-A11B-5D9CBEE65834}" destId="{BC9E4C08-0565-4443-9231-287188F6CABE}" srcOrd="1" destOrd="0" presId="urn:microsoft.com/office/officeart/2005/8/layout/hierarchy1"/>
    <dgm:cxn modelId="{FF22F6A8-1BD8-4CEE-BC76-BB3A41CCB9F5}" type="presParOf" srcId="{BC9E4C08-0565-4443-9231-287188F6CABE}" destId="{6EE531CB-4483-4B67-9722-B92529A14F97}" srcOrd="0" destOrd="0" presId="urn:microsoft.com/office/officeart/2005/8/layout/hierarchy1"/>
    <dgm:cxn modelId="{9190E17E-D0BE-4C9F-B4DE-AAE8418CB6DE}" type="presParOf" srcId="{6EE531CB-4483-4B67-9722-B92529A14F97}" destId="{741E10FF-D4E4-477C-ADA2-4605D9214832}" srcOrd="0" destOrd="0" presId="urn:microsoft.com/office/officeart/2005/8/layout/hierarchy1"/>
    <dgm:cxn modelId="{3833A3FF-EE46-471A-A9E2-7353BF188B5A}" type="presParOf" srcId="{6EE531CB-4483-4B67-9722-B92529A14F97}" destId="{4C88E760-73A8-4B13-894A-BC66A75F91FA}" srcOrd="1" destOrd="0" presId="urn:microsoft.com/office/officeart/2005/8/layout/hierarchy1"/>
    <dgm:cxn modelId="{C5F7D36F-73C6-461D-824F-64FB5C75C75D}" type="presParOf" srcId="{BC9E4C08-0565-4443-9231-287188F6CABE}" destId="{7AB09CAE-1615-499E-87A5-061E4FD216B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A8C927-C3B9-42DC-94D3-8E30514B08E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A58B084-EDB9-4174-B2E9-A117629D5F82}">
      <dgm:prSet/>
      <dgm:spPr/>
      <dgm:t>
        <a:bodyPr/>
        <a:lstStyle/>
        <a:p>
          <a:r>
            <a:rPr lang="en-US"/>
            <a:t>Data can be stored online as opposed to internal hard drives assisting with improved accessibility. </a:t>
          </a:r>
          <a:r>
            <a:rPr lang="en-GB" b="0" i="0"/>
            <a:t>Alshamsi, Sultan Majid. (2025).</a:t>
          </a:r>
          <a:endParaRPr lang="en-US"/>
        </a:p>
      </dgm:t>
    </dgm:pt>
    <dgm:pt modelId="{F541E98F-ED5B-4637-8DEF-69DEF521F889}" type="parTrans" cxnId="{8B587401-713C-49B7-9950-87A0B706E345}">
      <dgm:prSet/>
      <dgm:spPr/>
      <dgm:t>
        <a:bodyPr/>
        <a:lstStyle/>
        <a:p>
          <a:endParaRPr lang="en-GB"/>
        </a:p>
      </dgm:t>
    </dgm:pt>
    <dgm:pt modelId="{FA641105-D097-4C4F-B9AE-5BAF4E91D968}" type="sibTrans" cxnId="{8B587401-713C-49B7-9950-87A0B706E345}">
      <dgm:prSet/>
      <dgm:spPr/>
      <dgm:t>
        <a:bodyPr/>
        <a:lstStyle/>
        <a:p>
          <a:endParaRPr lang="en-GB"/>
        </a:p>
      </dgm:t>
    </dgm:pt>
    <dgm:pt modelId="{ACF02257-5250-475E-9A43-91A4B17133BC}">
      <dgm:prSet/>
      <dgm:spPr/>
      <dgm:t>
        <a:bodyPr/>
        <a:lstStyle/>
        <a:p>
          <a:r>
            <a:rPr lang="en-GB" b="0" i="0"/>
            <a:t>The Personal Vault feature provides an extra-secure option within OneDrive for storing sensitive files. Access requires a PIN, Face ID, fingerprint, or code, making it suitable for safely storing medical records, legal documents, and copies of identification. This feature also allows immediate securing of newly captured photos and scanned documents via the OneDrive app, further improving the protection of sensitive data. Gruman, Galen. InfoWorld.com. (2017).</a:t>
          </a:r>
          <a:endParaRPr lang="en-GB"/>
        </a:p>
      </dgm:t>
    </dgm:pt>
    <dgm:pt modelId="{B349BAA9-BDBA-446A-8E3E-E17634F0F15F}" type="sibTrans" cxnId="{B3C4D5ED-CB19-4951-A5C9-D3C8BE58E604}">
      <dgm:prSet/>
      <dgm:spPr/>
      <dgm:t>
        <a:bodyPr/>
        <a:lstStyle/>
        <a:p>
          <a:endParaRPr lang="en-GB"/>
        </a:p>
      </dgm:t>
    </dgm:pt>
    <dgm:pt modelId="{64DEA77C-A685-4AD6-B94D-D176089A3404}" type="parTrans" cxnId="{B3C4D5ED-CB19-4951-A5C9-D3C8BE58E604}">
      <dgm:prSet/>
      <dgm:spPr/>
      <dgm:t>
        <a:bodyPr/>
        <a:lstStyle/>
        <a:p>
          <a:endParaRPr lang="en-GB"/>
        </a:p>
      </dgm:t>
    </dgm:pt>
    <dgm:pt modelId="{5873ADA6-63A3-49D6-A40C-499D2C560230}" type="pres">
      <dgm:prSet presAssocID="{E1A8C927-C3B9-42DC-94D3-8E30514B08EB}" presName="linear" presStyleCnt="0">
        <dgm:presLayoutVars>
          <dgm:animLvl val="lvl"/>
          <dgm:resizeHandles val="exact"/>
        </dgm:presLayoutVars>
      </dgm:prSet>
      <dgm:spPr/>
    </dgm:pt>
    <dgm:pt modelId="{B8FC45CB-28C9-4B92-8043-EB167E31AABE}" type="pres">
      <dgm:prSet presAssocID="{1A58B084-EDB9-4174-B2E9-A117629D5F82}" presName="parentText" presStyleLbl="node1" presStyleIdx="0" presStyleCnt="2">
        <dgm:presLayoutVars>
          <dgm:chMax val="0"/>
          <dgm:bulletEnabled val="1"/>
        </dgm:presLayoutVars>
      </dgm:prSet>
      <dgm:spPr/>
    </dgm:pt>
    <dgm:pt modelId="{F8C1AA9E-94BE-461A-BBCE-179D41BCD768}" type="pres">
      <dgm:prSet presAssocID="{FA641105-D097-4C4F-B9AE-5BAF4E91D968}" presName="spacer" presStyleCnt="0"/>
      <dgm:spPr/>
    </dgm:pt>
    <dgm:pt modelId="{D950A84D-B122-4D46-8707-BDBA12675D0C}" type="pres">
      <dgm:prSet presAssocID="{ACF02257-5250-475E-9A43-91A4B17133BC}" presName="parentText" presStyleLbl="node1" presStyleIdx="1" presStyleCnt="2">
        <dgm:presLayoutVars>
          <dgm:chMax val="0"/>
          <dgm:bulletEnabled val="1"/>
        </dgm:presLayoutVars>
      </dgm:prSet>
      <dgm:spPr/>
    </dgm:pt>
  </dgm:ptLst>
  <dgm:cxnLst>
    <dgm:cxn modelId="{8B587401-713C-49B7-9950-87A0B706E345}" srcId="{E1A8C927-C3B9-42DC-94D3-8E30514B08EB}" destId="{1A58B084-EDB9-4174-B2E9-A117629D5F82}" srcOrd="0" destOrd="0" parTransId="{F541E98F-ED5B-4637-8DEF-69DEF521F889}" sibTransId="{FA641105-D097-4C4F-B9AE-5BAF4E91D968}"/>
    <dgm:cxn modelId="{B088CF3B-4841-4C65-AE47-E5F15E583688}" type="presOf" srcId="{E1A8C927-C3B9-42DC-94D3-8E30514B08EB}" destId="{5873ADA6-63A3-49D6-A40C-499D2C560230}" srcOrd="0" destOrd="0" presId="urn:microsoft.com/office/officeart/2005/8/layout/vList2"/>
    <dgm:cxn modelId="{3BB724BD-BAF6-4E91-92B1-234D5794A4F2}" type="presOf" srcId="{ACF02257-5250-475E-9A43-91A4B17133BC}" destId="{D950A84D-B122-4D46-8707-BDBA12675D0C}" srcOrd="0" destOrd="0" presId="urn:microsoft.com/office/officeart/2005/8/layout/vList2"/>
    <dgm:cxn modelId="{D0B602C9-834B-43E6-8781-F1C19D773BE5}" type="presOf" srcId="{1A58B084-EDB9-4174-B2E9-A117629D5F82}" destId="{B8FC45CB-28C9-4B92-8043-EB167E31AABE}" srcOrd="0" destOrd="0" presId="urn:microsoft.com/office/officeart/2005/8/layout/vList2"/>
    <dgm:cxn modelId="{B3C4D5ED-CB19-4951-A5C9-D3C8BE58E604}" srcId="{E1A8C927-C3B9-42DC-94D3-8E30514B08EB}" destId="{ACF02257-5250-475E-9A43-91A4B17133BC}" srcOrd="1" destOrd="0" parTransId="{64DEA77C-A685-4AD6-B94D-D176089A3404}" sibTransId="{B349BAA9-BDBA-446A-8E3E-E17634F0F15F}"/>
    <dgm:cxn modelId="{4CB7D52C-6739-458D-B683-A421C0A7819D}" type="presParOf" srcId="{5873ADA6-63A3-49D6-A40C-499D2C560230}" destId="{B8FC45CB-28C9-4B92-8043-EB167E31AABE}" srcOrd="0" destOrd="0" presId="urn:microsoft.com/office/officeart/2005/8/layout/vList2"/>
    <dgm:cxn modelId="{B490256D-E39B-4E82-915C-5D3966D74A48}" type="presParOf" srcId="{5873ADA6-63A3-49D6-A40C-499D2C560230}" destId="{F8C1AA9E-94BE-461A-BBCE-179D41BCD768}" srcOrd="1" destOrd="0" presId="urn:microsoft.com/office/officeart/2005/8/layout/vList2"/>
    <dgm:cxn modelId="{6088C130-CCDC-48F4-8D16-8F344D327D79}" type="presParOf" srcId="{5873ADA6-63A3-49D6-A40C-499D2C560230}" destId="{D950A84D-B122-4D46-8707-BDBA12675D0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03EEA2-D87F-4B80-BECE-49B604EF45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D37B091-6346-498A-88A6-1C8013CF1676}">
      <dgm:prSet/>
      <dgm:spPr/>
      <dgm:t>
        <a:bodyPr/>
        <a:lstStyle/>
        <a:p>
          <a:r>
            <a:rPr lang="en-US" dirty="0"/>
            <a:t>OneDrive offers a cost-effective storage option, offering 5mg for free to its users.</a:t>
          </a:r>
        </a:p>
      </dgm:t>
    </dgm:pt>
    <dgm:pt modelId="{24E8FC18-9802-49D2-A631-C4EB6CCB84AA}" type="parTrans" cxnId="{FE2714A0-6B15-4AC4-AF4D-9E64D908BBF0}">
      <dgm:prSet/>
      <dgm:spPr/>
      <dgm:t>
        <a:bodyPr/>
        <a:lstStyle/>
        <a:p>
          <a:endParaRPr lang="en-US"/>
        </a:p>
      </dgm:t>
    </dgm:pt>
    <dgm:pt modelId="{0BAED7CB-F366-499E-AAE9-BCBB64B8E594}" type="sibTrans" cxnId="{FE2714A0-6B15-4AC4-AF4D-9E64D908BBF0}">
      <dgm:prSet/>
      <dgm:spPr/>
      <dgm:t>
        <a:bodyPr/>
        <a:lstStyle/>
        <a:p>
          <a:endParaRPr lang="en-US"/>
        </a:p>
      </dgm:t>
    </dgm:pt>
    <dgm:pt modelId="{99CA68E8-2FA7-445C-AB68-B2B728633553}">
      <dgm:prSet/>
      <dgm:spPr/>
      <dgm:t>
        <a:bodyPr/>
        <a:lstStyle/>
        <a:p>
          <a:r>
            <a:rPr lang="en-US" dirty="0"/>
            <a:t>It stores all data in one place as opposed to multiple hard drives that may result in loss of information.</a:t>
          </a:r>
        </a:p>
      </dgm:t>
    </dgm:pt>
    <dgm:pt modelId="{7A182C5E-502C-464C-BE84-4A6FC43B77C6}" type="parTrans" cxnId="{09E49099-933C-4D2F-8D31-356C5BD800E8}">
      <dgm:prSet/>
      <dgm:spPr/>
      <dgm:t>
        <a:bodyPr/>
        <a:lstStyle/>
        <a:p>
          <a:endParaRPr lang="en-US"/>
        </a:p>
      </dgm:t>
    </dgm:pt>
    <dgm:pt modelId="{6E88CA2A-0924-40A1-89E6-C8E548E389F4}" type="sibTrans" cxnId="{09E49099-933C-4D2F-8D31-356C5BD800E8}">
      <dgm:prSet/>
      <dgm:spPr/>
      <dgm:t>
        <a:bodyPr/>
        <a:lstStyle/>
        <a:p>
          <a:endParaRPr lang="en-US"/>
        </a:p>
      </dgm:t>
    </dgm:pt>
    <dgm:pt modelId="{CBA87867-FF06-424A-9432-806D306CEEA9}">
      <dgm:prSet phldrT="[Text]"/>
      <dgm:spPr/>
      <dgm:t>
        <a:bodyPr/>
        <a:lstStyle/>
        <a:p>
          <a:r>
            <a:rPr lang="en-GB"/>
            <a:t>There have been data leaks in the past, causing businesses affected to become compromised in terms of their reputation due to a breach in data protection. </a:t>
          </a:r>
          <a:r>
            <a:rPr lang="en-GB" b="0" i="0"/>
            <a:t>Alshamsi, Sultan Majid. (2025).</a:t>
          </a:r>
          <a:endParaRPr lang="en-GB"/>
        </a:p>
      </dgm:t>
    </dgm:pt>
    <dgm:pt modelId="{B9390EDA-5F3B-4920-BF87-F7830E35AF71}" type="parTrans" cxnId="{CCCF5ADF-6F92-478A-9295-4CA20583D77A}">
      <dgm:prSet/>
      <dgm:spPr/>
      <dgm:t>
        <a:bodyPr/>
        <a:lstStyle/>
        <a:p>
          <a:endParaRPr lang="en-GB"/>
        </a:p>
      </dgm:t>
    </dgm:pt>
    <dgm:pt modelId="{4BFAE057-9B5E-4104-B0F9-EDC1723C64E9}" type="sibTrans" cxnId="{CCCF5ADF-6F92-478A-9295-4CA20583D77A}">
      <dgm:prSet/>
      <dgm:spPr/>
      <dgm:t>
        <a:bodyPr/>
        <a:lstStyle/>
        <a:p>
          <a:endParaRPr lang="en-GB"/>
        </a:p>
      </dgm:t>
    </dgm:pt>
    <dgm:pt modelId="{FC78B053-D910-4975-AFC9-1D2B6108AE16}">
      <dgm:prSet phldrT="[Text]"/>
      <dgm:spPr/>
      <dgm:t>
        <a:bodyPr/>
        <a:lstStyle/>
        <a:p>
          <a:r>
            <a:rPr lang="en-GB" dirty="0"/>
            <a:t>Some people may find the tool  difficult to navigate without training, which can be costly and time-consuming.</a:t>
          </a:r>
        </a:p>
      </dgm:t>
    </dgm:pt>
    <dgm:pt modelId="{198B5A5C-2E8E-485A-BBD3-A37EFBDE888D}" type="parTrans" cxnId="{A31AFE45-D8CD-4AD6-90F6-E2B10F6F8751}">
      <dgm:prSet/>
      <dgm:spPr/>
      <dgm:t>
        <a:bodyPr/>
        <a:lstStyle/>
        <a:p>
          <a:endParaRPr lang="en-GB"/>
        </a:p>
      </dgm:t>
    </dgm:pt>
    <dgm:pt modelId="{BE69E45A-7267-4F5E-98A6-7CDDD3EF2954}" type="sibTrans" cxnId="{A31AFE45-D8CD-4AD6-90F6-E2B10F6F8751}">
      <dgm:prSet/>
      <dgm:spPr/>
      <dgm:t>
        <a:bodyPr/>
        <a:lstStyle/>
        <a:p>
          <a:endParaRPr lang="en-GB"/>
        </a:p>
      </dgm:t>
    </dgm:pt>
    <dgm:pt modelId="{C4EF39A3-EE2B-4879-B377-6749B3B0F7ED}">
      <dgm:prSet phldrT="[Text]" phldr="0"/>
      <dgm:spPr/>
      <dgm:t>
        <a:bodyPr/>
        <a:lstStyle/>
        <a:p>
          <a:r>
            <a:rPr lang="en-GB" dirty="0"/>
            <a:t>VS</a:t>
          </a:r>
        </a:p>
      </dgm:t>
    </dgm:pt>
    <dgm:pt modelId="{A68DAE12-2AF1-4EFD-9A84-9410FBD4E2F1}" type="parTrans" cxnId="{BF614534-3FB1-44DC-B68F-29F5BB158053}">
      <dgm:prSet/>
      <dgm:spPr/>
      <dgm:t>
        <a:bodyPr/>
        <a:lstStyle/>
        <a:p>
          <a:endParaRPr lang="en-GB"/>
        </a:p>
      </dgm:t>
    </dgm:pt>
    <dgm:pt modelId="{281944F8-FC19-4471-A74C-5420F762E771}" type="sibTrans" cxnId="{BF614534-3FB1-44DC-B68F-29F5BB158053}">
      <dgm:prSet/>
      <dgm:spPr/>
      <dgm:t>
        <a:bodyPr/>
        <a:lstStyle/>
        <a:p>
          <a:endParaRPr lang="en-GB"/>
        </a:p>
      </dgm:t>
    </dgm:pt>
    <dgm:pt modelId="{44D27772-8050-4980-8FE1-92DFA6020531}" type="pres">
      <dgm:prSet presAssocID="{F703EEA2-D87F-4B80-BECE-49B604EF45DE}" presName="diagram" presStyleCnt="0">
        <dgm:presLayoutVars>
          <dgm:dir/>
          <dgm:resizeHandles val="exact"/>
        </dgm:presLayoutVars>
      </dgm:prSet>
      <dgm:spPr/>
    </dgm:pt>
    <dgm:pt modelId="{A145065D-E080-4B8A-9C8E-CD2257670E8E}" type="pres">
      <dgm:prSet presAssocID="{ED37B091-6346-498A-88A6-1C8013CF1676}" presName="node" presStyleLbl="node1" presStyleIdx="0" presStyleCnt="5">
        <dgm:presLayoutVars>
          <dgm:bulletEnabled val="1"/>
        </dgm:presLayoutVars>
      </dgm:prSet>
      <dgm:spPr/>
    </dgm:pt>
    <dgm:pt modelId="{4CCEF4F9-03C1-417A-8D2F-A8AEC15C2D64}" type="pres">
      <dgm:prSet presAssocID="{0BAED7CB-F366-499E-AAE9-BCBB64B8E594}" presName="sibTrans" presStyleCnt="0"/>
      <dgm:spPr/>
    </dgm:pt>
    <dgm:pt modelId="{3B4794CB-AC2A-4A6F-B293-AA3CEA1C068C}" type="pres">
      <dgm:prSet presAssocID="{99CA68E8-2FA7-445C-AB68-B2B728633553}" presName="node" presStyleLbl="node1" presStyleIdx="1" presStyleCnt="5">
        <dgm:presLayoutVars>
          <dgm:bulletEnabled val="1"/>
        </dgm:presLayoutVars>
      </dgm:prSet>
      <dgm:spPr/>
    </dgm:pt>
    <dgm:pt modelId="{8C236141-B6F8-45F7-8E01-1602DADDE0F8}" type="pres">
      <dgm:prSet presAssocID="{6E88CA2A-0924-40A1-89E6-C8E548E389F4}" presName="sibTrans" presStyleCnt="0"/>
      <dgm:spPr/>
    </dgm:pt>
    <dgm:pt modelId="{0BD4D760-1906-437C-A8C6-2F0F3CD2AB81}" type="pres">
      <dgm:prSet presAssocID="{C4EF39A3-EE2B-4879-B377-6749B3B0F7ED}" presName="node" presStyleLbl="node1" presStyleIdx="2" presStyleCnt="5">
        <dgm:presLayoutVars>
          <dgm:bulletEnabled val="1"/>
        </dgm:presLayoutVars>
      </dgm:prSet>
      <dgm:spPr/>
    </dgm:pt>
    <dgm:pt modelId="{4FD54568-6381-4EB9-9D18-21027C421266}" type="pres">
      <dgm:prSet presAssocID="{281944F8-FC19-4471-A74C-5420F762E771}" presName="sibTrans" presStyleCnt="0"/>
      <dgm:spPr/>
    </dgm:pt>
    <dgm:pt modelId="{461E30D9-2A43-4003-8218-C25D9976FEED}" type="pres">
      <dgm:prSet presAssocID="{CBA87867-FF06-424A-9432-806D306CEEA9}" presName="node" presStyleLbl="node1" presStyleIdx="3" presStyleCnt="5">
        <dgm:presLayoutVars>
          <dgm:bulletEnabled val="1"/>
        </dgm:presLayoutVars>
      </dgm:prSet>
      <dgm:spPr/>
    </dgm:pt>
    <dgm:pt modelId="{1ED1318E-AF1D-48C0-87D9-FBFFB60A8F82}" type="pres">
      <dgm:prSet presAssocID="{4BFAE057-9B5E-4104-B0F9-EDC1723C64E9}" presName="sibTrans" presStyleCnt="0"/>
      <dgm:spPr/>
    </dgm:pt>
    <dgm:pt modelId="{D6978A39-CC10-4AE7-BC1C-4CA6C64876AB}" type="pres">
      <dgm:prSet presAssocID="{FC78B053-D910-4975-AFC9-1D2B6108AE16}" presName="node" presStyleLbl="node1" presStyleIdx="4" presStyleCnt="5">
        <dgm:presLayoutVars>
          <dgm:bulletEnabled val="1"/>
        </dgm:presLayoutVars>
      </dgm:prSet>
      <dgm:spPr/>
    </dgm:pt>
  </dgm:ptLst>
  <dgm:cxnLst>
    <dgm:cxn modelId="{BF614534-3FB1-44DC-B68F-29F5BB158053}" srcId="{F703EEA2-D87F-4B80-BECE-49B604EF45DE}" destId="{C4EF39A3-EE2B-4879-B377-6749B3B0F7ED}" srcOrd="2" destOrd="0" parTransId="{A68DAE12-2AF1-4EFD-9A84-9410FBD4E2F1}" sibTransId="{281944F8-FC19-4471-A74C-5420F762E771}"/>
    <dgm:cxn modelId="{F3B0F15C-59E0-4734-9CEA-93AE237B18F5}" type="presOf" srcId="{ED37B091-6346-498A-88A6-1C8013CF1676}" destId="{A145065D-E080-4B8A-9C8E-CD2257670E8E}" srcOrd="0" destOrd="0" presId="urn:microsoft.com/office/officeart/2005/8/layout/default"/>
    <dgm:cxn modelId="{FC702162-64AE-4225-AB51-048BC5266397}" type="presOf" srcId="{F703EEA2-D87F-4B80-BECE-49B604EF45DE}" destId="{44D27772-8050-4980-8FE1-92DFA6020531}" srcOrd="0" destOrd="0" presId="urn:microsoft.com/office/officeart/2005/8/layout/default"/>
    <dgm:cxn modelId="{A31AFE45-D8CD-4AD6-90F6-E2B10F6F8751}" srcId="{F703EEA2-D87F-4B80-BECE-49B604EF45DE}" destId="{FC78B053-D910-4975-AFC9-1D2B6108AE16}" srcOrd="4" destOrd="0" parTransId="{198B5A5C-2E8E-485A-BBD3-A37EFBDE888D}" sibTransId="{BE69E45A-7267-4F5E-98A6-7CDDD3EF2954}"/>
    <dgm:cxn modelId="{51263B6C-93B1-4873-B1AB-1075FB8C3B9A}" type="presOf" srcId="{CBA87867-FF06-424A-9432-806D306CEEA9}" destId="{461E30D9-2A43-4003-8218-C25D9976FEED}" srcOrd="0" destOrd="0" presId="urn:microsoft.com/office/officeart/2005/8/layout/default"/>
    <dgm:cxn modelId="{38638E8B-A5FD-4838-9F27-1EEFBB94A838}" type="presOf" srcId="{FC78B053-D910-4975-AFC9-1D2B6108AE16}" destId="{D6978A39-CC10-4AE7-BC1C-4CA6C64876AB}" srcOrd="0" destOrd="0" presId="urn:microsoft.com/office/officeart/2005/8/layout/default"/>
    <dgm:cxn modelId="{09E49099-933C-4D2F-8D31-356C5BD800E8}" srcId="{F703EEA2-D87F-4B80-BECE-49B604EF45DE}" destId="{99CA68E8-2FA7-445C-AB68-B2B728633553}" srcOrd="1" destOrd="0" parTransId="{7A182C5E-502C-464C-BE84-4A6FC43B77C6}" sibTransId="{6E88CA2A-0924-40A1-89E6-C8E548E389F4}"/>
    <dgm:cxn modelId="{FE2714A0-6B15-4AC4-AF4D-9E64D908BBF0}" srcId="{F703EEA2-D87F-4B80-BECE-49B604EF45DE}" destId="{ED37B091-6346-498A-88A6-1C8013CF1676}" srcOrd="0" destOrd="0" parTransId="{24E8FC18-9802-49D2-A631-C4EB6CCB84AA}" sibTransId="{0BAED7CB-F366-499E-AAE9-BCBB64B8E594}"/>
    <dgm:cxn modelId="{11D3C2A6-5F61-49F3-911B-7AA7640A1FB9}" type="presOf" srcId="{99CA68E8-2FA7-445C-AB68-B2B728633553}" destId="{3B4794CB-AC2A-4A6F-B293-AA3CEA1C068C}" srcOrd="0" destOrd="0" presId="urn:microsoft.com/office/officeart/2005/8/layout/default"/>
    <dgm:cxn modelId="{CCCF5ADF-6F92-478A-9295-4CA20583D77A}" srcId="{F703EEA2-D87F-4B80-BECE-49B604EF45DE}" destId="{CBA87867-FF06-424A-9432-806D306CEEA9}" srcOrd="3" destOrd="0" parTransId="{B9390EDA-5F3B-4920-BF87-F7830E35AF71}" sibTransId="{4BFAE057-9B5E-4104-B0F9-EDC1723C64E9}"/>
    <dgm:cxn modelId="{23BA05E4-09C2-4404-A09D-B3192B0338BC}" type="presOf" srcId="{C4EF39A3-EE2B-4879-B377-6749B3B0F7ED}" destId="{0BD4D760-1906-437C-A8C6-2F0F3CD2AB81}" srcOrd="0" destOrd="0" presId="urn:microsoft.com/office/officeart/2005/8/layout/default"/>
    <dgm:cxn modelId="{6FE35258-847D-42AB-8E72-D7B09B513A83}" type="presParOf" srcId="{44D27772-8050-4980-8FE1-92DFA6020531}" destId="{A145065D-E080-4B8A-9C8E-CD2257670E8E}" srcOrd="0" destOrd="0" presId="urn:microsoft.com/office/officeart/2005/8/layout/default"/>
    <dgm:cxn modelId="{455696E7-20E1-47EC-8411-7DCC4770FA64}" type="presParOf" srcId="{44D27772-8050-4980-8FE1-92DFA6020531}" destId="{4CCEF4F9-03C1-417A-8D2F-A8AEC15C2D64}" srcOrd="1" destOrd="0" presId="urn:microsoft.com/office/officeart/2005/8/layout/default"/>
    <dgm:cxn modelId="{52A1151B-AFC9-4B93-B937-BC4910BA0C59}" type="presParOf" srcId="{44D27772-8050-4980-8FE1-92DFA6020531}" destId="{3B4794CB-AC2A-4A6F-B293-AA3CEA1C068C}" srcOrd="2" destOrd="0" presId="urn:microsoft.com/office/officeart/2005/8/layout/default"/>
    <dgm:cxn modelId="{1EFED6D0-FD48-4932-AC59-1CFA7954BA3B}" type="presParOf" srcId="{44D27772-8050-4980-8FE1-92DFA6020531}" destId="{8C236141-B6F8-45F7-8E01-1602DADDE0F8}" srcOrd="3" destOrd="0" presId="urn:microsoft.com/office/officeart/2005/8/layout/default"/>
    <dgm:cxn modelId="{2CE24F9C-0CDE-4BA6-9E2F-D8F34556C0BB}" type="presParOf" srcId="{44D27772-8050-4980-8FE1-92DFA6020531}" destId="{0BD4D760-1906-437C-A8C6-2F0F3CD2AB81}" srcOrd="4" destOrd="0" presId="urn:microsoft.com/office/officeart/2005/8/layout/default"/>
    <dgm:cxn modelId="{BD4A4B37-6E3C-4999-86BF-F88229A8E352}" type="presParOf" srcId="{44D27772-8050-4980-8FE1-92DFA6020531}" destId="{4FD54568-6381-4EB9-9D18-21027C421266}" srcOrd="5" destOrd="0" presId="urn:microsoft.com/office/officeart/2005/8/layout/default"/>
    <dgm:cxn modelId="{E75DB754-BFAA-4437-A48E-E9179CFD4FC6}" type="presParOf" srcId="{44D27772-8050-4980-8FE1-92DFA6020531}" destId="{461E30D9-2A43-4003-8218-C25D9976FEED}" srcOrd="6" destOrd="0" presId="urn:microsoft.com/office/officeart/2005/8/layout/default"/>
    <dgm:cxn modelId="{3CAF4B58-D94D-4D25-88BF-4DD73CD36CB5}" type="presParOf" srcId="{44D27772-8050-4980-8FE1-92DFA6020531}" destId="{1ED1318E-AF1D-48C0-87D9-FBFFB60A8F82}" srcOrd="7" destOrd="0" presId="urn:microsoft.com/office/officeart/2005/8/layout/default"/>
    <dgm:cxn modelId="{FFCF17A3-BF0C-424C-946F-C086DAE42A23}" type="presParOf" srcId="{44D27772-8050-4980-8FE1-92DFA6020531}" destId="{D6978A39-CC10-4AE7-BC1C-4CA6C64876A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312D5-0494-405A-A35A-ACD313399E6A}">
      <dsp:nvSpPr>
        <dsp:cNvPr id="0" name=""/>
        <dsp:cNvSpPr/>
      </dsp:nvSpPr>
      <dsp:spPr>
        <a:xfrm>
          <a:off x="0" y="872243"/>
          <a:ext cx="6704011" cy="1610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F69498D-0041-4FC0-A002-04650B5BF152}">
      <dsp:nvSpPr>
        <dsp:cNvPr id="0" name=""/>
        <dsp:cNvSpPr/>
      </dsp:nvSpPr>
      <dsp:spPr>
        <a:xfrm>
          <a:off x="487114" y="1234560"/>
          <a:ext cx="885663" cy="8856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0B525CF-5CA1-4377-998D-0FDA3DCA7B7C}">
      <dsp:nvSpPr>
        <dsp:cNvPr id="0" name=""/>
        <dsp:cNvSpPr/>
      </dsp:nvSpPr>
      <dsp:spPr>
        <a:xfrm>
          <a:off x="1859892" y="872243"/>
          <a:ext cx="4844119" cy="161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23" tIns="170423" rIns="170423" bIns="170423" numCol="1" spcCol="1270" anchor="ctr" anchorCtr="0">
          <a:noAutofit/>
        </a:bodyPr>
        <a:lstStyle/>
        <a:p>
          <a:pPr marL="0" lvl="0" indent="0" algn="l" defTabSz="800100">
            <a:lnSpc>
              <a:spcPct val="100000"/>
            </a:lnSpc>
            <a:spcBef>
              <a:spcPct val="0"/>
            </a:spcBef>
            <a:spcAft>
              <a:spcPct val="35000"/>
            </a:spcAft>
            <a:buNone/>
          </a:pPr>
          <a:r>
            <a:rPr lang="en-GB" sz="1800" kern="1200" noProof="0" dirty="0"/>
            <a:t>The task: I have been asked to decide which Microsoft 365 tool will be ideal for effectively assisting communication in the workplace, specifically within a nursing home setting.</a:t>
          </a:r>
        </a:p>
      </dsp:txBody>
      <dsp:txXfrm>
        <a:off x="1859892" y="872243"/>
        <a:ext cx="4844119" cy="1610296"/>
      </dsp:txXfrm>
    </dsp:sp>
    <dsp:sp modelId="{472E6397-0FA6-439C-B344-357FFD5F3EFC}">
      <dsp:nvSpPr>
        <dsp:cNvPr id="0" name=""/>
        <dsp:cNvSpPr/>
      </dsp:nvSpPr>
      <dsp:spPr>
        <a:xfrm>
          <a:off x="0" y="2885114"/>
          <a:ext cx="6704011" cy="1610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B96B12-E2C7-479C-97C7-344E41566C4C}">
      <dsp:nvSpPr>
        <dsp:cNvPr id="0" name=""/>
        <dsp:cNvSpPr/>
      </dsp:nvSpPr>
      <dsp:spPr>
        <a:xfrm>
          <a:off x="487114" y="3247431"/>
          <a:ext cx="885663" cy="8856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D482DD2-973D-4858-940A-4554B9447D13}">
      <dsp:nvSpPr>
        <dsp:cNvPr id="0" name=""/>
        <dsp:cNvSpPr/>
      </dsp:nvSpPr>
      <dsp:spPr>
        <a:xfrm>
          <a:off x="1859892" y="2885114"/>
          <a:ext cx="4844119" cy="161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23" tIns="170423" rIns="170423" bIns="170423" numCol="1" spcCol="1270" anchor="ctr" anchorCtr="0">
          <a:noAutofit/>
        </a:bodyPr>
        <a:lstStyle/>
        <a:p>
          <a:pPr marL="0" lvl="0" indent="0" algn="l" defTabSz="800100">
            <a:lnSpc>
              <a:spcPct val="100000"/>
            </a:lnSpc>
            <a:spcBef>
              <a:spcPct val="0"/>
            </a:spcBef>
            <a:spcAft>
              <a:spcPct val="35000"/>
            </a:spcAft>
            <a:buNone/>
          </a:pPr>
          <a:r>
            <a:rPr lang="en-GB" sz="1800" kern="1200" dirty="0"/>
            <a:t>The Microsoft 365 tool that I have chosen is Outlook.  </a:t>
          </a:r>
          <a:endParaRPr lang="en-US" sz="1800" kern="1200" dirty="0"/>
        </a:p>
      </dsp:txBody>
      <dsp:txXfrm>
        <a:off x="1859892" y="2885114"/>
        <a:ext cx="4844119" cy="1610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05D61-025C-4046-82E7-80478CBB0D7A}">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DD5BD-7716-49E7-9A83-FF136B7698A8}">
      <dsp:nvSpPr>
        <dsp:cNvPr id="0" name=""/>
        <dsp:cNvSpPr/>
      </dsp:nvSpPr>
      <dsp:spPr>
        <a:xfrm>
          <a:off x="396960"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914E4-E12A-494A-8C0F-82452230768C}">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Staff Events/training and meetings can be arranged and tracked via calendar synchronisation, therefore ensuring vital information is not missed or </a:t>
          </a:r>
          <a:r>
            <a:rPr lang="en-GB" sz="1800" kern="1200" dirty="0"/>
            <a:t>overlooked</a:t>
          </a:r>
          <a:endParaRPr lang="en-US" sz="1800" kern="1200" dirty="0"/>
        </a:p>
      </dsp:txBody>
      <dsp:txXfrm>
        <a:off x="1312541" y="828340"/>
        <a:ext cx="2148945" cy="911674"/>
      </dsp:txXfrm>
    </dsp:sp>
    <dsp:sp modelId="{70E46A85-BB2A-4115-B0AF-C0355D4B7417}">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14F72-9C3C-43D4-A1DC-78AE0A520E90}">
      <dsp:nvSpPr>
        <dsp:cNvPr id="0" name=""/>
        <dsp:cNvSpPr/>
      </dsp:nvSpPr>
      <dsp:spPr>
        <a:xfrm>
          <a:off x="4027376"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FE7ADD-C210-4586-B94D-87DC26B1D84B}">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Reminders and to do lists can be created and monitored either privately or publicly encouraging productivity</a:t>
          </a:r>
          <a:endParaRPr lang="en-US" sz="1600" kern="1200" dirty="0"/>
        </a:p>
      </dsp:txBody>
      <dsp:txXfrm>
        <a:off x="4942957" y="828340"/>
        <a:ext cx="2148945" cy="911674"/>
      </dsp:txXfrm>
    </dsp:sp>
    <dsp:sp modelId="{325965A2-7426-4FBC-B2B6-0DC531E9EDDA}">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C6975-BE81-49B6-BBCC-879B7CD4E031}">
      <dsp:nvSpPr>
        <dsp:cNvPr id="0" name=""/>
        <dsp:cNvSpPr/>
      </dsp:nvSpPr>
      <dsp:spPr>
        <a:xfrm>
          <a:off x="7657792"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25CE09-1949-49AD-AEBD-619EDEA0F98B}">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Time management and productivity are greatly improved in all areas. (Huse, J. 2017)  </a:t>
          </a:r>
          <a:endParaRPr lang="en-US" sz="1600" kern="1200" dirty="0"/>
        </a:p>
      </dsp:txBody>
      <dsp:txXfrm>
        <a:off x="8573374" y="828340"/>
        <a:ext cx="2148945" cy="911674"/>
      </dsp:txXfrm>
    </dsp:sp>
    <dsp:sp modelId="{602DBBAA-473F-470A-B982-0AF82EF55801}">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68A3B-9D54-470B-B1B7-6D43C8ABE98E}">
      <dsp:nvSpPr>
        <dsp:cNvPr id="0" name=""/>
        <dsp:cNvSpPr/>
      </dsp:nvSpPr>
      <dsp:spPr>
        <a:xfrm>
          <a:off x="396960"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F866FB-F004-4B20-97C4-B0158A0FD511}">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Emails can be created and shared in unison or privately depending on the content </a:t>
          </a:r>
          <a:endParaRPr lang="en-US" sz="1600" kern="1200" dirty="0"/>
        </a:p>
      </dsp:txBody>
      <dsp:txXfrm>
        <a:off x="1312541" y="2452790"/>
        <a:ext cx="2148945" cy="911674"/>
      </dsp:txXfrm>
    </dsp:sp>
    <dsp:sp modelId="{1181A8DA-BE74-41AF-9210-EBA51EB13492}">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3F2C8-9028-4ECC-82A3-8995F684842E}">
      <dsp:nvSpPr>
        <dsp:cNvPr id="0" name=""/>
        <dsp:cNvSpPr/>
      </dsp:nvSpPr>
      <dsp:spPr>
        <a:xfrm>
          <a:off x="4027376"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FDD7A6-AC9C-4BDC-804A-B424CCC85ED6}">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Various tools to highlight importance of emails/tasks/training available</a:t>
          </a:r>
          <a:endParaRPr lang="en-US" sz="1600" kern="1200" dirty="0"/>
        </a:p>
      </dsp:txBody>
      <dsp:txXfrm>
        <a:off x="4942957" y="2452790"/>
        <a:ext cx="2148945" cy="911674"/>
      </dsp:txXfrm>
    </dsp:sp>
    <dsp:sp modelId="{0A24DF8D-291E-40B8-A06D-9B5F7C566E3D}">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A6906-0478-455E-BAEE-E966EC757FB9}">
      <dsp:nvSpPr>
        <dsp:cNvPr id="0" name=""/>
        <dsp:cNvSpPr/>
      </dsp:nvSpPr>
      <dsp:spPr>
        <a:xfrm>
          <a:off x="7657792"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A26E38-54D2-48C0-B607-4A45E46CED18}">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Secured storage of contact information for effective communication internally or externally</a:t>
          </a:r>
          <a:endParaRPr lang="en-US" sz="1600" kern="1200" dirty="0"/>
        </a:p>
      </dsp:txBody>
      <dsp:txXfrm>
        <a:off x="8573374"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2CB4B9-0326-4CC9-96FE-505536AC3B0B}">
      <dsp:nvSpPr>
        <dsp:cNvPr id="0" name=""/>
        <dsp:cNvSpPr/>
      </dsp:nvSpPr>
      <dsp:spPr>
        <a:xfrm>
          <a:off x="3340985" y="604513"/>
          <a:ext cx="462297" cy="91440"/>
        </a:xfrm>
        <a:custGeom>
          <a:avLst/>
          <a:gdLst/>
          <a:ahLst/>
          <a:cxnLst/>
          <a:rect l="0" t="0" r="0" b="0"/>
          <a:pathLst>
            <a:path>
              <a:moveTo>
                <a:pt x="0" y="45720"/>
              </a:moveTo>
              <a:lnTo>
                <a:pt x="46229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9811" y="647766"/>
        <a:ext cx="24644" cy="4933"/>
      </dsp:txXfrm>
    </dsp:sp>
    <dsp:sp modelId="{1C821A53-86E0-46B7-BB11-D83DE41353B7}">
      <dsp:nvSpPr>
        <dsp:cNvPr id="0" name=""/>
        <dsp:cNvSpPr/>
      </dsp:nvSpPr>
      <dsp:spPr>
        <a:xfrm>
          <a:off x="1199751" y="7323"/>
          <a:ext cx="2143033" cy="12858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Offers a professional communication method within a workplace and externally to patients</a:t>
          </a:r>
          <a:endParaRPr lang="en-US" sz="1600" kern="1200" dirty="0"/>
        </a:p>
      </dsp:txBody>
      <dsp:txXfrm>
        <a:off x="1199751" y="7323"/>
        <a:ext cx="2143033" cy="1285819"/>
      </dsp:txXfrm>
    </dsp:sp>
    <dsp:sp modelId="{34838322-C30D-4C60-A6AC-86D65739B187}">
      <dsp:nvSpPr>
        <dsp:cNvPr id="0" name=""/>
        <dsp:cNvSpPr/>
      </dsp:nvSpPr>
      <dsp:spPr>
        <a:xfrm>
          <a:off x="2271268" y="1291343"/>
          <a:ext cx="2635930" cy="462297"/>
        </a:xfrm>
        <a:custGeom>
          <a:avLst/>
          <a:gdLst/>
          <a:ahLst/>
          <a:cxnLst/>
          <a:rect l="0" t="0" r="0" b="0"/>
          <a:pathLst>
            <a:path>
              <a:moveTo>
                <a:pt x="2635930" y="0"/>
              </a:moveTo>
              <a:lnTo>
                <a:pt x="2635930" y="248248"/>
              </a:lnTo>
              <a:lnTo>
                <a:pt x="0" y="248248"/>
              </a:lnTo>
              <a:lnTo>
                <a:pt x="0" y="462297"/>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2193" y="1520024"/>
        <a:ext cx="134080" cy="4933"/>
      </dsp:txXfrm>
    </dsp:sp>
    <dsp:sp modelId="{AD41B259-37B5-4B4B-976C-A0B172CA8D2B}">
      <dsp:nvSpPr>
        <dsp:cNvPr id="0" name=""/>
        <dsp:cNvSpPr/>
      </dsp:nvSpPr>
      <dsp:spPr>
        <a:xfrm>
          <a:off x="3835682" y="7323"/>
          <a:ext cx="2143033" cy="12858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Secure and safe against various online threats and viruses</a:t>
          </a:r>
          <a:endParaRPr lang="en-US" sz="1600" kern="1200" dirty="0"/>
        </a:p>
      </dsp:txBody>
      <dsp:txXfrm>
        <a:off x="3835682" y="7323"/>
        <a:ext cx="2143033" cy="1285819"/>
      </dsp:txXfrm>
    </dsp:sp>
    <dsp:sp modelId="{F1E4E204-B414-4E6B-9018-7D0A2233259F}">
      <dsp:nvSpPr>
        <dsp:cNvPr id="0" name=""/>
        <dsp:cNvSpPr/>
      </dsp:nvSpPr>
      <dsp:spPr>
        <a:xfrm>
          <a:off x="3340985" y="2383230"/>
          <a:ext cx="462297" cy="91440"/>
        </a:xfrm>
        <a:custGeom>
          <a:avLst/>
          <a:gdLst/>
          <a:ahLst/>
          <a:cxnLst/>
          <a:rect l="0" t="0" r="0" b="0"/>
          <a:pathLst>
            <a:path>
              <a:moveTo>
                <a:pt x="0" y="45720"/>
              </a:moveTo>
              <a:lnTo>
                <a:pt x="462297"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59811" y="2426483"/>
        <a:ext cx="24644" cy="4933"/>
      </dsp:txXfrm>
    </dsp:sp>
    <dsp:sp modelId="{D78D098D-72A7-4214-A377-B0A83B427975}">
      <dsp:nvSpPr>
        <dsp:cNvPr id="0" name=""/>
        <dsp:cNvSpPr/>
      </dsp:nvSpPr>
      <dsp:spPr>
        <a:xfrm>
          <a:off x="1199751" y="1786040"/>
          <a:ext cx="2143033" cy="12858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Can be tailored to meet specific business requirements</a:t>
          </a:r>
          <a:endParaRPr lang="en-US" sz="1600" kern="1200" dirty="0"/>
        </a:p>
      </dsp:txBody>
      <dsp:txXfrm>
        <a:off x="1199751" y="1786040"/>
        <a:ext cx="2143033" cy="1285819"/>
      </dsp:txXfrm>
    </dsp:sp>
    <dsp:sp modelId="{E29D90F0-0A3B-415E-B0D7-382136FE9797}">
      <dsp:nvSpPr>
        <dsp:cNvPr id="0" name=""/>
        <dsp:cNvSpPr/>
      </dsp:nvSpPr>
      <dsp:spPr>
        <a:xfrm>
          <a:off x="2271268" y="3070060"/>
          <a:ext cx="2635930" cy="462297"/>
        </a:xfrm>
        <a:custGeom>
          <a:avLst/>
          <a:gdLst/>
          <a:ahLst/>
          <a:cxnLst/>
          <a:rect l="0" t="0" r="0" b="0"/>
          <a:pathLst>
            <a:path>
              <a:moveTo>
                <a:pt x="2635930" y="0"/>
              </a:moveTo>
              <a:lnTo>
                <a:pt x="2635930" y="248248"/>
              </a:lnTo>
              <a:lnTo>
                <a:pt x="0" y="248248"/>
              </a:lnTo>
              <a:lnTo>
                <a:pt x="0" y="462297"/>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2193" y="3298742"/>
        <a:ext cx="134080" cy="4933"/>
      </dsp:txXfrm>
    </dsp:sp>
    <dsp:sp modelId="{60EF7445-B7B7-4A51-8069-474992D51BDC}">
      <dsp:nvSpPr>
        <dsp:cNvPr id="0" name=""/>
        <dsp:cNvSpPr/>
      </dsp:nvSpPr>
      <dsp:spPr>
        <a:xfrm>
          <a:off x="3835682" y="1786040"/>
          <a:ext cx="2143033" cy="12858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Monitors productivity and encourages positive time management</a:t>
          </a:r>
          <a:endParaRPr lang="en-US" sz="1600" kern="1200" dirty="0"/>
        </a:p>
      </dsp:txBody>
      <dsp:txXfrm>
        <a:off x="3835682" y="1786040"/>
        <a:ext cx="2143033" cy="1285819"/>
      </dsp:txXfrm>
    </dsp:sp>
    <dsp:sp modelId="{8FE15EFF-C77A-4EA3-A1A0-A633E921D0E7}">
      <dsp:nvSpPr>
        <dsp:cNvPr id="0" name=""/>
        <dsp:cNvSpPr/>
      </dsp:nvSpPr>
      <dsp:spPr>
        <a:xfrm>
          <a:off x="3340985" y="4207668"/>
          <a:ext cx="446074" cy="247250"/>
        </a:xfrm>
        <a:custGeom>
          <a:avLst/>
          <a:gdLst/>
          <a:ahLst/>
          <a:cxnLst/>
          <a:rect l="0" t="0" r="0" b="0"/>
          <a:pathLst>
            <a:path>
              <a:moveTo>
                <a:pt x="0" y="0"/>
              </a:moveTo>
              <a:lnTo>
                <a:pt x="240137" y="0"/>
              </a:lnTo>
              <a:lnTo>
                <a:pt x="240137" y="247250"/>
              </a:lnTo>
              <a:lnTo>
                <a:pt x="446074" y="24725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50598" y="4328826"/>
        <a:ext cx="26849" cy="4933"/>
      </dsp:txXfrm>
    </dsp:sp>
    <dsp:sp modelId="{1761F93D-8973-40C3-9A73-F896A03FACC9}">
      <dsp:nvSpPr>
        <dsp:cNvPr id="0" name=""/>
        <dsp:cNvSpPr/>
      </dsp:nvSpPr>
      <dsp:spPr>
        <a:xfrm>
          <a:off x="1199751" y="3564758"/>
          <a:ext cx="2143033" cy="12858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2889250">
            <a:lnSpc>
              <a:spcPct val="90000"/>
            </a:lnSpc>
            <a:spcBef>
              <a:spcPct val="0"/>
            </a:spcBef>
            <a:spcAft>
              <a:spcPct val="35000"/>
            </a:spcAft>
            <a:buNone/>
          </a:pPr>
          <a:r>
            <a:rPr lang="en-GB" sz="6500" kern="1200" dirty="0"/>
            <a:t>VS</a:t>
          </a:r>
        </a:p>
      </dsp:txBody>
      <dsp:txXfrm>
        <a:off x="1199751" y="3564758"/>
        <a:ext cx="2143033" cy="1285819"/>
      </dsp:txXfrm>
    </dsp:sp>
    <dsp:sp modelId="{3BF85F38-8AFB-4A80-BFEA-0E9754D9D920}">
      <dsp:nvSpPr>
        <dsp:cNvPr id="0" name=""/>
        <dsp:cNvSpPr/>
      </dsp:nvSpPr>
      <dsp:spPr>
        <a:xfrm>
          <a:off x="2271268" y="5096028"/>
          <a:ext cx="2619708" cy="215047"/>
        </a:xfrm>
        <a:custGeom>
          <a:avLst/>
          <a:gdLst/>
          <a:ahLst/>
          <a:cxnLst/>
          <a:rect l="0" t="0" r="0" b="0"/>
          <a:pathLst>
            <a:path>
              <a:moveTo>
                <a:pt x="2619708" y="0"/>
              </a:moveTo>
              <a:lnTo>
                <a:pt x="2619708" y="124623"/>
              </a:lnTo>
              <a:lnTo>
                <a:pt x="0" y="124623"/>
              </a:lnTo>
              <a:lnTo>
                <a:pt x="0" y="215047"/>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15342" y="5201085"/>
        <a:ext cx="131560" cy="4933"/>
      </dsp:txXfrm>
    </dsp:sp>
    <dsp:sp modelId="{A9C044A1-6522-4DDE-BD40-6660A5F6154C}">
      <dsp:nvSpPr>
        <dsp:cNvPr id="0" name=""/>
        <dsp:cNvSpPr/>
      </dsp:nvSpPr>
      <dsp:spPr>
        <a:xfrm>
          <a:off x="3819460" y="3812008"/>
          <a:ext cx="2143033" cy="12858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One of the biggest disadvantages is that the tool can be costly to run, according to hub.educationalwave.com (2025)</a:t>
          </a:r>
        </a:p>
      </dsp:txBody>
      <dsp:txXfrm>
        <a:off x="3819460" y="3812008"/>
        <a:ext cx="2143033" cy="1285819"/>
      </dsp:txXfrm>
    </dsp:sp>
    <dsp:sp modelId="{85F7A75A-30FD-45AD-98B1-B8CA62020A5D}">
      <dsp:nvSpPr>
        <dsp:cNvPr id="0" name=""/>
        <dsp:cNvSpPr/>
      </dsp:nvSpPr>
      <dsp:spPr>
        <a:xfrm>
          <a:off x="3340985" y="5940665"/>
          <a:ext cx="462297" cy="91440"/>
        </a:xfrm>
        <a:custGeom>
          <a:avLst/>
          <a:gdLst/>
          <a:ahLst/>
          <a:cxnLst/>
          <a:rect l="0" t="0" r="0" b="0"/>
          <a:pathLst>
            <a:path>
              <a:moveTo>
                <a:pt x="0" y="45720"/>
              </a:moveTo>
              <a:lnTo>
                <a:pt x="462297"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59811" y="5983919"/>
        <a:ext cx="24644" cy="4933"/>
      </dsp:txXfrm>
    </dsp:sp>
    <dsp:sp modelId="{2955BBCC-15FB-4F80-BB63-FCEDA3F34AD8}">
      <dsp:nvSpPr>
        <dsp:cNvPr id="0" name=""/>
        <dsp:cNvSpPr/>
      </dsp:nvSpPr>
      <dsp:spPr>
        <a:xfrm>
          <a:off x="1199751" y="5343475"/>
          <a:ext cx="2143033" cy="12858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Some people may find the usage difficult to navigate without training  even with in app tools</a:t>
          </a:r>
        </a:p>
      </dsp:txBody>
      <dsp:txXfrm>
        <a:off x="1199751" y="5343475"/>
        <a:ext cx="2143033" cy="1285819"/>
      </dsp:txXfrm>
    </dsp:sp>
    <dsp:sp modelId="{D01E6AFC-4902-45C9-B9A9-2E12EA15BBAE}">
      <dsp:nvSpPr>
        <dsp:cNvPr id="0" name=""/>
        <dsp:cNvSpPr/>
      </dsp:nvSpPr>
      <dsp:spPr>
        <a:xfrm>
          <a:off x="3835682" y="5343475"/>
          <a:ext cx="2143033" cy="12858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010" tIns="110227" rIns="105010" bIns="110227" numCol="1" spcCol="1270" anchor="ctr" anchorCtr="0">
          <a:noAutofit/>
        </a:bodyPr>
        <a:lstStyle/>
        <a:p>
          <a:pPr marL="0" lvl="0" indent="0" algn="ctr" defTabSz="711200">
            <a:lnSpc>
              <a:spcPct val="90000"/>
            </a:lnSpc>
            <a:spcBef>
              <a:spcPct val="0"/>
            </a:spcBef>
            <a:spcAft>
              <a:spcPct val="35000"/>
            </a:spcAft>
            <a:buNone/>
          </a:pPr>
          <a:r>
            <a:rPr lang="en-GB" sz="1600" kern="1200" dirty="0"/>
            <a:t>Has potential risks of  issues relating to synchronisation based on feedback provided in surveys </a:t>
          </a:r>
        </a:p>
      </dsp:txBody>
      <dsp:txXfrm>
        <a:off x="3835682" y="5343475"/>
        <a:ext cx="2143033" cy="1285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E3113-23DD-45C1-9AC7-2B8E6BE82413}">
      <dsp:nvSpPr>
        <dsp:cNvPr id="0" name=""/>
        <dsp:cNvSpPr/>
      </dsp:nvSpPr>
      <dsp:spPr>
        <a:xfrm>
          <a:off x="818" y="1620224"/>
          <a:ext cx="2872446" cy="182400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43EAC1D-718E-468D-8FF5-CECB2858FD9F}">
      <dsp:nvSpPr>
        <dsp:cNvPr id="0" name=""/>
        <dsp:cNvSpPr/>
      </dsp:nvSpPr>
      <dsp:spPr>
        <a:xfrm>
          <a:off x="319979" y="1923427"/>
          <a:ext cx="2872446" cy="18240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noProof="0" dirty="0"/>
            <a:t>The task: I have been asked to decide which Microsoft 365 tool will be ideal for effectively assisting with file storage and sharing within the workplace, specifically within a nursing home setting.</a:t>
          </a:r>
        </a:p>
      </dsp:txBody>
      <dsp:txXfrm>
        <a:off x="373402" y="1976850"/>
        <a:ext cx="2765600" cy="1717157"/>
      </dsp:txXfrm>
    </dsp:sp>
    <dsp:sp modelId="{741E10FF-D4E4-477C-ADA2-4605D9214832}">
      <dsp:nvSpPr>
        <dsp:cNvPr id="0" name=""/>
        <dsp:cNvSpPr/>
      </dsp:nvSpPr>
      <dsp:spPr>
        <a:xfrm>
          <a:off x="3511586" y="1620224"/>
          <a:ext cx="2872446" cy="182400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C88E760-73A8-4B13-894A-BC66A75F91FA}">
      <dsp:nvSpPr>
        <dsp:cNvPr id="0" name=""/>
        <dsp:cNvSpPr/>
      </dsp:nvSpPr>
      <dsp:spPr>
        <a:xfrm>
          <a:off x="3830747" y="1923427"/>
          <a:ext cx="2872446" cy="18240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dirty="0"/>
            <a:t>The Microsoft 365 tool that I have chosen is One Drive.</a:t>
          </a:r>
          <a:endParaRPr lang="en-US" sz="1400" kern="1200" dirty="0"/>
        </a:p>
      </dsp:txBody>
      <dsp:txXfrm>
        <a:off x="3884170" y="1976850"/>
        <a:ext cx="2765600" cy="1717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FC45CB-28C9-4B92-8043-EB167E31AABE}">
      <dsp:nvSpPr>
        <dsp:cNvPr id="0" name=""/>
        <dsp:cNvSpPr/>
      </dsp:nvSpPr>
      <dsp:spPr>
        <a:xfrm>
          <a:off x="0" y="4767"/>
          <a:ext cx="10515600" cy="21406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Data can be stored online as opposed to internal hard drives assisting with improved accessibility. </a:t>
          </a:r>
          <a:r>
            <a:rPr lang="en-GB" sz="2100" b="0" i="0" kern="1200"/>
            <a:t>Alshamsi, Sultan Majid. (2025).</a:t>
          </a:r>
          <a:endParaRPr lang="en-US" sz="2100" kern="1200"/>
        </a:p>
      </dsp:txBody>
      <dsp:txXfrm>
        <a:off x="104498" y="109265"/>
        <a:ext cx="10306604" cy="1931665"/>
      </dsp:txXfrm>
    </dsp:sp>
    <dsp:sp modelId="{D950A84D-B122-4D46-8707-BDBA12675D0C}">
      <dsp:nvSpPr>
        <dsp:cNvPr id="0" name=""/>
        <dsp:cNvSpPr/>
      </dsp:nvSpPr>
      <dsp:spPr>
        <a:xfrm>
          <a:off x="0" y="2205909"/>
          <a:ext cx="10515600" cy="214066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Personal Vault feature provides an extra-secure option within OneDrive for storing sensitive files. Access requires a PIN, Face ID, fingerprint, or code, making it suitable for safely storing medical records, legal documents, and copies of identification. This feature also allows immediate securing of newly captured photos and scanned documents via the OneDrive app, further improving the protection of sensitive data. Gruman, Galen. InfoWorld.com. (2017).</a:t>
          </a:r>
          <a:endParaRPr lang="en-GB" sz="2100" kern="1200"/>
        </a:p>
      </dsp:txBody>
      <dsp:txXfrm>
        <a:off x="104498" y="2310407"/>
        <a:ext cx="10306604" cy="19316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5065D-E080-4B8A-9C8E-CD2257670E8E}">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OneDrive offers a cost-effective storage option, offering 5mg for free to its users.</a:t>
          </a:r>
        </a:p>
      </dsp:txBody>
      <dsp:txXfrm>
        <a:off x="0" y="39687"/>
        <a:ext cx="3286125" cy="1971675"/>
      </dsp:txXfrm>
    </dsp:sp>
    <dsp:sp modelId="{3B4794CB-AC2A-4A6F-B293-AA3CEA1C068C}">
      <dsp:nvSpPr>
        <dsp:cNvPr id="0" name=""/>
        <dsp:cNvSpPr/>
      </dsp:nvSpPr>
      <dsp:spPr>
        <a:xfrm>
          <a:off x="3614737" y="39687"/>
          <a:ext cx="3286125" cy="1971675"/>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It stores all data in one place as opposed to multiple hard drives that may result in loss of information.</a:t>
          </a:r>
        </a:p>
      </dsp:txBody>
      <dsp:txXfrm>
        <a:off x="3614737" y="39687"/>
        <a:ext cx="3286125" cy="1971675"/>
      </dsp:txXfrm>
    </dsp:sp>
    <dsp:sp modelId="{0BD4D760-1906-437C-A8C6-2F0F3CD2AB81}">
      <dsp:nvSpPr>
        <dsp:cNvPr id="0" name=""/>
        <dsp:cNvSpPr/>
      </dsp:nvSpPr>
      <dsp:spPr>
        <a:xfrm>
          <a:off x="7229475" y="39687"/>
          <a:ext cx="3286125" cy="1971675"/>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VS</a:t>
          </a:r>
        </a:p>
      </dsp:txBody>
      <dsp:txXfrm>
        <a:off x="7229475" y="39687"/>
        <a:ext cx="3286125" cy="1971675"/>
      </dsp:txXfrm>
    </dsp:sp>
    <dsp:sp modelId="{461E30D9-2A43-4003-8218-C25D9976FEED}">
      <dsp:nvSpPr>
        <dsp:cNvPr id="0" name=""/>
        <dsp:cNvSpPr/>
      </dsp:nvSpPr>
      <dsp:spPr>
        <a:xfrm>
          <a:off x="1807368" y="2339975"/>
          <a:ext cx="3286125" cy="1971675"/>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have been data leaks in the past, causing businesses affected to become compromised in terms of their reputation due to a breach in data protection. </a:t>
          </a:r>
          <a:r>
            <a:rPr lang="en-GB" sz="1800" b="0" i="0" kern="1200"/>
            <a:t>Alshamsi, Sultan Majid. (2025).</a:t>
          </a:r>
          <a:endParaRPr lang="en-GB" sz="1800" kern="1200"/>
        </a:p>
      </dsp:txBody>
      <dsp:txXfrm>
        <a:off x="1807368" y="2339975"/>
        <a:ext cx="3286125" cy="1971675"/>
      </dsp:txXfrm>
    </dsp:sp>
    <dsp:sp modelId="{D6978A39-CC10-4AE7-BC1C-4CA6C64876AB}">
      <dsp:nvSpPr>
        <dsp:cNvPr id="0" name=""/>
        <dsp:cNvSpPr/>
      </dsp:nvSpPr>
      <dsp:spPr>
        <a:xfrm>
          <a:off x="5422106"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Some people may find the tool  difficult to navigate without training, which can be costly and time-consuming.</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5C6C3D-E136-45A8-B852-62BF13091A04}"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8F84C-F508-4E01-A8FE-A50EF561BD91}" type="slidenum">
              <a:rPr lang="en-GB" smtClean="0"/>
              <a:t>‹#›</a:t>
            </a:fld>
            <a:endParaRPr lang="en-GB"/>
          </a:p>
        </p:txBody>
      </p:sp>
    </p:spTree>
    <p:extLst>
      <p:ext uri="{BB962C8B-B14F-4D97-AF65-F5344CB8AC3E}">
        <p14:creationId xmlns:p14="http://schemas.microsoft.com/office/powerpoint/2010/main" val="1593803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6C886-672C-498B-962C-847DB78C0A02}" type="slidenum">
              <a:rPr lang="en-GB" smtClean="0"/>
              <a:t>9</a:t>
            </a:fld>
            <a:endParaRPr lang="en-GB"/>
          </a:p>
        </p:txBody>
      </p:sp>
    </p:spTree>
    <p:extLst>
      <p:ext uri="{BB962C8B-B14F-4D97-AF65-F5344CB8AC3E}">
        <p14:creationId xmlns:p14="http://schemas.microsoft.com/office/powerpoint/2010/main" val="255437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6C886-672C-498B-962C-847DB78C0A02}" type="slidenum">
              <a:rPr lang="en-GB" smtClean="0"/>
              <a:t>12</a:t>
            </a:fld>
            <a:endParaRPr lang="en-GB"/>
          </a:p>
        </p:txBody>
      </p:sp>
    </p:spTree>
    <p:extLst>
      <p:ext uri="{BB962C8B-B14F-4D97-AF65-F5344CB8AC3E}">
        <p14:creationId xmlns:p14="http://schemas.microsoft.com/office/powerpoint/2010/main" val="94132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8F3FF-07A7-C469-1730-551B090062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E545F2D-12CF-F221-CC58-ABC34B4649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97AC2AF-91E2-1C07-8601-A4D75737A4C9}"/>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32C23008-1F9E-216D-6CE5-9EFC16A2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70984B-A073-C7B9-F50C-1AE660C6B995}"/>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2762098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2F53-5E94-AB42-165F-3A8648B253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340D3AA-8BBA-694B-7BDE-4D6EC1A89F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9FCB31-292D-8E74-8854-36491ECE8327}"/>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BAA426F3-EB8B-AA51-BB03-BB78C66E6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53CB7C-A5A4-94FB-D710-C57F4F70BC57}"/>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2224162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2176-B277-E7CD-43EA-B95CEDD87CD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8A0F6AA-4EAF-C25D-367F-9B7EB8358D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A23707-0F17-AFF1-BB21-95A61C233A80}"/>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BFE2654A-72B5-4EE3-06B6-45A7FAFDE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B4154E-26A1-4B2F-5B05-61FC2AEF6A5C}"/>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160799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E3B56-D900-4C9D-D875-A812998CAD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E8E4CC-0A2E-D61E-2413-44A5B06116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7D30006-94A9-9536-9DFC-0AAEB9665F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A4033E-5DA9-8E40-6CB7-E3439A386996}"/>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6" name="Footer Placeholder 5">
            <a:extLst>
              <a:ext uri="{FF2B5EF4-FFF2-40B4-BE49-F238E27FC236}">
                <a16:creationId xmlns:a16="http://schemas.microsoft.com/office/drawing/2014/main" id="{218E5333-0843-7852-B778-587A685236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C72978-DF32-6762-F809-C45803D0D1DC}"/>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1160161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4DE1-CD6A-CAAA-4C51-70ED5C3155E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470B26-4A81-6904-B0F8-4B6F515275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E3B1A6-C41E-563B-A1AB-3557CE66E8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1C28AC-4786-E62F-519C-646E605389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0CEC16D-D34D-1791-60CA-64AA2638EE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21A0073-D009-322E-EC56-65F59B559C8A}"/>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8" name="Footer Placeholder 7">
            <a:extLst>
              <a:ext uri="{FF2B5EF4-FFF2-40B4-BE49-F238E27FC236}">
                <a16:creationId xmlns:a16="http://schemas.microsoft.com/office/drawing/2014/main" id="{269C7234-F4D6-BD2C-39F0-091565F447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BE5B4D-CE00-01D2-A261-42C5C85C0911}"/>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348469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3C8A-2532-47EF-0C95-9CF9481A6C9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0E39829-7D41-F6E3-21FB-557FA91BC764}"/>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4" name="Footer Placeholder 3">
            <a:extLst>
              <a:ext uri="{FF2B5EF4-FFF2-40B4-BE49-F238E27FC236}">
                <a16:creationId xmlns:a16="http://schemas.microsoft.com/office/drawing/2014/main" id="{6C7D42CA-2BBD-1F1D-7126-03DA23568D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86940C-D6B2-2294-CD53-62AF15C1D87C}"/>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4204691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FE8F5-F87A-DC4C-F1FB-CD77D5A31A7C}"/>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3" name="Footer Placeholder 2">
            <a:extLst>
              <a:ext uri="{FF2B5EF4-FFF2-40B4-BE49-F238E27FC236}">
                <a16:creationId xmlns:a16="http://schemas.microsoft.com/office/drawing/2014/main" id="{330919F4-8DE5-7DBB-5C12-DF732E5962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FC84CB-66D8-C09B-360E-F9DA505B4A2D}"/>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3660733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A0FA-B83E-328D-AD5E-73D49D8B58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7CCB8A-A31B-85FA-9257-CADA8FA9A1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AC1867B-0958-B953-302D-59035033FB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7A62DC-1E96-A2D1-A69F-325631D3784A}"/>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6" name="Footer Placeholder 5">
            <a:extLst>
              <a:ext uri="{FF2B5EF4-FFF2-40B4-BE49-F238E27FC236}">
                <a16:creationId xmlns:a16="http://schemas.microsoft.com/office/drawing/2014/main" id="{94D263C9-E288-2442-4182-31A95AF6F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180AA4-34DC-CC5A-A976-BEDEE0A8D38E}"/>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3323370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970FA-3E47-D9BB-05B3-6B972A7E32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09D5942-7A28-E985-44A3-12C12B9425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58B9C5-019F-832C-E108-A24D3F097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FD6A79-BCE5-6A53-CF03-7B612CC8AC66}"/>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6" name="Footer Placeholder 5">
            <a:extLst>
              <a:ext uri="{FF2B5EF4-FFF2-40B4-BE49-F238E27FC236}">
                <a16:creationId xmlns:a16="http://schemas.microsoft.com/office/drawing/2014/main" id="{5332BAB7-1547-8D81-D72F-39E9B34647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343AA0-9A69-48BA-AB40-E4FBC4DCE34B}"/>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4230386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5E60-BF6F-F72E-1213-D925B94EEE2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7F192E-97BC-E6A6-4921-7A6FADA7F2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AD8175-B0DC-251D-FBED-F1EF63196E82}"/>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C1515F03-5947-008A-C231-9F81112AC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0FF31-D995-5201-CCE5-9AC157B1B888}"/>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2760122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E94D68-A8D4-45EB-60BB-1EB3D57806D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57DECD4-1336-8F18-57BC-41C92D9604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1412E7-69FF-F766-6FD8-2F6DCA9A5D07}"/>
              </a:ext>
            </a:extLst>
          </p:cNvPr>
          <p:cNvSpPr>
            <a:spLocks noGrp="1"/>
          </p:cNvSpPr>
          <p:nvPr>
            <p:ph type="dt" sz="half" idx="10"/>
          </p:nvPr>
        </p:nvSpPr>
        <p:spPr/>
        <p:txBody>
          <a:body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28E8E27C-9BD1-518C-11B3-B14E4126A2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995ED-3941-6456-D95D-1954856C0E35}"/>
              </a:ext>
            </a:extLst>
          </p:cNvPr>
          <p:cNvSpPr>
            <a:spLocks noGrp="1"/>
          </p:cNvSpPr>
          <p:nvPr>
            <p:ph type="sldNum" sz="quarter" idx="12"/>
          </p:nvPr>
        </p:nvSpPr>
        <p:spPr/>
        <p:txBody>
          <a:bodyPr/>
          <a:lstStyle/>
          <a:p>
            <a:fld id="{A79CA875-2473-44FC-846E-E57E3AAF3BF9}" type="slidenum">
              <a:rPr lang="en-GB" smtClean="0"/>
              <a:t>‹#›</a:t>
            </a:fld>
            <a:endParaRPr lang="en-GB"/>
          </a:p>
        </p:txBody>
      </p:sp>
    </p:spTree>
    <p:extLst>
      <p:ext uri="{BB962C8B-B14F-4D97-AF65-F5344CB8AC3E}">
        <p14:creationId xmlns:p14="http://schemas.microsoft.com/office/powerpoint/2010/main" val="3272088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FA1ACA-B3D4-D91D-05F4-1DEE0D37B2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EFA667C-C860-E6FD-039F-6EFA8AC0B5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0837F7-931F-D653-DB87-B52426552E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9F4C38-A5D5-4FB1-B030-3EB22ED404F0}" type="datetimeFigureOut">
              <a:rPr lang="en-GB" smtClean="0"/>
              <a:t>13/07/2026</a:t>
            </a:fld>
            <a:endParaRPr lang="en-GB"/>
          </a:p>
        </p:txBody>
      </p:sp>
      <p:sp>
        <p:nvSpPr>
          <p:cNvPr id="5" name="Footer Placeholder 4">
            <a:extLst>
              <a:ext uri="{FF2B5EF4-FFF2-40B4-BE49-F238E27FC236}">
                <a16:creationId xmlns:a16="http://schemas.microsoft.com/office/drawing/2014/main" id="{CE8C04CA-35AC-EAC4-D727-FB4177A584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357E04-94A7-05F7-9442-F8E29E18D7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79CA875-2473-44FC-846E-E57E3AAF3BF9}" type="slidenum">
              <a:rPr lang="en-GB" smtClean="0"/>
              <a:t>‹#›</a:t>
            </a:fld>
            <a:endParaRPr lang="en-GB"/>
          </a:p>
        </p:txBody>
      </p:sp>
    </p:spTree>
    <p:extLst>
      <p:ext uri="{BB962C8B-B14F-4D97-AF65-F5344CB8AC3E}">
        <p14:creationId xmlns:p14="http://schemas.microsoft.com/office/powerpoint/2010/main" val="2428212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4.xml"/><Relationship Id="rId7" Type="http://schemas.openxmlformats.org/officeDocument/2006/relationships/image" Target="../media/image4.pn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155AF31-63C7-495B-94AD-F15F2619E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76"/>
            <a:ext cx="12192000" cy="5098627"/>
          </a:xfrm>
          <a:custGeom>
            <a:avLst/>
            <a:gdLst>
              <a:gd name="connsiteX0" fmla="*/ 4175374 w 12192000"/>
              <a:gd name="connsiteY0" fmla="*/ 13 h 4541267"/>
              <a:gd name="connsiteX1" fmla="*/ 4171715 w 12192000"/>
              <a:gd name="connsiteY1" fmla="*/ 10474 h 4541267"/>
              <a:gd name="connsiteX2" fmla="*/ 4199128 w 12192000"/>
              <a:gd name="connsiteY2" fmla="*/ 26390 h 4541267"/>
              <a:gd name="connsiteX3" fmla="*/ 4403547 w 12192000"/>
              <a:gd name="connsiteY3" fmla="*/ 18361 h 4541267"/>
              <a:gd name="connsiteX4" fmla="*/ 4455762 w 12192000"/>
              <a:gd name="connsiteY4" fmla="*/ 23384 h 4541267"/>
              <a:gd name="connsiteX5" fmla="*/ 4501720 w 12192000"/>
              <a:gd name="connsiteY5" fmla="*/ 13360 h 4541267"/>
              <a:gd name="connsiteX6" fmla="*/ 4520780 w 12192000"/>
              <a:gd name="connsiteY6" fmla="*/ 18547 h 4541267"/>
              <a:gd name="connsiteX7" fmla="*/ 4524071 w 12192000"/>
              <a:gd name="connsiteY7" fmla="*/ 19600 h 4541267"/>
              <a:gd name="connsiteX8" fmla="*/ 4537225 w 12192000"/>
              <a:gd name="connsiteY8" fmla="*/ 20364 h 4541267"/>
              <a:gd name="connsiteX9" fmla="*/ 4540932 w 12192000"/>
              <a:gd name="connsiteY9" fmla="*/ 24891 h 4541267"/>
              <a:gd name="connsiteX10" fmla="*/ 4560732 w 12192000"/>
              <a:gd name="connsiteY10" fmla="*/ 29131 h 4541267"/>
              <a:gd name="connsiteX11" fmla="*/ 4584946 w 12192000"/>
              <a:gd name="connsiteY11" fmla="*/ 29335 h 4541267"/>
              <a:gd name="connsiteX12" fmla="*/ 4670972 w 12192000"/>
              <a:gd name="connsiteY12" fmla="*/ 30531 h 4541267"/>
              <a:gd name="connsiteX13" fmla="*/ 4685002 w 12192000"/>
              <a:gd name="connsiteY13" fmla="*/ 28086 h 4541267"/>
              <a:gd name="connsiteX14" fmla="*/ 4730795 w 12192000"/>
              <a:gd name="connsiteY14" fmla="*/ 32164 h 4541267"/>
              <a:gd name="connsiteX15" fmla="*/ 4771603 w 12192000"/>
              <a:gd name="connsiteY15" fmla="*/ 33081 h 4541267"/>
              <a:gd name="connsiteX16" fmla="*/ 4798044 w 12192000"/>
              <a:gd name="connsiteY16" fmla="*/ 31136 h 4541267"/>
              <a:gd name="connsiteX17" fmla="*/ 4804975 w 12192000"/>
              <a:gd name="connsiteY17" fmla="*/ 32748 h 4541267"/>
              <a:gd name="connsiteX18" fmla="*/ 4831601 w 12192000"/>
              <a:gd name="connsiteY18" fmla="*/ 33788 h 4541267"/>
              <a:gd name="connsiteX19" fmla="*/ 4845162 w 12192000"/>
              <a:gd name="connsiteY19" fmla="*/ 31398 h 4541267"/>
              <a:gd name="connsiteX20" fmla="*/ 4858548 w 12192000"/>
              <a:gd name="connsiteY20" fmla="*/ 36900 h 4541267"/>
              <a:gd name="connsiteX21" fmla="*/ 4861820 w 12192000"/>
              <a:gd name="connsiteY21" fmla="*/ 40932 h 4541267"/>
              <a:gd name="connsiteX22" fmla="*/ 4880767 w 12192000"/>
              <a:gd name="connsiteY22" fmla="*/ 39122 h 4541267"/>
              <a:gd name="connsiteX23" fmla="*/ 4896300 w 12192000"/>
              <a:gd name="connsiteY23" fmla="*/ 43062 h 4541267"/>
              <a:gd name="connsiteX24" fmla="*/ 4909841 w 12192000"/>
              <a:gd name="connsiteY24" fmla="*/ 40486 h 4541267"/>
              <a:gd name="connsiteX25" fmla="*/ 4915461 w 12192000"/>
              <a:gd name="connsiteY25" fmla="*/ 41067 h 4541267"/>
              <a:gd name="connsiteX26" fmla="*/ 4929430 w 12192000"/>
              <a:gd name="connsiteY26" fmla="*/ 43016 h 4541267"/>
              <a:gd name="connsiteX27" fmla="*/ 4953531 w 12192000"/>
              <a:gd name="connsiteY27" fmla="*/ 47349 h 4541267"/>
              <a:gd name="connsiteX28" fmla="*/ 4961050 w 12192000"/>
              <a:gd name="connsiteY28" fmla="*/ 47952 h 4541267"/>
              <a:gd name="connsiteX29" fmla="*/ 4977419 w 12192000"/>
              <a:gd name="connsiteY29" fmla="*/ 54577 h 4541267"/>
              <a:gd name="connsiteX30" fmla="*/ 5009106 w 12192000"/>
              <a:gd name="connsiteY30" fmla="*/ 60243 h 4541267"/>
              <a:gd name="connsiteX31" fmla="*/ 5064895 w 12192000"/>
              <a:gd name="connsiteY31" fmla="*/ 80012 h 4541267"/>
              <a:gd name="connsiteX32" fmla="*/ 5097688 w 12192000"/>
              <a:gd name="connsiteY32" fmla="*/ 89446 h 4541267"/>
              <a:gd name="connsiteX33" fmla="*/ 5119875 w 12192000"/>
              <a:gd name="connsiteY33" fmla="*/ 98141 h 4541267"/>
              <a:gd name="connsiteX34" fmla="*/ 5185361 w 12192000"/>
              <a:gd name="connsiteY34" fmla="*/ 110421 h 4541267"/>
              <a:gd name="connsiteX35" fmla="*/ 5297679 w 12192000"/>
              <a:gd name="connsiteY35" fmla="*/ 126656 h 4541267"/>
              <a:gd name="connsiteX36" fmla="*/ 5320681 w 12192000"/>
              <a:gd name="connsiteY36" fmla="*/ 131018 h 4541267"/>
              <a:gd name="connsiteX37" fmla="*/ 5336842 w 12192000"/>
              <a:gd name="connsiteY37" fmla="*/ 138371 h 4541267"/>
              <a:gd name="connsiteX38" fmla="*/ 5337444 w 12192000"/>
              <a:gd name="connsiteY38" fmla="*/ 143216 h 4541267"/>
              <a:gd name="connsiteX39" fmla="*/ 5349516 w 12192000"/>
              <a:gd name="connsiteY39" fmla="*/ 146194 h 4541267"/>
              <a:gd name="connsiteX40" fmla="*/ 5351972 w 12192000"/>
              <a:gd name="connsiteY40" fmla="*/ 147738 h 4541267"/>
              <a:gd name="connsiteX41" fmla="*/ 5366814 w 12192000"/>
              <a:gd name="connsiteY41" fmla="*/ 155843 h 4541267"/>
              <a:gd name="connsiteX42" fmla="*/ 5417244 w 12192000"/>
              <a:gd name="connsiteY42" fmla="*/ 154449 h 4541267"/>
              <a:gd name="connsiteX43" fmla="*/ 5463870 w 12192000"/>
              <a:gd name="connsiteY43" fmla="*/ 168114 h 4541267"/>
              <a:gd name="connsiteX44" fmla="*/ 5664412 w 12192000"/>
              <a:gd name="connsiteY44" fmla="*/ 195879 h 4541267"/>
              <a:gd name="connsiteX45" fmla="*/ 5680257 w 12192000"/>
              <a:gd name="connsiteY45" fmla="*/ 215394 h 4541267"/>
              <a:gd name="connsiteX46" fmla="*/ 5757046 w 12192000"/>
              <a:gd name="connsiteY46" fmla="*/ 232193 h 4541267"/>
              <a:gd name="connsiteX47" fmla="*/ 5899668 w 12192000"/>
              <a:gd name="connsiteY47" fmla="*/ 229600 h 4541267"/>
              <a:gd name="connsiteX48" fmla="*/ 6042086 w 12192000"/>
              <a:gd name="connsiteY48" fmla="*/ 259219 h 4541267"/>
              <a:gd name="connsiteX49" fmla="*/ 6058069 w 12192000"/>
              <a:gd name="connsiteY49" fmla="*/ 255319 h 4541267"/>
              <a:gd name="connsiteX50" fmla="*/ 6074445 w 12192000"/>
              <a:gd name="connsiteY50" fmla="*/ 254530 h 4541267"/>
              <a:gd name="connsiteX51" fmla="*/ 6075960 w 12192000"/>
              <a:gd name="connsiteY51" fmla="*/ 255513 h 4541267"/>
              <a:gd name="connsiteX52" fmla="*/ 6093540 w 12192000"/>
              <a:gd name="connsiteY52" fmla="*/ 257803 h 4541267"/>
              <a:gd name="connsiteX53" fmla="*/ 6098369 w 12192000"/>
              <a:gd name="connsiteY53" fmla="*/ 256147 h 4541267"/>
              <a:gd name="connsiteX54" fmla="*/ 6110738 w 12192000"/>
              <a:gd name="connsiteY54" fmla="*/ 257042 h 4541267"/>
              <a:gd name="connsiteX55" fmla="*/ 6135933 w 12192000"/>
              <a:gd name="connsiteY55" fmla="*/ 256983 h 4541267"/>
              <a:gd name="connsiteX56" fmla="*/ 6139871 w 12192000"/>
              <a:gd name="connsiteY56" fmla="*/ 258681 h 4541267"/>
              <a:gd name="connsiteX57" fmla="*/ 6176662 w 12192000"/>
              <a:gd name="connsiteY57" fmla="*/ 261253 h 4541267"/>
              <a:gd name="connsiteX58" fmla="*/ 6176801 w 12192000"/>
              <a:gd name="connsiteY58" fmla="*/ 262100 h 4541267"/>
              <a:gd name="connsiteX59" fmla="*/ 6185563 w 12192000"/>
              <a:gd name="connsiteY59" fmla="*/ 266369 h 4541267"/>
              <a:gd name="connsiteX60" fmla="*/ 6203148 w 12192000"/>
              <a:gd name="connsiteY60" fmla="*/ 272679 h 4541267"/>
              <a:gd name="connsiteX61" fmla="*/ 6239136 w 12192000"/>
              <a:gd name="connsiteY61" fmla="*/ 297265 h 4541267"/>
              <a:gd name="connsiteX62" fmla="*/ 6277452 w 12192000"/>
              <a:gd name="connsiteY62" fmla="*/ 300037 h 4541267"/>
              <a:gd name="connsiteX63" fmla="*/ 6284979 w 12192000"/>
              <a:gd name="connsiteY63" fmla="*/ 301039 h 4541267"/>
              <a:gd name="connsiteX64" fmla="*/ 6285055 w 12192000"/>
              <a:gd name="connsiteY64" fmla="*/ 301242 h 4541267"/>
              <a:gd name="connsiteX65" fmla="*/ 6292844 w 12192000"/>
              <a:gd name="connsiteY65" fmla="*/ 302664 h 4541267"/>
              <a:gd name="connsiteX66" fmla="*/ 6298705 w 12192000"/>
              <a:gd name="connsiteY66" fmla="*/ 302865 h 4541267"/>
              <a:gd name="connsiteX67" fmla="*/ 6313308 w 12192000"/>
              <a:gd name="connsiteY67" fmla="*/ 304809 h 4541267"/>
              <a:gd name="connsiteX68" fmla="*/ 6317834 w 12192000"/>
              <a:gd name="connsiteY68" fmla="*/ 306696 h 4541267"/>
              <a:gd name="connsiteX69" fmla="*/ 6318907 w 12192000"/>
              <a:gd name="connsiteY69" fmla="*/ 309202 h 4541267"/>
              <a:gd name="connsiteX70" fmla="*/ 6320341 w 12192000"/>
              <a:gd name="connsiteY70" fmla="*/ 309131 h 4541267"/>
              <a:gd name="connsiteX71" fmla="*/ 6345071 w 12192000"/>
              <a:gd name="connsiteY71" fmla="*/ 318962 h 4541267"/>
              <a:gd name="connsiteX72" fmla="*/ 6403531 w 12192000"/>
              <a:gd name="connsiteY72" fmla="*/ 334044 h 4541267"/>
              <a:gd name="connsiteX73" fmla="*/ 6438176 w 12192000"/>
              <a:gd name="connsiteY73" fmla="*/ 339858 h 4541267"/>
              <a:gd name="connsiteX74" fmla="*/ 6531805 w 12192000"/>
              <a:gd name="connsiteY74" fmla="*/ 358871 h 4541267"/>
              <a:gd name="connsiteX75" fmla="*/ 6624812 w 12192000"/>
              <a:gd name="connsiteY75" fmla="*/ 380302 h 4541267"/>
              <a:gd name="connsiteX76" fmla="*/ 6665821 w 12192000"/>
              <a:gd name="connsiteY76" fmla="*/ 404165 h 4541267"/>
              <a:gd name="connsiteX77" fmla="*/ 6671133 w 12192000"/>
              <a:gd name="connsiteY77" fmla="*/ 405424 h 4541267"/>
              <a:gd name="connsiteX78" fmla="*/ 6685990 w 12192000"/>
              <a:gd name="connsiteY78" fmla="*/ 405411 h 4541267"/>
              <a:gd name="connsiteX79" fmla="*/ 6691636 w 12192000"/>
              <a:gd name="connsiteY79" fmla="*/ 404837 h 4541267"/>
              <a:gd name="connsiteX80" fmla="*/ 6699772 w 12192000"/>
              <a:gd name="connsiteY80" fmla="*/ 405207 h 4541267"/>
              <a:gd name="connsiteX81" fmla="*/ 6699955 w 12192000"/>
              <a:gd name="connsiteY81" fmla="*/ 405398 h 4541267"/>
              <a:gd name="connsiteX82" fmla="*/ 6707613 w 12192000"/>
              <a:gd name="connsiteY82" fmla="*/ 405391 h 4541267"/>
              <a:gd name="connsiteX83" fmla="*/ 6745320 w 12192000"/>
              <a:gd name="connsiteY83" fmla="*/ 403067 h 4541267"/>
              <a:gd name="connsiteX84" fmla="*/ 6792811 w 12192000"/>
              <a:gd name="connsiteY84" fmla="*/ 422483 h 4541267"/>
              <a:gd name="connsiteX85" fmla="*/ 6812882 w 12192000"/>
              <a:gd name="connsiteY85" fmla="*/ 426365 h 4541267"/>
              <a:gd name="connsiteX86" fmla="*/ 6823500 w 12192000"/>
              <a:gd name="connsiteY86" fmla="*/ 429406 h 4541267"/>
              <a:gd name="connsiteX87" fmla="*/ 6824098 w 12192000"/>
              <a:gd name="connsiteY87" fmla="*/ 430219 h 4541267"/>
              <a:gd name="connsiteX88" fmla="*/ 6860252 w 12192000"/>
              <a:gd name="connsiteY88" fmla="*/ 427902 h 4541267"/>
              <a:gd name="connsiteX89" fmla="*/ 6864904 w 12192000"/>
              <a:gd name="connsiteY89" fmla="*/ 429051 h 4541267"/>
              <a:gd name="connsiteX90" fmla="*/ 6888662 w 12192000"/>
              <a:gd name="connsiteY90" fmla="*/ 425676 h 4541267"/>
              <a:gd name="connsiteX91" fmla="*/ 6900835 w 12192000"/>
              <a:gd name="connsiteY91" fmla="*/ 424926 h 4541267"/>
              <a:gd name="connsiteX92" fmla="*/ 6904484 w 12192000"/>
              <a:gd name="connsiteY92" fmla="*/ 422663 h 4541267"/>
              <a:gd name="connsiteX93" fmla="*/ 6922346 w 12192000"/>
              <a:gd name="connsiteY93" fmla="*/ 422599 h 4541267"/>
              <a:gd name="connsiteX94" fmla="*/ 6924318 w 12192000"/>
              <a:gd name="connsiteY94" fmla="*/ 423364 h 4541267"/>
              <a:gd name="connsiteX95" fmla="*/ 6939344 w 12192000"/>
              <a:gd name="connsiteY95" fmla="*/ 420433 h 4541267"/>
              <a:gd name="connsiteX96" fmla="*/ 6952296 w 12192000"/>
              <a:gd name="connsiteY96" fmla="*/ 414496 h 4541267"/>
              <a:gd name="connsiteX97" fmla="*/ 7103052 w 12192000"/>
              <a:gd name="connsiteY97" fmla="*/ 424841 h 4541267"/>
              <a:gd name="connsiteX98" fmla="*/ 7246485 w 12192000"/>
              <a:gd name="connsiteY98" fmla="*/ 421500 h 4541267"/>
              <a:gd name="connsiteX99" fmla="*/ 7391440 w 12192000"/>
              <a:gd name="connsiteY99" fmla="*/ 426989 h 4541267"/>
              <a:gd name="connsiteX100" fmla="*/ 7548358 w 12192000"/>
              <a:gd name="connsiteY100" fmla="*/ 427860 h 4541267"/>
              <a:gd name="connsiteX101" fmla="*/ 7599893 w 12192000"/>
              <a:gd name="connsiteY101" fmla="*/ 435145 h 4541267"/>
              <a:gd name="connsiteX102" fmla="*/ 7646750 w 12192000"/>
              <a:gd name="connsiteY102" fmla="*/ 427135 h 4541267"/>
              <a:gd name="connsiteX103" fmla="*/ 7665217 w 12192000"/>
              <a:gd name="connsiteY103" fmla="*/ 433142 h 4541267"/>
              <a:gd name="connsiteX104" fmla="*/ 7668385 w 12192000"/>
              <a:gd name="connsiteY104" fmla="*/ 434335 h 4541267"/>
              <a:gd name="connsiteX105" fmla="*/ 7681420 w 12192000"/>
              <a:gd name="connsiteY105" fmla="*/ 435671 h 4541267"/>
              <a:gd name="connsiteX106" fmla="*/ 7684651 w 12192000"/>
              <a:gd name="connsiteY106" fmla="*/ 440352 h 4541267"/>
              <a:gd name="connsiteX107" fmla="*/ 7843050 w 12192000"/>
              <a:gd name="connsiteY107" fmla="*/ 447862 h 4541267"/>
              <a:gd name="connsiteX108" fmla="*/ 7911637 w 12192000"/>
              <a:gd name="connsiteY108" fmla="*/ 451302 h 4541267"/>
              <a:gd name="connsiteX109" fmla="*/ 7937365 w 12192000"/>
              <a:gd name="connsiteY109" fmla="*/ 456923 h 4541267"/>
              <a:gd name="connsiteX110" fmla="*/ 8037057 w 12192000"/>
              <a:gd name="connsiteY110" fmla="*/ 473946 h 4541267"/>
              <a:gd name="connsiteX111" fmla="*/ 8122868 w 12192000"/>
              <a:gd name="connsiteY111" fmla="*/ 484360 h 4541267"/>
              <a:gd name="connsiteX112" fmla="*/ 8186750 w 12192000"/>
              <a:gd name="connsiteY112" fmla="*/ 473523 h 4541267"/>
              <a:gd name="connsiteX113" fmla="*/ 8192054 w 12192000"/>
              <a:gd name="connsiteY113" fmla="*/ 477054 h 4541267"/>
              <a:gd name="connsiteX114" fmla="*/ 8235470 w 12192000"/>
              <a:gd name="connsiteY114" fmla="*/ 478559 h 4541267"/>
              <a:gd name="connsiteX115" fmla="*/ 8388968 w 12192000"/>
              <a:gd name="connsiteY115" fmla="*/ 461607 h 4541267"/>
              <a:gd name="connsiteX116" fmla="*/ 8473770 w 12192000"/>
              <a:gd name="connsiteY116" fmla="*/ 465162 h 4541267"/>
              <a:gd name="connsiteX117" fmla="*/ 8503642 w 12192000"/>
              <a:gd name="connsiteY117" fmla="*/ 470008 h 4541267"/>
              <a:gd name="connsiteX118" fmla="*/ 8553701 w 12192000"/>
              <a:gd name="connsiteY118" fmla="*/ 477906 h 4541267"/>
              <a:gd name="connsiteX119" fmla="*/ 8590556 w 12192000"/>
              <a:gd name="connsiteY119" fmla="*/ 492632 h 4541267"/>
              <a:gd name="connsiteX120" fmla="*/ 8632638 w 12192000"/>
              <a:gd name="connsiteY120" fmla="*/ 495738 h 4541267"/>
              <a:gd name="connsiteX121" fmla="*/ 8643140 w 12192000"/>
              <a:gd name="connsiteY121" fmla="*/ 485045 h 4541267"/>
              <a:gd name="connsiteX122" fmla="*/ 8687917 w 12192000"/>
              <a:gd name="connsiteY122" fmla="*/ 492071 h 4541267"/>
              <a:gd name="connsiteX123" fmla="*/ 8755765 w 12192000"/>
              <a:gd name="connsiteY123" fmla="*/ 503982 h 4541267"/>
              <a:gd name="connsiteX124" fmla="*/ 8795085 w 12192000"/>
              <a:gd name="connsiteY124" fmla="*/ 507904 h 4541267"/>
              <a:gd name="connsiteX125" fmla="*/ 8902279 w 12192000"/>
              <a:gd name="connsiteY125" fmla="*/ 521818 h 4541267"/>
              <a:gd name="connsiteX126" fmla="*/ 9009490 w 12192000"/>
              <a:gd name="connsiteY126" fmla="*/ 538194 h 4541267"/>
              <a:gd name="connsiteX127" fmla="*/ 9072120 w 12192000"/>
              <a:gd name="connsiteY127" fmla="*/ 561668 h 4541267"/>
              <a:gd name="connsiteX128" fmla="*/ 9160343 w 12192000"/>
              <a:gd name="connsiteY128" fmla="*/ 573641 h 4541267"/>
              <a:gd name="connsiteX129" fmla="*/ 9174981 w 12192000"/>
              <a:gd name="connsiteY129" fmla="*/ 577663 h 4541267"/>
              <a:gd name="connsiteX130" fmla="*/ 9278987 w 12192000"/>
              <a:gd name="connsiteY130" fmla="*/ 596161 h 4541267"/>
              <a:gd name="connsiteX131" fmla="*/ 9400617 w 12192000"/>
              <a:gd name="connsiteY131" fmla="*/ 598994 h 4541267"/>
              <a:gd name="connsiteX132" fmla="*/ 9552261 w 12192000"/>
              <a:gd name="connsiteY132" fmla="*/ 650991 h 4541267"/>
              <a:gd name="connsiteX133" fmla="*/ 9822258 w 12192000"/>
              <a:gd name="connsiteY133" fmla="*/ 730484 h 4541267"/>
              <a:gd name="connsiteX134" fmla="*/ 10113244 w 12192000"/>
              <a:gd name="connsiteY134" fmla="*/ 761586 h 4541267"/>
              <a:gd name="connsiteX135" fmla="*/ 10189871 w 12192000"/>
              <a:gd name="connsiteY135" fmla="*/ 756395 h 4541267"/>
              <a:gd name="connsiteX136" fmla="*/ 10414253 w 12192000"/>
              <a:gd name="connsiteY136" fmla="*/ 746175 h 4541267"/>
              <a:gd name="connsiteX137" fmla="*/ 10642574 w 12192000"/>
              <a:gd name="connsiteY137" fmla="*/ 693308 h 4541267"/>
              <a:gd name="connsiteX138" fmla="*/ 10786007 w 12192000"/>
              <a:gd name="connsiteY138" fmla="*/ 684599 h 4541267"/>
              <a:gd name="connsiteX139" fmla="*/ 10854151 w 12192000"/>
              <a:gd name="connsiteY139" fmla="*/ 670921 h 4541267"/>
              <a:gd name="connsiteX140" fmla="*/ 10901354 w 12192000"/>
              <a:gd name="connsiteY140" fmla="*/ 670267 h 4541267"/>
              <a:gd name="connsiteX141" fmla="*/ 10929658 w 12192000"/>
              <a:gd name="connsiteY141" fmla="*/ 668675 h 4541267"/>
              <a:gd name="connsiteX142" fmla="*/ 10978685 w 12192000"/>
              <a:gd name="connsiteY142" fmla="*/ 645904 h 4541267"/>
              <a:gd name="connsiteX143" fmla="*/ 11163594 w 12192000"/>
              <a:gd name="connsiteY143" fmla="*/ 638786 h 4541267"/>
              <a:gd name="connsiteX144" fmla="*/ 11340142 w 12192000"/>
              <a:gd name="connsiteY144" fmla="*/ 661756 h 4541267"/>
              <a:gd name="connsiteX145" fmla="*/ 11603318 w 12192000"/>
              <a:gd name="connsiteY145" fmla="*/ 596522 h 4541267"/>
              <a:gd name="connsiteX146" fmla="*/ 11630282 w 12192000"/>
              <a:gd name="connsiteY146" fmla="*/ 591403 h 4541267"/>
              <a:gd name="connsiteX147" fmla="*/ 11776458 w 12192000"/>
              <a:gd name="connsiteY147" fmla="*/ 566050 h 4541267"/>
              <a:gd name="connsiteX148" fmla="*/ 12105816 w 12192000"/>
              <a:gd name="connsiteY148" fmla="*/ 554311 h 4541267"/>
              <a:gd name="connsiteX149" fmla="*/ 12192000 w 12192000"/>
              <a:gd name="connsiteY149" fmla="*/ 507672 h 4541267"/>
              <a:gd name="connsiteX150" fmla="*/ 12192000 w 12192000"/>
              <a:gd name="connsiteY150" fmla="*/ 2530382 h 4541267"/>
              <a:gd name="connsiteX151" fmla="*/ 12192000 w 12192000"/>
              <a:gd name="connsiteY151" fmla="*/ 3315691 h 4541267"/>
              <a:gd name="connsiteX152" fmla="*/ 12192000 w 12192000"/>
              <a:gd name="connsiteY152" fmla="*/ 4541267 h 4541267"/>
              <a:gd name="connsiteX153" fmla="*/ 0 w 12192000"/>
              <a:gd name="connsiteY153" fmla="*/ 4541267 h 4541267"/>
              <a:gd name="connsiteX154" fmla="*/ 0 w 12192000"/>
              <a:gd name="connsiteY154" fmla="*/ 3315691 h 4541267"/>
              <a:gd name="connsiteX155" fmla="*/ 0 w 12192000"/>
              <a:gd name="connsiteY155" fmla="*/ 2530382 h 4541267"/>
              <a:gd name="connsiteX156" fmla="*/ 0 w 12192000"/>
              <a:gd name="connsiteY156" fmla="*/ 394082 h 4541267"/>
              <a:gd name="connsiteX157" fmla="*/ 3948 w 12192000"/>
              <a:gd name="connsiteY157" fmla="*/ 393322 h 4541267"/>
              <a:gd name="connsiteX158" fmla="*/ 79987 w 12192000"/>
              <a:gd name="connsiteY158" fmla="*/ 383500 h 4541267"/>
              <a:gd name="connsiteX159" fmla="*/ 173247 w 12192000"/>
              <a:gd name="connsiteY159" fmla="*/ 348155 h 4541267"/>
              <a:gd name="connsiteX160" fmla="*/ 206877 w 12192000"/>
              <a:gd name="connsiteY160" fmla="*/ 344844 h 4541267"/>
              <a:gd name="connsiteX161" fmla="*/ 205655 w 12192000"/>
              <a:gd name="connsiteY161" fmla="*/ 338590 h 4541267"/>
              <a:gd name="connsiteX162" fmla="*/ 218147 w 12192000"/>
              <a:gd name="connsiteY162" fmla="*/ 338130 h 4541267"/>
              <a:gd name="connsiteX163" fmla="*/ 246031 w 12192000"/>
              <a:gd name="connsiteY163" fmla="*/ 337978 h 4541267"/>
              <a:gd name="connsiteX164" fmla="*/ 329529 w 12192000"/>
              <a:gd name="connsiteY164" fmla="*/ 336242 h 4541267"/>
              <a:gd name="connsiteX165" fmla="*/ 352311 w 12192000"/>
              <a:gd name="connsiteY165" fmla="*/ 324249 h 4541267"/>
              <a:gd name="connsiteX166" fmla="*/ 373861 w 12192000"/>
              <a:gd name="connsiteY166" fmla="*/ 324061 h 4541267"/>
              <a:gd name="connsiteX167" fmla="*/ 498838 w 12192000"/>
              <a:gd name="connsiteY167" fmla="*/ 307987 h 4541267"/>
              <a:gd name="connsiteX168" fmla="*/ 516021 w 12192000"/>
              <a:gd name="connsiteY168" fmla="*/ 306785 h 4541267"/>
              <a:gd name="connsiteX169" fmla="*/ 525327 w 12192000"/>
              <a:gd name="connsiteY169" fmla="*/ 301396 h 4541267"/>
              <a:gd name="connsiteX170" fmla="*/ 558651 w 12192000"/>
              <a:gd name="connsiteY170" fmla="*/ 300324 h 4541267"/>
              <a:gd name="connsiteX171" fmla="*/ 560193 w 12192000"/>
              <a:gd name="connsiteY171" fmla="*/ 297256 h 4541267"/>
              <a:gd name="connsiteX172" fmla="*/ 669729 w 12192000"/>
              <a:gd name="connsiteY172" fmla="*/ 270914 h 4541267"/>
              <a:gd name="connsiteX173" fmla="*/ 688496 w 12192000"/>
              <a:gd name="connsiteY173" fmla="*/ 266563 h 4541267"/>
              <a:gd name="connsiteX174" fmla="*/ 704711 w 12192000"/>
              <a:gd name="connsiteY174" fmla="*/ 267882 h 4541267"/>
              <a:gd name="connsiteX175" fmla="*/ 794485 w 12192000"/>
              <a:gd name="connsiteY175" fmla="*/ 264121 h 4541267"/>
              <a:gd name="connsiteX176" fmla="*/ 815839 w 12192000"/>
              <a:gd name="connsiteY176" fmla="*/ 266431 h 4541267"/>
              <a:gd name="connsiteX177" fmla="*/ 824819 w 12192000"/>
              <a:gd name="connsiteY177" fmla="*/ 271306 h 4541267"/>
              <a:gd name="connsiteX178" fmla="*/ 859579 w 12192000"/>
              <a:gd name="connsiteY178" fmla="*/ 262094 h 4541267"/>
              <a:gd name="connsiteX179" fmla="*/ 913213 w 12192000"/>
              <a:gd name="connsiteY179" fmla="*/ 255782 h 4541267"/>
              <a:gd name="connsiteX180" fmla="*/ 938704 w 12192000"/>
              <a:gd name="connsiteY180" fmla="*/ 251225 h 4541267"/>
              <a:gd name="connsiteX181" fmla="*/ 959272 w 12192000"/>
              <a:gd name="connsiteY181" fmla="*/ 253991 h 4541267"/>
              <a:gd name="connsiteX182" fmla="*/ 1076317 w 12192000"/>
              <a:gd name="connsiteY182" fmla="*/ 254692 h 4541267"/>
              <a:gd name="connsiteX183" fmla="*/ 1103231 w 12192000"/>
              <a:gd name="connsiteY183" fmla="*/ 259087 h 4541267"/>
              <a:gd name="connsiteX184" fmla="*/ 1115987 w 12192000"/>
              <a:gd name="connsiteY184" fmla="*/ 267847 h 4541267"/>
              <a:gd name="connsiteX185" fmla="*/ 1125983 w 12192000"/>
              <a:gd name="connsiteY185" fmla="*/ 264723 h 4541267"/>
              <a:gd name="connsiteX186" fmla="*/ 1196778 w 12192000"/>
              <a:gd name="connsiteY186" fmla="*/ 264412 h 4541267"/>
              <a:gd name="connsiteX187" fmla="*/ 1242961 w 12192000"/>
              <a:gd name="connsiteY187" fmla="*/ 263409 h 4541267"/>
              <a:gd name="connsiteX188" fmla="*/ 1245768 w 12192000"/>
              <a:gd name="connsiteY188" fmla="*/ 251383 h 4541267"/>
              <a:gd name="connsiteX189" fmla="*/ 1286892 w 12192000"/>
              <a:gd name="connsiteY189" fmla="*/ 247098 h 4541267"/>
              <a:gd name="connsiteX190" fmla="*/ 1330717 w 12192000"/>
              <a:gd name="connsiteY190" fmla="*/ 254818 h 4541267"/>
              <a:gd name="connsiteX191" fmla="*/ 1382372 w 12192000"/>
              <a:gd name="connsiteY191" fmla="*/ 253736 h 4541267"/>
              <a:gd name="connsiteX192" fmla="*/ 1413281 w 12192000"/>
              <a:gd name="connsiteY192" fmla="*/ 253220 h 4541267"/>
              <a:gd name="connsiteX193" fmla="*/ 1494404 w 12192000"/>
              <a:gd name="connsiteY193" fmla="*/ 242003 h 4541267"/>
              <a:gd name="connsiteX194" fmla="*/ 1626029 w 12192000"/>
              <a:gd name="connsiteY194" fmla="*/ 199353 h 4541267"/>
              <a:gd name="connsiteX195" fmla="*/ 1667354 w 12192000"/>
              <a:gd name="connsiteY195" fmla="*/ 193310 h 4541267"/>
              <a:gd name="connsiteX196" fmla="*/ 1674578 w 12192000"/>
              <a:gd name="connsiteY196" fmla="*/ 195769 h 4541267"/>
              <a:gd name="connsiteX197" fmla="*/ 1880316 w 12192000"/>
              <a:gd name="connsiteY197" fmla="*/ 170155 h 4541267"/>
              <a:gd name="connsiteX198" fmla="*/ 1917126 w 12192000"/>
              <a:gd name="connsiteY198" fmla="*/ 168655 h 4541267"/>
              <a:gd name="connsiteX199" fmla="*/ 1944692 w 12192000"/>
              <a:gd name="connsiteY199" fmla="*/ 169592 h 4541267"/>
              <a:gd name="connsiteX200" fmla="*/ 2010665 w 12192000"/>
              <a:gd name="connsiteY200" fmla="*/ 161060 h 4541267"/>
              <a:gd name="connsiteX201" fmla="*/ 2118270 w 12192000"/>
              <a:gd name="connsiteY201" fmla="*/ 142353 h 4541267"/>
              <a:gd name="connsiteX202" fmla="*/ 2141504 w 12192000"/>
              <a:gd name="connsiteY202" fmla="*/ 139398 h 4541267"/>
              <a:gd name="connsiteX203" fmla="*/ 2162752 w 12192000"/>
              <a:gd name="connsiteY203" fmla="*/ 140940 h 4541267"/>
              <a:gd name="connsiteX204" fmla="*/ 2168793 w 12192000"/>
              <a:gd name="connsiteY204" fmla="*/ 144854 h 4541267"/>
              <a:gd name="connsiteX205" fmla="*/ 2181778 w 12192000"/>
              <a:gd name="connsiteY205" fmla="*/ 143885 h 4541267"/>
              <a:gd name="connsiteX206" fmla="*/ 2185499 w 12192000"/>
              <a:gd name="connsiteY206" fmla="*/ 144480 h 4541267"/>
              <a:gd name="connsiteX207" fmla="*/ 2206566 w 12192000"/>
              <a:gd name="connsiteY207" fmla="*/ 147037 h 4541267"/>
              <a:gd name="connsiteX208" fmla="*/ 2244903 w 12192000"/>
              <a:gd name="connsiteY208" fmla="*/ 131308 h 4541267"/>
              <a:gd name="connsiteX209" fmla="*/ 2297531 w 12192000"/>
              <a:gd name="connsiteY209" fmla="*/ 129388 h 4541267"/>
              <a:gd name="connsiteX210" fmla="*/ 2488258 w 12192000"/>
              <a:gd name="connsiteY210" fmla="*/ 94958 h 4541267"/>
              <a:gd name="connsiteX211" fmla="*/ 2523236 w 12192000"/>
              <a:gd name="connsiteY211" fmla="*/ 106856 h 4541267"/>
              <a:gd name="connsiteX212" fmla="*/ 2603355 w 12192000"/>
              <a:gd name="connsiteY212" fmla="*/ 98877 h 4541267"/>
              <a:gd name="connsiteX213" fmla="*/ 2713319 w 12192000"/>
              <a:gd name="connsiteY213" fmla="*/ 55535 h 4541267"/>
              <a:gd name="connsiteX214" fmla="*/ 2860143 w 12192000"/>
              <a:gd name="connsiteY214" fmla="*/ 39439 h 4541267"/>
              <a:gd name="connsiteX215" fmla="*/ 2868320 w 12192000"/>
              <a:gd name="connsiteY215" fmla="*/ 31535 h 4541267"/>
              <a:gd name="connsiteX216" fmla="*/ 2880379 w 12192000"/>
              <a:gd name="connsiteY216" fmla="*/ 26144 h 4541267"/>
              <a:gd name="connsiteX217" fmla="*/ 2882710 w 12192000"/>
              <a:gd name="connsiteY217" fmla="*/ 26536 h 4541267"/>
              <a:gd name="connsiteX218" fmla="*/ 2899268 w 12192000"/>
              <a:gd name="connsiteY218" fmla="*/ 23397 h 4541267"/>
              <a:gd name="connsiteX219" fmla="*/ 2901185 w 12192000"/>
              <a:gd name="connsiteY219" fmla="*/ 20606 h 4541267"/>
              <a:gd name="connsiteX220" fmla="*/ 2912009 w 12192000"/>
              <a:gd name="connsiteY220" fmla="*/ 17792 h 4541267"/>
              <a:gd name="connsiteX221" fmla="*/ 2931895 w 12192000"/>
              <a:gd name="connsiteY221" fmla="*/ 10473 h 4541267"/>
              <a:gd name="connsiteX222" fmla="*/ 2936965 w 12192000"/>
              <a:gd name="connsiteY222" fmla="*/ 10769 h 4541267"/>
              <a:gd name="connsiteX223" fmla="*/ 2969058 w 12192000"/>
              <a:gd name="connsiteY223" fmla="*/ 2323 h 4541267"/>
              <a:gd name="connsiteX224" fmla="*/ 2970141 w 12192000"/>
              <a:gd name="connsiteY224" fmla="*/ 2998 h 4541267"/>
              <a:gd name="connsiteX225" fmla="*/ 2981985 w 12192000"/>
              <a:gd name="connsiteY225" fmla="*/ 4074 h 4541267"/>
              <a:gd name="connsiteX226" fmla="*/ 3003160 w 12192000"/>
              <a:gd name="connsiteY226" fmla="*/ 4325 h 4541267"/>
              <a:gd name="connsiteX227" fmla="*/ 3059919 w 12192000"/>
              <a:gd name="connsiteY227" fmla="*/ 14691 h 4541267"/>
              <a:gd name="connsiteX228" fmla="*/ 3093450 w 12192000"/>
              <a:gd name="connsiteY228" fmla="*/ 5974 h 4541267"/>
              <a:gd name="connsiteX229" fmla="*/ 3188029 w 12192000"/>
              <a:gd name="connsiteY229" fmla="*/ 4647 h 4541267"/>
              <a:gd name="connsiteX230" fmla="*/ 3287078 w 12192000"/>
              <a:gd name="connsiteY230" fmla="*/ 20127 h 4541267"/>
              <a:gd name="connsiteX231" fmla="*/ 3386448 w 12192000"/>
              <a:gd name="connsiteY231" fmla="*/ 22159 h 4541267"/>
              <a:gd name="connsiteX232" fmla="*/ 3422427 w 12192000"/>
              <a:gd name="connsiteY232" fmla="*/ 21744 h 4541267"/>
              <a:gd name="connsiteX233" fmla="*/ 3486559 w 12192000"/>
              <a:gd name="connsiteY233" fmla="*/ 26080 h 4541267"/>
              <a:gd name="connsiteX234" fmla="*/ 3515932 w 12192000"/>
              <a:gd name="connsiteY234" fmla="*/ 31213 h 4541267"/>
              <a:gd name="connsiteX235" fmla="*/ 3517220 w 12192000"/>
              <a:gd name="connsiteY235" fmla="*/ 30897 h 4541267"/>
              <a:gd name="connsiteX236" fmla="*/ 3519845 w 12192000"/>
              <a:gd name="connsiteY236" fmla="*/ 33107 h 4541267"/>
              <a:gd name="connsiteX237" fmla="*/ 3525279 w 12192000"/>
              <a:gd name="connsiteY237" fmla="*/ 34130 h 4541267"/>
              <a:gd name="connsiteX238" fmla="*/ 3540113 w 12192000"/>
              <a:gd name="connsiteY238" fmla="*/ 33471 h 4541267"/>
              <a:gd name="connsiteX239" fmla="*/ 3545692 w 12192000"/>
              <a:gd name="connsiteY239" fmla="*/ 32654 h 4541267"/>
              <a:gd name="connsiteX240" fmla="*/ 3553854 w 12192000"/>
              <a:gd name="connsiteY240" fmla="*/ 32669 h 4541267"/>
              <a:gd name="connsiteX241" fmla="*/ 3554058 w 12192000"/>
              <a:gd name="connsiteY241" fmla="*/ 32851 h 4541267"/>
              <a:gd name="connsiteX242" fmla="*/ 3561703 w 12192000"/>
              <a:gd name="connsiteY242" fmla="*/ 32512 h 4541267"/>
              <a:gd name="connsiteX243" fmla="*/ 3599112 w 12192000"/>
              <a:gd name="connsiteY243" fmla="*/ 28556 h 4541267"/>
              <a:gd name="connsiteX244" fmla="*/ 3648544 w 12192000"/>
              <a:gd name="connsiteY244" fmla="*/ 45847 h 4541267"/>
              <a:gd name="connsiteX245" fmla="*/ 3668987 w 12192000"/>
              <a:gd name="connsiteY245" fmla="*/ 48845 h 4541267"/>
              <a:gd name="connsiteX246" fmla="*/ 3679906 w 12192000"/>
              <a:gd name="connsiteY246" fmla="*/ 51414 h 4541267"/>
              <a:gd name="connsiteX247" fmla="*/ 3680583 w 12192000"/>
              <a:gd name="connsiteY247" fmla="*/ 52200 h 4541267"/>
              <a:gd name="connsiteX248" fmla="*/ 3716448 w 12192000"/>
              <a:gd name="connsiteY248" fmla="*/ 48317 h 4541267"/>
              <a:gd name="connsiteX249" fmla="*/ 3721210 w 12192000"/>
              <a:gd name="connsiteY249" fmla="*/ 49261 h 4541267"/>
              <a:gd name="connsiteX250" fmla="*/ 3744585 w 12192000"/>
              <a:gd name="connsiteY250" fmla="*/ 44862 h 4541267"/>
              <a:gd name="connsiteX251" fmla="*/ 3756664 w 12192000"/>
              <a:gd name="connsiteY251" fmla="*/ 43587 h 4541267"/>
              <a:gd name="connsiteX252" fmla="*/ 3760076 w 12192000"/>
              <a:gd name="connsiteY252" fmla="*/ 41172 h 4541267"/>
              <a:gd name="connsiteX253" fmla="*/ 3777900 w 12192000"/>
              <a:gd name="connsiteY253" fmla="*/ 40331 h 4541267"/>
              <a:gd name="connsiteX254" fmla="*/ 3779950 w 12192000"/>
              <a:gd name="connsiteY254" fmla="*/ 41010 h 4541267"/>
              <a:gd name="connsiteX255" fmla="*/ 3794650 w 12192000"/>
              <a:gd name="connsiteY255" fmla="*/ 37433 h 4541267"/>
              <a:gd name="connsiteX256" fmla="*/ 3806969 w 12192000"/>
              <a:gd name="connsiteY256" fmla="*/ 30953 h 4541267"/>
              <a:gd name="connsiteX257" fmla="*/ 3958577 w 12192000"/>
              <a:gd name="connsiteY257" fmla="*/ 34711 h 4541267"/>
              <a:gd name="connsiteX258" fmla="*/ 4089430 w 12192000"/>
              <a:gd name="connsiteY258" fmla="*/ 7656 h 4541267"/>
              <a:gd name="connsiteX259" fmla="*/ 4175374 w 12192000"/>
              <a:gd name="connsiteY259" fmla="*/ 13 h 454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Lst>
            <a:rect l="l" t="t" r="r" b="b"/>
            <a:pathLst>
              <a:path w="12192000" h="4541267">
                <a:moveTo>
                  <a:pt x="4175374" y="13"/>
                </a:moveTo>
                <a:cubicBezTo>
                  <a:pt x="4181228" y="-214"/>
                  <a:pt x="4181469" y="2397"/>
                  <a:pt x="4171715" y="10474"/>
                </a:cubicBezTo>
                <a:cubicBezTo>
                  <a:pt x="4190376" y="8226"/>
                  <a:pt x="4209638" y="18232"/>
                  <a:pt x="4199128" y="26390"/>
                </a:cubicBezTo>
                <a:cubicBezTo>
                  <a:pt x="4255818" y="8930"/>
                  <a:pt x="4339488" y="26291"/>
                  <a:pt x="4403547" y="18361"/>
                </a:cubicBezTo>
                <a:cubicBezTo>
                  <a:pt x="4438470" y="37546"/>
                  <a:pt x="4419538" y="19795"/>
                  <a:pt x="4455762" y="23384"/>
                </a:cubicBezTo>
                <a:cubicBezTo>
                  <a:pt x="4445854" y="5723"/>
                  <a:pt x="4499738" y="33292"/>
                  <a:pt x="4501720" y="13360"/>
                </a:cubicBezTo>
                <a:cubicBezTo>
                  <a:pt x="4508249" y="14645"/>
                  <a:pt x="4514512" y="16517"/>
                  <a:pt x="4520780" y="18547"/>
                </a:cubicBezTo>
                <a:lnTo>
                  <a:pt x="4524071" y="19600"/>
                </a:lnTo>
                <a:lnTo>
                  <a:pt x="4537225" y="20364"/>
                </a:lnTo>
                <a:lnTo>
                  <a:pt x="4540932" y="24891"/>
                </a:lnTo>
                <a:lnTo>
                  <a:pt x="4560732" y="29131"/>
                </a:lnTo>
                <a:cubicBezTo>
                  <a:pt x="4568148" y="30052"/>
                  <a:pt x="4576128" y="30265"/>
                  <a:pt x="4584946" y="29335"/>
                </a:cubicBezTo>
                <a:cubicBezTo>
                  <a:pt x="4606640" y="21436"/>
                  <a:pt x="4640420" y="31117"/>
                  <a:pt x="4670972" y="30531"/>
                </a:cubicBezTo>
                <a:lnTo>
                  <a:pt x="4685002" y="28086"/>
                </a:lnTo>
                <a:lnTo>
                  <a:pt x="4730795" y="32164"/>
                </a:lnTo>
                <a:cubicBezTo>
                  <a:pt x="4743830" y="32955"/>
                  <a:pt x="4757359" y="33371"/>
                  <a:pt x="4771603" y="33081"/>
                </a:cubicBezTo>
                <a:lnTo>
                  <a:pt x="4798044" y="31136"/>
                </a:lnTo>
                <a:lnTo>
                  <a:pt x="4804975" y="32748"/>
                </a:lnTo>
                <a:cubicBezTo>
                  <a:pt x="4817047" y="32569"/>
                  <a:pt x="4833024" y="26893"/>
                  <a:pt x="4831601" y="33788"/>
                </a:cubicBezTo>
                <a:lnTo>
                  <a:pt x="4845162" y="31398"/>
                </a:lnTo>
                <a:lnTo>
                  <a:pt x="4858548" y="36900"/>
                </a:lnTo>
                <a:cubicBezTo>
                  <a:pt x="4860014" y="38178"/>
                  <a:pt x="4861117" y="39538"/>
                  <a:pt x="4861820" y="40932"/>
                </a:cubicBezTo>
                <a:lnTo>
                  <a:pt x="4880767" y="39122"/>
                </a:lnTo>
                <a:lnTo>
                  <a:pt x="4896300" y="43062"/>
                </a:lnTo>
                <a:lnTo>
                  <a:pt x="4909841" y="40486"/>
                </a:lnTo>
                <a:lnTo>
                  <a:pt x="4915461" y="41067"/>
                </a:lnTo>
                <a:lnTo>
                  <a:pt x="4929430" y="43016"/>
                </a:lnTo>
                <a:cubicBezTo>
                  <a:pt x="4936592" y="44383"/>
                  <a:pt x="4944607" y="46030"/>
                  <a:pt x="4953531" y="47349"/>
                </a:cubicBezTo>
                <a:lnTo>
                  <a:pt x="4961050" y="47952"/>
                </a:lnTo>
                <a:lnTo>
                  <a:pt x="4977419" y="54577"/>
                </a:lnTo>
                <a:cubicBezTo>
                  <a:pt x="4989329" y="59586"/>
                  <a:pt x="4998703" y="62961"/>
                  <a:pt x="5009106" y="60243"/>
                </a:cubicBezTo>
                <a:cubicBezTo>
                  <a:pt x="5026839" y="66714"/>
                  <a:pt x="5039227" y="84851"/>
                  <a:pt x="5064895" y="80012"/>
                </a:cubicBezTo>
                <a:cubicBezTo>
                  <a:pt x="5057105" y="88229"/>
                  <a:pt x="5093400" y="81007"/>
                  <a:pt x="5097688" y="89446"/>
                </a:cubicBezTo>
                <a:cubicBezTo>
                  <a:pt x="5099668" y="96243"/>
                  <a:pt x="5111139" y="95636"/>
                  <a:pt x="5119875" y="98141"/>
                </a:cubicBezTo>
                <a:cubicBezTo>
                  <a:pt x="5126101" y="105082"/>
                  <a:pt x="5170057" y="111420"/>
                  <a:pt x="5185361" y="110421"/>
                </a:cubicBezTo>
                <a:cubicBezTo>
                  <a:pt x="5228495" y="103514"/>
                  <a:pt x="5263192" y="131459"/>
                  <a:pt x="5297679" y="126656"/>
                </a:cubicBezTo>
                <a:cubicBezTo>
                  <a:pt x="5306709" y="127311"/>
                  <a:pt x="5314196" y="128883"/>
                  <a:pt x="5320681" y="131018"/>
                </a:cubicBezTo>
                <a:lnTo>
                  <a:pt x="5336842" y="138371"/>
                </a:lnTo>
                <a:cubicBezTo>
                  <a:pt x="5337043" y="139986"/>
                  <a:pt x="5337244" y="141601"/>
                  <a:pt x="5337444" y="143216"/>
                </a:cubicBezTo>
                <a:lnTo>
                  <a:pt x="5349516" y="146194"/>
                </a:lnTo>
                <a:lnTo>
                  <a:pt x="5351972" y="147738"/>
                </a:lnTo>
                <a:cubicBezTo>
                  <a:pt x="5356645" y="150704"/>
                  <a:pt x="5361411" y="153524"/>
                  <a:pt x="5366814" y="155843"/>
                </a:cubicBezTo>
                <a:cubicBezTo>
                  <a:pt x="5381668" y="137663"/>
                  <a:pt x="5415227" y="172568"/>
                  <a:pt x="5417244" y="154449"/>
                </a:cubicBezTo>
                <a:cubicBezTo>
                  <a:pt x="5449522" y="164026"/>
                  <a:pt x="5442975" y="144267"/>
                  <a:pt x="5463870" y="168114"/>
                </a:cubicBezTo>
                <a:cubicBezTo>
                  <a:pt x="5530235" y="171783"/>
                  <a:pt x="5598895" y="202335"/>
                  <a:pt x="5664412" y="195879"/>
                </a:cubicBezTo>
                <a:cubicBezTo>
                  <a:pt x="5649064" y="201649"/>
                  <a:pt x="5660966" y="214267"/>
                  <a:pt x="5680257" y="215394"/>
                </a:cubicBezTo>
                <a:cubicBezTo>
                  <a:pt x="5621974" y="238697"/>
                  <a:pt x="5773350" y="208268"/>
                  <a:pt x="5757046" y="232193"/>
                </a:cubicBezTo>
                <a:cubicBezTo>
                  <a:pt x="5784218" y="214098"/>
                  <a:pt x="5891959" y="204493"/>
                  <a:pt x="5899668" y="229600"/>
                </a:cubicBezTo>
                <a:cubicBezTo>
                  <a:pt x="5949942" y="241303"/>
                  <a:pt x="6003733" y="237058"/>
                  <a:pt x="6042086" y="259219"/>
                </a:cubicBezTo>
                <a:cubicBezTo>
                  <a:pt x="6047101" y="257270"/>
                  <a:pt x="6052473" y="256039"/>
                  <a:pt x="6058069" y="255319"/>
                </a:cubicBezTo>
                <a:lnTo>
                  <a:pt x="6074445" y="254530"/>
                </a:lnTo>
                <a:lnTo>
                  <a:pt x="6075960" y="255513"/>
                </a:lnTo>
                <a:cubicBezTo>
                  <a:pt x="6083606" y="258209"/>
                  <a:pt x="6089063" y="258531"/>
                  <a:pt x="6093540" y="257803"/>
                </a:cubicBezTo>
                <a:lnTo>
                  <a:pt x="6098369" y="256147"/>
                </a:lnTo>
                <a:lnTo>
                  <a:pt x="6110738" y="257042"/>
                </a:lnTo>
                <a:lnTo>
                  <a:pt x="6135933" y="256983"/>
                </a:lnTo>
                <a:lnTo>
                  <a:pt x="6139871" y="258681"/>
                </a:lnTo>
                <a:lnTo>
                  <a:pt x="6176662" y="261253"/>
                </a:lnTo>
                <a:cubicBezTo>
                  <a:pt x="6176708" y="261535"/>
                  <a:pt x="6176754" y="261818"/>
                  <a:pt x="6176801" y="262100"/>
                </a:cubicBezTo>
                <a:cubicBezTo>
                  <a:pt x="6177951" y="264057"/>
                  <a:pt x="6180382" y="265612"/>
                  <a:pt x="6185563" y="266369"/>
                </a:cubicBezTo>
                <a:cubicBezTo>
                  <a:pt x="6172218" y="277094"/>
                  <a:pt x="6186695" y="271392"/>
                  <a:pt x="6203148" y="272679"/>
                </a:cubicBezTo>
                <a:cubicBezTo>
                  <a:pt x="6186092" y="289623"/>
                  <a:pt x="6236081" y="286093"/>
                  <a:pt x="6239136" y="297265"/>
                </a:cubicBezTo>
                <a:cubicBezTo>
                  <a:pt x="6251604" y="297828"/>
                  <a:pt x="6264482" y="298732"/>
                  <a:pt x="6277452" y="300037"/>
                </a:cubicBezTo>
                <a:lnTo>
                  <a:pt x="6284979" y="301039"/>
                </a:lnTo>
                <a:cubicBezTo>
                  <a:pt x="6285004" y="301107"/>
                  <a:pt x="6285030" y="301175"/>
                  <a:pt x="6285055" y="301242"/>
                </a:cubicBezTo>
                <a:cubicBezTo>
                  <a:pt x="6286528" y="301851"/>
                  <a:pt x="6288943" y="302328"/>
                  <a:pt x="6292844" y="302664"/>
                </a:cubicBezTo>
                <a:lnTo>
                  <a:pt x="6298705" y="302865"/>
                </a:lnTo>
                <a:lnTo>
                  <a:pt x="6313308" y="304809"/>
                </a:lnTo>
                <a:lnTo>
                  <a:pt x="6317834" y="306696"/>
                </a:lnTo>
                <a:lnTo>
                  <a:pt x="6318907" y="309202"/>
                </a:lnTo>
                <a:lnTo>
                  <a:pt x="6320341" y="309131"/>
                </a:lnTo>
                <a:cubicBezTo>
                  <a:pt x="6331847" y="306572"/>
                  <a:pt x="6336768" y="301285"/>
                  <a:pt x="6345071" y="318962"/>
                </a:cubicBezTo>
                <a:cubicBezTo>
                  <a:pt x="6370620" y="315767"/>
                  <a:pt x="6372313" y="326077"/>
                  <a:pt x="6403531" y="334044"/>
                </a:cubicBezTo>
                <a:cubicBezTo>
                  <a:pt x="6418880" y="329808"/>
                  <a:pt x="6429052" y="333531"/>
                  <a:pt x="6438176" y="339858"/>
                </a:cubicBezTo>
                <a:cubicBezTo>
                  <a:pt x="6470442" y="341435"/>
                  <a:pt x="6497016" y="352244"/>
                  <a:pt x="6531805" y="358871"/>
                </a:cubicBezTo>
                <a:cubicBezTo>
                  <a:pt x="6572391" y="356282"/>
                  <a:pt x="6587615" y="373281"/>
                  <a:pt x="6624812" y="380302"/>
                </a:cubicBezTo>
                <a:cubicBezTo>
                  <a:pt x="6661654" y="371167"/>
                  <a:pt x="6648131" y="396046"/>
                  <a:pt x="6665821" y="404165"/>
                </a:cubicBezTo>
                <a:lnTo>
                  <a:pt x="6671133" y="405424"/>
                </a:lnTo>
                <a:lnTo>
                  <a:pt x="6685990" y="405411"/>
                </a:lnTo>
                <a:lnTo>
                  <a:pt x="6691636" y="404837"/>
                </a:lnTo>
                <a:cubicBezTo>
                  <a:pt x="6695503" y="404653"/>
                  <a:pt x="6698046" y="404803"/>
                  <a:pt x="6699772" y="405207"/>
                </a:cubicBezTo>
                <a:lnTo>
                  <a:pt x="6699955" y="405398"/>
                </a:lnTo>
                <a:lnTo>
                  <a:pt x="6707613" y="405391"/>
                </a:lnTo>
                <a:cubicBezTo>
                  <a:pt x="6720579" y="404964"/>
                  <a:pt x="6733235" y="404157"/>
                  <a:pt x="6745320" y="403067"/>
                </a:cubicBezTo>
                <a:cubicBezTo>
                  <a:pt x="6754341" y="413640"/>
                  <a:pt x="6799607" y="403591"/>
                  <a:pt x="6792811" y="422483"/>
                </a:cubicBezTo>
                <a:cubicBezTo>
                  <a:pt x="6809051" y="421579"/>
                  <a:pt x="6819592" y="414071"/>
                  <a:pt x="6812882" y="426365"/>
                </a:cubicBezTo>
                <a:cubicBezTo>
                  <a:pt x="6818190" y="426427"/>
                  <a:pt x="6821340" y="427635"/>
                  <a:pt x="6823500" y="429406"/>
                </a:cubicBezTo>
                <a:lnTo>
                  <a:pt x="6824098" y="430219"/>
                </a:lnTo>
                <a:lnTo>
                  <a:pt x="6860252" y="427902"/>
                </a:lnTo>
                <a:lnTo>
                  <a:pt x="6864904" y="429051"/>
                </a:lnTo>
                <a:lnTo>
                  <a:pt x="6888662" y="425676"/>
                </a:lnTo>
                <a:lnTo>
                  <a:pt x="6900835" y="424926"/>
                </a:lnTo>
                <a:lnTo>
                  <a:pt x="6904484" y="422663"/>
                </a:lnTo>
                <a:cubicBezTo>
                  <a:pt x="6908310" y="421358"/>
                  <a:pt x="6913643" y="420956"/>
                  <a:pt x="6922346" y="422599"/>
                </a:cubicBezTo>
                <a:lnTo>
                  <a:pt x="6924318" y="423364"/>
                </a:lnTo>
                <a:lnTo>
                  <a:pt x="6939344" y="420433"/>
                </a:lnTo>
                <a:cubicBezTo>
                  <a:pt x="6944233" y="418988"/>
                  <a:pt x="6948630" y="417072"/>
                  <a:pt x="6952296" y="414496"/>
                </a:cubicBezTo>
                <a:cubicBezTo>
                  <a:pt x="7000688" y="431217"/>
                  <a:pt x="7049150" y="419963"/>
                  <a:pt x="7103052" y="424841"/>
                </a:cubicBezTo>
                <a:cubicBezTo>
                  <a:pt x="7164010" y="424075"/>
                  <a:pt x="7206372" y="421142"/>
                  <a:pt x="7246485" y="421500"/>
                </a:cubicBezTo>
                <a:cubicBezTo>
                  <a:pt x="7265321" y="420068"/>
                  <a:pt x="7402761" y="419300"/>
                  <a:pt x="7391440" y="426989"/>
                </a:cubicBezTo>
                <a:cubicBezTo>
                  <a:pt x="7449760" y="412020"/>
                  <a:pt x="7483675" y="432993"/>
                  <a:pt x="7548358" y="427860"/>
                </a:cubicBezTo>
                <a:cubicBezTo>
                  <a:pt x="7581191" y="448534"/>
                  <a:pt x="7564154" y="429985"/>
                  <a:pt x="7599893" y="435145"/>
                </a:cubicBezTo>
                <a:cubicBezTo>
                  <a:pt x="7591842" y="417079"/>
                  <a:pt x="7642712" y="446949"/>
                  <a:pt x="7646750" y="427135"/>
                </a:cubicBezTo>
                <a:cubicBezTo>
                  <a:pt x="7653127" y="428699"/>
                  <a:pt x="7659175" y="430843"/>
                  <a:pt x="7665217" y="433142"/>
                </a:cubicBezTo>
                <a:lnTo>
                  <a:pt x="7668385" y="434335"/>
                </a:lnTo>
                <a:lnTo>
                  <a:pt x="7681420" y="435671"/>
                </a:lnTo>
                <a:lnTo>
                  <a:pt x="7684651" y="440352"/>
                </a:lnTo>
                <a:lnTo>
                  <a:pt x="7843050" y="447862"/>
                </a:lnTo>
                <a:cubicBezTo>
                  <a:pt x="7856954" y="444866"/>
                  <a:pt x="7901943" y="445305"/>
                  <a:pt x="7911637" y="451302"/>
                </a:cubicBezTo>
                <a:cubicBezTo>
                  <a:pt x="7921260" y="452613"/>
                  <a:pt x="7931762" y="450506"/>
                  <a:pt x="7937365" y="456923"/>
                </a:cubicBezTo>
                <a:cubicBezTo>
                  <a:pt x="7958268" y="460697"/>
                  <a:pt x="8006140" y="469374"/>
                  <a:pt x="8037057" y="473946"/>
                </a:cubicBezTo>
                <a:cubicBezTo>
                  <a:pt x="8053719" y="465869"/>
                  <a:pt x="8079882" y="482269"/>
                  <a:pt x="8122868" y="484360"/>
                </a:cubicBezTo>
                <a:cubicBezTo>
                  <a:pt x="8141102" y="475018"/>
                  <a:pt x="8151839" y="485898"/>
                  <a:pt x="8186750" y="473523"/>
                </a:cubicBezTo>
                <a:cubicBezTo>
                  <a:pt x="8188181" y="474802"/>
                  <a:pt x="8189967" y="475991"/>
                  <a:pt x="8192054" y="477054"/>
                </a:cubicBezTo>
                <a:cubicBezTo>
                  <a:pt x="8204181" y="483229"/>
                  <a:pt x="8223618" y="483903"/>
                  <a:pt x="8235470" y="478559"/>
                </a:cubicBezTo>
                <a:cubicBezTo>
                  <a:pt x="8291101" y="462191"/>
                  <a:pt x="8341536" y="464111"/>
                  <a:pt x="8388968" y="461607"/>
                </a:cubicBezTo>
                <a:cubicBezTo>
                  <a:pt x="8442578" y="460760"/>
                  <a:pt x="8406478" y="480371"/>
                  <a:pt x="8473770" y="465162"/>
                </a:cubicBezTo>
                <a:cubicBezTo>
                  <a:pt x="8480755" y="472463"/>
                  <a:pt x="8489229" y="473028"/>
                  <a:pt x="8503642" y="470008"/>
                </a:cubicBezTo>
                <a:cubicBezTo>
                  <a:pt x="8529673" y="470128"/>
                  <a:pt x="8527062" y="487947"/>
                  <a:pt x="8553701" y="477906"/>
                </a:cubicBezTo>
                <a:cubicBezTo>
                  <a:pt x="8548666" y="487380"/>
                  <a:pt x="8602920" y="482977"/>
                  <a:pt x="8590556" y="492632"/>
                </a:cubicBezTo>
                <a:cubicBezTo>
                  <a:pt x="8607202" y="501847"/>
                  <a:pt x="8616076" y="487671"/>
                  <a:pt x="8632638" y="495738"/>
                </a:cubicBezTo>
                <a:cubicBezTo>
                  <a:pt x="8651555" y="498034"/>
                  <a:pt x="8622103" y="485174"/>
                  <a:pt x="8643140" y="485045"/>
                </a:cubicBezTo>
                <a:cubicBezTo>
                  <a:pt x="8668580" y="486622"/>
                  <a:pt x="8669151" y="469012"/>
                  <a:pt x="8687917" y="492071"/>
                </a:cubicBezTo>
                <a:lnTo>
                  <a:pt x="8755765" y="503982"/>
                </a:lnTo>
                <a:cubicBezTo>
                  <a:pt x="8771235" y="498879"/>
                  <a:pt x="8783355" y="502055"/>
                  <a:pt x="8795085" y="507904"/>
                </a:cubicBezTo>
                <a:cubicBezTo>
                  <a:pt x="8830601" y="507703"/>
                  <a:pt x="8862574" y="517087"/>
                  <a:pt x="8902279" y="521818"/>
                </a:cubicBezTo>
                <a:cubicBezTo>
                  <a:pt x="8945651" y="516972"/>
                  <a:pt x="8967057" y="533201"/>
                  <a:pt x="9009490" y="538194"/>
                </a:cubicBezTo>
                <a:cubicBezTo>
                  <a:pt x="9052268" y="525380"/>
                  <a:pt x="9036250" y="560823"/>
                  <a:pt x="9072120" y="561668"/>
                </a:cubicBezTo>
                <a:cubicBezTo>
                  <a:pt x="9131058" y="551067"/>
                  <a:pt x="9070119" y="573588"/>
                  <a:pt x="9160343" y="573641"/>
                </a:cubicBezTo>
                <a:cubicBezTo>
                  <a:pt x="9165546" y="571624"/>
                  <a:pt x="9176314" y="574580"/>
                  <a:pt x="9174981" y="577663"/>
                </a:cubicBezTo>
                <a:cubicBezTo>
                  <a:pt x="9194754" y="577552"/>
                  <a:pt x="9250657" y="598403"/>
                  <a:pt x="9278987" y="596161"/>
                </a:cubicBezTo>
                <a:cubicBezTo>
                  <a:pt x="9333518" y="607930"/>
                  <a:pt x="9360905" y="594322"/>
                  <a:pt x="9400617" y="598994"/>
                </a:cubicBezTo>
                <a:cubicBezTo>
                  <a:pt x="9446163" y="611997"/>
                  <a:pt x="9472711" y="623279"/>
                  <a:pt x="9552261" y="650991"/>
                </a:cubicBezTo>
                <a:lnTo>
                  <a:pt x="9822258" y="730484"/>
                </a:lnTo>
                <a:cubicBezTo>
                  <a:pt x="9922385" y="789120"/>
                  <a:pt x="10051976" y="757267"/>
                  <a:pt x="10113244" y="761586"/>
                </a:cubicBezTo>
                <a:cubicBezTo>
                  <a:pt x="10138637" y="744147"/>
                  <a:pt x="10159221" y="763482"/>
                  <a:pt x="10189871" y="756395"/>
                </a:cubicBezTo>
                <a:cubicBezTo>
                  <a:pt x="10258060" y="752560"/>
                  <a:pt x="10325745" y="732743"/>
                  <a:pt x="10414253" y="746175"/>
                </a:cubicBezTo>
                <a:cubicBezTo>
                  <a:pt x="10454148" y="691579"/>
                  <a:pt x="10557884" y="724489"/>
                  <a:pt x="10642574" y="693308"/>
                </a:cubicBezTo>
                <a:cubicBezTo>
                  <a:pt x="10691734" y="686941"/>
                  <a:pt x="10768969" y="714056"/>
                  <a:pt x="10786007" y="684599"/>
                </a:cubicBezTo>
                <a:cubicBezTo>
                  <a:pt x="10808505" y="702627"/>
                  <a:pt x="10829561" y="673505"/>
                  <a:pt x="10854151" y="670921"/>
                </a:cubicBezTo>
                <a:cubicBezTo>
                  <a:pt x="10873781" y="682384"/>
                  <a:pt x="10883521" y="672470"/>
                  <a:pt x="10901354" y="670267"/>
                </a:cubicBezTo>
                <a:cubicBezTo>
                  <a:pt x="10909430" y="677337"/>
                  <a:pt x="10924523" y="676969"/>
                  <a:pt x="10929658" y="668675"/>
                </a:cubicBezTo>
                <a:cubicBezTo>
                  <a:pt x="10922372" y="649553"/>
                  <a:pt x="10974790" y="659092"/>
                  <a:pt x="10978685" y="645904"/>
                </a:cubicBezTo>
                <a:cubicBezTo>
                  <a:pt x="11009109" y="643153"/>
                  <a:pt x="11141217" y="659897"/>
                  <a:pt x="11163594" y="638786"/>
                </a:cubicBezTo>
                <a:cubicBezTo>
                  <a:pt x="11225103" y="628762"/>
                  <a:pt x="11314002" y="662346"/>
                  <a:pt x="11340142" y="661756"/>
                </a:cubicBezTo>
                <a:cubicBezTo>
                  <a:pt x="11366080" y="700322"/>
                  <a:pt x="11492322" y="598682"/>
                  <a:pt x="11603318" y="596522"/>
                </a:cubicBezTo>
                <a:cubicBezTo>
                  <a:pt x="11618275" y="600244"/>
                  <a:pt x="11626270" y="600194"/>
                  <a:pt x="11630282" y="591403"/>
                </a:cubicBezTo>
                <a:cubicBezTo>
                  <a:pt x="11659139" y="586325"/>
                  <a:pt x="11716067" y="578023"/>
                  <a:pt x="11776458" y="566050"/>
                </a:cubicBezTo>
                <a:cubicBezTo>
                  <a:pt x="11821845" y="556174"/>
                  <a:pt x="12045365" y="564769"/>
                  <a:pt x="12105816" y="554311"/>
                </a:cubicBezTo>
                <a:lnTo>
                  <a:pt x="12192000" y="507672"/>
                </a:lnTo>
                <a:lnTo>
                  <a:pt x="12192000" y="2530382"/>
                </a:lnTo>
                <a:lnTo>
                  <a:pt x="12192000" y="3315691"/>
                </a:lnTo>
                <a:lnTo>
                  <a:pt x="12192000" y="4541267"/>
                </a:lnTo>
                <a:lnTo>
                  <a:pt x="0" y="4541267"/>
                </a:lnTo>
                <a:lnTo>
                  <a:pt x="0" y="3315691"/>
                </a:lnTo>
                <a:lnTo>
                  <a:pt x="0" y="2530382"/>
                </a:lnTo>
                <a:lnTo>
                  <a:pt x="0" y="394082"/>
                </a:lnTo>
                <a:lnTo>
                  <a:pt x="3948" y="393322"/>
                </a:lnTo>
                <a:cubicBezTo>
                  <a:pt x="38999" y="387589"/>
                  <a:pt x="58344" y="387309"/>
                  <a:pt x="79987" y="383500"/>
                </a:cubicBezTo>
                <a:cubicBezTo>
                  <a:pt x="115029" y="374657"/>
                  <a:pt x="152100" y="354597"/>
                  <a:pt x="173247" y="348155"/>
                </a:cubicBezTo>
                <a:lnTo>
                  <a:pt x="206877" y="344844"/>
                </a:lnTo>
                <a:lnTo>
                  <a:pt x="205655" y="338590"/>
                </a:lnTo>
                <a:lnTo>
                  <a:pt x="218147" y="338130"/>
                </a:lnTo>
                <a:lnTo>
                  <a:pt x="246031" y="337978"/>
                </a:lnTo>
                <a:cubicBezTo>
                  <a:pt x="263431" y="337031"/>
                  <a:pt x="311815" y="338530"/>
                  <a:pt x="329529" y="336242"/>
                </a:cubicBezTo>
                <a:cubicBezTo>
                  <a:pt x="334639" y="329571"/>
                  <a:pt x="342526" y="325934"/>
                  <a:pt x="352311" y="324249"/>
                </a:cubicBezTo>
                <a:lnTo>
                  <a:pt x="373861" y="324061"/>
                </a:lnTo>
                <a:lnTo>
                  <a:pt x="498838" y="307987"/>
                </a:lnTo>
                <a:lnTo>
                  <a:pt x="516021" y="306785"/>
                </a:lnTo>
                <a:lnTo>
                  <a:pt x="525327" y="301396"/>
                </a:lnTo>
                <a:cubicBezTo>
                  <a:pt x="532431" y="300319"/>
                  <a:pt x="552839" y="301014"/>
                  <a:pt x="558651" y="300324"/>
                </a:cubicBezTo>
                <a:lnTo>
                  <a:pt x="560193" y="297256"/>
                </a:lnTo>
                <a:cubicBezTo>
                  <a:pt x="578707" y="292354"/>
                  <a:pt x="648345" y="276030"/>
                  <a:pt x="669729" y="270914"/>
                </a:cubicBezTo>
                <a:cubicBezTo>
                  <a:pt x="674001" y="275630"/>
                  <a:pt x="683567" y="268182"/>
                  <a:pt x="688496" y="266563"/>
                </a:cubicBezTo>
                <a:cubicBezTo>
                  <a:pt x="689259" y="269739"/>
                  <a:pt x="701191" y="270708"/>
                  <a:pt x="704711" y="267882"/>
                </a:cubicBezTo>
                <a:cubicBezTo>
                  <a:pt x="788593" y="252386"/>
                  <a:pt x="746605" y="284407"/>
                  <a:pt x="794485" y="264121"/>
                </a:cubicBezTo>
                <a:cubicBezTo>
                  <a:pt x="802955" y="262777"/>
                  <a:pt x="809819" y="264059"/>
                  <a:pt x="815839" y="266431"/>
                </a:cubicBezTo>
                <a:lnTo>
                  <a:pt x="824819" y="271306"/>
                </a:lnTo>
                <a:lnTo>
                  <a:pt x="859579" y="262094"/>
                </a:lnTo>
                <a:cubicBezTo>
                  <a:pt x="876701" y="258883"/>
                  <a:pt x="894722" y="256754"/>
                  <a:pt x="913213" y="255782"/>
                </a:cubicBezTo>
                <a:cubicBezTo>
                  <a:pt x="917362" y="262272"/>
                  <a:pt x="931876" y="253051"/>
                  <a:pt x="938704" y="251225"/>
                </a:cubicBezTo>
                <a:cubicBezTo>
                  <a:pt x="938775" y="255464"/>
                  <a:pt x="953903" y="257496"/>
                  <a:pt x="959272" y="253991"/>
                </a:cubicBezTo>
                <a:cubicBezTo>
                  <a:pt x="1072096" y="238840"/>
                  <a:pt x="1008611" y="278434"/>
                  <a:pt x="1076317" y="254692"/>
                </a:cubicBezTo>
                <a:cubicBezTo>
                  <a:pt x="1087643" y="253454"/>
                  <a:pt x="1096141" y="255578"/>
                  <a:pt x="1103231" y="259087"/>
                </a:cubicBezTo>
                <a:lnTo>
                  <a:pt x="1115987" y="267847"/>
                </a:lnTo>
                <a:lnTo>
                  <a:pt x="1125983" y="264723"/>
                </a:lnTo>
                <a:cubicBezTo>
                  <a:pt x="1163707" y="264478"/>
                  <a:pt x="1174830" y="273456"/>
                  <a:pt x="1196778" y="264412"/>
                </a:cubicBezTo>
                <a:cubicBezTo>
                  <a:pt x="1229213" y="283211"/>
                  <a:pt x="1218291" y="266286"/>
                  <a:pt x="1242961" y="263409"/>
                </a:cubicBezTo>
                <a:cubicBezTo>
                  <a:pt x="1262423" y="259661"/>
                  <a:pt x="1226693" y="252448"/>
                  <a:pt x="1245768" y="251383"/>
                </a:cubicBezTo>
                <a:cubicBezTo>
                  <a:pt x="1266403" y="256236"/>
                  <a:pt x="1265433" y="241163"/>
                  <a:pt x="1286892" y="247098"/>
                </a:cubicBezTo>
                <a:cubicBezTo>
                  <a:pt x="1281679" y="258454"/>
                  <a:pt x="1329238" y="244897"/>
                  <a:pt x="1330717" y="254818"/>
                </a:cubicBezTo>
                <a:cubicBezTo>
                  <a:pt x="1348944" y="240632"/>
                  <a:pt x="1358102" y="258108"/>
                  <a:pt x="1382372" y="253736"/>
                </a:cubicBezTo>
                <a:cubicBezTo>
                  <a:pt x="1393801" y="248369"/>
                  <a:pt x="1402047" y="247448"/>
                  <a:pt x="1413281" y="253220"/>
                </a:cubicBezTo>
                <a:cubicBezTo>
                  <a:pt x="1465930" y="227092"/>
                  <a:pt x="1445133" y="252051"/>
                  <a:pt x="1494404" y="242003"/>
                </a:cubicBezTo>
                <a:cubicBezTo>
                  <a:pt x="1536853" y="231436"/>
                  <a:pt x="1584973" y="224580"/>
                  <a:pt x="1626029" y="199353"/>
                </a:cubicBezTo>
                <a:cubicBezTo>
                  <a:pt x="1633565" y="192206"/>
                  <a:pt x="1652069" y="189501"/>
                  <a:pt x="1667354" y="193310"/>
                </a:cubicBezTo>
                <a:cubicBezTo>
                  <a:pt x="1669981" y="193966"/>
                  <a:pt x="1672417" y="194795"/>
                  <a:pt x="1674578" y="195769"/>
                </a:cubicBezTo>
                <a:cubicBezTo>
                  <a:pt x="1710071" y="191910"/>
                  <a:pt x="1839891" y="174674"/>
                  <a:pt x="1880316" y="170155"/>
                </a:cubicBezTo>
                <a:cubicBezTo>
                  <a:pt x="1883589" y="179337"/>
                  <a:pt x="1904031" y="162769"/>
                  <a:pt x="1917126" y="168655"/>
                </a:cubicBezTo>
                <a:cubicBezTo>
                  <a:pt x="1926505" y="173820"/>
                  <a:pt x="1934895" y="169998"/>
                  <a:pt x="1944692" y="169592"/>
                </a:cubicBezTo>
                <a:cubicBezTo>
                  <a:pt x="1957598" y="173652"/>
                  <a:pt x="1999691" y="166319"/>
                  <a:pt x="2010665" y="161060"/>
                </a:cubicBezTo>
                <a:cubicBezTo>
                  <a:pt x="2036890" y="142784"/>
                  <a:pt x="2096481" y="156356"/>
                  <a:pt x="2118270" y="142353"/>
                </a:cubicBezTo>
                <a:cubicBezTo>
                  <a:pt x="2126176" y="140299"/>
                  <a:pt x="2133912" y="139468"/>
                  <a:pt x="2141504" y="139398"/>
                </a:cubicBezTo>
                <a:lnTo>
                  <a:pt x="2162752" y="140940"/>
                </a:lnTo>
                <a:lnTo>
                  <a:pt x="2168793" y="144854"/>
                </a:lnTo>
                <a:lnTo>
                  <a:pt x="2181778" y="143885"/>
                </a:lnTo>
                <a:lnTo>
                  <a:pt x="2185499" y="144480"/>
                </a:lnTo>
                <a:cubicBezTo>
                  <a:pt x="2192607" y="145635"/>
                  <a:pt x="2199623" y="146640"/>
                  <a:pt x="2206566" y="147037"/>
                </a:cubicBezTo>
                <a:cubicBezTo>
                  <a:pt x="2197435" y="127408"/>
                  <a:pt x="2264127" y="147183"/>
                  <a:pt x="2244903" y="131308"/>
                </a:cubicBezTo>
                <a:cubicBezTo>
                  <a:pt x="2281469" y="130079"/>
                  <a:pt x="2253577" y="115293"/>
                  <a:pt x="2297531" y="129388"/>
                </a:cubicBezTo>
                <a:cubicBezTo>
                  <a:pt x="2354302" y="113338"/>
                  <a:pt x="2443792" y="119311"/>
                  <a:pt x="2488258" y="94958"/>
                </a:cubicBezTo>
                <a:cubicBezTo>
                  <a:pt x="2482735" y="104256"/>
                  <a:pt x="2506662" y="111470"/>
                  <a:pt x="2523236" y="106856"/>
                </a:cubicBezTo>
                <a:cubicBezTo>
                  <a:pt x="2503860" y="143341"/>
                  <a:pt x="2588767" y="73980"/>
                  <a:pt x="2603355" y="98877"/>
                </a:cubicBezTo>
                <a:cubicBezTo>
                  <a:pt x="2604074" y="75764"/>
                  <a:pt x="2678357" y="36570"/>
                  <a:pt x="2713319" y="55535"/>
                </a:cubicBezTo>
                <a:cubicBezTo>
                  <a:pt x="2766583" y="50906"/>
                  <a:pt x="2804300" y="31801"/>
                  <a:pt x="2860143" y="39439"/>
                </a:cubicBezTo>
                <a:cubicBezTo>
                  <a:pt x="2861876" y="36347"/>
                  <a:pt x="2864716" y="33758"/>
                  <a:pt x="2868320" y="31535"/>
                </a:cubicBezTo>
                <a:lnTo>
                  <a:pt x="2880379" y="26144"/>
                </a:lnTo>
                <a:lnTo>
                  <a:pt x="2882710" y="26536"/>
                </a:lnTo>
                <a:cubicBezTo>
                  <a:pt x="2891868" y="26606"/>
                  <a:pt x="2896557" y="25303"/>
                  <a:pt x="2899268" y="23397"/>
                </a:cubicBezTo>
                <a:lnTo>
                  <a:pt x="2901185" y="20606"/>
                </a:lnTo>
                <a:lnTo>
                  <a:pt x="2912009" y="17792"/>
                </a:lnTo>
                <a:lnTo>
                  <a:pt x="2931895" y="10473"/>
                </a:lnTo>
                <a:lnTo>
                  <a:pt x="2936965" y="10769"/>
                </a:lnTo>
                <a:lnTo>
                  <a:pt x="2969058" y="2323"/>
                </a:lnTo>
                <a:lnTo>
                  <a:pt x="2970141" y="2998"/>
                </a:lnTo>
                <a:cubicBezTo>
                  <a:pt x="2973299" y="4318"/>
                  <a:pt x="2977016" y="4929"/>
                  <a:pt x="2981985" y="4074"/>
                </a:cubicBezTo>
                <a:cubicBezTo>
                  <a:pt x="2983743" y="16976"/>
                  <a:pt x="2988657" y="7987"/>
                  <a:pt x="3003160" y="4325"/>
                </a:cubicBezTo>
                <a:cubicBezTo>
                  <a:pt x="3009129" y="23546"/>
                  <a:pt x="3044664" y="6144"/>
                  <a:pt x="3059919" y="14691"/>
                </a:cubicBezTo>
                <a:cubicBezTo>
                  <a:pt x="3070442" y="11568"/>
                  <a:pt x="3081678" y="8616"/>
                  <a:pt x="3093450" y="5974"/>
                </a:cubicBezTo>
                <a:lnTo>
                  <a:pt x="3188029" y="4647"/>
                </a:lnTo>
                <a:lnTo>
                  <a:pt x="3287078" y="20127"/>
                </a:lnTo>
                <a:cubicBezTo>
                  <a:pt x="3323715" y="20464"/>
                  <a:pt x="3355440" y="26213"/>
                  <a:pt x="3386448" y="22159"/>
                </a:cubicBezTo>
                <a:cubicBezTo>
                  <a:pt x="3399044" y="26631"/>
                  <a:pt x="3410916" y="28437"/>
                  <a:pt x="3422427" y="21744"/>
                </a:cubicBezTo>
                <a:cubicBezTo>
                  <a:pt x="3456617" y="23977"/>
                  <a:pt x="3464894" y="33535"/>
                  <a:pt x="3486559" y="26080"/>
                </a:cubicBezTo>
                <a:cubicBezTo>
                  <a:pt x="3505768" y="41541"/>
                  <a:pt x="3506905" y="35640"/>
                  <a:pt x="3515932" y="31213"/>
                </a:cubicBezTo>
                <a:lnTo>
                  <a:pt x="3517220" y="30897"/>
                </a:lnTo>
                <a:lnTo>
                  <a:pt x="3519845" y="33107"/>
                </a:lnTo>
                <a:lnTo>
                  <a:pt x="3525279" y="34130"/>
                </a:lnTo>
                <a:lnTo>
                  <a:pt x="3540113" y="33471"/>
                </a:lnTo>
                <a:lnTo>
                  <a:pt x="3545692" y="32654"/>
                </a:lnTo>
                <a:cubicBezTo>
                  <a:pt x="3549534" y="32302"/>
                  <a:pt x="3552087" y="32342"/>
                  <a:pt x="3553854" y="32669"/>
                </a:cubicBezTo>
                <a:lnTo>
                  <a:pt x="3554058" y="32851"/>
                </a:lnTo>
                <a:lnTo>
                  <a:pt x="3561703" y="32512"/>
                </a:lnTo>
                <a:cubicBezTo>
                  <a:pt x="3574605" y="31522"/>
                  <a:pt x="3587161" y="30167"/>
                  <a:pt x="3599112" y="28556"/>
                </a:cubicBezTo>
                <a:cubicBezTo>
                  <a:pt x="3609218" y="38704"/>
                  <a:pt x="3653377" y="26717"/>
                  <a:pt x="3648544" y="45847"/>
                </a:cubicBezTo>
                <a:cubicBezTo>
                  <a:pt x="3664665" y="44241"/>
                  <a:pt x="3674416" y="36298"/>
                  <a:pt x="3668987" y="48845"/>
                </a:cubicBezTo>
                <a:cubicBezTo>
                  <a:pt x="3674294" y="48677"/>
                  <a:pt x="3677564" y="49743"/>
                  <a:pt x="3679906" y="51414"/>
                </a:cubicBezTo>
                <a:lnTo>
                  <a:pt x="3680583" y="52200"/>
                </a:lnTo>
                <a:lnTo>
                  <a:pt x="3716448" y="48317"/>
                </a:lnTo>
                <a:lnTo>
                  <a:pt x="3721210" y="49261"/>
                </a:lnTo>
                <a:lnTo>
                  <a:pt x="3744585" y="44862"/>
                </a:lnTo>
                <a:lnTo>
                  <a:pt x="3756664" y="43587"/>
                </a:lnTo>
                <a:lnTo>
                  <a:pt x="3760076" y="41172"/>
                </a:lnTo>
                <a:cubicBezTo>
                  <a:pt x="3763760" y="39705"/>
                  <a:pt x="3769040" y="39072"/>
                  <a:pt x="3777900" y="40331"/>
                </a:cubicBezTo>
                <a:lnTo>
                  <a:pt x="3779950" y="41010"/>
                </a:lnTo>
                <a:lnTo>
                  <a:pt x="3794650" y="37433"/>
                </a:lnTo>
                <a:cubicBezTo>
                  <a:pt x="3799384" y="35781"/>
                  <a:pt x="3803575" y="33678"/>
                  <a:pt x="3806969" y="30953"/>
                </a:cubicBezTo>
                <a:cubicBezTo>
                  <a:pt x="3857022" y="45517"/>
                  <a:pt x="3904249" y="32192"/>
                  <a:pt x="3958577" y="34711"/>
                </a:cubicBezTo>
                <a:cubicBezTo>
                  <a:pt x="3982063" y="57372"/>
                  <a:pt x="4075943" y="29627"/>
                  <a:pt x="4089430" y="7656"/>
                </a:cubicBezTo>
                <a:cubicBezTo>
                  <a:pt x="4089735" y="26908"/>
                  <a:pt x="4157813" y="693"/>
                  <a:pt x="4175374" y="1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8B511FAB-351D-489A-B4CA-42B4F71374A8}"/>
              </a:ext>
            </a:extLst>
          </p:cNvPr>
          <p:cNvSpPr>
            <a:spLocks noGrp="1"/>
          </p:cNvSpPr>
          <p:nvPr>
            <p:ph type="title"/>
          </p:nvPr>
        </p:nvSpPr>
        <p:spPr>
          <a:xfrm>
            <a:off x="6292028" y="1657058"/>
            <a:ext cx="4873214" cy="3435394"/>
          </a:xfrm>
        </p:spPr>
        <p:txBody>
          <a:bodyPr vert="horz" lIns="91440" tIns="45720" rIns="91440" bIns="45720" rtlCol="0" anchor="ctr">
            <a:normAutofit/>
          </a:bodyPr>
          <a:lstStyle/>
          <a:p>
            <a:pPr algn="ctr"/>
            <a:br>
              <a:rPr lang="en-US" sz="1400" kern="1200" dirty="0">
                <a:solidFill>
                  <a:schemeClr val="tx1">
                    <a:lumMod val="85000"/>
                    <a:lumOff val="15000"/>
                  </a:schemeClr>
                </a:solidFill>
                <a:latin typeface="+mj-lt"/>
                <a:ea typeface="+mj-ea"/>
                <a:cs typeface="+mj-cs"/>
              </a:rPr>
            </a:br>
            <a:br>
              <a:rPr lang="en-US" sz="1400" kern="1200" dirty="0">
                <a:solidFill>
                  <a:schemeClr val="tx1">
                    <a:lumMod val="85000"/>
                    <a:lumOff val="15000"/>
                  </a:schemeClr>
                </a:solidFill>
                <a:latin typeface="+mj-lt"/>
                <a:ea typeface="+mj-ea"/>
                <a:cs typeface="+mj-cs"/>
              </a:rPr>
            </a:br>
            <a:br>
              <a:rPr lang="en-US" sz="1400" kern="1200" dirty="0">
                <a:solidFill>
                  <a:schemeClr val="tx1">
                    <a:lumMod val="85000"/>
                    <a:lumOff val="15000"/>
                  </a:schemeClr>
                </a:solidFill>
                <a:latin typeface="+mj-lt"/>
                <a:ea typeface="+mj-ea"/>
                <a:cs typeface="+mj-cs"/>
              </a:rPr>
            </a:br>
            <a:br>
              <a:rPr lang="en-US" sz="1400"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Digital skills &amp; research methods</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Module code: LCHS4007</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Assignment Title: Component 1</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Topic: Staff Communication - Outlook</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Student Name: Keeley Hannigan	</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Student ID: 2538135</a:t>
            </a:r>
            <a:br>
              <a:rPr lang="en-US" sz="2000" b="1" kern="1200" dirty="0">
                <a:solidFill>
                  <a:schemeClr val="tx1">
                    <a:lumMod val="85000"/>
                    <a:lumOff val="15000"/>
                  </a:schemeClr>
                </a:solidFill>
                <a:latin typeface="+mj-lt"/>
                <a:ea typeface="+mj-ea"/>
                <a:cs typeface="+mj-cs"/>
              </a:rPr>
            </a:br>
            <a:r>
              <a:rPr lang="en-US" sz="2000" b="1" kern="1200" dirty="0">
                <a:solidFill>
                  <a:schemeClr val="tx1">
                    <a:lumMod val="85000"/>
                    <a:lumOff val="15000"/>
                  </a:schemeClr>
                </a:solidFill>
                <a:latin typeface="+mj-lt"/>
                <a:ea typeface="+mj-ea"/>
                <a:cs typeface="+mj-cs"/>
              </a:rPr>
              <a:t>Lecturer: Amitave Banik</a:t>
            </a:r>
          </a:p>
        </p:txBody>
      </p:sp>
      <p:sp>
        <p:nvSpPr>
          <p:cNvPr id="40" name="Freeform: Shape 39">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112" y="624293"/>
            <a:ext cx="4710493" cy="559671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6">
            <a:extLst>
              <a:ext uri="{FF2B5EF4-FFF2-40B4-BE49-F238E27FC236}">
                <a16:creationId xmlns:a16="http://schemas.microsoft.com/office/drawing/2014/main" id="{11685A1B-C158-49A6-BF8F-0D4868852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9485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60050115-C623-27FB-FA13-5627291493DD}"/>
              </a:ext>
            </a:extLst>
          </p:cNvPr>
          <p:cNvPicPr>
            <a:picLocks noChangeAspect="1"/>
          </p:cNvPicPr>
          <p:nvPr/>
        </p:nvPicPr>
        <p:blipFill>
          <a:blip r:embed="rId2"/>
          <a:stretch>
            <a:fillRect/>
          </a:stretch>
        </p:blipFill>
        <p:spPr>
          <a:xfrm>
            <a:off x="822975" y="790233"/>
            <a:ext cx="4346548" cy="5269908"/>
          </a:xfrm>
          <a:prstGeom prst="rect">
            <a:avLst/>
          </a:prstGeom>
        </p:spPr>
      </p:pic>
    </p:spTree>
    <p:extLst>
      <p:ext uri="{BB962C8B-B14F-4D97-AF65-F5344CB8AC3E}">
        <p14:creationId xmlns:p14="http://schemas.microsoft.com/office/powerpoint/2010/main" val="94666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74B45-1729-D080-D6EF-21D730F0F7CE}"/>
              </a:ext>
            </a:extLst>
          </p:cNvPr>
          <p:cNvSpPr>
            <a:spLocks noGrp="1"/>
          </p:cNvSpPr>
          <p:nvPr>
            <p:ph type="title"/>
          </p:nvPr>
        </p:nvSpPr>
        <p:spPr/>
        <p:txBody>
          <a:bodyPr>
            <a:noAutofit/>
          </a:bodyPr>
          <a:lstStyle/>
          <a:p>
            <a:pPr algn="ctr"/>
            <a:r>
              <a:rPr lang="en-GB" sz="4000" dirty="0"/>
              <a:t>Case Study : Riverdale Nursing Home </a:t>
            </a:r>
          </a:p>
        </p:txBody>
      </p:sp>
      <p:graphicFrame>
        <p:nvGraphicFramePr>
          <p:cNvPr id="25" name="Content Placeholder 3">
            <a:extLst>
              <a:ext uri="{FF2B5EF4-FFF2-40B4-BE49-F238E27FC236}">
                <a16:creationId xmlns:a16="http://schemas.microsoft.com/office/drawing/2014/main" id="{26ACC263-D673-2337-CC05-718F40E07375}"/>
              </a:ext>
            </a:extLst>
          </p:cNvPr>
          <p:cNvGraphicFramePr>
            <a:graphicFrameLocks noGrp="1"/>
          </p:cNvGraphicFramePr>
          <p:nvPr>
            <p:ph idx="1"/>
            <p:extLst>
              <p:ext uri="{D42A27DB-BD31-4B8C-83A1-F6EECF244321}">
                <p14:modId xmlns:p14="http://schemas.microsoft.com/office/powerpoint/2010/main" val="3495079230"/>
              </p:ext>
            </p:extLst>
          </p:nvPr>
        </p:nvGraphicFramePr>
        <p:xfrm>
          <a:off x="5183188" y="987425"/>
          <a:ext cx="6704012" cy="5367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8DB635B5-E7FD-8422-0359-47D74997A457}"/>
              </a:ext>
            </a:extLst>
          </p:cNvPr>
          <p:cNvSpPr>
            <a:spLocks noGrp="1"/>
          </p:cNvSpPr>
          <p:nvPr>
            <p:ph type="body" sz="half" idx="2"/>
          </p:nvPr>
        </p:nvSpPr>
        <p:spPr/>
        <p: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3" name="Picture 12">
            <a:extLst>
              <a:ext uri="{FF2B5EF4-FFF2-40B4-BE49-F238E27FC236}">
                <a16:creationId xmlns:a16="http://schemas.microsoft.com/office/drawing/2014/main" id="{AE3BA03C-A2E2-2487-1356-735EC63DA833}"/>
              </a:ext>
            </a:extLst>
          </p:cNvPr>
          <p:cNvPicPr>
            <a:picLocks noChangeAspect="1"/>
          </p:cNvPicPr>
          <p:nvPr/>
        </p:nvPicPr>
        <p:blipFill>
          <a:blip r:embed="rId7"/>
          <a:stretch>
            <a:fillRect/>
          </a:stretch>
        </p:blipFill>
        <p:spPr>
          <a:xfrm>
            <a:off x="836611" y="2380504"/>
            <a:ext cx="3933825" cy="2238375"/>
          </a:xfrm>
          <a:prstGeom prst="rect">
            <a:avLst/>
          </a:prstGeom>
        </p:spPr>
      </p:pic>
      <p:pic>
        <p:nvPicPr>
          <p:cNvPr id="15" name="Picture 14">
            <a:extLst>
              <a:ext uri="{FF2B5EF4-FFF2-40B4-BE49-F238E27FC236}">
                <a16:creationId xmlns:a16="http://schemas.microsoft.com/office/drawing/2014/main" id="{6EACB818-4661-A61D-5408-0C148DD66EB5}"/>
              </a:ext>
            </a:extLst>
          </p:cNvPr>
          <p:cNvPicPr>
            <a:picLocks noChangeAspect="1"/>
          </p:cNvPicPr>
          <p:nvPr/>
        </p:nvPicPr>
        <p:blipFill>
          <a:blip r:embed="rId8"/>
          <a:stretch>
            <a:fillRect/>
          </a:stretch>
        </p:blipFill>
        <p:spPr>
          <a:xfrm>
            <a:off x="1448490" y="4941983"/>
            <a:ext cx="2710068" cy="1838133"/>
          </a:xfrm>
          <a:prstGeom prst="rect">
            <a:avLst/>
          </a:prstGeom>
        </p:spPr>
      </p:pic>
    </p:spTree>
    <p:extLst>
      <p:ext uri="{BB962C8B-B14F-4D97-AF65-F5344CB8AC3E}">
        <p14:creationId xmlns:p14="http://schemas.microsoft.com/office/powerpoint/2010/main" val="2886698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8" name="Group 57">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44" name="Rectangle 4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60" name="Freeform: Shape 4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1" name="Rectangle 6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1EDBD0C-7194-7628-4FBA-A018420E87EE}"/>
              </a:ext>
            </a:extLst>
          </p:cNvPr>
          <p:cNvSpPr>
            <a:spLocks noGrp="1"/>
          </p:cNvSpPr>
          <p:nvPr>
            <p:ph type="title"/>
          </p:nvPr>
        </p:nvSpPr>
        <p:spPr>
          <a:xfrm>
            <a:off x="1143000" y="1676400"/>
            <a:ext cx="3810000" cy="3505200"/>
          </a:xfrm>
        </p:spPr>
        <p:txBody>
          <a:bodyPr anchor="t">
            <a:normAutofit fontScale="90000"/>
          </a:bodyPr>
          <a:lstStyle/>
          <a:p>
            <a:br>
              <a:rPr lang="en-GB" sz="4000" dirty="0"/>
            </a:br>
            <a:br>
              <a:rPr lang="en-GB" sz="4000" dirty="0"/>
            </a:br>
            <a:r>
              <a:rPr lang="en-GB" sz="4000" dirty="0"/>
              <a:t>Why is Outlook the right tool for the task at Riverdale Nursing Home?</a:t>
            </a:r>
          </a:p>
        </p:txBody>
      </p:sp>
      <p:sp>
        <p:nvSpPr>
          <p:cNvPr id="36" name="Content Placeholder 2">
            <a:extLst>
              <a:ext uri="{FF2B5EF4-FFF2-40B4-BE49-F238E27FC236}">
                <a16:creationId xmlns:a16="http://schemas.microsoft.com/office/drawing/2014/main" id="{8022ACF9-9F09-D68B-7A1E-5758394D3434}"/>
              </a:ext>
            </a:extLst>
          </p:cNvPr>
          <p:cNvSpPr>
            <a:spLocks noGrp="1"/>
          </p:cNvSpPr>
          <p:nvPr>
            <p:ph idx="1"/>
          </p:nvPr>
        </p:nvSpPr>
        <p:spPr>
          <a:xfrm>
            <a:off x="5181604" y="1676400"/>
            <a:ext cx="5638796" cy="3505200"/>
          </a:xfrm>
        </p:spPr>
        <p:txBody>
          <a:bodyPr>
            <a:normAutofit fontScale="92500" lnSpcReduction="10000"/>
          </a:bodyPr>
          <a:lstStyle/>
          <a:p>
            <a:pPr marL="0" indent="0">
              <a:buNone/>
            </a:pPr>
            <a:endParaRPr lang="en-GB" sz="2400" dirty="0">
              <a:solidFill>
                <a:schemeClr val="tx1">
                  <a:alpha val="55000"/>
                </a:schemeClr>
              </a:solidFill>
            </a:endParaRPr>
          </a:p>
          <a:p>
            <a:pPr marL="0" indent="0">
              <a:buNone/>
            </a:pPr>
            <a:r>
              <a:rPr lang="en-GB" sz="2400" dirty="0">
                <a:solidFill>
                  <a:schemeClr val="tx1">
                    <a:alpha val="55000"/>
                  </a:schemeClr>
                </a:solidFill>
              </a:rPr>
              <a:t>Using MS Outlook for communication within the workplace, and specifically for Riverdale Nursing Home, is the correct tool because it will provide management and staff with a reliable method of communication, either directly or simultaneously; in addition, Outlook can be accessed from other digital devices and is not restricted to use only in the workplace. The tool provides in-app tips and has extra tools such as Teams and mail merge, etc Warne Staci, (2022).</a:t>
            </a:r>
          </a:p>
          <a:p>
            <a:endParaRPr lang="en-GB" sz="2400" dirty="0">
              <a:solidFill>
                <a:schemeClr val="tx1">
                  <a:alpha val="55000"/>
                </a:schemeClr>
              </a:solidFill>
            </a:endParaRPr>
          </a:p>
          <a:p>
            <a:endParaRPr lang="en-GB" sz="2400" dirty="0">
              <a:solidFill>
                <a:schemeClr val="tx1">
                  <a:alpha val="55000"/>
                </a:schemeClr>
              </a:solidFill>
            </a:endParaRPr>
          </a:p>
        </p:txBody>
      </p:sp>
    </p:spTree>
    <p:extLst>
      <p:ext uri="{BB962C8B-B14F-4D97-AF65-F5344CB8AC3E}">
        <p14:creationId xmlns:p14="http://schemas.microsoft.com/office/powerpoint/2010/main" val="2090850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5C9DE-E8B7-B900-AF1E-0B492E1E9707}"/>
              </a:ext>
            </a:extLst>
          </p:cNvPr>
          <p:cNvSpPr>
            <a:spLocks noGrp="1"/>
          </p:cNvSpPr>
          <p:nvPr>
            <p:ph type="title"/>
          </p:nvPr>
        </p:nvSpPr>
        <p:spPr>
          <a:xfrm>
            <a:off x="1371597" y="348865"/>
            <a:ext cx="10044023" cy="877729"/>
          </a:xfrm>
        </p:spPr>
        <p:txBody>
          <a:bodyPr anchor="ctr">
            <a:normAutofit/>
          </a:bodyPr>
          <a:lstStyle/>
          <a:p>
            <a:r>
              <a:rPr lang="en-GB" sz="3400">
                <a:solidFill>
                  <a:srgbClr val="FFFFFF"/>
                </a:solidFill>
              </a:rPr>
              <a:t>How will Outlook improve efficiency of communication?</a:t>
            </a:r>
          </a:p>
        </p:txBody>
      </p:sp>
      <p:graphicFrame>
        <p:nvGraphicFramePr>
          <p:cNvPr id="12" name="Content Placeholder 2">
            <a:extLst>
              <a:ext uri="{FF2B5EF4-FFF2-40B4-BE49-F238E27FC236}">
                <a16:creationId xmlns:a16="http://schemas.microsoft.com/office/drawing/2014/main" id="{F7C6D0D5-2B49-7C04-36DD-92B7F117E4CD}"/>
              </a:ext>
            </a:extLst>
          </p:cNvPr>
          <p:cNvGraphicFramePr>
            <a:graphicFrameLocks noGrp="1"/>
          </p:cNvGraphicFramePr>
          <p:nvPr>
            <p:ph idx="1"/>
            <p:extLst>
              <p:ext uri="{D42A27DB-BD31-4B8C-83A1-F6EECF244321}">
                <p14:modId xmlns:p14="http://schemas.microsoft.com/office/powerpoint/2010/main" val="16745352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6959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 name="Group 70">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2"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5" name="Group 7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6" name="Freeform: Shape 7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8" name="Freeform: Shape 7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9" name="Freeform: Shape 7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7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55DBEF0-D352-9D67-B73F-E4F8486C1B1E}"/>
              </a:ext>
            </a:extLst>
          </p:cNvPr>
          <p:cNvSpPr>
            <a:spLocks noGrp="1"/>
          </p:cNvSpPr>
          <p:nvPr>
            <p:ph type="title"/>
          </p:nvPr>
        </p:nvSpPr>
        <p:spPr>
          <a:xfrm>
            <a:off x="786385" y="841248"/>
            <a:ext cx="3515244" cy="5340097"/>
          </a:xfrm>
        </p:spPr>
        <p:txBody>
          <a:bodyPr anchor="ctr">
            <a:normAutofit/>
          </a:bodyPr>
          <a:lstStyle/>
          <a:p>
            <a:r>
              <a:rPr lang="en-GB" dirty="0">
                <a:solidFill>
                  <a:schemeClr val="bg1"/>
                </a:solidFill>
              </a:rPr>
              <a:t>The advantages VS the disadvantages of MS Outlook 365</a:t>
            </a:r>
          </a:p>
        </p:txBody>
      </p:sp>
      <p:graphicFrame>
        <p:nvGraphicFramePr>
          <p:cNvPr id="5" name="Content Placeholder 2">
            <a:extLst>
              <a:ext uri="{FF2B5EF4-FFF2-40B4-BE49-F238E27FC236}">
                <a16:creationId xmlns:a16="http://schemas.microsoft.com/office/drawing/2014/main" id="{0DC7A166-FFE1-A2B7-A969-FFFD1BC6430B}"/>
              </a:ext>
            </a:extLst>
          </p:cNvPr>
          <p:cNvGraphicFramePr>
            <a:graphicFrameLocks noGrp="1"/>
          </p:cNvGraphicFramePr>
          <p:nvPr>
            <p:ph idx="1"/>
            <p:extLst>
              <p:ext uri="{D42A27DB-BD31-4B8C-83A1-F6EECF244321}">
                <p14:modId xmlns:p14="http://schemas.microsoft.com/office/powerpoint/2010/main" val="4109157804"/>
              </p:ext>
            </p:extLst>
          </p:nvPr>
        </p:nvGraphicFramePr>
        <p:xfrm>
          <a:off x="4985886" y="0"/>
          <a:ext cx="7178468" cy="6636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132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46192-05BE-FFC4-20B9-EF5D27725845}"/>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Resources</a:t>
            </a:r>
            <a:br>
              <a:rPr lang="en-GB" sz="3600">
                <a:solidFill>
                  <a:schemeClr val="tx2"/>
                </a:solidFill>
              </a:rPr>
            </a:br>
            <a:endParaRPr lang="en-GB" sz="3600">
              <a:solidFill>
                <a:schemeClr val="tx2"/>
              </a:solidFill>
            </a:endParaRPr>
          </a:p>
        </p:txBody>
      </p:sp>
      <p:pic>
        <p:nvPicPr>
          <p:cNvPr id="59" name="Graphic 58" descr="Programmer">
            <a:extLst>
              <a:ext uri="{FF2B5EF4-FFF2-40B4-BE49-F238E27FC236}">
                <a16:creationId xmlns:a16="http://schemas.microsoft.com/office/drawing/2014/main" id="{49265601-AD19-9FBF-A556-6D6DBC502F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60" name="Content Placeholder 2">
            <a:extLst>
              <a:ext uri="{FF2B5EF4-FFF2-40B4-BE49-F238E27FC236}">
                <a16:creationId xmlns:a16="http://schemas.microsoft.com/office/drawing/2014/main" id="{895F1D34-B9FA-CCF6-B3E4-F29189723C99}"/>
              </a:ext>
            </a:extLst>
          </p:cNvPr>
          <p:cNvSpPr>
            <a:spLocks noGrp="1"/>
          </p:cNvSpPr>
          <p:nvPr>
            <p:ph idx="1"/>
          </p:nvPr>
        </p:nvSpPr>
        <p:spPr>
          <a:xfrm>
            <a:off x="6090574" y="2421682"/>
            <a:ext cx="4977578" cy="3639289"/>
          </a:xfrm>
        </p:spPr>
        <p:txBody>
          <a:bodyPr anchor="ctr">
            <a:normAutofit/>
          </a:bodyPr>
          <a:lstStyle/>
          <a:p>
            <a:endParaRPr lang="en-GB" sz="1800" dirty="0">
              <a:solidFill>
                <a:schemeClr val="tx2"/>
              </a:solidFill>
            </a:endParaRPr>
          </a:p>
          <a:p>
            <a:r>
              <a:rPr lang="en-GB" sz="1800">
                <a:solidFill>
                  <a:schemeClr val="tx2"/>
                </a:solidFill>
              </a:rPr>
              <a:t>Generative Ai</a:t>
            </a:r>
          </a:p>
          <a:p>
            <a:r>
              <a:rPr lang="en-GB" sz="1800" dirty="0">
                <a:solidFill>
                  <a:schemeClr val="tx2"/>
                </a:solidFill>
              </a:rPr>
              <a:t>Huse, J. (2017). </a:t>
            </a:r>
            <a:r>
              <a:rPr lang="en-GB" sz="1800" i="1" dirty="0">
                <a:solidFill>
                  <a:schemeClr val="tx2"/>
                </a:solidFill>
              </a:rPr>
              <a:t>Revolutionise the way you work using Microsoft Outlook</a:t>
            </a:r>
            <a:r>
              <a:rPr lang="en-GB" sz="1800" dirty="0">
                <a:solidFill>
                  <a:schemeClr val="tx2"/>
                </a:solidFill>
              </a:rPr>
              <a:t>. Huse Hill Associates Limited.</a:t>
            </a:r>
          </a:p>
          <a:p>
            <a:r>
              <a:rPr lang="en-GB" sz="1800" dirty="0">
                <a:solidFill>
                  <a:schemeClr val="tx2"/>
                </a:solidFill>
              </a:rPr>
              <a:t>Pros and Cons of Outlook, Educational Wave team (2025)</a:t>
            </a:r>
          </a:p>
          <a:p>
            <a:r>
              <a:rPr lang="en-GB" sz="1800" b="1" dirty="0">
                <a:solidFill>
                  <a:schemeClr val="tx2"/>
                </a:solidFill>
              </a:rPr>
              <a:t>Working Smarter with Microsoft Outlook. </a:t>
            </a:r>
            <a:r>
              <a:rPr lang="en-GB" sz="1800" dirty="0">
                <a:solidFill>
                  <a:schemeClr val="tx2"/>
                </a:solidFill>
              </a:rPr>
              <a:t>Warne, Staci. 2022.</a:t>
            </a:r>
            <a:br>
              <a:rPr lang="en-GB" sz="1800" dirty="0">
                <a:solidFill>
                  <a:schemeClr val="tx2"/>
                </a:solidFill>
              </a:rPr>
            </a:br>
            <a:endParaRPr lang="en-GB" sz="1800" dirty="0">
              <a:solidFill>
                <a:schemeClr val="tx2"/>
              </a:solidFill>
            </a:endParaRPr>
          </a:p>
          <a:p>
            <a:endParaRPr lang="en-GB" sz="1800" dirty="0">
              <a:solidFill>
                <a:schemeClr val="tx2"/>
              </a:solidFill>
            </a:endParaRPr>
          </a:p>
        </p:txBody>
      </p:sp>
      <p:grpSp>
        <p:nvGrpSpPr>
          <p:cNvPr id="61" name="Group 6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62"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28652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B511FAB-351D-489A-B4CA-42B4F71374A8}"/>
              </a:ext>
            </a:extLst>
          </p:cNvPr>
          <p:cNvSpPr>
            <a:spLocks noGrp="1"/>
          </p:cNvSpPr>
          <p:nvPr>
            <p:ph type="title"/>
          </p:nvPr>
        </p:nvSpPr>
        <p:spPr>
          <a:xfrm>
            <a:off x="823442" y="921715"/>
            <a:ext cx="5163022" cy="2635993"/>
          </a:xfrm>
        </p:spPr>
        <p:txBody>
          <a:bodyPr vert="horz" lIns="91440" tIns="45720" rIns="91440" bIns="45720" rtlCol="0" anchor="b">
            <a:normAutofit/>
          </a:bodyPr>
          <a:lstStyle/>
          <a:p>
            <a:r>
              <a:rPr lang="en-US" sz="1900" b="1" kern="1200">
                <a:solidFill>
                  <a:schemeClr val="tx1"/>
                </a:solidFill>
                <a:latin typeface="+mj-lt"/>
                <a:ea typeface="+mj-ea"/>
                <a:cs typeface="+mj-cs"/>
              </a:rPr>
              <a:t>Digital skills &amp; research methods</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Module code: LCHS4007</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Assignment Title: Component 1</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Topic: Group task completed without a group – Secure file storage and sharing – One Drive</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Student Name: Keeley Hannigan	</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Student ID: 2538135</a:t>
            </a:r>
            <a:br>
              <a:rPr lang="en-US" sz="1900" b="1" kern="1200">
                <a:solidFill>
                  <a:schemeClr val="tx1"/>
                </a:solidFill>
                <a:latin typeface="+mj-lt"/>
                <a:ea typeface="+mj-ea"/>
                <a:cs typeface="+mj-cs"/>
              </a:rPr>
            </a:br>
            <a:r>
              <a:rPr lang="en-US" sz="1900" b="1" kern="1200">
                <a:solidFill>
                  <a:schemeClr val="tx1"/>
                </a:solidFill>
                <a:latin typeface="+mj-lt"/>
                <a:ea typeface="+mj-ea"/>
                <a:cs typeface="+mj-cs"/>
              </a:rPr>
              <a:t>Lecturer: Amitave Banik</a:t>
            </a:r>
          </a:p>
        </p:txBody>
      </p:sp>
      <p:sp>
        <p:nvSpPr>
          <p:cNvPr id="14" name="Rectangle 13">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60050115-C623-27FB-FA13-5627291493DD}"/>
              </a:ext>
            </a:extLst>
          </p:cNvPr>
          <p:cNvPicPr>
            <a:picLocks noChangeAspect="1"/>
          </p:cNvPicPr>
          <p:nvPr/>
        </p:nvPicPr>
        <p:blipFill>
          <a:blip r:embed="rId2"/>
          <a:stretch>
            <a:fillRect/>
          </a:stretch>
        </p:blipFill>
        <p:spPr>
          <a:xfrm>
            <a:off x="6865319" y="463404"/>
            <a:ext cx="4580197" cy="5553193"/>
          </a:xfrm>
          <a:prstGeom prst="rect">
            <a:avLst/>
          </a:prstGeom>
        </p:spPr>
      </p:pic>
      <p:sp>
        <p:nvSpPr>
          <p:cNvPr id="19" name="Rectangle 1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109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74B45-1729-D080-D6EF-21D730F0F7CE}"/>
              </a:ext>
            </a:extLst>
          </p:cNvPr>
          <p:cNvSpPr>
            <a:spLocks noGrp="1"/>
          </p:cNvSpPr>
          <p:nvPr>
            <p:ph type="title"/>
          </p:nvPr>
        </p:nvSpPr>
        <p:spPr/>
        <p:txBody>
          <a:bodyPr>
            <a:noAutofit/>
          </a:bodyPr>
          <a:lstStyle/>
          <a:p>
            <a:pPr algn="ctr"/>
            <a:r>
              <a:rPr lang="en-GB" sz="4000" dirty="0"/>
              <a:t>Case Study : Riverdale Nursing Home </a:t>
            </a:r>
          </a:p>
        </p:txBody>
      </p:sp>
      <p:graphicFrame>
        <p:nvGraphicFramePr>
          <p:cNvPr id="25" name="Content Placeholder 3">
            <a:extLst>
              <a:ext uri="{FF2B5EF4-FFF2-40B4-BE49-F238E27FC236}">
                <a16:creationId xmlns:a16="http://schemas.microsoft.com/office/drawing/2014/main" id="{26ACC263-D673-2337-CC05-718F40E07375}"/>
              </a:ext>
            </a:extLst>
          </p:cNvPr>
          <p:cNvGraphicFramePr>
            <a:graphicFrameLocks noGrp="1"/>
          </p:cNvGraphicFramePr>
          <p:nvPr>
            <p:ph idx="1"/>
          </p:nvPr>
        </p:nvGraphicFramePr>
        <p:xfrm>
          <a:off x="5183188" y="987425"/>
          <a:ext cx="6704012" cy="5367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8DB635B5-E7FD-8422-0359-47D74997A457}"/>
              </a:ext>
            </a:extLst>
          </p:cNvPr>
          <p:cNvSpPr>
            <a:spLocks noGrp="1"/>
          </p:cNvSpPr>
          <p:nvPr>
            <p:ph type="body" sz="half" idx="2"/>
          </p:nvPr>
        </p:nvSpPr>
        <p:spPr/>
        <p: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3" name="Picture 12">
            <a:extLst>
              <a:ext uri="{FF2B5EF4-FFF2-40B4-BE49-F238E27FC236}">
                <a16:creationId xmlns:a16="http://schemas.microsoft.com/office/drawing/2014/main" id="{AE3BA03C-A2E2-2487-1356-735EC63DA833}"/>
              </a:ext>
            </a:extLst>
          </p:cNvPr>
          <p:cNvPicPr>
            <a:picLocks noChangeAspect="1"/>
          </p:cNvPicPr>
          <p:nvPr/>
        </p:nvPicPr>
        <p:blipFill>
          <a:blip r:embed="rId7"/>
          <a:stretch>
            <a:fillRect/>
          </a:stretch>
        </p:blipFill>
        <p:spPr>
          <a:xfrm>
            <a:off x="836611" y="2380504"/>
            <a:ext cx="3933825" cy="2238375"/>
          </a:xfrm>
          <a:prstGeom prst="rect">
            <a:avLst/>
          </a:prstGeom>
        </p:spPr>
      </p:pic>
      <p:pic>
        <p:nvPicPr>
          <p:cNvPr id="15" name="Picture 14">
            <a:extLst>
              <a:ext uri="{FF2B5EF4-FFF2-40B4-BE49-F238E27FC236}">
                <a16:creationId xmlns:a16="http://schemas.microsoft.com/office/drawing/2014/main" id="{6EACB818-4661-A61D-5408-0C148DD66EB5}"/>
              </a:ext>
            </a:extLst>
          </p:cNvPr>
          <p:cNvPicPr>
            <a:picLocks noChangeAspect="1"/>
          </p:cNvPicPr>
          <p:nvPr/>
        </p:nvPicPr>
        <p:blipFill>
          <a:blip r:embed="rId8"/>
          <a:stretch>
            <a:fillRect/>
          </a:stretch>
        </p:blipFill>
        <p:spPr>
          <a:xfrm>
            <a:off x="1448490" y="4941983"/>
            <a:ext cx="2710068" cy="1838133"/>
          </a:xfrm>
          <a:prstGeom prst="rect">
            <a:avLst/>
          </a:prstGeom>
        </p:spPr>
      </p:pic>
    </p:spTree>
    <p:extLst>
      <p:ext uri="{BB962C8B-B14F-4D97-AF65-F5344CB8AC3E}">
        <p14:creationId xmlns:p14="http://schemas.microsoft.com/office/powerpoint/2010/main" val="503583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5" name="Group 4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6" name="Freeform: Shape 4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1EDBD0C-7194-7628-4FBA-A018420E87EE}"/>
              </a:ext>
            </a:extLst>
          </p:cNvPr>
          <p:cNvSpPr>
            <a:spLocks noGrp="1"/>
          </p:cNvSpPr>
          <p:nvPr>
            <p:ph type="title"/>
          </p:nvPr>
        </p:nvSpPr>
        <p:spPr>
          <a:xfrm>
            <a:off x="804672" y="2053641"/>
            <a:ext cx="3669161" cy="2760098"/>
          </a:xfrm>
        </p:spPr>
        <p:txBody>
          <a:bodyPr>
            <a:normAutofit/>
          </a:bodyPr>
          <a:lstStyle/>
          <a:p>
            <a:br>
              <a:rPr lang="en-GB" sz="3100">
                <a:solidFill>
                  <a:schemeClr val="tx2"/>
                </a:solidFill>
              </a:rPr>
            </a:br>
            <a:br>
              <a:rPr lang="en-GB" sz="3100">
                <a:solidFill>
                  <a:schemeClr val="tx2"/>
                </a:solidFill>
              </a:rPr>
            </a:br>
            <a:r>
              <a:rPr lang="en-GB" sz="3100">
                <a:solidFill>
                  <a:schemeClr val="tx2"/>
                </a:solidFill>
              </a:rPr>
              <a:t>Why is One Drive the right tool for the task at Riverdale Nursing Home?</a:t>
            </a:r>
          </a:p>
        </p:txBody>
      </p:sp>
      <p:sp>
        <p:nvSpPr>
          <p:cNvPr id="36" name="Content Placeholder 2">
            <a:extLst>
              <a:ext uri="{FF2B5EF4-FFF2-40B4-BE49-F238E27FC236}">
                <a16:creationId xmlns:a16="http://schemas.microsoft.com/office/drawing/2014/main" id="{8022ACF9-9F09-D68B-7A1E-5758394D3434}"/>
              </a:ext>
            </a:extLst>
          </p:cNvPr>
          <p:cNvSpPr>
            <a:spLocks noGrp="1"/>
          </p:cNvSpPr>
          <p:nvPr>
            <p:ph idx="1"/>
          </p:nvPr>
        </p:nvSpPr>
        <p:spPr>
          <a:xfrm>
            <a:off x="6090574" y="801866"/>
            <a:ext cx="5306084" cy="5230634"/>
          </a:xfrm>
          <a:noFill/>
          <a:ln>
            <a:noFill/>
          </a:ln>
        </p:spPr>
        <p:txBody>
          <a:bodyPr anchor="ctr">
            <a:normAutofit/>
          </a:bodyPr>
          <a:lstStyle/>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The use of MS OneDrive within the nursing home setting would be best, as it can share and manage work-related data efficiently. It has a sizeable storage capacity, which enables management and staff to store files securely, supporting the different individual needs required in the nursing home environment, for example, information on medication and health care documents for patients. Overview of OneDrive in Microsoft 365. (2025)</a:t>
            </a:r>
          </a:p>
          <a:p>
            <a:pPr marL="0" indent="0">
              <a:buNone/>
            </a:pPr>
            <a:r>
              <a:rPr lang="en-GB" sz="1800" dirty="0">
                <a:solidFill>
                  <a:schemeClr val="tx2"/>
                </a:solidFill>
              </a:rPr>
              <a:t> </a:t>
            </a:r>
          </a:p>
          <a:p>
            <a:pPr marL="0" indent="0">
              <a:buNone/>
            </a:pPr>
            <a:endParaRPr lang="en-GB" sz="1800" dirty="0">
              <a:solidFill>
                <a:schemeClr val="tx2"/>
              </a:solidFill>
            </a:endParaRPr>
          </a:p>
        </p:txBody>
      </p:sp>
    </p:spTree>
    <p:extLst>
      <p:ext uri="{BB962C8B-B14F-4D97-AF65-F5344CB8AC3E}">
        <p14:creationId xmlns:p14="http://schemas.microsoft.com/office/powerpoint/2010/main" val="3320289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DA82756-7803-D50A-6983-BE0A76087384}"/>
              </a:ext>
            </a:extLst>
          </p:cNvPr>
          <p:cNvPicPr>
            <a:picLocks noChangeAspect="1"/>
          </p:cNvPicPr>
          <p:nvPr/>
        </p:nvPicPr>
        <p:blipFill>
          <a:blip r:embed="rId2">
            <a:duotone>
              <a:schemeClr val="bg2">
                <a:shade val="45000"/>
                <a:satMod val="135000"/>
              </a:schemeClr>
              <a:prstClr val="white"/>
            </a:duotone>
          </a:blip>
          <a:srcRect t="12153" b="357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9B5C9DE-E8B7-B900-AF1E-0B492E1E9707}"/>
              </a:ext>
            </a:extLst>
          </p:cNvPr>
          <p:cNvSpPr>
            <a:spLocks noGrp="1"/>
          </p:cNvSpPr>
          <p:nvPr>
            <p:ph type="title"/>
          </p:nvPr>
        </p:nvSpPr>
        <p:spPr>
          <a:xfrm>
            <a:off x="838200" y="365125"/>
            <a:ext cx="10515600" cy="1325563"/>
          </a:xfrm>
        </p:spPr>
        <p:txBody>
          <a:bodyPr>
            <a:normAutofit/>
          </a:bodyPr>
          <a:lstStyle/>
          <a:p>
            <a:r>
              <a:rPr lang="en-GB"/>
              <a:t>How will OneDrive help to improve efficiency in secure file storing and sharing?</a:t>
            </a:r>
          </a:p>
        </p:txBody>
      </p:sp>
      <p:graphicFrame>
        <p:nvGraphicFramePr>
          <p:cNvPr id="12" name="Content Placeholder 2">
            <a:extLst>
              <a:ext uri="{FF2B5EF4-FFF2-40B4-BE49-F238E27FC236}">
                <a16:creationId xmlns:a16="http://schemas.microsoft.com/office/drawing/2014/main" id="{F7C6D0D5-2B49-7C04-36DD-92B7F117E4C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1658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17E63-3FD1-3ACF-B947-BAE7629E7F2C}"/>
              </a:ext>
            </a:extLst>
          </p:cNvPr>
          <p:cNvPicPr>
            <a:picLocks noChangeAspect="1"/>
          </p:cNvPicPr>
          <p:nvPr/>
        </p:nvPicPr>
        <p:blipFill>
          <a:blip r:embed="rId2">
            <a:duotone>
              <a:schemeClr val="bg2">
                <a:shade val="45000"/>
                <a:satMod val="135000"/>
              </a:schemeClr>
              <a:prstClr val="white"/>
            </a:duotone>
          </a:blip>
          <a:srcRect t="23743" b="125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55DBEF0-D352-9D67-B73F-E4F8486C1B1E}"/>
              </a:ext>
            </a:extLst>
          </p:cNvPr>
          <p:cNvSpPr>
            <a:spLocks noGrp="1"/>
          </p:cNvSpPr>
          <p:nvPr>
            <p:ph type="title"/>
          </p:nvPr>
        </p:nvSpPr>
        <p:spPr>
          <a:xfrm>
            <a:off x="838200" y="365125"/>
            <a:ext cx="10515600" cy="1325563"/>
          </a:xfrm>
        </p:spPr>
        <p:txBody>
          <a:bodyPr>
            <a:normAutofit/>
          </a:bodyPr>
          <a:lstStyle/>
          <a:p>
            <a:r>
              <a:rPr lang="en-GB" dirty="0"/>
              <a:t>The advantages VS the disadvantages of MS OneDrive 365</a:t>
            </a:r>
          </a:p>
        </p:txBody>
      </p:sp>
      <p:graphicFrame>
        <p:nvGraphicFramePr>
          <p:cNvPr id="5" name="Content Placeholder 2">
            <a:extLst>
              <a:ext uri="{FF2B5EF4-FFF2-40B4-BE49-F238E27FC236}">
                <a16:creationId xmlns:a16="http://schemas.microsoft.com/office/drawing/2014/main" id="{0DC7A166-FFE1-A2B7-A969-FFFD1BC6430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7029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6" name="Group 3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7" name="Freeform: Shape 3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3">
            <a:extLst>
              <a:ext uri="{FF2B5EF4-FFF2-40B4-BE49-F238E27FC236}">
                <a16:creationId xmlns:a16="http://schemas.microsoft.com/office/drawing/2014/main" id="{0DBDA7C3-25AA-242E-03A4-57B8CB5D4DBE}"/>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Resources</a:t>
            </a:r>
          </a:p>
        </p:txBody>
      </p:sp>
      <p:sp>
        <p:nvSpPr>
          <p:cNvPr id="27" name="Content Placeholder 4">
            <a:extLst>
              <a:ext uri="{FF2B5EF4-FFF2-40B4-BE49-F238E27FC236}">
                <a16:creationId xmlns:a16="http://schemas.microsoft.com/office/drawing/2014/main" id="{2245AE8D-194A-B93B-09B3-CA42F7DBEC86}"/>
              </a:ext>
            </a:extLst>
          </p:cNvPr>
          <p:cNvSpPr>
            <a:spLocks noGrp="1"/>
          </p:cNvSpPr>
          <p:nvPr>
            <p:ph idx="1"/>
          </p:nvPr>
        </p:nvSpPr>
        <p:spPr>
          <a:xfrm>
            <a:off x="6172200" y="804672"/>
            <a:ext cx="5221224" cy="5230368"/>
          </a:xfrm>
        </p:spPr>
        <p:txBody>
          <a:bodyPr anchor="ctr">
            <a:normAutofit/>
          </a:bodyPr>
          <a:lstStyle/>
          <a:p>
            <a:r>
              <a:rPr lang="en-GB" sz="1800" b="1">
                <a:solidFill>
                  <a:schemeClr val="tx2"/>
                </a:solidFill>
              </a:rPr>
              <a:t>Security Vulnerabilities in Cloud Storage: A Comparative Study of Google Drive, Dropbox, and OneDrive</a:t>
            </a:r>
          </a:p>
          <a:p>
            <a:r>
              <a:rPr lang="en-GB" sz="1800">
                <a:solidFill>
                  <a:schemeClr val="tx2"/>
                </a:solidFill>
              </a:rPr>
              <a:t>Alshamsi, Sultan Majid. 2025.</a:t>
            </a:r>
            <a:endParaRPr lang="en-GB" sz="1800" b="1">
              <a:solidFill>
                <a:schemeClr val="tx2"/>
              </a:solidFill>
            </a:endParaRPr>
          </a:p>
          <a:p>
            <a:endParaRPr lang="en-GB" sz="1800" b="1">
              <a:solidFill>
                <a:schemeClr val="tx2"/>
              </a:solidFill>
            </a:endParaRPr>
          </a:p>
          <a:p>
            <a:r>
              <a:rPr lang="en-GB" sz="1800" b="1">
                <a:solidFill>
                  <a:schemeClr val="tx2"/>
                </a:solidFill>
              </a:rPr>
              <a:t>Untangle OneDrive and SharePoint integration in Office 365</a:t>
            </a:r>
          </a:p>
          <a:p>
            <a:pPr marL="0" indent="0">
              <a:buNone/>
            </a:pPr>
            <a:r>
              <a:rPr lang="en-GB" sz="1800">
                <a:solidFill>
                  <a:schemeClr val="tx2"/>
                </a:solidFill>
              </a:rPr>
              <a:t>Gruman, Galen. InfoWorld.com. 2017.</a:t>
            </a:r>
            <a:br>
              <a:rPr lang="en-GB" sz="1800">
                <a:solidFill>
                  <a:schemeClr val="tx2"/>
                </a:solidFill>
              </a:rPr>
            </a:br>
            <a:endParaRPr lang="en-GB" sz="1800">
              <a:solidFill>
                <a:schemeClr val="tx2"/>
              </a:solidFill>
            </a:endParaRPr>
          </a:p>
          <a:p>
            <a:r>
              <a:rPr lang="en-GB" sz="1800">
                <a:solidFill>
                  <a:schemeClr val="tx2"/>
                </a:solidFill>
              </a:rPr>
              <a:t>Co Pilot </a:t>
            </a: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1559990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7592</TotalTime>
  <Words>913</Words>
  <Application>Microsoft Office PowerPoint</Application>
  <PresentationFormat>Widescreen</PresentationFormat>
  <Paragraphs>61</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    Digital skills &amp; research methods Module code: LCHS4007 Assignment Title: Component 1 Topic: Staff Communication - Outlook Student Name: Keeley Hannigan  Student ID: 2538135 Lecturer: Amitave Banik</vt:lpstr>
      <vt:lpstr>Case Study : Riverdale Nursing Home </vt:lpstr>
      <vt:lpstr>  Why is Outlook the right tool for the task at Riverdale Nursing Home?</vt:lpstr>
      <vt:lpstr>How will Outlook improve efficiency of communication?</vt:lpstr>
      <vt:lpstr>The advantages VS the disadvantages of MS Outlook 365</vt:lpstr>
      <vt:lpstr>Resources </vt:lpstr>
      <vt:lpstr>Digital skills &amp; research methods Module code: LCHS4007 Assignment Title: Component 1 Topic: Group task completed without a group – Secure file storage and sharing – One Drive Student Name: Keeley Hannigan  Student ID: 2538135 Lecturer: Amitave Banik</vt:lpstr>
      <vt:lpstr>Case Study : Riverdale Nursing Home </vt:lpstr>
      <vt:lpstr>  Why is One Drive the right tool for the task at Riverdale Nursing Home?</vt:lpstr>
      <vt:lpstr>How will OneDrive help to improve efficiency in secure file storing and sharing?</vt:lpstr>
      <vt:lpstr>The advantages VS the disadvantages of MS OneDrive 365</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Keeley Grace Hannigan (2538135)</dc:creator>
  <cp:lastModifiedBy>Keeley Hannigan</cp:lastModifiedBy>
  <cp:revision>2</cp:revision>
  <dcterms:created xsi:type="dcterms:W3CDTF">2026-06-24T10:45:38Z</dcterms:created>
  <dcterms:modified xsi:type="dcterms:W3CDTF">2026-07-13T13:02:26Z</dcterms:modified>
</cp:coreProperties>
</file>