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6" r:id="rId1"/>
  </p:sldMasterIdLst>
  <p:sldIdLst>
    <p:sldId id="256" r:id="rId2"/>
    <p:sldId id="257" r:id="rId3"/>
    <p:sldId id="272" r:id="rId4"/>
    <p:sldId id="273" r:id="rId5"/>
    <p:sldId id="274" r:id="rId6"/>
    <p:sldId id="275" r:id="rId7"/>
    <p:sldId id="280" r:id="rId8"/>
    <p:sldId id="276" r:id="rId9"/>
    <p:sldId id="277" r:id="rId10"/>
    <p:sldId id="279" r:id="rId11"/>
    <p:sldId id="278" r:id="rId12"/>
    <p:sldId id="281" r:id="rId13"/>
    <p:sldId id="264" r:id="rId14"/>
    <p:sldId id="282" r:id="rId15"/>
    <p:sldId id="266" r:id="rId16"/>
    <p:sldId id="283" r:id="rId17"/>
    <p:sldId id="265" r:id="rId18"/>
    <p:sldId id="267" r:id="rId19"/>
    <p:sldId id="284" r:id="rId20"/>
    <p:sldId id="285" r:id="rId21"/>
    <p:sldId id="268" r:id="rId22"/>
    <p:sldId id="270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D67C646-1A73-4ABA-9FE9-DAB1AE70EBFD}" v="265" dt="2026-03-09T11:43:25.05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39" y="3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onna Morgan" userId="2976eeec-8c10-4d1d-8ccd-09f3bd3f8366" providerId="ADAL" clId="{C4FA7F6A-747C-450E-8FF1-CF3585418D41}"/>
    <pc:docChg chg="custSel addSld delSld modSld sldOrd">
      <pc:chgData name="Donna Morgan" userId="2976eeec-8c10-4d1d-8ccd-09f3bd3f8366" providerId="ADAL" clId="{C4FA7F6A-747C-450E-8FF1-CF3585418D41}" dt="2026-03-10T16:09:32.028" v="816" actId="2696"/>
      <pc:docMkLst>
        <pc:docMk/>
      </pc:docMkLst>
      <pc:sldChg chg="del">
        <pc:chgData name="Donna Morgan" userId="2976eeec-8c10-4d1d-8ccd-09f3bd3f8366" providerId="ADAL" clId="{C4FA7F6A-747C-450E-8FF1-CF3585418D41}" dt="2026-03-09T07:30:18.370" v="695" actId="2696"/>
        <pc:sldMkLst>
          <pc:docMk/>
          <pc:sldMk cId="2674625092" sldId="258"/>
        </pc:sldMkLst>
      </pc:sldChg>
      <pc:sldChg chg="del">
        <pc:chgData name="Donna Morgan" userId="2976eeec-8c10-4d1d-8ccd-09f3bd3f8366" providerId="ADAL" clId="{C4FA7F6A-747C-450E-8FF1-CF3585418D41}" dt="2026-03-09T06:09:13.064" v="291" actId="2696"/>
        <pc:sldMkLst>
          <pc:docMk/>
          <pc:sldMk cId="2404766023" sldId="262"/>
        </pc:sldMkLst>
      </pc:sldChg>
      <pc:sldChg chg="del">
        <pc:chgData name="Donna Morgan" userId="2976eeec-8c10-4d1d-8ccd-09f3bd3f8366" providerId="ADAL" clId="{C4FA7F6A-747C-450E-8FF1-CF3585418D41}" dt="2026-03-09T07:30:59.225" v="696" actId="2696"/>
        <pc:sldMkLst>
          <pc:docMk/>
          <pc:sldMk cId="382900172" sldId="263"/>
        </pc:sldMkLst>
      </pc:sldChg>
      <pc:sldChg chg="addSp delSp modSp mod">
        <pc:chgData name="Donna Morgan" userId="2976eeec-8c10-4d1d-8ccd-09f3bd3f8366" providerId="ADAL" clId="{C4FA7F6A-747C-450E-8FF1-CF3585418D41}" dt="2026-03-09T11:34:28.142" v="788" actId="113"/>
        <pc:sldMkLst>
          <pc:docMk/>
          <pc:sldMk cId="330576275" sldId="265"/>
        </pc:sldMkLst>
        <pc:spChg chg="mod">
          <ac:chgData name="Donna Morgan" userId="2976eeec-8c10-4d1d-8ccd-09f3bd3f8366" providerId="ADAL" clId="{C4FA7F6A-747C-450E-8FF1-CF3585418D41}" dt="2026-03-09T11:34:05.771" v="783" actId="14100"/>
          <ac:spMkLst>
            <pc:docMk/>
            <pc:sldMk cId="330576275" sldId="265"/>
            <ac:spMk id="2" creationId="{67D07EA3-C2F3-1A6A-514E-8609E7EDBA2D}"/>
          </ac:spMkLst>
        </pc:spChg>
        <pc:spChg chg="mod">
          <ac:chgData name="Donna Morgan" userId="2976eeec-8c10-4d1d-8ccd-09f3bd3f8366" providerId="ADAL" clId="{C4FA7F6A-747C-450E-8FF1-CF3585418D41}" dt="2026-03-09T11:34:28.142" v="788" actId="113"/>
          <ac:spMkLst>
            <pc:docMk/>
            <pc:sldMk cId="330576275" sldId="265"/>
            <ac:spMk id="3" creationId="{3FB25186-F21E-A72B-7A76-6C8FEE4F8BB8}"/>
          </ac:spMkLst>
        </pc:spChg>
        <pc:spChg chg="del">
          <ac:chgData name="Donna Morgan" userId="2976eeec-8c10-4d1d-8ccd-09f3bd3f8366" providerId="ADAL" clId="{C4FA7F6A-747C-450E-8FF1-CF3585418D41}" dt="2026-03-09T11:33:38.112" v="779" actId="26606"/>
          <ac:spMkLst>
            <pc:docMk/>
            <pc:sldMk cId="330576275" sldId="265"/>
            <ac:spMk id="9" creationId="{744CAA32-F237-419C-A2DD-43C28D920D3C}"/>
          </ac:spMkLst>
        </pc:spChg>
        <pc:spChg chg="add">
          <ac:chgData name="Donna Morgan" userId="2976eeec-8c10-4d1d-8ccd-09f3bd3f8366" providerId="ADAL" clId="{C4FA7F6A-747C-450E-8FF1-CF3585418D41}" dt="2026-03-09T11:33:38.112" v="779" actId="26606"/>
          <ac:spMkLst>
            <pc:docMk/>
            <pc:sldMk cId="330576275" sldId="265"/>
            <ac:spMk id="3079" creationId="{406BD704-01C2-4341-B99A-116CC7EC56EF}"/>
          </ac:spMkLst>
        </pc:spChg>
        <pc:spChg chg="add">
          <ac:chgData name="Donna Morgan" userId="2976eeec-8c10-4d1d-8ccd-09f3bd3f8366" providerId="ADAL" clId="{C4FA7F6A-747C-450E-8FF1-CF3585418D41}" dt="2026-03-09T11:33:38.112" v="779" actId="26606"/>
          <ac:spMkLst>
            <pc:docMk/>
            <pc:sldMk cId="330576275" sldId="265"/>
            <ac:spMk id="3081" creationId="{0225C01B-A296-4FAA-AA46-794F27DF6934}"/>
          </ac:spMkLst>
        </pc:spChg>
        <pc:picChg chg="del">
          <ac:chgData name="Donna Morgan" userId="2976eeec-8c10-4d1d-8ccd-09f3bd3f8366" providerId="ADAL" clId="{C4FA7F6A-747C-450E-8FF1-CF3585418D41}" dt="2026-03-09T11:33:28.134" v="777" actId="478"/>
          <ac:picMkLst>
            <pc:docMk/>
            <pc:sldMk cId="330576275" sldId="265"/>
            <ac:picMk id="4" creationId="{27646D2D-1C4A-AB38-A609-9E5FBA39DB0C}"/>
          </ac:picMkLst>
        </pc:picChg>
        <pc:picChg chg="add mod ord">
          <ac:chgData name="Donna Morgan" userId="2976eeec-8c10-4d1d-8ccd-09f3bd3f8366" providerId="ADAL" clId="{C4FA7F6A-747C-450E-8FF1-CF3585418D41}" dt="2026-03-09T11:33:38.112" v="779" actId="26606"/>
          <ac:picMkLst>
            <pc:docMk/>
            <pc:sldMk cId="330576275" sldId="265"/>
            <ac:picMk id="3074" creationId="{718ADA09-A3D2-F4CA-77F3-1C202B2C785E}"/>
          </ac:picMkLst>
        </pc:picChg>
        <pc:cxnChg chg="del">
          <ac:chgData name="Donna Morgan" userId="2976eeec-8c10-4d1d-8ccd-09f3bd3f8366" providerId="ADAL" clId="{C4FA7F6A-747C-450E-8FF1-CF3585418D41}" dt="2026-03-09T11:33:38.112" v="779" actId="26606"/>
          <ac:cxnSpMkLst>
            <pc:docMk/>
            <pc:sldMk cId="330576275" sldId="265"/>
            <ac:cxnSpMk id="11" creationId="{691422F5-4221-4812-AFD9-5479C6D60AD9}"/>
          </ac:cxnSpMkLst>
        </pc:cxnChg>
        <pc:cxnChg chg="add">
          <ac:chgData name="Donna Morgan" userId="2976eeec-8c10-4d1d-8ccd-09f3bd3f8366" providerId="ADAL" clId="{C4FA7F6A-747C-450E-8FF1-CF3585418D41}" dt="2026-03-09T11:33:38.112" v="779" actId="26606"/>
          <ac:cxnSpMkLst>
            <pc:docMk/>
            <pc:sldMk cId="330576275" sldId="265"/>
            <ac:cxnSpMk id="3083" creationId="{62713E66-598D-4B8A-9D2A-67C7AF46EF11}"/>
          </ac:cxnSpMkLst>
        </pc:cxnChg>
      </pc:sldChg>
      <pc:sldChg chg="modSp mod">
        <pc:chgData name="Donna Morgan" userId="2976eeec-8c10-4d1d-8ccd-09f3bd3f8366" providerId="ADAL" clId="{C4FA7F6A-747C-450E-8FF1-CF3585418D41}" dt="2026-03-09T11:41:37.997" v="811" actId="255"/>
        <pc:sldMkLst>
          <pc:docMk/>
          <pc:sldMk cId="3526850967" sldId="268"/>
        </pc:sldMkLst>
        <pc:spChg chg="mod">
          <ac:chgData name="Donna Morgan" userId="2976eeec-8c10-4d1d-8ccd-09f3bd3f8366" providerId="ADAL" clId="{C4FA7F6A-747C-450E-8FF1-CF3585418D41}" dt="2026-03-09T11:41:37.997" v="811" actId="255"/>
          <ac:spMkLst>
            <pc:docMk/>
            <pc:sldMk cId="3526850967" sldId="268"/>
            <ac:spMk id="3" creationId="{1943E0A6-FB6A-8F6E-D343-DE7A0ACE971F}"/>
          </ac:spMkLst>
        </pc:spChg>
      </pc:sldChg>
      <pc:sldChg chg="modSp del ord">
        <pc:chgData name="Donna Morgan" userId="2976eeec-8c10-4d1d-8ccd-09f3bd3f8366" providerId="ADAL" clId="{C4FA7F6A-747C-450E-8FF1-CF3585418D41}" dt="2026-03-09T11:43:25.057" v="815" actId="2696"/>
        <pc:sldMkLst>
          <pc:docMk/>
          <pc:sldMk cId="253062444" sldId="269"/>
        </pc:sldMkLst>
        <pc:spChg chg="mod">
          <ac:chgData name="Donna Morgan" userId="2976eeec-8c10-4d1d-8ccd-09f3bd3f8366" providerId="ADAL" clId="{C4FA7F6A-747C-450E-8FF1-CF3585418D41}" dt="2026-03-09T11:43:02.581" v="812"/>
          <ac:spMkLst>
            <pc:docMk/>
            <pc:sldMk cId="253062444" sldId="269"/>
            <ac:spMk id="6" creationId="{49342CA9-26CB-9CE6-1E7E-17E851961CAC}"/>
          </ac:spMkLst>
        </pc:spChg>
      </pc:sldChg>
      <pc:sldChg chg="del">
        <pc:chgData name="Donna Morgan" userId="2976eeec-8c10-4d1d-8ccd-09f3bd3f8366" providerId="ADAL" clId="{C4FA7F6A-747C-450E-8FF1-CF3585418D41}" dt="2026-03-10T16:09:32.028" v="816" actId="2696"/>
        <pc:sldMkLst>
          <pc:docMk/>
          <pc:sldMk cId="234818643" sldId="271"/>
        </pc:sldMkLst>
      </pc:sldChg>
      <pc:sldChg chg="addSp delSp modSp new mod setBg modAnim setClrOvrMap">
        <pc:chgData name="Donna Morgan" userId="2976eeec-8c10-4d1d-8ccd-09f3bd3f8366" providerId="ADAL" clId="{C4FA7F6A-747C-450E-8FF1-CF3585418D41}" dt="2026-03-09T05:51:20.048" v="109"/>
        <pc:sldMkLst>
          <pc:docMk/>
          <pc:sldMk cId="2289841953" sldId="272"/>
        </pc:sldMkLst>
        <pc:spChg chg="mod ord">
          <ac:chgData name="Donna Morgan" userId="2976eeec-8c10-4d1d-8ccd-09f3bd3f8366" providerId="ADAL" clId="{C4FA7F6A-747C-450E-8FF1-CF3585418D41}" dt="2026-03-09T05:50:11.639" v="107" actId="27636"/>
          <ac:spMkLst>
            <pc:docMk/>
            <pc:sldMk cId="2289841953" sldId="272"/>
            <ac:spMk id="2" creationId="{A38D24E9-6047-F8D4-D9DC-46B3D8B63E8D}"/>
          </ac:spMkLst>
        </pc:spChg>
        <pc:spChg chg="del">
          <ac:chgData name="Donna Morgan" userId="2976eeec-8c10-4d1d-8ccd-09f3bd3f8366" providerId="ADAL" clId="{C4FA7F6A-747C-450E-8FF1-CF3585418D41}" dt="2026-03-09T05:31:12.589" v="4" actId="26606"/>
          <ac:spMkLst>
            <pc:docMk/>
            <pc:sldMk cId="2289841953" sldId="272"/>
            <ac:spMk id="3" creationId="{18DE24FE-0637-2EAF-E7B4-54172F094995}"/>
          </ac:spMkLst>
        </pc:spChg>
        <pc:spChg chg="add del mod">
          <ac:chgData name="Donna Morgan" userId="2976eeec-8c10-4d1d-8ccd-09f3bd3f8366" providerId="ADAL" clId="{C4FA7F6A-747C-450E-8FF1-CF3585418D41}" dt="2026-03-09T05:49:14.614" v="58" actId="478"/>
          <ac:spMkLst>
            <pc:docMk/>
            <pc:sldMk cId="2289841953" sldId="272"/>
            <ac:spMk id="4" creationId="{3035713B-D1C9-547D-4676-780B4A5ABE89}"/>
          </ac:spMkLst>
        </pc:spChg>
        <pc:spChg chg="add">
          <ac:chgData name="Donna Morgan" userId="2976eeec-8c10-4d1d-8ccd-09f3bd3f8366" providerId="ADAL" clId="{C4FA7F6A-747C-450E-8FF1-CF3585418D41}" dt="2026-03-09T05:31:12.589" v="4" actId="26606"/>
          <ac:spMkLst>
            <pc:docMk/>
            <pc:sldMk cId="2289841953" sldId="272"/>
            <ac:spMk id="1033" creationId="{46B9231A-B34B-4A29-A6AC-532E1EE81575}"/>
          </ac:spMkLst>
        </pc:spChg>
        <pc:picChg chg="add mod">
          <ac:chgData name="Donna Morgan" userId="2976eeec-8c10-4d1d-8ccd-09f3bd3f8366" providerId="ADAL" clId="{C4FA7F6A-747C-450E-8FF1-CF3585418D41}" dt="2026-03-09T05:31:12.589" v="4" actId="26606"/>
          <ac:picMkLst>
            <pc:docMk/>
            <pc:sldMk cId="2289841953" sldId="272"/>
            <ac:picMk id="1026" creationId="{2F86E279-2EFC-80DD-D5C1-937F605C53F5}"/>
          </ac:picMkLst>
        </pc:picChg>
        <pc:cxnChg chg="add">
          <ac:chgData name="Donna Morgan" userId="2976eeec-8c10-4d1d-8ccd-09f3bd3f8366" providerId="ADAL" clId="{C4FA7F6A-747C-450E-8FF1-CF3585418D41}" dt="2026-03-09T05:31:12.589" v="4" actId="26606"/>
          <ac:cxnSpMkLst>
            <pc:docMk/>
            <pc:sldMk cId="2289841953" sldId="272"/>
            <ac:cxnSpMk id="1031" creationId="{118E06E4-607B-144B-382B-AD3D06B1EE8C}"/>
          </ac:cxnSpMkLst>
        </pc:cxnChg>
        <pc:cxnChg chg="add">
          <ac:chgData name="Donna Morgan" userId="2976eeec-8c10-4d1d-8ccd-09f3bd3f8366" providerId="ADAL" clId="{C4FA7F6A-747C-450E-8FF1-CF3585418D41}" dt="2026-03-09T05:31:12.589" v="4" actId="26606"/>
          <ac:cxnSpMkLst>
            <pc:docMk/>
            <pc:sldMk cId="2289841953" sldId="272"/>
            <ac:cxnSpMk id="1035" creationId="{F0CE0765-E93C-4D37-9D5F-D464EFB10FA7}"/>
          </ac:cxnSpMkLst>
        </pc:cxnChg>
      </pc:sldChg>
      <pc:sldChg chg="addSp delSp modSp new mod setBg modAnim">
        <pc:chgData name="Donna Morgan" userId="2976eeec-8c10-4d1d-8ccd-09f3bd3f8366" providerId="ADAL" clId="{C4FA7F6A-747C-450E-8FF1-CF3585418D41}" dt="2026-03-09T05:56:17.529" v="138" actId="27636"/>
        <pc:sldMkLst>
          <pc:docMk/>
          <pc:sldMk cId="2091236814" sldId="273"/>
        </pc:sldMkLst>
        <pc:spChg chg="del mod">
          <ac:chgData name="Donna Morgan" userId="2976eeec-8c10-4d1d-8ccd-09f3bd3f8366" providerId="ADAL" clId="{C4FA7F6A-747C-450E-8FF1-CF3585418D41}" dt="2026-03-09T05:37:08.340" v="14" actId="478"/>
          <ac:spMkLst>
            <pc:docMk/>
            <pc:sldMk cId="2091236814" sldId="273"/>
            <ac:spMk id="2" creationId="{318C417A-1ACF-D9E8-4344-474DDFC88C19}"/>
          </ac:spMkLst>
        </pc:spChg>
        <pc:spChg chg="mod ord">
          <ac:chgData name="Donna Morgan" userId="2976eeec-8c10-4d1d-8ccd-09f3bd3f8366" providerId="ADAL" clId="{C4FA7F6A-747C-450E-8FF1-CF3585418D41}" dt="2026-03-09T05:56:17.529" v="138" actId="27636"/>
          <ac:spMkLst>
            <pc:docMk/>
            <pc:sldMk cId="2091236814" sldId="273"/>
            <ac:spMk id="3" creationId="{1C61B331-2B00-645F-9C31-A16C1FA07DEE}"/>
          </ac:spMkLst>
        </pc:spChg>
        <pc:spChg chg="add del">
          <ac:chgData name="Donna Morgan" userId="2976eeec-8c10-4d1d-8ccd-09f3bd3f8366" providerId="ADAL" clId="{C4FA7F6A-747C-450E-8FF1-CF3585418D41}" dt="2026-03-09T05:37:32.088" v="15" actId="26606"/>
          <ac:spMkLst>
            <pc:docMk/>
            <pc:sldMk cId="2091236814" sldId="273"/>
            <ac:spMk id="2055" creationId="{DBDA151C-5770-45E4-AAFF-59E7F403866D}"/>
          </ac:spMkLst>
        </pc:spChg>
        <pc:spChg chg="add">
          <ac:chgData name="Donna Morgan" userId="2976eeec-8c10-4d1d-8ccd-09f3bd3f8366" providerId="ADAL" clId="{C4FA7F6A-747C-450E-8FF1-CF3585418D41}" dt="2026-03-09T05:37:32.088" v="15" actId="26606"/>
          <ac:spMkLst>
            <pc:docMk/>
            <pc:sldMk cId="2091236814" sldId="273"/>
            <ac:spMk id="2062" creationId="{744CAA32-F237-419C-A2DD-43C28D920D3C}"/>
          </ac:spMkLst>
        </pc:spChg>
        <pc:picChg chg="add del mod ord">
          <ac:chgData name="Donna Morgan" userId="2976eeec-8c10-4d1d-8ccd-09f3bd3f8366" providerId="ADAL" clId="{C4FA7F6A-747C-450E-8FF1-CF3585418D41}" dt="2026-03-09T05:37:56.553" v="18" actId="478"/>
          <ac:picMkLst>
            <pc:docMk/>
            <pc:sldMk cId="2091236814" sldId="273"/>
            <ac:picMk id="2050" creationId="{3D5FC23D-659D-E1D5-B8AC-54F2E279CD43}"/>
          </ac:picMkLst>
        </pc:picChg>
        <pc:picChg chg="add mod">
          <ac:chgData name="Donna Morgan" userId="2976eeec-8c10-4d1d-8ccd-09f3bd3f8366" providerId="ADAL" clId="{C4FA7F6A-747C-450E-8FF1-CF3585418D41}" dt="2026-03-09T05:38:36.085" v="22" actId="1076"/>
          <ac:picMkLst>
            <pc:docMk/>
            <pc:sldMk cId="2091236814" sldId="273"/>
            <ac:picMk id="2052" creationId="{49358945-CD22-3403-438E-8670D9E2FB8A}"/>
          </ac:picMkLst>
        </pc:picChg>
        <pc:cxnChg chg="add del">
          <ac:chgData name="Donna Morgan" userId="2976eeec-8c10-4d1d-8ccd-09f3bd3f8366" providerId="ADAL" clId="{C4FA7F6A-747C-450E-8FF1-CF3585418D41}" dt="2026-03-09T05:37:32.088" v="15" actId="26606"/>
          <ac:cxnSpMkLst>
            <pc:docMk/>
            <pc:sldMk cId="2091236814" sldId="273"/>
            <ac:cxnSpMk id="2057" creationId="{39AA7464-1EB7-A869-C7D3-AA680BBA984A}"/>
          </ac:cxnSpMkLst>
        </pc:cxnChg>
        <pc:cxnChg chg="add">
          <ac:chgData name="Donna Morgan" userId="2976eeec-8c10-4d1d-8ccd-09f3bd3f8366" providerId="ADAL" clId="{C4FA7F6A-747C-450E-8FF1-CF3585418D41}" dt="2026-03-09T05:37:32.088" v="15" actId="26606"/>
          <ac:cxnSpMkLst>
            <pc:docMk/>
            <pc:sldMk cId="2091236814" sldId="273"/>
            <ac:cxnSpMk id="2064" creationId="{92025DBA-8780-9CA0-2826-FF6E3BD1A0C9}"/>
          </ac:cxnSpMkLst>
        </pc:cxnChg>
      </pc:sldChg>
      <pc:sldChg chg="addSp delSp modSp new mod setBg modAnim">
        <pc:chgData name="Donna Morgan" userId="2976eeec-8c10-4d1d-8ccd-09f3bd3f8366" providerId="ADAL" clId="{C4FA7F6A-747C-450E-8FF1-CF3585418D41}" dt="2026-03-09T06:02:52.498" v="289"/>
        <pc:sldMkLst>
          <pc:docMk/>
          <pc:sldMk cId="12221805" sldId="274"/>
        </pc:sldMkLst>
        <pc:spChg chg="mod">
          <ac:chgData name="Donna Morgan" userId="2976eeec-8c10-4d1d-8ccd-09f3bd3f8366" providerId="ADAL" clId="{C4FA7F6A-747C-450E-8FF1-CF3585418D41}" dt="2026-03-09T06:01:39.396" v="286" actId="26606"/>
          <ac:spMkLst>
            <pc:docMk/>
            <pc:sldMk cId="12221805" sldId="274"/>
            <ac:spMk id="2" creationId="{0D47F160-829B-4537-B554-0300D4555909}"/>
          </ac:spMkLst>
        </pc:spChg>
        <pc:spChg chg="del mod">
          <ac:chgData name="Donna Morgan" userId="2976eeec-8c10-4d1d-8ccd-09f3bd3f8366" providerId="ADAL" clId="{C4FA7F6A-747C-450E-8FF1-CF3585418D41}" dt="2026-03-09T05:58:41.901" v="174" actId="1032"/>
          <ac:spMkLst>
            <pc:docMk/>
            <pc:sldMk cId="12221805" sldId="274"/>
            <ac:spMk id="3" creationId="{CFE21DA5-2CF3-0389-7EA2-FE556C77723A}"/>
          </ac:spMkLst>
        </pc:spChg>
        <pc:spChg chg="add">
          <ac:chgData name="Donna Morgan" userId="2976eeec-8c10-4d1d-8ccd-09f3bd3f8366" providerId="ADAL" clId="{C4FA7F6A-747C-450E-8FF1-CF3585418D41}" dt="2026-03-09T06:01:39.396" v="286" actId="26606"/>
          <ac:spMkLst>
            <pc:docMk/>
            <pc:sldMk cId="12221805" sldId="274"/>
            <ac:spMk id="9" creationId="{DBDA151C-5770-45E4-AAFF-59E7F403866D}"/>
          </ac:spMkLst>
        </pc:spChg>
        <pc:graphicFrameChg chg="add mod modGraphic">
          <ac:chgData name="Donna Morgan" userId="2976eeec-8c10-4d1d-8ccd-09f3bd3f8366" providerId="ADAL" clId="{C4FA7F6A-747C-450E-8FF1-CF3585418D41}" dt="2026-03-09T06:01:39.396" v="286" actId="26606"/>
          <ac:graphicFrameMkLst>
            <pc:docMk/>
            <pc:sldMk cId="12221805" sldId="274"/>
            <ac:graphicFrameMk id="4" creationId="{613FCC83-9CB8-BF84-E395-0B618A9DC387}"/>
          </ac:graphicFrameMkLst>
        </pc:graphicFrameChg>
        <pc:cxnChg chg="add">
          <ac:chgData name="Donna Morgan" userId="2976eeec-8c10-4d1d-8ccd-09f3bd3f8366" providerId="ADAL" clId="{C4FA7F6A-747C-450E-8FF1-CF3585418D41}" dt="2026-03-09T06:01:39.396" v="286" actId="26606"/>
          <ac:cxnSpMkLst>
            <pc:docMk/>
            <pc:sldMk cId="12221805" sldId="274"/>
            <ac:cxnSpMk id="11" creationId="{05ADA91C-AD52-A530-A898-AD6E69874598}"/>
          </ac:cxnSpMkLst>
        </pc:cxnChg>
      </pc:sldChg>
      <pc:sldChg chg="addSp delSp modSp new mod modAnim">
        <pc:chgData name="Donna Morgan" userId="2976eeec-8c10-4d1d-8ccd-09f3bd3f8366" providerId="ADAL" clId="{C4FA7F6A-747C-450E-8FF1-CF3585418D41}" dt="2026-03-09T06:24:03.903" v="409" actId="20577"/>
        <pc:sldMkLst>
          <pc:docMk/>
          <pc:sldMk cId="1509529408" sldId="275"/>
        </pc:sldMkLst>
        <pc:spChg chg="mod">
          <ac:chgData name="Donna Morgan" userId="2976eeec-8c10-4d1d-8ccd-09f3bd3f8366" providerId="ADAL" clId="{C4FA7F6A-747C-450E-8FF1-CF3585418D41}" dt="2026-03-09T06:24:03.903" v="409" actId="20577"/>
          <ac:spMkLst>
            <pc:docMk/>
            <pc:sldMk cId="1509529408" sldId="275"/>
            <ac:spMk id="2" creationId="{D096DE02-9606-7949-0956-397E0654FB0C}"/>
          </ac:spMkLst>
        </pc:spChg>
        <pc:spChg chg="del mod">
          <ac:chgData name="Donna Morgan" userId="2976eeec-8c10-4d1d-8ccd-09f3bd3f8366" providerId="ADAL" clId="{C4FA7F6A-747C-450E-8FF1-CF3585418D41}" dt="2026-03-09T06:18:14.688" v="293"/>
          <ac:spMkLst>
            <pc:docMk/>
            <pc:sldMk cId="1509529408" sldId="275"/>
            <ac:spMk id="3" creationId="{E5C70EFB-4374-5EC6-D349-E18DF9F5E6AF}"/>
          </ac:spMkLst>
        </pc:spChg>
        <pc:spChg chg="add mod">
          <ac:chgData name="Donna Morgan" userId="2976eeec-8c10-4d1d-8ccd-09f3bd3f8366" providerId="ADAL" clId="{C4FA7F6A-747C-450E-8FF1-CF3585418D41}" dt="2026-03-09T06:21:01.314" v="317" actId="208"/>
          <ac:spMkLst>
            <pc:docMk/>
            <pc:sldMk cId="1509529408" sldId="275"/>
            <ac:spMk id="4" creationId="{663053A0-CADB-4109-187E-6F16D3E0CF9B}"/>
          </ac:spMkLst>
        </pc:spChg>
        <pc:spChg chg="add mod">
          <ac:chgData name="Donna Morgan" userId="2976eeec-8c10-4d1d-8ccd-09f3bd3f8366" providerId="ADAL" clId="{C4FA7F6A-747C-450E-8FF1-CF3585418D41}" dt="2026-03-09T06:21:27.654" v="319" actId="1076"/>
          <ac:spMkLst>
            <pc:docMk/>
            <pc:sldMk cId="1509529408" sldId="275"/>
            <ac:spMk id="5" creationId="{AD8B37E8-CA2C-57F4-7C3C-57E25D89223C}"/>
          </ac:spMkLst>
        </pc:spChg>
        <pc:picChg chg="add mod">
          <ac:chgData name="Donna Morgan" userId="2976eeec-8c10-4d1d-8ccd-09f3bd3f8366" providerId="ADAL" clId="{C4FA7F6A-747C-450E-8FF1-CF3585418D41}" dt="2026-03-09T06:18:44.442" v="314" actId="1076"/>
          <ac:picMkLst>
            <pc:docMk/>
            <pc:sldMk cId="1509529408" sldId="275"/>
            <ac:picMk id="3074" creationId="{56BBC05E-2E2D-F21B-867C-75AD709438DC}"/>
          </ac:picMkLst>
        </pc:picChg>
      </pc:sldChg>
      <pc:sldChg chg="addSp delSp modSp new mod setBg">
        <pc:chgData name="Donna Morgan" userId="2976eeec-8c10-4d1d-8ccd-09f3bd3f8366" providerId="ADAL" clId="{C4FA7F6A-747C-450E-8FF1-CF3585418D41}" dt="2026-03-09T06:31:31.920" v="475" actId="26606"/>
        <pc:sldMkLst>
          <pc:docMk/>
          <pc:sldMk cId="1932233941" sldId="276"/>
        </pc:sldMkLst>
        <pc:spChg chg="mod">
          <ac:chgData name="Donna Morgan" userId="2976eeec-8c10-4d1d-8ccd-09f3bd3f8366" providerId="ADAL" clId="{C4FA7F6A-747C-450E-8FF1-CF3585418D41}" dt="2026-03-09T06:31:31.920" v="475" actId="26606"/>
          <ac:spMkLst>
            <pc:docMk/>
            <pc:sldMk cId="1932233941" sldId="276"/>
            <ac:spMk id="2" creationId="{55453C69-D935-7DF4-534E-5FB35C3DF50F}"/>
          </ac:spMkLst>
        </pc:spChg>
        <pc:spChg chg="del">
          <ac:chgData name="Donna Morgan" userId="2976eeec-8c10-4d1d-8ccd-09f3bd3f8366" providerId="ADAL" clId="{C4FA7F6A-747C-450E-8FF1-CF3585418D41}" dt="2026-03-09T06:30:37.157" v="410"/>
          <ac:spMkLst>
            <pc:docMk/>
            <pc:sldMk cId="1932233941" sldId="276"/>
            <ac:spMk id="3" creationId="{9FDF58F6-4735-386E-F0BE-0806639E34FB}"/>
          </ac:spMkLst>
        </pc:spChg>
        <pc:spChg chg="add">
          <ac:chgData name="Donna Morgan" userId="2976eeec-8c10-4d1d-8ccd-09f3bd3f8366" providerId="ADAL" clId="{C4FA7F6A-747C-450E-8FF1-CF3585418D41}" dt="2026-03-09T06:31:31.920" v="475" actId="26606"/>
          <ac:spMkLst>
            <pc:docMk/>
            <pc:sldMk cId="1932233941" sldId="276"/>
            <ac:spMk id="4105" creationId="{19F9BF86-FE94-4517-B97D-026C7515E589}"/>
          </ac:spMkLst>
        </pc:spChg>
        <pc:picChg chg="add mod">
          <ac:chgData name="Donna Morgan" userId="2976eeec-8c10-4d1d-8ccd-09f3bd3f8366" providerId="ADAL" clId="{C4FA7F6A-747C-450E-8FF1-CF3585418D41}" dt="2026-03-09T06:31:31.920" v="475" actId="26606"/>
          <ac:picMkLst>
            <pc:docMk/>
            <pc:sldMk cId="1932233941" sldId="276"/>
            <ac:picMk id="4098" creationId="{EAB9DF40-170E-C21E-6079-9B37A594CA5F}"/>
          </ac:picMkLst>
        </pc:picChg>
        <pc:cxnChg chg="add">
          <ac:chgData name="Donna Morgan" userId="2976eeec-8c10-4d1d-8ccd-09f3bd3f8366" providerId="ADAL" clId="{C4FA7F6A-747C-450E-8FF1-CF3585418D41}" dt="2026-03-09T06:31:31.920" v="475" actId="26606"/>
          <ac:cxnSpMkLst>
            <pc:docMk/>
            <pc:sldMk cId="1932233941" sldId="276"/>
            <ac:cxnSpMk id="4103" creationId="{118E06E4-607B-144B-382B-AD3D06B1EE8C}"/>
          </ac:cxnSpMkLst>
        </pc:cxnChg>
        <pc:cxnChg chg="add">
          <ac:chgData name="Donna Morgan" userId="2976eeec-8c10-4d1d-8ccd-09f3bd3f8366" providerId="ADAL" clId="{C4FA7F6A-747C-450E-8FF1-CF3585418D41}" dt="2026-03-09T06:31:31.920" v="475" actId="26606"/>
          <ac:cxnSpMkLst>
            <pc:docMk/>
            <pc:sldMk cId="1932233941" sldId="276"/>
            <ac:cxnSpMk id="4107" creationId="{59D7B6BE-A4E0-4483-BEC5-493AC3E5D2AD}"/>
          </ac:cxnSpMkLst>
        </pc:cxnChg>
      </pc:sldChg>
      <pc:sldChg chg="addSp delSp modSp new mod setBg">
        <pc:chgData name="Donna Morgan" userId="2976eeec-8c10-4d1d-8ccd-09f3bd3f8366" providerId="ADAL" clId="{C4FA7F6A-747C-450E-8FF1-CF3585418D41}" dt="2026-03-09T07:10:09.069" v="567" actId="20577"/>
        <pc:sldMkLst>
          <pc:docMk/>
          <pc:sldMk cId="1306300431" sldId="277"/>
        </pc:sldMkLst>
        <pc:spChg chg="mod">
          <ac:chgData name="Donna Morgan" userId="2976eeec-8c10-4d1d-8ccd-09f3bd3f8366" providerId="ADAL" clId="{C4FA7F6A-747C-450E-8FF1-CF3585418D41}" dt="2026-03-09T07:10:09.069" v="567" actId="20577"/>
          <ac:spMkLst>
            <pc:docMk/>
            <pc:sldMk cId="1306300431" sldId="277"/>
            <ac:spMk id="2" creationId="{B32EF096-2243-5D17-EBE4-FF50B4A11C65}"/>
          </ac:spMkLst>
        </pc:spChg>
        <pc:spChg chg="del">
          <ac:chgData name="Donna Morgan" userId="2976eeec-8c10-4d1d-8ccd-09f3bd3f8366" providerId="ADAL" clId="{C4FA7F6A-747C-450E-8FF1-CF3585418D41}" dt="2026-03-09T06:34:34.558" v="476"/>
          <ac:spMkLst>
            <pc:docMk/>
            <pc:sldMk cId="1306300431" sldId="277"/>
            <ac:spMk id="3" creationId="{3BEC7D08-84EF-0623-A39F-A18C18064DC5}"/>
          </ac:spMkLst>
        </pc:spChg>
        <pc:spChg chg="add">
          <ac:chgData name="Donna Morgan" userId="2976eeec-8c10-4d1d-8ccd-09f3bd3f8366" providerId="ADAL" clId="{C4FA7F6A-747C-450E-8FF1-CF3585418D41}" dt="2026-03-09T06:34:55.011" v="501" actId="26606"/>
          <ac:spMkLst>
            <pc:docMk/>
            <pc:sldMk cId="1306300431" sldId="277"/>
            <ac:spMk id="5129" creationId="{19F9BF86-FE94-4517-B97D-026C7515E589}"/>
          </ac:spMkLst>
        </pc:spChg>
        <pc:picChg chg="add mod">
          <ac:chgData name="Donna Morgan" userId="2976eeec-8c10-4d1d-8ccd-09f3bd3f8366" providerId="ADAL" clId="{C4FA7F6A-747C-450E-8FF1-CF3585418D41}" dt="2026-03-09T06:34:55.011" v="501" actId="26606"/>
          <ac:picMkLst>
            <pc:docMk/>
            <pc:sldMk cId="1306300431" sldId="277"/>
            <ac:picMk id="5122" creationId="{22761A9F-4E7B-B145-4F21-64CFA9525752}"/>
          </ac:picMkLst>
        </pc:picChg>
        <pc:cxnChg chg="add">
          <ac:chgData name="Donna Morgan" userId="2976eeec-8c10-4d1d-8ccd-09f3bd3f8366" providerId="ADAL" clId="{C4FA7F6A-747C-450E-8FF1-CF3585418D41}" dt="2026-03-09T06:34:55.011" v="501" actId="26606"/>
          <ac:cxnSpMkLst>
            <pc:docMk/>
            <pc:sldMk cId="1306300431" sldId="277"/>
            <ac:cxnSpMk id="5127" creationId="{118E06E4-607B-144B-382B-AD3D06B1EE8C}"/>
          </ac:cxnSpMkLst>
        </pc:cxnChg>
        <pc:cxnChg chg="add">
          <ac:chgData name="Donna Morgan" userId="2976eeec-8c10-4d1d-8ccd-09f3bd3f8366" providerId="ADAL" clId="{C4FA7F6A-747C-450E-8FF1-CF3585418D41}" dt="2026-03-09T06:34:55.011" v="501" actId="26606"/>
          <ac:cxnSpMkLst>
            <pc:docMk/>
            <pc:sldMk cId="1306300431" sldId="277"/>
            <ac:cxnSpMk id="5131" creationId="{8CED01B4-40F2-4CAE-8062-1D4CE8454C35}"/>
          </ac:cxnSpMkLst>
        </pc:cxnChg>
      </pc:sldChg>
      <pc:sldChg chg="addSp delSp modSp new mod setBg">
        <pc:chgData name="Donna Morgan" userId="2976eeec-8c10-4d1d-8ccd-09f3bd3f8366" providerId="ADAL" clId="{C4FA7F6A-747C-450E-8FF1-CF3585418D41}" dt="2026-03-09T06:39:47.643" v="507" actId="14100"/>
        <pc:sldMkLst>
          <pc:docMk/>
          <pc:sldMk cId="1104393545" sldId="278"/>
        </pc:sldMkLst>
        <pc:spChg chg="mod">
          <ac:chgData name="Donna Morgan" userId="2976eeec-8c10-4d1d-8ccd-09f3bd3f8366" providerId="ADAL" clId="{C4FA7F6A-747C-450E-8FF1-CF3585418D41}" dt="2026-03-09T06:39:47.643" v="507" actId="14100"/>
          <ac:spMkLst>
            <pc:docMk/>
            <pc:sldMk cId="1104393545" sldId="278"/>
            <ac:spMk id="2" creationId="{5074B963-BE8F-4E59-FDEC-45FD118DA7E4}"/>
          </ac:spMkLst>
        </pc:spChg>
        <pc:spChg chg="del">
          <ac:chgData name="Donna Morgan" userId="2976eeec-8c10-4d1d-8ccd-09f3bd3f8366" providerId="ADAL" clId="{C4FA7F6A-747C-450E-8FF1-CF3585418D41}" dt="2026-03-09T06:39:18.371" v="504"/>
          <ac:spMkLst>
            <pc:docMk/>
            <pc:sldMk cId="1104393545" sldId="278"/>
            <ac:spMk id="3" creationId="{FEBA1F76-2D81-E9BC-0EE9-4D92EE35FAEA}"/>
          </ac:spMkLst>
        </pc:spChg>
        <pc:spChg chg="add">
          <ac:chgData name="Donna Morgan" userId="2976eeec-8c10-4d1d-8ccd-09f3bd3f8366" providerId="ADAL" clId="{C4FA7F6A-747C-450E-8FF1-CF3585418D41}" dt="2026-03-09T06:39:25.132" v="505" actId="26606"/>
          <ac:spMkLst>
            <pc:docMk/>
            <pc:sldMk cId="1104393545" sldId="278"/>
            <ac:spMk id="6153" creationId="{19F9BF86-FE94-4517-B97D-026C7515E589}"/>
          </ac:spMkLst>
        </pc:spChg>
        <pc:picChg chg="add mod">
          <ac:chgData name="Donna Morgan" userId="2976eeec-8c10-4d1d-8ccd-09f3bd3f8366" providerId="ADAL" clId="{C4FA7F6A-747C-450E-8FF1-CF3585418D41}" dt="2026-03-09T06:39:25.132" v="505" actId="26606"/>
          <ac:picMkLst>
            <pc:docMk/>
            <pc:sldMk cId="1104393545" sldId="278"/>
            <ac:picMk id="6146" creationId="{CE19121C-704A-C69C-CC0D-901A920ED639}"/>
          </ac:picMkLst>
        </pc:picChg>
        <pc:cxnChg chg="add">
          <ac:chgData name="Donna Morgan" userId="2976eeec-8c10-4d1d-8ccd-09f3bd3f8366" providerId="ADAL" clId="{C4FA7F6A-747C-450E-8FF1-CF3585418D41}" dt="2026-03-09T06:39:25.132" v="505" actId="26606"/>
          <ac:cxnSpMkLst>
            <pc:docMk/>
            <pc:sldMk cId="1104393545" sldId="278"/>
            <ac:cxnSpMk id="6151" creationId="{118E06E4-607B-144B-382B-AD3D06B1EE8C}"/>
          </ac:cxnSpMkLst>
        </pc:cxnChg>
        <pc:cxnChg chg="add">
          <ac:chgData name="Donna Morgan" userId="2976eeec-8c10-4d1d-8ccd-09f3bd3f8366" providerId="ADAL" clId="{C4FA7F6A-747C-450E-8FF1-CF3585418D41}" dt="2026-03-09T06:39:25.132" v="505" actId="26606"/>
          <ac:cxnSpMkLst>
            <pc:docMk/>
            <pc:sldMk cId="1104393545" sldId="278"/>
            <ac:cxnSpMk id="6155" creationId="{8CED01B4-40F2-4CAE-8062-1D4CE8454C35}"/>
          </ac:cxnSpMkLst>
        </pc:cxnChg>
      </pc:sldChg>
      <pc:sldChg chg="addSp delSp modSp new mod setBg">
        <pc:chgData name="Donna Morgan" userId="2976eeec-8c10-4d1d-8ccd-09f3bd3f8366" providerId="ADAL" clId="{C4FA7F6A-747C-450E-8FF1-CF3585418D41}" dt="2026-03-09T07:08:06.754" v="556" actId="20577"/>
        <pc:sldMkLst>
          <pc:docMk/>
          <pc:sldMk cId="1858029356" sldId="279"/>
        </pc:sldMkLst>
        <pc:spChg chg="mod">
          <ac:chgData name="Donna Morgan" userId="2976eeec-8c10-4d1d-8ccd-09f3bd3f8366" providerId="ADAL" clId="{C4FA7F6A-747C-450E-8FF1-CF3585418D41}" dt="2026-03-09T07:08:06.754" v="556" actId="20577"/>
          <ac:spMkLst>
            <pc:docMk/>
            <pc:sldMk cId="1858029356" sldId="279"/>
            <ac:spMk id="2" creationId="{57EFDC79-9659-89D5-52E9-B50AB5B416F6}"/>
          </ac:spMkLst>
        </pc:spChg>
        <pc:spChg chg="del">
          <ac:chgData name="Donna Morgan" userId="2976eeec-8c10-4d1d-8ccd-09f3bd3f8366" providerId="ADAL" clId="{C4FA7F6A-747C-450E-8FF1-CF3585418D41}" dt="2026-03-09T07:01:16.457" v="546"/>
          <ac:spMkLst>
            <pc:docMk/>
            <pc:sldMk cId="1858029356" sldId="279"/>
            <ac:spMk id="3" creationId="{76DFB892-FC08-C9E8-D566-6CAF2CF6737E}"/>
          </ac:spMkLst>
        </pc:spChg>
        <pc:spChg chg="add del mod">
          <ac:chgData name="Donna Morgan" userId="2976eeec-8c10-4d1d-8ccd-09f3bd3f8366" providerId="ADAL" clId="{C4FA7F6A-747C-450E-8FF1-CF3585418D41}" dt="2026-03-09T07:01:21.549" v="548"/>
          <ac:spMkLst>
            <pc:docMk/>
            <pc:sldMk cId="1858029356" sldId="279"/>
            <ac:spMk id="4" creationId="{F88BD16B-3D01-56B2-D485-8C1ABB5747C6}"/>
          </ac:spMkLst>
        </pc:spChg>
        <pc:spChg chg="add del mod">
          <ac:chgData name="Donna Morgan" userId="2976eeec-8c10-4d1d-8ccd-09f3bd3f8366" providerId="ADAL" clId="{C4FA7F6A-747C-450E-8FF1-CF3585418D41}" dt="2026-03-09T07:01:23.050" v="549" actId="478"/>
          <ac:spMkLst>
            <pc:docMk/>
            <pc:sldMk cId="1858029356" sldId="279"/>
            <ac:spMk id="5" creationId="{6954D165-EE3D-C2FE-B930-68FA8AD9763D}"/>
          </ac:spMkLst>
        </pc:spChg>
        <pc:spChg chg="add">
          <ac:chgData name="Donna Morgan" userId="2976eeec-8c10-4d1d-8ccd-09f3bd3f8366" providerId="ADAL" clId="{C4FA7F6A-747C-450E-8FF1-CF3585418D41}" dt="2026-03-09T07:01:42.668" v="550"/>
          <ac:spMkLst>
            <pc:docMk/>
            <pc:sldMk cId="1858029356" sldId="279"/>
            <ac:spMk id="6" creationId="{1E8FF2B8-3820-DCA5-3F08-D1610810EBAB}"/>
          </ac:spMkLst>
        </pc:spChg>
        <pc:spChg chg="add">
          <ac:chgData name="Donna Morgan" userId="2976eeec-8c10-4d1d-8ccd-09f3bd3f8366" providerId="ADAL" clId="{C4FA7F6A-747C-450E-8FF1-CF3585418D41}" dt="2026-03-09T07:02:00.469" v="552" actId="26606"/>
          <ac:spMkLst>
            <pc:docMk/>
            <pc:sldMk cId="1858029356" sldId="279"/>
            <ac:spMk id="14" creationId="{19F9BF86-FE94-4517-B97D-026C7515E589}"/>
          </ac:spMkLst>
        </pc:spChg>
        <pc:picChg chg="add mod">
          <ac:chgData name="Donna Morgan" userId="2976eeec-8c10-4d1d-8ccd-09f3bd3f8366" providerId="ADAL" clId="{C4FA7F6A-747C-450E-8FF1-CF3585418D41}" dt="2026-03-09T07:02:00.469" v="552" actId="26606"/>
          <ac:picMkLst>
            <pc:docMk/>
            <pc:sldMk cId="1858029356" sldId="279"/>
            <ac:picMk id="7" creationId="{8A0B87E7-3D83-7A24-0FBA-3B2A7E1E8504}"/>
          </ac:picMkLst>
        </pc:picChg>
        <pc:cxnChg chg="add">
          <ac:chgData name="Donna Morgan" userId="2976eeec-8c10-4d1d-8ccd-09f3bd3f8366" providerId="ADAL" clId="{C4FA7F6A-747C-450E-8FF1-CF3585418D41}" dt="2026-03-09T07:02:00.469" v="552" actId="26606"/>
          <ac:cxnSpMkLst>
            <pc:docMk/>
            <pc:sldMk cId="1858029356" sldId="279"/>
            <ac:cxnSpMk id="12" creationId="{118E06E4-607B-144B-382B-AD3D06B1EE8C}"/>
          </ac:cxnSpMkLst>
        </pc:cxnChg>
        <pc:cxnChg chg="add">
          <ac:chgData name="Donna Morgan" userId="2976eeec-8c10-4d1d-8ccd-09f3bd3f8366" providerId="ADAL" clId="{C4FA7F6A-747C-450E-8FF1-CF3585418D41}" dt="2026-03-09T07:02:00.469" v="552" actId="26606"/>
          <ac:cxnSpMkLst>
            <pc:docMk/>
            <pc:sldMk cId="1858029356" sldId="279"/>
            <ac:cxnSpMk id="16" creationId="{750527CE-FCD0-40C8-B37A-39331C2A4FDF}"/>
          </ac:cxnSpMkLst>
        </pc:cxnChg>
      </pc:sldChg>
      <pc:sldChg chg="addSp delSp modSp new mod ord setBg">
        <pc:chgData name="Donna Morgan" userId="2976eeec-8c10-4d1d-8ccd-09f3bd3f8366" providerId="ADAL" clId="{C4FA7F6A-747C-450E-8FF1-CF3585418D41}" dt="2026-03-09T07:26:20.243" v="623"/>
        <pc:sldMkLst>
          <pc:docMk/>
          <pc:sldMk cId="3049929884" sldId="280"/>
        </pc:sldMkLst>
        <pc:spChg chg="mod">
          <ac:chgData name="Donna Morgan" userId="2976eeec-8c10-4d1d-8ccd-09f3bd3f8366" providerId="ADAL" clId="{C4FA7F6A-747C-450E-8FF1-CF3585418D41}" dt="2026-03-09T07:26:13.277" v="621" actId="26606"/>
          <ac:spMkLst>
            <pc:docMk/>
            <pc:sldMk cId="3049929884" sldId="280"/>
            <ac:spMk id="2" creationId="{A53FDE2A-8D08-2B1C-AF9B-7743AEB5A22A}"/>
          </ac:spMkLst>
        </pc:spChg>
        <pc:spChg chg="del">
          <ac:chgData name="Donna Morgan" userId="2976eeec-8c10-4d1d-8ccd-09f3bd3f8366" providerId="ADAL" clId="{C4FA7F6A-747C-450E-8FF1-CF3585418D41}" dt="2026-03-09T07:26:01.025" v="620"/>
          <ac:spMkLst>
            <pc:docMk/>
            <pc:sldMk cId="3049929884" sldId="280"/>
            <ac:spMk id="3" creationId="{12D4568B-EE92-ABD2-8C06-EB30E99867FD}"/>
          </ac:spMkLst>
        </pc:spChg>
        <pc:spChg chg="add">
          <ac:chgData name="Donna Morgan" userId="2976eeec-8c10-4d1d-8ccd-09f3bd3f8366" providerId="ADAL" clId="{C4FA7F6A-747C-450E-8FF1-CF3585418D41}" dt="2026-03-09T07:26:13.277" v="621" actId="26606"/>
          <ac:spMkLst>
            <pc:docMk/>
            <pc:sldMk cId="3049929884" sldId="280"/>
            <ac:spMk id="8201" creationId="{19F9BF86-FE94-4517-B97D-026C7515E589}"/>
          </ac:spMkLst>
        </pc:spChg>
        <pc:picChg chg="add mod">
          <ac:chgData name="Donna Morgan" userId="2976eeec-8c10-4d1d-8ccd-09f3bd3f8366" providerId="ADAL" clId="{C4FA7F6A-747C-450E-8FF1-CF3585418D41}" dt="2026-03-09T07:26:13.277" v="621" actId="26606"/>
          <ac:picMkLst>
            <pc:docMk/>
            <pc:sldMk cId="3049929884" sldId="280"/>
            <ac:picMk id="8194" creationId="{F7AF843F-05F9-A962-631B-FB9FADED5F27}"/>
          </ac:picMkLst>
        </pc:picChg>
        <pc:cxnChg chg="add">
          <ac:chgData name="Donna Morgan" userId="2976eeec-8c10-4d1d-8ccd-09f3bd3f8366" providerId="ADAL" clId="{C4FA7F6A-747C-450E-8FF1-CF3585418D41}" dt="2026-03-09T07:26:13.277" v="621" actId="26606"/>
          <ac:cxnSpMkLst>
            <pc:docMk/>
            <pc:sldMk cId="3049929884" sldId="280"/>
            <ac:cxnSpMk id="8199" creationId="{118E06E4-607B-144B-382B-AD3D06B1EE8C}"/>
          </ac:cxnSpMkLst>
        </pc:cxnChg>
        <pc:cxnChg chg="add">
          <ac:chgData name="Donna Morgan" userId="2976eeec-8c10-4d1d-8ccd-09f3bd3f8366" providerId="ADAL" clId="{C4FA7F6A-747C-450E-8FF1-CF3585418D41}" dt="2026-03-09T07:26:13.277" v="621" actId="26606"/>
          <ac:cxnSpMkLst>
            <pc:docMk/>
            <pc:sldMk cId="3049929884" sldId="280"/>
            <ac:cxnSpMk id="8203" creationId="{59D7B6BE-A4E0-4483-BEC5-493AC3E5D2AD}"/>
          </ac:cxnSpMkLst>
        </pc:cxnChg>
      </pc:sldChg>
      <pc:sldChg chg="addSp delSp modSp new mod setBg">
        <pc:chgData name="Donna Morgan" userId="2976eeec-8c10-4d1d-8ccd-09f3bd3f8366" providerId="ADAL" clId="{C4FA7F6A-747C-450E-8FF1-CF3585418D41}" dt="2026-03-09T07:30:01.751" v="694" actId="26606"/>
        <pc:sldMkLst>
          <pc:docMk/>
          <pc:sldMk cId="2061556578" sldId="281"/>
        </pc:sldMkLst>
        <pc:spChg chg="mod">
          <ac:chgData name="Donna Morgan" userId="2976eeec-8c10-4d1d-8ccd-09f3bd3f8366" providerId="ADAL" clId="{C4FA7F6A-747C-450E-8FF1-CF3585418D41}" dt="2026-03-09T07:30:01.751" v="694" actId="26606"/>
          <ac:spMkLst>
            <pc:docMk/>
            <pc:sldMk cId="2061556578" sldId="281"/>
            <ac:spMk id="2" creationId="{F93AFD28-C48C-1F8E-3763-5F7E3C170354}"/>
          </ac:spMkLst>
        </pc:spChg>
        <pc:spChg chg="del">
          <ac:chgData name="Donna Morgan" userId="2976eeec-8c10-4d1d-8ccd-09f3bd3f8366" providerId="ADAL" clId="{C4FA7F6A-747C-450E-8FF1-CF3585418D41}" dt="2026-03-09T07:27:40.264" v="658"/>
          <ac:spMkLst>
            <pc:docMk/>
            <pc:sldMk cId="2061556578" sldId="281"/>
            <ac:spMk id="3" creationId="{40C465B2-95C3-FB32-EDAA-742DB56EC310}"/>
          </ac:spMkLst>
        </pc:spChg>
        <pc:spChg chg="add">
          <ac:chgData name="Donna Morgan" userId="2976eeec-8c10-4d1d-8ccd-09f3bd3f8366" providerId="ADAL" clId="{C4FA7F6A-747C-450E-8FF1-CF3585418D41}" dt="2026-03-09T07:29:49.178" v="692"/>
          <ac:spMkLst>
            <pc:docMk/>
            <pc:sldMk cId="2061556578" sldId="281"/>
            <ac:spMk id="4" creationId="{03549B69-D421-A5EE-5AA2-A01B9726000B}"/>
          </ac:spMkLst>
        </pc:spChg>
        <pc:spChg chg="add del mod">
          <ac:chgData name="Donna Morgan" userId="2976eeec-8c10-4d1d-8ccd-09f3bd3f8366" providerId="ADAL" clId="{C4FA7F6A-747C-450E-8FF1-CF3585418D41}" dt="2026-03-09T07:28:15.751" v="684" actId="478"/>
          <ac:spMkLst>
            <pc:docMk/>
            <pc:sldMk cId="2061556578" sldId="281"/>
            <ac:spMk id="9222" creationId="{93DD4D3A-0675-5F6C-E1D3-AA06D0DFDF3C}"/>
          </ac:spMkLst>
        </pc:spChg>
        <pc:spChg chg="add del">
          <ac:chgData name="Donna Morgan" userId="2976eeec-8c10-4d1d-8ccd-09f3bd3f8366" providerId="ADAL" clId="{C4FA7F6A-747C-450E-8FF1-CF3585418D41}" dt="2026-03-09T07:30:01.751" v="694" actId="26606"/>
          <ac:spMkLst>
            <pc:docMk/>
            <pc:sldMk cId="2061556578" sldId="281"/>
            <ac:spMk id="9225" creationId="{DBDA151C-5770-45E4-AAFF-59E7F403866D}"/>
          </ac:spMkLst>
        </pc:spChg>
        <pc:spChg chg="add">
          <ac:chgData name="Donna Morgan" userId="2976eeec-8c10-4d1d-8ccd-09f3bd3f8366" providerId="ADAL" clId="{C4FA7F6A-747C-450E-8FF1-CF3585418D41}" dt="2026-03-09T07:30:01.751" v="694" actId="26606"/>
          <ac:spMkLst>
            <pc:docMk/>
            <pc:sldMk cId="2061556578" sldId="281"/>
            <ac:spMk id="9234" creationId="{19F9BF86-FE94-4517-B97D-026C7515E589}"/>
          </ac:spMkLst>
        </pc:spChg>
        <pc:picChg chg="add mod">
          <ac:chgData name="Donna Morgan" userId="2976eeec-8c10-4d1d-8ccd-09f3bd3f8366" providerId="ADAL" clId="{C4FA7F6A-747C-450E-8FF1-CF3585418D41}" dt="2026-03-09T07:30:01.751" v="694" actId="26606"/>
          <ac:picMkLst>
            <pc:docMk/>
            <pc:sldMk cId="2061556578" sldId="281"/>
            <ac:picMk id="5" creationId="{D831CCBE-BA1B-592B-B782-D4925675D36E}"/>
          </ac:picMkLst>
        </pc:picChg>
        <pc:picChg chg="add del mod">
          <ac:chgData name="Donna Morgan" userId="2976eeec-8c10-4d1d-8ccd-09f3bd3f8366" providerId="ADAL" clId="{C4FA7F6A-747C-450E-8FF1-CF3585418D41}" dt="2026-03-09T07:29:47.022" v="691" actId="478"/>
          <ac:picMkLst>
            <pc:docMk/>
            <pc:sldMk cId="2061556578" sldId="281"/>
            <ac:picMk id="9218" creationId="{C12C920C-DF77-9CAD-596E-3A9B2F347085}"/>
          </ac:picMkLst>
        </pc:picChg>
        <pc:cxnChg chg="add del">
          <ac:chgData name="Donna Morgan" userId="2976eeec-8c10-4d1d-8ccd-09f3bd3f8366" providerId="ADAL" clId="{C4FA7F6A-747C-450E-8FF1-CF3585418D41}" dt="2026-03-09T07:30:01.751" v="694" actId="26606"/>
          <ac:cxnSpMkLst>
            <pc:docMk/>
            <pc:sldMk cId="2061556578" sldId="281"/>
            <ac:cxnSpMk id="9227" creationId="{2EA0F4A6-3CC9-C9E2-BA02-58FA29F7DD8E}"/>
          </ac:cxnSpMkLst>
        </pc:cxnChg>
        <pc:cxnChg chg="add">
          <ac:chgData name="Donna Morgan" userId="2976eeec-8c10-4d1d-8ccd-09f3bd3f8366" providerId="ADAL" clId="{C4FA7F6A-747C-450E-8FF1-CF3585418D41}" dt="2026-03-09T07:30:01.751" v="694" actId="26606"/>
          <ac:cxnSpMkLst>
            <pc:docMk/>
            <pc:sldMk cId="2061556578" sldId="281"/>
            <ac:cxnSpMk id="9232" creationId="{118E06E4-607B-144B-382B-AD3D06B1EE8C}"/>
          </ac:cxnSpMkLst>
        </pc:cxnChg>
        <pc:cxnChg chg="add">
          <ac:chgData name="Donna Morgan" userId="2976eeec-8c10-4d1d-8ccd-09f3bd3f8366" providerId="ADAL" clId="{C4FA7F6A-747C-450E-8FF1-CF3585418D41}" dt="2026-03-09T07:30:01.751" v="694" actId="26606"/>
          <ac:cxnSpMkLst>
            <pc:docMk/>
            <pc:sldMk cId="2061556578" sldId="281"/>
            <ac:cxnSpMk id="9236" creationId="{426B4E86-32C4-273A-1ADF-6B44243549D7}"/>
          </ac:cxnSpMkLst>
        </pc:cxnChg>
      </pc:sldChg>
      <pc:sldChg chg="addSp modSp new mod setBg modAnim">
        <pc:chgData name="Donna Morgan" userId="2976eeec-8c10-4d1d-8ccd-09f3bd3f8366" providerId="ADAL" clId="{C4FA7F6A-747C-450E-8FF1-CF3585418D41}" dt="2026-03-09T11:26:49.496" v="733"/>
        <pc:sldMkLst>
          <pc:docMk/>
          <pc:sldMk cId="3287987633" sldId="282"/>
        </pc:sldMkLst>
        <pc:spChg chg="mod">
          <ac:chgData name="Donna Morgan" userId="2976eeec-8c10-4d1d-8ccd-09f3bd3f8366" providerId="ADAL" clId="{C4FA7F6A-747C-450E-8FF1-CF3585418D41}" dt="2026-03-09T11:25:51.593" v="728" actId="1076"/>
          <ac:spMkLst>
            <pc:docMk/>
            <pc:sldMk cId="3287987633" sldId="282"/>
            <ac:spMk id="2" creationId="{DB4273FD-7AF9-AA43-6960-5604C44DC730}"/>
          </ac:spMkLst>
        </pc:spChg>
        <pc:spChg chg="mod ord">
          <ac:chgData name="Donna Morgan" userId="2976eeec-8c10-4d1d-8ccd-09f3bd3f8366" providerId="ADAL" clId="{C4FA7F6A-747C-450E-8FF1-CF3585418D41}" dt="2026-03-09T11:26:18.893" v="731" actId="20577"/>
          <ac:spMkLst>
            <pc:docMk/>
            <pc:sldMk cId="3287987633" sldId="282"/>
            <ac:spMk id="3" creationId="{917EDDB9-E6F2-3C3E-A8AA-0D75D0E5A844}"/>
          </ac:spMkLst>
        </pc:spChg>
        <pc:spChg chg="add">
          <ac:chgData name="Donna Morgan" userId="2976eeec-8c10-4d1d-8ccd-09f3bd3f8366" providerId="ADAL" clId="{C4FA7F6A-747C-450E-8FF1-CF3585418D41}" dt="2026-03-09T11:25:38.203" v="726" actId="26606"/>
          <ac:spMkLst>
            <pc:docMk/>
            <pc:sldMk cId="3287987633" sldId="282"/>
            <ac:spMk id="1031" creationId="{744CAA32-F237-419C-A2DD-43C28D920D3C}"/>
          </ac:spMkLst>
        </pc:spChg>
        <pc:picChg chg="add mod">
          <ac:chgData name="Donna Morgan" userId="2976eeec-8c10-4d1d-8ccd-09f3bd3f8366" providerId="ADAL" clId="{C4FA7F6A-747C-450E-8FF1-CF3585418D41}" dt="2026-03-09T11:25:38.203" v="726" actId="26606"/>
          <ac:picMkLst>
            <pc:docMk/>
            <pc:sldMk cId="3287987633" sldId="282"/>
            <ac:picMk id="1026" creationId="{95ED12EC-DF33-00CB-0866-BE155F1FC8B2}"/>
          </ac:picMkLst>
        </pc:picChg>
        <pc:cxnChg chg="add">
          <ac:chgData name="Donna Morgan" userId="2976eeec-8c10-4d1d-8ccd-09f3bd3f8366" providerId="ADAL" clId="{C4FA7F6A-747C-450E-8FF1-CF3585418D41}" dt="2026-03-09T11:25:38.203" v="726" actId="26606"/>
          <ac:cxnSpMkLst>
            <pc:docMk/>
            <pc:sldMk cId="3287987633" sldId="282"/>
            <ac:cxnSpMk id="1033" creationId="{691422F5-4221-4812-AFD9-5479C6D60AD9}"/>
          </ac:cxnSpMkLst>
        </pc:cxnChg>
      </pc:sldChg>
      <pc:sldChg chg="addSp modSp new mod setBg modAnim setClrOvrMap">
        <pc:chgData name="Donna Morgan" userId="2976eeec-8c10-4d1d-8ccd-09f3bd3f8366" providerId="ADAL" clId="{C4FA7F6A-747C-450E-8FF1-CF3585418D41}" dt="2026-03-09T11:32:28.650" v="776" actId="255"/>
        <pc:sldMkLst>
          <pc:docMk/>
          <pc:sldMk cId="1886334196" sldId="283"/>
        </pc:sldMkLst>
        <pc:spChg chg="mod">
          <ac:chgData name="Donna Morgan" userId="2976eeec-8c10-4d1d-8ccd-09f3bd3f8366" providerId="ADAL" clId="{C4FA7F6A-747C-450E-8FF1-CF3585418D41}" dt="2026-03-09T11:32:28.650" v="776" actId="255"/>
          <ac:spMkLst>
            <pc:docMk/>
            <pc:sldMk cId="1886334196" sldId="283"/>
            <ac:spMk id="2" creationId="{DDD9A676-CBA9-E499-B627-31BD23C3681B}"/>
          </ac:spMkLst>
        </pc:spChg>
        <pc:spChg chg="mod">
          <ac:chgData name="Donna Morgan" userId="2976eeec-8c10-4d1d-8ccd-09f3bd3f8366" providerId="ADAL" clId="{C4FA7F6A-747C-450E-8FF1-CF3585418D41}" dt="2026-03-09T11:32:17.368" v="775" actId="14100"/>
          <ac:spMkLst>
            <pc:docMk/>
            <pc:sldMk cId="1886334196" sldId="283"/>
            <ac:spMk id="3" creationId="{CD19020D-6464-86A2-6193-46A7574EF837}"/>
          </ac:spMkLst>
        </pc:spChg>
        <pc:spChg chg="add">
          <ac:chgData name="Donna Morgan" userId="2976eeec-8c10-4d1d-8ccd-09f3bd3f8366" providerId="ADAL" clId="{C4FA7F6A-747C-450E-8FF1-CF3585418D41}" dt="2026-03-09T11:31:20.718" v="769" actId="26606"/>
          <ac:spMkLst>
            <pc:docMk/>
            <pc:sldMk cId="1886334196" sldId="283"/>
            <ac:spMk id="2057" creationId="{19F9BF86-FE94-4517-B97D-026C7515E589}"/>
          </ac:spMkLst>
        </pc:spChg>
        <pc:spChg chg="add">
          <ac:chgData name="Donna Morgan" userId="2976eeec-8c10-4d1d-8ccd-09f3bd3f8366" providerId="ADAL" clId="{C4FA7F6A-747C-450E-8FF1-CF3585418D41}" dt="2026-03-09T11:31:20.718" v="769" actId="26606"/>
          <ac:spMkLst>
            <pc:docMk/>
            <pc:sldMk cId="1886334196" sldId="283"/>
            <ac:spMk id="2059" creationId="{9E9D00D9-C4F5-471E-BE2C-126CB112A6BD}"/>
          </ac:spMkLst>
        </pc:spChg>
        <pc:picChg chg="add mod ord">
          <ac:chgData name="Donna Morgan" userId="2976eeec-8c10-4d1d-8ccd-09f3bd3f8366" providerId="ADAL" clId="{C4FA7F6A-747C-450E-8FF1-CF3585418D41}" dt="2026-03-09T11:31:20.718" v="769" actId="26606"/>
          <ac:picMkLst>
            <pc:docMk/>
            <pc:sldMk cId="1886334196" sldId="283"/>
            <ac:picMk id="2050" creationId="{E851C377-5DC3-CCFC-7F3A-DAA2EF4B9878}"/>
          </ac:picMkLst>
        </pc:picChg>
        <pc:cxnChg chg="add">
          <ac:chgData name="Donna Morgan" userId="2976eeec-8c10-4d1d-8ccd-09f3bd3f8366" providerId="ADAL" clId="{C4FA7F6A-747C-450E-8FF1-CF3585418D41}" dt="2026-03-09T11:31:20.718" v="769" actId="26606"/>
          <ac:cxnSpMkLst>
            <pc:docMk/>
            <pc:sldMk cId="1886334196" sldId="283"/>
            <ac:cxnSpMk id="2055" creationId="{118E06E4-607B-144B-382B-AD3D06B1EE8C}"/>
          </ac:cxnSpMkLst>
        </pc:cxnChg>
        <pc:cxnChg chg="add">
          <ac:chgData name="Donna Morgan" userId="2976eeec-8c10-4d1d-8ccd-09f3bd3f8366" providerId="ADAL" clId="{C4FA7F6A-747C-450E-8FF1-CF3585418D41}" dt="2026-03-09T11:31:20.718" v="769" actId="26606"/>
          <ac:cxnSpMkLst>
            <pc:docMk/>
            <pc:sldMk cId="1886334196" sldId="283"/>
            <ac:cxnSpMk id="2061" creationId="{97CC2FE6-3AD0-4131-B4BC-1F4D65E25E13}"/>
          </ac:cxnSpMkLst>
        </pc:cxnChg>
      </pc:sldChg>
      <pc:sldChg chg="addSp delSp modSp new mod setBg">
        <pc:chgData name="Donna Morgan" userId="2976eeec-8c10-4d1d-8ccd-09f3bd3f8366" providerId="ADAL" clId="{C4FA7F6A-747C-450E-8FF1-CF3585418D41}" dt="2026-03-09T11:38:29.381" v="799" actId="1076"/>
        <pc:sldMkLst>
          <pc:docMk/>
          <pc:sldMk cId="9928277" sldId="284"/>
        </pc:sldMkLst>
        <pc:spChg chg="mod">
          <ac:chgData name="Donna Morgan" userId="2976eeec-8c10-4d1d-8ccd-09f3bd3f8366" providerId="ADAL" clId="{C4FA7F6A-747C-450E-8FF1-CF3585418D41}" dt="2026-03-09T11:38:29.381" v="799" actId="1076"/>
          <ac:spMkLst>
            <pc:docMk/>
            <pc:sldMk cId="9928277" sldId="284"/>
            <ac:spMk id="2" creationId="{EAD02186-F95E-920D-EE1F-3E7FF397C4CA}"/>
          </ac:spMkLst>
        </pc:spChg>
        <pc:spChg chg="del">
          <ac:chgData name="Donna Morgan" userId="2976eeec-8c10-4d1d-8ccd-09f3bd3f8366" providerId="ADAL" clId="{C4FA7F6A-747C-450E-8FF1-CF3585418D41}" dt="2026-03-09T11:37:53.785" v="792"/>
          <ac:spMkLst>
            <pc:docMk/>
            <pc:sldMk cId="9928277" sldId="284"/>
            <ac:spMk id="3" creationId="{6EF17453-0550-D069-255D-A9B74C813F1D}"/>
          </ac:spMkLst>
        </pc:spChg>
        <pc:spChg chg="add">
          <ac:chgData name="Donna Morgan" userId="2976eeec-8c10-4d1d-8ccd-09f3bd3f8366" providerId="ADAL" clId="{C4FA7F6A-747C-450E-8FF1-CF3585418D41}" dt="2026-03-09T11:37:59.582" v="793" actId="26606"/>
          <ac:spMkLst>
            <pc:docMk/>
            <pc:sldMk cId="9928277" sldId="284"/>
            <ac:spMk id="4105" creationId="{19F9BF86-FE94-4517-B97D-026C7515E589}"/>
          </ac:spMkLst>
        </pc:spChg>
        <pc:picChg chg="add mod">
          <ac:chgData name="Donna Morgan" userId="2976eeec-8c10-4d1d-8ccd-09f3bd3f8366" providerId="ADAL" clId="{C4FA7F6A-747C-450E-8FF1-CF3585418D41}" dt="2026-03-09T11:37:59.582" v="793" actId="26606"/>
          <ac:picMkLst>
            <pc:docMk/>
            <pc:sldMk cId="9928277" sldId="284"/>
            <ac:picMk id="4098" creationId="{41619623-5839-FB54-4295-2A5E8292D99B}"/>
          </ac:picMkLst>
        </pc:picChg>
        <pc:cxnChg chg="add">
          <ac:chgData name="Donna Morgan" userId="2976eeec-8c10-4d1d-8ccd-09f3bd3f8366" providerId="ADAL" clId="{C4FA7F6A-747C-450E-8FF1-CF3585418D41}" dt="2026-03-09T11:37:59.582" v="793" actId="26606"/>
          <ac:cxnSpMkLst>
            <pc:docMk/>
            <pc:sldMk cId="9928277" sldId="284"/>
            <ac:cxnSpMk id="4103" creationId="{118E06E4-607B-144B-382B-AD3D06B1EE8C}"/>
          </ac:cxnSpMkLst>
        </pc:cxnChg>
        <pc:cxnChg chg="add">
          <ac:chgData name="Donna Morgan" userId="2976eeec-8c10-4d1d-8ccd-09f3bd3f8366" providerId="ADAL" clId="{C4FA7F6A-747C-450E-8FF1-CF3585418D41}" dt="2026-03-09T11:37:59.582" v="793" actId="26606"/>
          <ac:cxnSpMkLst>
            <pc:docMk/>
            <pc:sldMk cId="9928277" sldId="284"/>
            <ac:cxnSpMk id="4107" creationId="{426B4E86-32C4-273A-1ADF-6B44243549D7}"/>
          </ac:cxnSpMkLst>
        </pc:cxnChg>
      </pc:sldChg>
      <pc:sldChg chg="addSp delSp modSp new mod setBg setClrOvrMap">
        <pc:chgData name="Donna Morgan" userId="2976eeec-8c10-4d1d-8ccd-09f3bd3f8366" providerId="ADAL" clId="{C4FA7F6A-747C-450E-8FF1-CF3585418D41}" dt="2026-03-09T11:41:15.566" v="810" actId="20577"/>
        <pc:sldMkLst>
          <pc:docMk/>
          <pc:sldMk cId="217093625" sldId="285"/>
        </pc:sldMkLst>
        <pc:spChg chg="mod ord">
          <ac:chgData name="Donna Morgan" userId="2976eeec-8c10-4d1d-8ccd-09f3bd3f8366" providerId="ADAL" clId="{C4FA7F6A-747C-450E-8FF1-CF3585418D41}" dt="2026-03-09T11:41:15.566" v="810" actId="20577"/>
          <ac:spMkLst>
            <pc:docMk/>
            <pc:sldMk cId="217093625" sldId="285"/>
            <ac:spMk id="2" creationId="{B5D30860-660F-4F2A-5951-0ADFE304A4E3}"/>
          </ac:spMkLst>
        </pc:spChg>
        <pc:spChg chg="del">
          <ac:chgData name="Donna Morgan" userId="2976eeec-8c10-4d1d-8ccd-09f3bd3f8366" providerId="ADAL" clId="{C4FA7F6A-747C-450E-8FF1-CF3585418D41}" dt="2026-03-09T11:40:39.037" v="803"/>
          <ac:spMkLst>
            <pc:docMk/>
            <pc:sldMk cId="217093625" sldId="285"/>
            <ac:spMk id="3" creationId="{AFA47AAB-8F8A-93DB-CDCA-3B93994AB83D}"/>
          </ac:spMkLst>
        </pc:spChg>
        <pc:spChg chg="add">
          <ac:chgData name="Donna Morgan" userId="2976eeec-8c10-4d1d-8ccd-09f3bd3f8366" providerId="ADAL" clId="{C4FA7F6A-747C-450E-8FF1-CF3585418D41}" dt="2026-03-09T11:40:43.200" v="804" actId="26606"/>
          <ac:spMkLst>
            <pc:docMk/>
            <pc:sldMk cId="217093625" sldId="285"/>
            <ac:spMk id="5129" creationId="{19F9BF86-FE94-4517-B97D-026C7515E589}"/>
          </ac:spMkLst>
        </pc:spChg>
        <pc:spChg chg="add">
          <ac:chgData name="Donna Morgan" userId="2976eeec-8c10-4d1d-8ccd-09f3bd3f8366" providerId="ADAL" clId="{C4FA7F6A-747C-450E-8FF1-CF3585418D41}" dt="2026-03-09T11:40:43.200" v="804" actId="26606"/>
          <ac:spMkLst>
            <pc:docMk/>
            <pc:sldMk cId="217093625" sldId="285"/>
            <ac:spMk id="5131" creationId="{0AF66B7C-69F6-439C-A508-14C94AF6BA8C}"/>
          </ac:spMkLst>
        </pc:spChg>
        <pc:picChg chg="add mod">
          <ac:chgData name="Donna Morgan" userId="2976eeec-8c10-4d1d-8ccd-09f3bd3f8366" providerId="ADAL" clId="{C4FA7F6A-747C-450E-8FF1-CF3585418D41}" dt="2026-03-09T11:40:43.200" v="804" actId="26606"/>
          <ac:picMkLst>
            <pc:docMk/>
            <pc:sldMk cId="217093625" sldId="285"/>
            <ac:picMk id="5122" creationId="{18099B64-1621-AAE3-F13C-311384A841ED}"/>
          </ac:picMkLst>
        </pc:picChg>
        <pc:cxnChg chg="add">
          <ac:chgData name="Donna Morgan" userId="2976eeec-8c10-4d1d-8ccd-09f3bd3f8366" providerId="ADAL" clId="{C4FA7F6A-747C-450E-8FF1-CF3585418D41}" dt="2026-03-09T11:40:43.200" v="804" actId="26606"/>
          <ac:cxnSpMkLst>
            <pc:docMk/>
            <pc:sldMk cId="217093625" sldId="285"/>
            <ac:cxnSpMk id="5127" creationId="{118E06E4-607B-144B-382B-AD3D06B1EE8C}"/>
          </ac:cxnSpMkLst>
        </pc:cxnChg>
        <pc:cxnChg chg="add">
          <ac:chgData name="Donna Morgan" userId="2976eeec-8c10-4d1d-8ccd-09f3bd3f8366" providerId="ADAL" clId="{C4FA7F6A-747C-450E-8FF1-CF3585418D41}" dt="2026-03-09T11:40:43.200" v="804" actId="26606"/>
          <ac:cxnSpMkLst>
            <pc:docMk/>
            <pc:sldMk cId="217093625" sldId="285"/>
            <ac:cxnSpMk id="5133" creationId="{97CC2FE6-3AD0-4131-B4BC-1F4D65E25E13}"/>
          </ac:cxnSpMkLst>
        </pc:cxn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3F44F78-964E-4761-BC7E-4DFE5DCE7F08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A43EB29-83D4-4F19-9042-078554FE0723}">
      <dgm:prSet/>
      <dgm:spPr/>
      <dgm:t>
        <a:bodyPr/>
        <a:lstStyle/>
        <a:p>
          <a:r>
            <a:rPr lang="en-US"/>
            <a:t>Understand key ethical considerations in research</a:t>
          </a:r>
        </a:p>
      </dgm:t>
    </dgm:pt>
    <dgm:pt modelId="{3E05DA8F-FE3B-44B1-B694-0F61FFE5952D}" type="parTrans" cxnId="{ADEF43B1-7544-4B39-9C54-AD9982372ED8}">
      <dgm:prSet/>
      <dgm:spPr/>
      <dgm:t>
        <a:bodyPr/>
        <a:lstStyle/>
        <a:p>
          <a:endParaRPr lang="en-US"/>
        </a:p>
      </dgm:t>
    </dgm:pt>
    <dgm:pt modelId="{40F29471-168B-45A8-8B96-6332C9EAB398}" type="sibTrans" cxnId="{ADEF43B1-7544-4B39-9C54-AD9982372ED8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204C41CC-E85C-4E8E-9D7C-D25964778425}">
      <dgm:prSet/>
      <dgm:spPr/>
      <dgm:t>
        <a:bodyPr/>
        <a:lstStyle/>
        <a:p>
          <a:r>
            <a:rPr lang="en-US"/>
            <a:t>Learn how to address feasibility in a research proposal</a:t>
          </a:r>
        </a:p>
      </dgm:t>
    </dgm:pt>
    <dgm:pt modelId="{CA926860-F076-428F-964F-8D50228420ED}" type="parTrans" cxnId="{864E2ED5-FBAF-4D1C-A102-1B4A1DB6A4D1}">
      <dgm:prSet/>
      <dgm:spPr/>
      <dgm:t>
        <a:bodyPr/>
        <a:lstStyle/>
        <a:p>
          <a:endParaRPr lang="en-US"/>
        </a:p>
      </dgm:t>
    </dgm:pt>
    <dgm:pt modelId="{7BF453FD-4219-44F6-BAD4-6AB4F000D779}" type="sibTrans" cxnId="{864E2ED5-FBAF-4D1C-A102-1B4A1DB6A4D1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7DCEA015-8DD8-4DDB-9D23-15D93E608046}">
      <dgm:prSet/>
      <dgm:spPr/>
      <dgm:t>
        <a:bodyPr/>
        <a:lstStyle/>
        <a:p>
          <a:r>
            <a:rPr lang="en-US"/>
            <a:t>Keep research practical, ethical, and achievable</a:t>
          </a:r>
        </a:p>
      </dgm:t>
    </dgm:pt>
    <dgm:pt modelId="{178B65C9-2B3E-4135-8FC2-CC9A9F335F76}" type="parTrans" cxnId="{0B20F075-071A-43E9-A46E-9954C80BDA18}">
      <dgm:prSet/>
      <dgm:spPr/>
      <dgm:t>
        <a:bodyPr/>
        <a:lstStyle/>
        <a:p>
          <a:endParaRPr lang="en-US"/>
        </a:p>
      </dgm:t>
    </dgm:pt>
    <dgm:pt modelId="{5A0E671F-CB25-4B4E-910F-0AB54A19360A}" type="sibTrans" cxnId="{0B20F075-071A-43E9-A46E-9954C80BDA18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186D61A7-33CE-4C65-B383-1F63DE1351AF}" type="pres">
      <dgm:prSet presAssocID="{C3F44F78-964E-4761-BC7E-4DFE5DCE7F08}" presName="Name0" presStyleCnt="0">
        <dgm:presLayoutVars>
          <dgm:animLvl val="lvl"/>
          <dgm:resizeHandles val="exact"/>
        </dgm:presLayoutVars>
      </dgm:prSet>
      <dgm:spPr/>
    </dgm:pt>
    <dgm:pt modelId="{9ACEB350-07D2-49C1-8726-7714473934E6}" type="pres">
      <dgm:prSet presAssocID="{DA43EB29-83D4-4F19-9042-078554FE0723}" presName="compositeNode" presStyleCnt="0">
        <dgm:presLayoutVars>
          <dgm:bulletEnabled val="1"/>
        </dgm:presLayoutVars>
      </dgm:prSet>
      <dgm:spPr/>
    </dgm:pt>
    <dgm:pt modelId="{EFFCAC75-20CB-4964-8693-6DC7CCD1E05C}" type="pres">
      <dgm:prSet presAssocID="{DA43EB29-83D4-4F19-9042-078554FE0723}" presName="bgRect" presStyleLbl="bgAccFollowNode1" presStyleIdx="0" presStyleCnt="3"/>
      <dgm:spPr/>
    </dgm:pt>
    <dgm:pt modelId="{78C9BE8B-498C-42D9-8932-6E157349F908}" type="pres">
      <dgm:prSet presAssocID="{40F29471-168B-45A8-8B96-6332C9EAB398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9D3F2798-6DD4-40BB-AB21-1598B354E5AD}" type="pres">
      <dgm:prSet presAssocID="{DA43EB29-83D4-4F19-9042-078554FE0723}" presName="bottomLine" presStyleLbl="alignNode1" presStyleIdx="1" presStyleCnt="6">
        <dgm:presLayoutVars/>
      </dgm:prSet>
      <dgm:spPr/>
    </dgm:pt>
    <dgm:pt modelId="{EA035312-20C9-4729-8C65-C67555630F3F}" type="pres">
      <dgm:prSet presAssocID="{DA43EB29-83D4-4F19-9042-078554FE0723}" presName="nodeText" presStyleLbl="bgAccFollowNode1" presStyleIdx="0" presStyleCnt="3">
        <dgm:presLayoutVars>
          <dgm:bulletEnabled val="1"/>
        </dgm:presLayoutVars>
      </dgm:prSet>
      <dgm:spPr/>
    </dgm:pt>
    <dgm:pt modelId="{18415B0F-3C64-41A4-98C7-3F9B046883A2}" type="pres">
      <dgm:prSet presAssocID="{40F29471-168B-45A8-8B96-6332C9EAB398}" presName="sibTrans" presStyleCnt="0"/>
      <dgm:spPr/>
    </dgm:pt>
    <dgm:pt modelId="{FA2CABEA-460D-477F-83C6-451C50AA1865}" type="pres">
      <dgm:prSet presAssocID="{204C41CC-E85C-4E8E-9D7C-D25964778425}" presName="compositeNode" presStyleCnt="0">
        <dgm:presLayoutVars>
          <dgm:bulletEnabled val="1"/>
        </dgm:presLayoutVars>
      </dgm:prSet>
      <dgm:spPr/>
    </dgm:pt>
    <dgm:pt modelId="{C6F33361-DEEE-443C-A598-8F31E2D44CA9}" type="pres">
      <dgm:prSet presAssocID="{204C41CC-E85C-4E8E-9D7C-D25964778425}" presName="bgRect" presStyleLbl="bgAccFollowNode1" presStyleIdx="1" presStyleCnt="3"/>
      <dgm:spPr/>
    </dgm:pt>
    <dgm:pt modelId="{173AFE22-2614-4F7E-AB9A-FCFF42E374B6}" type="pres">
      <dgm:prSet presAssocID="{7BF453FD-4219-44F6-BAD4-6AB4F000D779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8ADE6742-C153-49F3-8261-F01A4B1FAC1B}" type="pres">
      <dgm:prSet presAssocID="{204C41CC-E85C-4E8E-9D7C-D25964778425}" presName="bottomLine" presStyleLbl="alignNode1" presStyleIdx="3" presStyleCnt="6">
        <dgm:presLayoutVars/>
      </dgm:prSet>
      <dgm:spPr/>
    </dgm:pt>
    <dgm:pt modelId="{4284E7E5-B296-4A48-8D4B-85EBC46433BE}" type="pres">
      <dgm:prSet presAssocID="{204C41CC-E85C-4E8E-9D7C-D25964778425}" presName="nodeText" presStyleLbl="bgAccFollowNode1" presStyleIdx="1" presStyleCnt="3">
        <dgm:presLayoutVars>
          <dgm:bulletEnabled val="1"/>
        </dgm:presLayoutVars>
      </dgm:prSet>
      <dgm:spPr/>
    </dgm:pt>
    <dgm:pt modelId="{8468199F-4893-44E6-A75E-E5E51C32AA22}" type="pres">
      <dgm:prSet presAssocID="{7BF453FD-4219-44F6-BAD4-6AB4F000D779}" presName="sibTrans" presStyleCnt="0"/>
      <dgm:spPr/>
    </dgm:pt>
    <dgm:pt modelId="{ED418BDB-C309-44DD-9027-355B13FF1E56}" type="pres">
      <dgm:prSet presAssocID="{7DCEA015-8DD8-4DDB-9D23-15D93E608046}" presName="compositeNode" presStyleCnt="0">
        <dgm:presLayoutVars>
          <dgm:bulletEnabled val="1"/>
        </dgm:presLayoutVars>
      </dgm:prSet>
      <dgm:spPr/>
    </dgm:pt>
    <dgm:pt modelId="{B883FB6F-29ED-4C9A-A8A0-4905973D0B05}" type="pres">
      <dgm:prSet presAssocID="{7DCEA015-8DD8-4DDB-9D23-15D93E608046}" presName="bgRect" presStyleLbl="bgAccFollowNode1" presStyleIdx="2" presStyleCnt="3"/>
      <dgm:spPr/>
    </dgm:pt>
    <dgm:pt modelId="{94638A2C-2761-4A3B-9E23-D5FB6DC903BF}" type="pres">
      <dgm:prSet presAssocID="{5A0E671F-CB25-4B4E-910F-0AB54A19360A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F4DD3379-E197-46D9-974C-3DC5185D794F}" type="pres">
      <dgm:prSet presAssocID="{7DCEA015-8DD8-4DDB-9D23-15D93E608046}" presName="bottomLine" presStyleLbl="alignNode1" presStyleIdx="5" presStyleCnt="6">
        <dgm:presLayoutVars/>
      </dgm:prSet>
      <dgm:spPr/>
    </dgm:pt>
    <dgm:pt modelId="{D1153939-FD2A-4C95-B301-20A7B1D6F9D7}" type="pres">
      <dgm:prSet presAssocID="{7DCEA015-8DD8-4DDB-9D23-15D93E608046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E1E47412-5211-44A0-89BC-632094F2BDF2}" type="presOf" srcId="{7DCEA015-8DD8-4DDB-9D23-15D93E608046}" destId="{B883FB6F-29ED-4C9A-A8A0-4905973D0B05}" srcOrd="0" destOrd="0" presId="urn:microsoft.com/office/officeart/2016/7/layout/BasicLinearProcessNumbered"/>
    <dgm:cxn modelId="{C7D0C814-9C8B-45C3-BD1E-805F653FFCEF}" type="presOf" srcId="{DA43EB29-83D4-4F19-9042-078554FE0723}" destId="{EFFCAC75-20CB-4964-8693-6DC7CCD1E05C}" srcOrd="0" destOrd="0" presId="urn:microsoft.com/office/officeart/2016/7/layout/BasicLinearProcessNumbered"/>
    <dgm:cxn modelId="{72689774-B7A6-4E67-8CF4-011686298462}" type="presOf" srcId="{40F29471-168B-45A8-8B96-6332C9EAB398}" destId="{78C9BE8B-498C-42D9-8932-6E157349F908}" srcOrd="0" destOrd="0" presId="urn:microsoft.com/office/officeart/2016/7/layout/BasicLinearProcessNumbered"/>
    <dgm:cxn modelId="{0B20F075-071A-43E9-A46E-9954C80BDA18}" srcId="{C3F44F78-964E-4761-BC7E-4DFE5DCE7F08}" destId="{7DCEA015-8DD8-4DDB-9D23-15D93E608046}" srcOrd="2" destOrd="0" parTransId="{178B65C9-2B3E-4135-8FC2-CC9A9F335F76}" sibTransId="{5A0E671F-CB25-4B4E-910F-0AB54A19360A}"/>
    <dgm:cxn modelId="{F1DBFE78-9631-4946-8E58-8ADFEB978F12}" type="presOf" srcId="{DA43EB29-83D4-4F19-9042-078554FE0723}" destId="{EA035312-20C9-4729-8C65-C67555630F3F}" srcOrd="1" destOrd="0" presId="urn:microsoft.com/office/officeart/2016/7/layout/BasicLinearProcessNumbered"/>
    <dgm:cxn modelId="{DF59259C-4647-497A-8532-FD7D0EDDC1E8}" type="presOf" srcId="{7DCEA015-8DD8-4DDB-9D23-15D93E608046}" destId="{D1153939-FD2A-4C95-B301-20A7B1D6F9D7}" srcOrd="1" destOrd="0" presId="urn:microsoft.com/office/officeart/2016/7/layout/BasicLinearProcessNumbered"/>
    <dgm:cxn modelId="{D087C5A5-66B2-4FAD-BE24-27EFA17892BC}" type="presOf" srcId="{5A0E671F-CB25-4B4E-910F-0AB54A19360A}" destId="{94638A2C-2761-4A3B-9E23-D5FB6DC903BF}" srcOrd="0" destOrd="0" presId="urn:microsoft.com/office/officeart/2016/7/layout/BasicLinearProcessNumbered"/>
    <dgm:cxn modelId="{ADEF43B1-7544-4B39-9C54-AD9982372ED8}" srcId="{C3F44F78-964E-4761-BC7E-4DFE5DCE7F08}" destId="{DA43EB29-83D4-4F19-9042-078554FE0723}" srcOrd="0" destOrd="0" parTransId="{3E05DA8F-FE3B-44B1-B694-0F61FFE5952D}" sibTransId="{40F29471-168B-45A8-8B96-6332C9EAB398}"/>
    <dgm:cxn modelId="{864E2ED5-FBAF-4D1C-A102-1B4A1DB6A4D1}" srcId="{C3F44F78-964E-4761-BC7E-4DFE5DCE7F08}" destId="{204C41CC-E85C-4E8E-9D7C-D25964778425}" srcOrd="1" destOrd="0" parTransId="{CA926860-F076-428F-964F-8D50228420ED}" sibTransId="{7BF453FD-4219-44F6-BAD4-6AB4F000D779}"/>
    <dgm:cxn modelId="{6D3BE1D9-81C2-4B44-8AA9-BA3164E28D5A}" type="presOf" srcId="{204C41CC-E85C-4E8E-9D7C-D25964778425}" destId="{C6F33361-DEEE-443C-A598-8F31E2D44CA9}" srcOrd="0" destOrd="0" presId="urn:microsoft.com/office/officeart/2016/7/layout/BasicLinearProcessNumbered"/>
    <dgm:cxn modelId="{93B51EDF-BE18-41ED-92EB-20F34616CAA3}" type="presOf" srcId="{7BF453FD-4219-44F6-BAD4-6AB4F000D779}" destId="{173AFE22-2614-4F7E-AB9A-FCFF42E374B6}" srcOrd="0" destOrd="0" presId="urn:microsoft.com/office/officeart/2016/7/layout/BasicLinearProcessNumbered"/>
    <dgm:cxn modelId="{ADE1BBF4-7FC4-4519-B160-015B673FF36D}" type="presOf" srcId="{204C41CC-E85C-4E8E-9D7C-D25964778425}" destId="{4284E7E5-B296-4A48-8D4B-85EBC46433BE}" srcOrd="1" destOrd="0" presId="urn:microsoft.com/office/officeart/2016/7/layout/BasicLinearProcessNumbered"/>
    <dgm:cxn modelId="{45D9B2FB-2A1F-40CE-B1DA-54FD65AF5567}" type="presOf" srcId="{C3F44F78-964E-4761-BC7E-4DFE5DCE7F08}" destId="{186D61A7-33CE-4C65-B383-1F63DE1351AF}" srcOrd="0" destOrd="0" presId="urn:microsoft.com/office/officeart/2016/7/layout/BasicLinearProcessNumbered"/>
    <dgm:cxn modelId="{25F61DB4-CD89-4F49-885D-45D0AD3C9F5F}" type="presParOf" srcId="{186D61A7-33CE-4C65-B383-1F63DE1351AF}" destId="{9ACEB350-07D2-49C1-8726-7714473934E6}" srcOrd="0" destOrd="0" presId="urn:microsoft.com/office/officeart/2016/7/layout/BasicLinearProcessNumbered"/>
    <dgm:cxn modelId="{7E3AD832-9F44-41D0-9BCA-25C11688B01D}" type="presParOf" srcId="{9ACEB350-07D2-49C1-8726-7714473934E6}" destId="{EFFCAC75-20CB-4964-8693-6DC7CCD1E05C}" srcOrd="0" destOrd="0" presId="urn:microsoft.com/office/officeart/2016/7/layout/BasicLinearProcessNumbered"/>
    <dgm:cxn modelId="{72BA556C-1FEF-48C7-B547-CD8B7BBC71AD}" type="presParOf" srcId="{9ACEB350-07D2-49C1-8726-7714473934E6}" destId="{78C9BE8B-498C-42D9-8932-6E157349F908}" srcOrd="1" destOrd="0" presId="urn:microsoft.com/office/officeart/2016/7/layout/BasicLinearProcessNumbered"/>
    <dgm:cxn modelId="{F2562920-2FDC-4FB5-A119-047A913DCBD3}" type="presParOf" srcId="{9ACEB350-07D2-49C1-8726-7714473934E6}" destId="{9D3F2798-6DD4-40BB-AB21-1598B354E5AD}" srcOrd="2" destOrd="0" presId="urn:microsoft.com/office/officeart/2016/7/layout/BasicLinearProcessNumbered"/>
    <dgm:cxn modelId="{77896A41-6915-44F1-B45D-E3C692DD057D}" type="presParOf" srcId="{9ACEB350-07D2-49C1-8726-7714473934E6}" destId="{EA035312-20C9-4729-8C65-C67555630F3F}" srcOrd="3" destOrd="0" presId="urn:microsoft.com/office/officeart/2016/7/layout/BasicLinearProcessNumbered"/>
    <dgm:cxn modelId="{C86BD819-12A6-4A5B-82B8-6422CC135C38}" type="presParOf" srcId="{186D61A7-33CE-4C65-B383-1F63DE1351AF}" destId="{18415B0F-3C64-41A4-98C7-3F9B046883A2}" srcOrd="1" destOrd="0" presId="urn:microsoft.com/office/officeart/2016/7/layout/BasicLinearProcessNumbered"/>
    <dgm:cxn modelId="{D4E0F159-2A58-4C00-8D21-65032B68C6D6}" type="presParOf" srcId="{186D61A7-33CE-4C65-B383-1F63DE1351AF}" destId="{FA2CABEA-460D-477F-83C6-451C50AA1865}" srcOrd="2" destOrd="0" presId="urn:microsoft.com/office/officeart/2016/7/layout/BasicLinearProcessNumbered"/>
    <dgm:cxn modelId="{45011521-C2D4-43CD-9F8E-186DC4092C35}" type="presParOf" srcId="{FA2CABEA-460D-477F-83C6-451C50AA1865}" destId="{C6F33361-DEEE-443C-A598-8F31E2D44CA9}" srcOrd="0" destOrd="0" presId="urn:microsoft.com/office/officeart/2016/7/layout/BasicLinearProcessNumbered"/>
    <dgm:cxn modelId="{AC32E606-898B-4236-937B-DC3DCF8DA7A3}" type="presParOf" srcId="{FA2CABEA-460D-477F-83C6-451C50AA1865}" destId="{173AFE22-2614-4F7E-AB9A-FCFF42E374B6}" srcOrd="1" destOrd="0" presId="urn:microsoft.com/office/officeart/2016/7/layout/BasicLinearProcessNumbered"/>
    <dgm:cxn modelId="{5479243E-6AD3-4C0F-B749-042998DC5430}" type="presParOf" srcId="{FA2CABEA-460D-477F-83C6-451C50AA1865}" destId="{8ADE6742-C153-49F3-8261-F01A4B1FAC1B}" srcOrd="2" destOrd="0" presId="urn:microsoft.com/office/officeart/2016/7/layout/BasicLinearProcessNumbered"/>
    <dgm:cxn modelId="{953C3B2C-0DF4-4C8A-9804-44FB86394DA9}" type="presParOf" srcId="{FA2CABEA-460D-477F-83C6-451C50AA1865}" destId="{4284E7E5-B296-4A48-8D4B-85EBC46433BE}" srcOrd="3" destOrd="0" presId="urn:microsoft.com/office/officeart/2016/7/layout/BasicLinearProcessNumbered"/>
    <dgm:cxn modelId="{0C6294A0-5BC6-4664-BB20-406489FA3D4A}" type="presParOf" srcId="{186D61A7-33CE-4C65-B383-1F63DE1351AF}" destId="{8468199F-4893-44E6-A75E-E5E51C32AA22}" srcOrd="3" destOrd="0" presId="urn:microsoft.com/office/officeart/2016/7/layout/BasicLinearProcessNumbered"/>
    <dgm:cxn modelId="{CDAE1CB7-0BB4-4A19-A8C4-C8C15AEAA794}" type="presParOf" srcId="{186D61A7-33CE-4C65-B383-1F63DE1351AF}" destId="{ED418BDB-C309-44DD-9027-355B13FF1E56}" srcOrd="4" destOrd="0" presId="urn:microsoft.com/office/officeart/2016/7/layout/BasicLinearProcessNumbered"/>
    <dgm:cxn modelId="{62020BCD-22A3-4AF8-B938-49474D930002}" type="presParOf" srcId="{ED418BDB-C309-44DD-9027-355B13FF1E56}" destId="{B883FB6F-29ED-4C9A-A8A0-4905973D0B05}" srcOrd="0" destOrd="0" presId="urn:microsoft.com/office/officeart/2016/7/layout/BasicLinearProcessNumbered"/>
    <dgm:cxn modelId="{20383258-9433-430B-8A93-0ED676F8BD6B}" type="presParOf" srcId="{ED418BDB-C309-44DD-9027-355B13FF1E56}" destId="{94638A2C-2761-4A3B-9E23-D5FB6DC903BF}" srcOrd="1" destOrd="0" presId="urn:microsoft.com/office/officeart/2016/7/layout/BasicLinearProcessNumbered"/>
    <dgm:cxn modelId="{25219D87-C42C-4998-8B99-37450A66236A}" type="presParOf" srcId="{ED418BDB-C309-44DD-9027-355B13FF1E56}" destId="{F4DD3379-E197-46D9-974C-3DC5185D794F}" srcOrd="2" destOrd="0" presId="urn:microsoft.com/office/officeart/2016/7/layout/BasicLinearProcessNumbered"/>
    <dgm:cxn modelId="{7655849E-9802-47D9-8DF7-C85DC6DDFF36}" type="presParOf" srcId="{ED418BDB-C309-44DD-9027-355B13FF1E56}" destId="{D1153939-FD2A-4C95-B301-20A7B1D6F9D7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C4CCAC8-E5E1-4807-83F3-FB17FAEC5219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383A0C2-D801-4056-89A7-058D331D00D9}">
      <dgm:prSet phldrT="[Text]" phldr="0"/>
      <dgm:spPr/>
      <dgm:t>
        <a:bodyPr/>
        <a:lstStyle/>
        <a:p>
          <a:r>
            <a:rPr lang="en-GB" dirty="0"/>
            <a:t>Informed consent</a:t>
          </a:r>
        </a:p>
      </dgm:t>
    </dgm:pt>
    <dgm:pt modelId="{8F10DA01-AE98-4F48-8715-F2026381A246}" type="parTrans" cxnId="{16851753-5A8E-485E-88F9-9CA46D107253}">
      <dgm:prSet/>
      <dgm:spPr/>
      <dgm:t>
        <a:bodyPr/>
        <a:lstStyle/>
        <a:p>
          <a:endParaRPr lang="en-GB"/>
        </a:p>
      </dgm:t>
    </dgm:pt>
    <dgm:pt modelId="{DDBF3E54-48B5-4879-8062-A4B95250EB3E}" type="sibTrans" cxnId="{16851753-5A8E-485E-88F9-9CA46D107253}">
      <dgm:prSet/>
      <dgm:spPr/>
      <dgm:t>
        <a:bodyPr/>
        <a:lstStyle/>
        <a:p>
          <a:endParaRPr lang="en-GB"/>
        </a:p>
      </dgm:t>
    </dgm:pt>
    <dgm:pt modelId="{0A812790-33E0-41F2-9798-436EE68F621A}">
      <dgm:prSet phldrT="[Text]" phldr="0"/>
      <dgm:spPr/>
      <dgm:t>
        <a:bodyPr/>
        <a:lstStyle/>
        <a:p>
          <a:r>
            <a:rPr lang="en-GB" dirty="0"/>
            <a:t>Voluntary Participation</a:t>
          </a:r>
        </a:p>
      </dgm:t>
    </dgm:pt>
    <dgm:pt modelId="{964E6C0C-26BC-4A51-B664-2539CD2431FB}" type="parTrans" cxnId="{511CB4DC-5F7B-4FEB-B5CC-7351376301D1}">
      <dgm:prSet/>
      <dgm:spPr/>
      <dgm:t>
        <a:bodyPr/>
        <a:lstStyle/>
        <a:p>
          <a:endParaRPr lang="en-GB"/>
        </a:p>
      </dgm:t>
    </dgm:pt>
    <dgm:pt modelId="{E8E4D245-2EC5-4EF6-BD94-7EB7B6D554F6}" type="sibTrans" cxnId="{511CB4DC-5F7B-4FEB-B5CC-7351376301D1}">
      <dgm:prSet/>
      <dgm:spPr/>
      <dgm:t>
        <a:bodyPr/>
        <a:lstStyle/>
        <a:p>
          <a:endParaRPr lang="en-GB"/>
        </a:p>
      </dgm:t>
    </dgm:pt>
    <dgm:pt modelId="{04432F2F-D434-40A5-9820-6CAD869255AA}">
      <dgm:prSet phldrT="[Text]" phldr="0"/>
      <dgm:spPr/>
      <dgm:t>
        <a:bodyPr/>
        <a:lstStyle/>
        <a:p>
          <a:r>
            <a:rPr lang="en-GB" dirty="0"/>
            <a:t>Confidentiality</a:t>
          </a:r>
        </a:p>
      </dgm:t>
    </dgm:pt>
    <dgm:pt modelId="{9133600B-5150-4CAA-9F0D-6F9F8EF235B1}" type="parTrans" cxnId="{1EBB82C8-497F-4B1E-92DB-0F913AD1CC43}">
      <dgm:prSet/>
      <dgm:spPr/>
      <dgm:t>
        <a:bodyPr/>
        <a:lstStyle/>
        <a:p>
          <a:endParaRPr lang="en-GB"/>
        </a:p>
      </dgm:t>
    </dgm:pt>
    <dgm:pt modelId="{C5CD0D2B-11D9-4B67-9A4B-360AB5894304}" type="sibTrans" cxnId="{1EBB82C8-497F-4B1E-92DB-0F913AD1CC43}">
      <dgm:prSet/>
      <dgm:spPr/>
      <dgm:t>
        <a:bodyPr/>
        <a:lstStyle/>
        <a:p>
          <a:endParaRPr lang="en-GB"/>
        </a:p>
      </dgm:t>
    </dgm:pt>
    <dgm:pt modelId="{84DD54D4-E77F-467F-B867-9AB151F068D0}">
      <dgm:prSet phldrT="[Text]" phldr="0"/>
      <dgm:spPr/>
      <dgm:t>
        <a:bodyPr/>
        <a:lstStyle/>
        <a:p>
          <a:r>
            <a:rPr lang="en-GB" dirty="0"/>
            <a:t>Protection from harm</a:t>
          </a:r>
        </a:p>
      </dgm:t>
    </dgm:pt>
    <dgm:pt modelId="{C1B59CAD-966A-44CA-91E9-BE8F79B15814}" type="parTrans" cxnId="{D338815A-7DC8-41A0-88F7-C5BC650AFCF1}">
      <dgm:prSet/>
      <dgm:spPr/>
      <dgm:t>
        <a:bodyPr/>
        <a:lstStyle/>
        <a:p>
          <a:endParaRPr lang="en-GB"/>
        </a:p>
      </dgm:t>
    </dgm:pt>
    <dgm:pt modelId="{AE8B3FC1-363A-4E05-BC3C-5FEE2BC96803}" type="sibTrans" cxnId="{D338815A-7DC8-41A0-88F7-C5BC650AFCF1}">
      <dgm:prSet/>
      <dgm:spPr/>
      <dgm:t>
        <a:bodyPr/>
        <a:lstStyle/>
        <a:p>
          <a:endParaRPr lang="en-GB"/>
        </a:p>
      </dgm:t>
    </dgm:pt>
    <dgm:pt modelId="{B310D9B2-54FA-4612-AFD0-B0B499756519}">
      <dgm:prSet phldrT="[Text]" phldr="0"/>
      <dgm:spPr/>
      <dgm:t>
        <a:bodyPr/>
        <a:lstStyle/>
        <a:p>
          <a:r>
            <a:rPr lang="en-GB" dirty="0"/>
            <a:t>Anonymity</a:t>
          </a:r>
        </a:p>
      </dgm:t>
    </dgm:pt>
    <dgm:pt modelId="{C50328E3-61C1-4A54-82B6-088022E2B7BF}" type="parTrans" cxnId="{9E430242-A80E-4ED3-A1C4-2D6DDD45B5E4}">
      <dgm:prSet/>
      <dgm:spPr/>
      <dgm:t>
        <a:bodyPr/>
        <a:lstStyle/>
        <a:p>
          <a:endParaRPr lang="en-GB"/>
        </a:p>
      </dgm:t>
    </dgm:pt>
    <dgm:pt modelId="{E1C4E920-A4CE-4752-8DCF-DDEA90E02E5F}" type="sibTrans" cxnId="{9E430242-A80E-4ED3-A1C4-2D6DDD45B5E4}">
      <dgm:prSet/>
      <dgm:spPr/>
      <dgm:t>
        <a:bodyPr/>
        <a:lstStyle/>
        <a:p>
          <a:endParaRPr lang="en-GB"/>
        </a:p>
      </dgm:t>
    </dgm:pt>
    <dgm:pt modelId="{4D9AD869-08D9-4C97-BF26-6D8F7645BDE9}" type="pres">
      <dgm:prSet presAssocID="{7C4CCAC8-E5E1-4807-83F3-FB17FAEC5219}" presName="vert0" presStyleCnt="0">
        <dgm:presLayoutVars>
          <dgm:dir/>
          <dgm:animOne val="branch"/>
          <dgm:animLvl val="lvl"/>
        </dgm:presLayoutVars>
      </dgm:prSet>
      <dgm:spPr/>
    </dgm:pt>
    <dgm:pt modelId="{488335C2-A7A2-44F3-8193-08CB9C518804}" type="pres">
      <dgm:prSet presAssocID="{6383A0C2-D801-4056-89A7-058D331D00D9}" presName="thickLine" presStyleLbl="alignNode1" presStyleIdx="0" presStyleCnt="5"/>
      <dgm:spPr/>
    </dgm:pt>
    <dgm:pt modelId="{3631FFF6-1784-447C-B8C6-5C8F77B004B6}" type="pres">
      <dgm:prSet presAssocID="{6383A0C2-D801-4056-89A7-058D331D00D9}" presName="horz1" presStyleCnt="0"/>
      <dgm:spPr/>
    </dgm:pt>
    <dgm:pt modelId="{14E14270-740C-4C43-B09E-453B9B3CFF42}" type="pres">
      <dgm:prSet presAssocID="{6383A0C2-D801-4056-89A7-058D331D00D9}" presName="tx1" presStyleLbl="revTx" presStyleIdx="0" presStyleCnt="5"/>
      <dgm:spPr/>
    </dgm:pt>
    <dgm:pt modelId="{6C3AD485-0B93-44D8-83B7-9330EE83CAB0}" type="pres">
      <dgm:prSet presAssocID="{6383A0C2-D801-4056-89A7-058D331D00D9}" presName="vert1" presStyleCnt="0"/>
      <dgm:spPr/>
    </dgm:pt>
    <dgm:pt modelId="{12756545-6BD0-42F3-941F-639098E37A12}" type="pres">
      <dgm:prSet presAssocID="{0A812790-33E0-41F2-9798-436EE68F621A}" presName="thickLine" presStyleLbl="alignNode1" presStyleIdx="1" presStyleCnt="5"/>
      <dgm:spPr/>
    </dgm:pt>
    <dgm:pt modelId="{3ACAF34A-C832-428F-ACF5-3D10E4DE58EF}" type="pres">
      <dgm:prSet presAssocID="{0A812790-33E0-41F2-9798-436EE68F621A}" presName="horz1" presStyleCnt="0"/>
      <dgm:spPr/>
    </dgm:pt>
    <dgm:pt modelId="{F046547D-650F-45A1-943C-4D4CB8719CCC}" type="pres">
      <dgm:prSet presAssocID="{0A812790-33E0-41F2-9798-436EE68F621A}" presName="tx1" presStyleLbl="revTx" presStyleIdx="1" presStyleCnt="5"/>
      <dgm:spPr/>
    </dgm:pt>
    <dgm:pt modelId="{534AA2F3-60E1-495A-A124-6BD147F2F508}" type="pres">
      <dgm:prSet presAssocID="{0A812790-33E0-41F2-9798-436EE68F621A}" presName="vert1" presStyleCnt="0"/>
      <dgm:spPr/>
    </dgm:pt>
    <dgm:pt modelId="{D34109D4-CFC0-4C86-BD8C-74565A13F047}" type="pres">
      <dgm:prSet presAssocID="{04432F2F-D434-40A5-9820-6CAD869255AA}" presName="thickLine" presStyleLbl="alignNode1" presStyleIdx="2" presStyleCnt="5"/>
      <dgm:spPr/>
    </dgm:pt>
    <dgm:pt modelId="{C778E5B7-E01E-4DC4-B48C-ECEA2DD5BF12}" type="pres">
      <dgm:prSet presAssocID="{04432F2F-D434-40A5-9820-6CAD869255AA}" presName="horz1" presStyleCnt="0"/>
      <dgm:spPr/>
    </dgm:pt>
    <dgm:pt modelId="{6683C42F-DCAC-45A1-AA2D-9AC1D4D45680}" type="pres">
      <dgm:prSet presAssocID="{04432F2F-D434-40A5-9820-6CAD869255AA}" presName="tx1" presStyleLbl="revTx" presStyleIdx="2" presStyleCnt="5"/>
      <dgm:spPr/>
    </dgm:pt>
    <dgm:pt modelId="{AB209812-1561-4A81-9B1A-0667D71B32D6}" type="pres">
      <dgm:prSet presAssocID="{04432F2F-D434-40A5-9820-6CAD869255AA}" presName="vert1" presStyleCnt="0"/>
      <dgm:spPr/>
    </dgm:pt>
    <dgm:pt modelId="{72CE9F65-B3D0-409E-9F42-03E8A5795D46}" type="pres">
      <dgm:prSet presAssocID="{84DD54D4-E77F-467F-B867-9AB151F068D0}" presName="thickLine" presStyleLbl="alignNode1" presStyleIdx="3" presStyleCnt="5"/>
      <dgm:spPr/>
    </dgm:pt>
    <dgm:pt modelId="{A74E997D-7834-4716-81EE-14C8CC0BAC49}" type="pres">
      <dgm:prSet presAssocID="{84DD54D4-E77F-467F-B867-9AB151F068D0}" presName="horz1" presStyleCnt="0"/>
      <dgm:spPr/>
    </dgm:pt>
    <dgm:pt modelId="{FA6424AE-D114-4002-9B3C-16DC75D2757B}" type="pres">
      <dgm:prSet presAssocID="{84DD54D4-E77F-467F-B867-9AB151F068D0}" presName="tx1" presStyleLbl="revTx" presStyleIdx="3" presStyleCnt="5"/>
      <dgm:spPr/>
    </dgm:pt>
    <dgm:pt modelId="{EEDD73A6-817F-486F-8EFA-FCD2F381BDE9}" type="pres">
      <dgm:prSet presAssocID="{84DD54D4-E77F-467F-B867-9AB151F068D0}" presName="vert1" presStyleCnt="0"/>
      <dgm:spPr/>
    </dgm:pt>
    <dgm:pt modelId="{CF397DC2-1B23-480E-846E-6041AD05139C}" type="pres">
      <dgm:prSet presAssocID="{B310D9B2-54FA-4612-AFD0-B0B499756519}" presName="thickLine" presStyleLbl="alignNode1" presStyleIdx="4" presStyleCnt="5"/>
      <dgm:spPr/>
    </dgm:pt>
    <dgm:pt modelId="{8A2B70D9-A4E1-4561-8CB4-460F48B439C6}" type="pres">
      <dgm:prSet presAssocID="{B310D9B2-54FA-4612-AFD0-B0B499756519}" presName="horz1" presStyleCnt="0"/>
      <dgm:spPr/>
    </dgm:pt>
    <dgm:pt modelId="{3067B893-8A7D-4591-A796-FF147F0D13F4}" type="pres">
      <dgm:prSet presAssocID="{B310D9B2-54FA-4612-AFD0-B0B499756519}" presName="tx1" presStyleLbl="revTx" presStyleIdx="4" presStyleCnt="5"/>
      <dgm:spPr/>
    </dgm:pt>
    <dgm:pt modelId="{F03CADF4-95FA-4DD2-BB92-EACDF5E8DABC}" type="pres">
      <dgm:prSet presAssocID="{B310D9B2-54FA-4612-AFD0-B0B499756519}" presName="vert1" presStyleCnt="0"/>
      <dgm:spPr/>
    </dgm:pt>
  </dgm:ptLst>
  <dgm:cxnLst>
    <dgm:cxn modelId="{9E430242-A80E-4ED3-A1C4-2D6DDD45B5E4}" srcId="{7C4CCAC8-E5E1-4807-83F3-FB17FAEC5219}" destId="{B310D9B2-54FA-4612-AFD0-B0B499756519}" srcOrd="4" destOrd="0" parTransId="{C50328E3-61C1-4A54-82B6-088022E2B7BF}" sibTransId="{E1C4E920-A4CE-4752-8DCF-DDEA90E02E5F}"/>
    <dgm:cxn modelId="{16851753-5A8E-485E-88F9-9CA46D107253}" srcId="{7C4CCAC8-E5E1-4807-83F3-FB17FAEC5219}" destId="{6383A0C2-D801-4056-89A7-058D331D00D9}" srcOrd="0" destOrd="0" parTransId="{8F10DA01-AE98-4F48-8715-F2026381A246}" sibTransId="{DDBF3E54-48B5-4879-8062-A4B95250EB3E}"/>
    <dgm:cxn modelId="{4EA61875-342D-4A0C-9C74-9990AB3F8AB7}" type="presOf" srcId="{84DD54D4-E77F-467F-B867-9AB151F068D0}" destId="{FA6424AE-D114-4002-9B3C-16DC75D2757B}" srcOrd="0" destOrd="0" presId="urn:microsoft.com/office/officeart/2008/layout/LinedList"/>
    <dgm:cxn modelId="{2D747179-25EF-4016-9629-74D5688138E5}" type="presOf" srcId="{0A812790-33E0-41F2-9798-436EE68F621A}" destId="{F046547D-650F-45A1-943C-4D4CB8719CCC}" srcOrd="0" destOrd="0" presId="urn:microsoft.com/office/officeart/2008/layout/LinedList"/>
    <dgm:cxn modelId="{43AA5A59-8DF1-4962-B77B-57DFF5DFDFFA}" type="presOf" srcId="{6383A0C2-D801-4056-89A7-058D331D00D9}" destId="{14E14270-740C-4C43-B09E-453B9B3CFF42}" srcOrd="0" destOrd="0" presId="urn:microsoft.com/office/officeart/2008/layout/LinedList"/>
    <dgm:cxn modelId="{88B2BC59-E4B1-4C32-8A9B-196F1C7AFE6B}" type="presOf" srcId="{04432F2F-D434-40A5-9820-6CAD869255AA}" destId="{6683C42F-DCAC-45A1-AA2D-9AC1D4D45680}" srcOrd="0" destOrd="0" presId="urn:microsoft.com/office/officeart/2008/layout/LinedList"/>
    <dgm:cxn modelId="{D338815A-7DC8-41A0-88F7-C5BC650AFCF1}" srcId="{7C4CCAC8-E5E1-4807-83F3-FB17FAEC5219}" destId="{84DD54D4-E77F-467F-B867-9AB151F068D0}" srcOrd="3" destOrd="0" parTransId="{C1B59CAD-966A-44CA-91E9-BE8F79B15814}" sibTransId="{AE8B3FC1-363A-4E05-BC3C-5FEE2BC96803}"/>
    <dgm:cxn modelId="{1EBB82C8-497F-4B1E-92DB-0F913AD1CC43}" srcId="{7C4CCAC8-E5E1-4807-83F3-FB17FAEC5219}" destId="{04432F2F-D434-40A5-9820-6CAD869255AA}" srcOrd="2" destOrd="0" parTransId="{9133600B-5150-4CAA-9F0D-6F9F8EF235B1}" sibTransId="{C5CD0D2B-11D9-4B67-9A4B-360AB5894304}"/>
    <dgm:cxn modelId="{511CB4DC-5F7B-4FEB-B5CC-7351376301D1}" srcId="{7C4CCAC8-E5E1-4807-83F3-FB17FAEC5219}" destId="{0A812790-33E0-41F2-9798-436EE68F621A}" srcOrd="1" destOrd="0" parTransId="{964E6C0C-26BC-4A51-B664-2539CD2431FB}" sibTransId="{E8E4D245-2EC5-4EF6-BD94-7EB7B6D554F6}"/>
    <dgm:cxn modelId="{821438EB-A6F3-4C5F-9A5E-09C54033308B}" type="presOf" srcId="{B310D9B2-54FA-4612-AFD0-B0B499756519}" destId="{3067B893-8A7D-4591-A796-FF147F0D13F4}" srcOrd="0" destOrd="0" presId="urn:microsoft.com/office/officeart/2008/layout/LinedList"/>
    <dgm:cxn modelId="{E650FEFF-1AF2-40FF-A295-12B36A34D95E}" type="presOf" srcId="{7C4CCAC8-E5E1-4807-83F3-FB17FAEC5219}" destId="{4D9AD869-08D9-4C97-BF26-6D8F7645BDE9}" srcOrd="0" destOrd="0" presId="urn:microsoft.com/office/officeart/2008/layout/LinedList"/>
    <dgm:cxn modelId="{E85DC81C-321F-469E-9F23-12E9CA5D120F}" type="presParOf" srcId="{4D9AD869-08D9-4C97-BF26-6D8F7645BDE9}" destId="{488335C2-A7A2-44F3-8193-08CB9C518804}" srcOrd="0" destOrd="0" presId="urn:microsoft.com/office/officeart/2008/layout/LinedList"/>
    <dgm:cxn modelId="{C2ED9BFC-1FC0-4416-9D4F-136423BE7D2A}" type="presParOf" srcId="{4D9AD869-08D9-4C97-BF26-6D8F7645BDE9}" destId="{3631FFF6-1784-447C-B8C6-5C8F77B004B6}" srcOrd="1" destOrd="0" presId="urn:microsoft.com/office/officeart/2008/layout/LinedList"/>
    <dgm:cxn modelId="{C7990664-4C7D-44AB-8EE3-5138463DBB3D}" type="presParOf" srcId="{3631FFF6-1784-447C-B8C6-5C8F77B004B6}" destId="{14E14270-740C-4C43-B09E-453B9B3CFF42}" srcOrd="0" destOrd="0" presId="urn:microsoft.com/office/officeart/2008/layout/LinedList"/>
    <dgm:cxn modelId="{FF54D220-B00F-4607-BEBC-0B57FC2C9A77}" type="presParOf" srcId="{3631FFF6-1784-447C-B8C6-5C8F77B004B6}" destId="{6C3AD485-0B93-44D8-83B7-9330EE83CAB0}" srcOrd="1" destOrd="0" presId="urn:microsoft.com/office/officeart/2008/layout/LinedList"/>
    <dgm:cxn modelId="{B29784E9-DAE0-4121-A206-698AC8E30409}" type="presParOf" srcId="{4D9AD869-08D9-4C97-BF26-6D8F7645BDE9}" destId="{12756545-6BD0-42F3-941F-639098E37A12}" srcOrd="2" destOrd="0" presId="urn:microsoft.com/office/officeart/2008/layout/LinedList"/>
    <dgm:cxn modelId="{C0D01398-2F6D-4ACC-8F98-5C56354FC777}" type="presParOf" srcId="{4D9AD869-08D9-4C97-BF26-6D8F7645BDE9}" destId="{3ACAF34A-C832-428F-ACF5-3D10E4DE58EF}" srcOrd="3" destOrd="0" presId="urn:microsoft.com/office/officeart/2008/layout/LinedList"/>
    <dgm:cxn modelId="{01C58194-4ED8-42D9-9216-DF90EA42B066}" type="presParOf" srcId="{3ACAF34A-C832-428F-ACF5-3D10E4DE58EF}" destId="{F046547D-650F-45A1-943C-4D4CB8719CCC}" srcOrd="0" destOrd="0" presId="urn:microsoft.com/office/officeart/2008/layout/LinedList"/>
    <dgm:cxn modelId="{9B950A7A-6039-49D4-A163-661DA07982FC}" type="presParOf" srcId="{3ACAF34A-C832-428F-ACF5-3D10E4DE58EF}" destId="{534AA2F3-60E1-495A-A124-6BD147F2F508}" srcOrd="1" destOrd="0" presId="urn:microsoft.com/office/officeart/2008/layout/LinedList"/>
    <dgm:cxn modelId="{E029B954-B5EB-48DF-9A7F-D1CA3459FC48}" type="presParOf" srcId="{4D9AD869-08D9-4C97-BF26-6D8F7645BDE9}" destId="{D34109D4-CFC0-4C86-BD8C-74565A13F047}" srcOrd="4" destOrd="0" presId="urn:microsoft.com/office/officeart/2008/layout/LinedList"/>
    <dgm:cxn modelId="{E26995CF-2C13-4CA0-A4D6-8AFC5B4BEFBF}" type="presParOf" srcId="{4D9AD869-08D9-4C97-BF26-6D8F7645BDE9}" destId="{C778E5B7-E01E-4DC4-B48C-ECEA2DD5BF12}" srcOrd="5" destOrd="0" presId="urn:microsoft.com/office/officeart/2008/layout/LinedList"/>
    <dgm:cxn modelId="{7947283B-A94F-42F5-823A-933F1E2C3C42}" type="presParOf" srcId="{C778E5B7-E01E-4DC4-B48C-ECEA2DD5BF12}" destId="{6683C42F-DCAC-45A1-AA2D-9AC1D4D45680}" srcOrd="0" destOrd="0" presId="urn:microsoft.com/office/officeart/2008/layout/LinedList"/>
    <dgm:cxn modelId="{A4978F71-89BA-469C-B9B2-7845BE476EF5}" type="presParOf" srcId="{C778E5B7-E01E-4DC4-B48C-ECEA2DD5BF12}" destId="{AB209812-1561-4A81-9B1A-0667D71B32D6}" srcOrd="1" destOrd="0" presId="urn:microsoft.com/office/officeart/2008/layout/LinedList"/>
    <dgm:cxn modelId="{BB740F48-EF4D-4D3D-B115-E105D0090FBF}" type="presParOf" srcId="{4D9AD869-08D9-4C97-BF26-6D8F7645BDE9}" destId="{72CE9F65-B3D0-409E-9F42-03E8A5795D46}" srcOrd="6" destOrd="0" presId="urn:microsoft.com/office/officeart/2008/layout/LinedList"/>
    <dgm:cxn modelId="{A65B3BAB-8E47-441F-A1E1-B60772FCFBAC}" type="presParOf" srcId="{4D9AD869-08D9-4C97-BF26-6D8F7645BDE9}" destId="{A74E997D-7834-4716-81EE-14C8CC0BAC49}" srcOrd="7" destOrd="0" presId="urn:microsoft.com/office/officeart/2008/layout/LinedList"/>
    <dgm:cxn modelId="{B914310F-41CD-40B5-8E89-B79EC48EBCA6}" type="presParOf" srcId="{A74E997D-7834-4716-81EE-14C8CC0BAC49}" destId="{FA6424AE-D114-4002-9B3C-16DC75D2757B}" srcOrd="0" destOrd="0" presId="urn:microsoft.com/office/officeart/2008/layout/LinedList"/>
    <dgm:cxn modelId="{D3956A4E-9644-474C-B371-F12D064F0555}" type="presParOf" srcId="{A74E997D-7834-4716-81EE-14C8CC0BAC49}" destId="{EEDD73A6-817F-486F-8EFA-FCD2F381BDE9}" srcOrd="1" destOrd="0" presId="urn:microsoft.com/office/officeart/2008/layout/LinedList"/>
    <dgm:cxn modelId="{CF829B9C-AE51-4299-A0A8-39C8799C69D4}" type="presParOf" srcId="{4D9AD869-08D9-4C97-BF26-6D8F7645BDE9}" destId="{CF397DC2-1B23-480E-846E-6041AD05139C}" srcOrd="8" destOrd="0" presId="urn:microsoft.com/office/officeart/2008/layout/LinedList"/>
    <dgm:cxn modelId="{A88FDEE8-1572-4167-B1E4-97645B71D61D}" type="presParOf" srcId="{4D9AD869-08D9-4C97-BF26-6D8F7645BDE9}" destId="{8A2B70D9-A4E1-4561-8CB4-460F48B439C6}" srcOrd="9" destOrd="0" presId="urn:microsoft.com/office/officeart/2008/layout/LinedList"/>
    <dgm:cxn modelId="{02D36C69-6FA5-44D0-ADB4-BDC80C86E405}" type="presParOf" srcId="{8A2B70D9-A4E1-4561-8CB4-460F48B439C6}" destId="{3067B893-8A7D-4591-A796-FF147F0D13F4}" srcOrd="0" destOrd="0" presId="urn:microsoft.com/office/officeart/2008/layout/LinedList"/>
    <dgm:cxn modelId="{7DBDFCC8-A2D3-4A19-A940-1093D71CC08E}" type="presParOf" srcId="{8A2B70D9-A4E1-4561-8CB4-460F48B439C6}" destId="{F03CADF4-95FA-4DD2-BB92-EACDF5E8DAB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2839660-5F30-49BF-8923-3812076A0E2C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7C4AE33-DD60-4E54-A8F0-64771D5C5EC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How long will data collection take?</a:t>
          </a:r>
        </a:p>
      </dgm:t>
    </dgm:pt>
    <dgm:pt modelId="{C42C8368-3DF1-4547-BE52-AC7EF1C18654}" type="parTrans" cxnId="{84259D41-F5CC-4223-9A20-34C173BDD479}">
      <dgm:prSet/>
      <dgm:spPr/>
      <dgm:t>
        <a:bodyPr/>
        <a:lstStyle/>
        <a:p>
          <a:endParaRPr lang="en-US"/>
        </a:p>
      </dgm:t>
    </dgm:pt>
    <dgm:pt modelId="{0C07D863-DC2C-4E20-8509-7C69FACB5969}" type="sibTrans" cxnId="{84259D41-F5CC-4223-9A20-34C173BDD479}">
      <dgm:prSet/>
      <dgm:spPr/>
      <dgm:t>
        <a:bodyPr/>
        <a:lstStyle/>
        <a:p>
          <a:endParaRPr lang="en-US"/>
        </a:p>
      </dgm:t>
    </dgm:pt>
    <dgm:pt modelId="{499982E1-02D9-4F74-9AB9-83CD04C296E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Do you have enough time for analysis and writing up?</a:t>
          </a:r>
        </a:p>
      </dgm:t>
    </dgm:pt>
    <dgm:pt modelId="{4D4D23B7-7C89-47A9-BE2A-C1C531D478E4}" type="parTrans" cxnId="{9CC4A5E5-ECD6-40E1-BB3B-75FC0ED8344A}">
      <dgm:prSet/>
      <dgm:spPr/>
      <dgm:t>
        <a:bodyPr/>
        <a:lstStyle/>
        <a:p>
          <a:endParaRPr lang="en-US"/>
        </a:p>
      </dgm:t>
    </dgm:pt>
    <dgm:pt modelId="{286D3F3F-3A64-41D0-BF0A-34D88F17B3FE}" type="sibTrans" cxnId="{9CC4A5E5-ECD6-40E1-BB3B-75FC0ED8344A}">
      <dgm:prSet/>
      <dgm:spPr/>
      <dgm:t>
        <a:bodyPr/>
        <a:lstStyle/>
        <a:p>
          <a:endParaRPr lang="en-US"/>
        </a:p>
      </dgm:t>
    </dgm:pt>
    <dgm:pt modelId="{101A2E27-0084-4864-8922-B8CBEFC057D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Set realistic deadlines to stay on track</a:t>
          </a:r>
        </a:p>
      </dgm:t>
    </dgm:pt>
    <dgm:pt modelId="{719CC90B-A53E-47FB-8800-BCB07175D39D}" type="parTrans" cxnId="{F832A747-E79C-4789-BA08-798ECAE3FBA5}">
      <dgm:prSet/>
      <dgm:spPr/>
      <dgm:t>
        <a:bodyPr/>
        <a:lstStyle/>
        <a:p>
          <a:endParaRPr lang="en-US"/>
        </a:p>
      </dgm:t>
    </dgm:pt>
    <dgm:pt modelId="{EF4A26CF-B278-4E93-90A4-1FF010E16FB1}" type="sibTrans" cxnId="{F832A747-E79C-4789-BA08-798ECAE3FBA5}">
      <dgm:prSet/>
      <dgm:spPr/>
      <dgm:t>
        <a:bodyPr/>
        <a:lstStyle/>
        <a:p>
          <a:endParaRPr lang="en-US"/>
        </a:p>
      </dgm:t>
    </dgm:pt>
    <dgm:pt modelId="{4AA109AF-7927-41F8-B841-99F00E1524CB}" type="pres">
      <dgm:prSet presAssocID="{F2839660-5F30-49BF-8923-3812076A0E2C}" presName="root" presStyleCnt="0">
        <dgm:presLayoutVars>
          <dgm:dir/>
          <dgm:resizeHandles val="exact"/>
        </dgm:presLayoutVars>
      </dgm:prSet>
      <dgm:spPr/>
    </dgm:pt>
    <dgm:pt modelId="{B4496E15-5613-442A-BB2D-F43EE4A92106}" type="pres">
      <dgm:prSet presAssocID="{D7C4AE33-DD60-4E54-A8F0-64771D5C5ECB}" presName="compNode" presStyleCnt="0"/>
      <dgm:spPr/>
    </dgm:pt>
    <dgm:pt modelId="{DA59B821-77AE-401C-886D-C360E2677427}" type="pres">
      <dgm:prSet presAssocID="{D7C4AE33-DD60-4E54-A8F0-64771D5C5ECB}" presName="bgRect" presStyleLbl="bgShp" presStyleIdx="0" presStyleCnt="3"/>
      <dgm:spPr/>
    </dgm:pt>
    <dgm:pt modelId="{4BE1FFDD-1F8D-4ABE-81D0-5DF3F3CB8F04}" type="pres">
      <dgm:prSet presAssocID="{D7C4AE33-DD60-4E54-A8F0-64771D5C5EC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isk"/>
        </a:ext>
      </dgm:extLst>
    </dgm:pt>
    <dgm:pt modelId="{BBFF7E74-8EE5-4C1F-A9A3-8D18394B0492}" type="pres">
      <dgm:prSet presAssocID="{D7C4AE33-DD60-4E54-A8F0-64771D5C5ECB}" presName="spaceRect" presStyleCnt="0"/>
      <dgm:spPr/>
    </dgm:pt>
    <dgm:pt modelId="{25A82B76-5399-4B06-8365-B910F31D71CF}" type="pres">
      <dgm:prSet presAssocID="{D7C4AE33-DD60-4E54-A8F0-64771D5C5ECB}" presName="parTx" presStyleLbl="revTx" presStyleIdx="0" presStyleCnt="3">
        <dgm:presLayoutVars>
          <dgm:chMax val="0"/>
          <dgm:chPref val="0"/>
        </dgm:presLayoutVars>
      </dgm:prSet>
      <dgm:spPr/>
    </dgm:pt>
    <dgm:pt modelId="{3D7FF1A2-4E2D-486F-92E1-1A35EB0CA888}" type="pres">
      <dgm:prSet presAssocID="{0C07D863-DC2C-4E20-8509-7C69FACB5969}" presName="sibTrans" presStyleCnt="0"/>
      <dgm:spPr/>
    </dgm:pt>
    <dgm:pt modelId="{F8E900CF-374F-4DE9-83AE-CAACEEAA7C49}" type="pres">
      <dgm:prSet presAssocID="{499982E1-02D9-4F74-9AB9-83CD04C296EF}" presName="compNode" presStyleCnt="0"/>
      <dgm:spPr/>
    </dgm:pt>
    <dgm:pt modelId="{FA0F5344-C3C9-4321-8980-B5CE41B4F5A6}" type="pres">
      <dgm:prSet presAssocID="{499982E1-02D9-4F74-9AB9-83CD04C296EF}" presName="bgRect" presStyleLbl="bgShp" presStyleIdx="1" presStyleCnt="3"/>
      <dgm:spPr/>
    </dgm:pt>
    <dgm:pt modelId="{51ADE9BE-06E7-44FC-A41E-A6D9977DD9C9}" type="pres">
      <dgm:prSet presAssocID="{499982E1-02D9-4F74-9AB9-83CD04C296E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EB329616-7642-4489-AB35-15C8E4F885EA}" type="pres">
      <dgm:prSet presAssocID="{499982E1-02D9-4F74-9AB9-83CD04C296EF}" presName="spaceRect" presStyleCnt="0"/>
      <dgm:spPr/>
    </dgm:pt>
    <dgm:pt modelId="{6937DB1D-0E31-4CEF-B969-A2FE0144ABFC}" type="pres">
      <dgm:prSet presAssocID="{499982E1-02D9-4F74-9AB9-83CD04C296EF}" presName="parTx" presStyleLbl="revTx" presStyleIdx="1" presStyleCnt="3">
        <dgm:presLayoutVars>
          <dgm:chMax val="0"/>
          <dgm:chPref val="0"/>
        </dgm:presLayoutVars>
      </dgm:prSet>
      <dgm:spPr/>
    </dgm:pt>
    <dgm:pt modelId="{AA2ECC68-3AEB-4F9A-B746-A4284E913C31}" type="pres">
      <dgm:prSet presAssocID="{286D3F3F-3A64-41D0-BF0A-34D88F17B3FE}" presName="sibTrans" presStyleCnt="0"/>
      <dgm:spPr/>
    </dgm:pt>
    <dgm:pt modelId="{6DFF2624-9024-4F0F-974D-29E224FD0559}" type="pres">
      <dgm:prSet presAssocID="{101A2E27-0084-4864-8922-B8CBEFC057DB}" presName="compNode" presStyleCnt="0"/>
      <dgm:spPr/>
    </dgm:pt>
    <dgm:pt modelId="{CEA2FD63-8FEF-4AF4-A95E-06AB729C023A}" type="pres">
      <dgm:prSet presAssocID="{101A2E27-0084-4864-8922-B8CBEFC057DB}" presName="bgRect" presStyleLbl="bgShp" presStyleIdx="2" presStyleCnt="3"/>
      <dgm:spPr/>
    </dgm:pt>
    <dgm:pt modelId="{562D6223-21CB-4064-871D-470196085A9E}" type="pres">
      <dgm:prSet presAssocID="{101A2E27-0084-4864-8922-B8CBEFC057D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F9811E52-F7C7-48F7-ADAE-BF619B7C6E9D}" type="pres">
      <dgm:prSet presAssocID="{101A2E27-0084-4864-8922-B8CBEFC057DB}" presName="spaceRect" presStyleCnt="0"/>
      <dgm:spPr/>
    </dgm:pt>
    <dgm:pt modelId="{BAC37B0C-8097-4C34-95DD-2389A7EACCF6}" type="pres">
      <dgm:prSet presAssocID="{101A2E27-0084-4864-8922-B8CBEFC057DB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25D20926-8744-4844-AB15-88AF164371BF}" type="presOf" srcId="{499982E1-02D9-4F74-9AB9-83CD04C296EF}" destId="{6937DB1D-0E31-4CEF-B969-A2FE0144ABFC}" srcOrd="0" destOrd="0" presId="urn:microsoft.com/office/officeart/2018/2/layout/IconVerticalSolidList"/>
    <dgm:cxn modelId="{84259D41-F5CC-4223-9A20-34C173BDD479}" srcId="{F2839660-5F30-49BF-8923-3812076A0E2C}" destId="{D7C4AE33-DD60-4E54-A8F0-64771D5C5ECB}" srcOrd="0" destOrd="0" parTransId="{C42C8368-3DF1-4547-BE52-AC7EF1C18654}" sibTransId="{0C07D863-DC2C-4E20-8509-7C69FACB5969}"/>
    <dgm:cxn modelId="{F832A747-E79C-4789-BA08-798ECAE3FBA5}" srcId="{F2839660-5F30-49BF-8923-3812076A0E2C}" destId="{101A2E27-0084-4864-8922-B8CBEFC057DB}" srcOrd="2" destOrd="0" parTransId="{719CC90B-A53E-47FB-8800-BCB07175D39D}" sibTransId="{EF4A26CF-B278-4E93-90A4-1FF010E16FB1}"/>
    <dgm:cxn modelId="{A2EFAFA6-0E12-47A7-9982-BEA191176250}" type="presOf" srcId="{101A2E27-0084-4864-8922-B8CBEFC057DB}" destId="{BAC37B0C-8097-4C34-95DD-2389A7EACCF6}" srcOrd="0" destOrd="0" presId="urn:microsoft.com/office/officeart/2018/2/layout/IconVerticalSolidList"/>
    <dgm:cxn modelId="{72CACDAE-BF52-42C3-A569-A969AD7BF83B}" type="presOf" srcId="{D7C4AE33-DD60-4E54-A8F0-64771D5C5ECB}" destId="{25A82B76-5399-4B06-8365-B910F31D71CF}" srcOrd="0" destOrd="0" presId="urn:microsoft.com/office/officeart/2018/2/layout/IconVerticalSolidList"/>
    <dgm:cxn modelId="{86BD2FBE-C241-401A-B9F1-400D7487C89C}" type="presOf" srcId="{F2839660-5F30-49BF-8923-3812076A0E2C}" destId="{4AA109AF-7927-41F8-B841-99F00E1524CB}" srcOrd="0" destOrd="0" presId="urn:microsoft.com/office/officeart/2018/2/layout/IconVerticalSolidList"/>
    <dgm:cxn modelId="{9CC4A5E5-ECD6-40E1-BB3B-75FC0ED8344A}" srcId="{F2839660-5F30-49BF-8923-3812076A0E2C}" destId="{499982E1-02D9-4F74-9AB9-83CD04C296EF}" srcOrd="1" destOrd="0" parTransId="{4D4D23B7-7C89-47A9-BE2A-C1C531D478E4}" sibTransId="{286D3F3F-3A64-41D0-BF0A-34D88F17B3FE}"/>
    <dgm:cxn modelId="{2B2DA752-4EBE-4341-9139-3B761CDE7A11}" type="presParOf" srcId="{4AA109AF-7927-41F8-B841-99F00E1524CB}" destId="{B4496E15-5613-442A-BB2D-F43EE4A92106}" srcOrd="0" destOrd="0" presId="urn:microsoft.com/office/officeart/2018/2/layout/IconVerticalSolidList"/>
    <dgm:cxn modelId="{4C58E20C-375A-491E-B9C0-0C1A320B72F8}" type="presParOf" srcId="{B4496E15-5613-442A-BB2D-F43EE4A92106}" destId="{DA59B821-77AE-401C-886D-C360E2677427}" srcOrd="0" destOrd="0" presId="urn:microsoft.com/office/officeart/2018/2/layout/IconVerticalSolidList"/>
    <dgm:cxn modelId="{AA194B53-10AC-4C5D-A249-4B304BDD908B}" type="presParOf" srcId="{B4496E15-5613-442A-BB2D-F43EE4A92106}" destId="{4BE1FFDD-1F8D-4ABE-81D0-5DF3F3CB8F04}" srcOrd="1" destOrd="0" presId="urn:microsoft.com/office/officeart/2018/2/layout/IconVerticalSolidList"/>
    <dgm:cxn modelId="{9E1AEBD4-E5C2-44D0-99C3-7C092D2F3139}" type="presParOf" srcId="{B4496E15-5613-442A-BB2D-F43EE4A92106}" destId="{BBFF7E74-8EE5-4C1F-A9A3-8D18394B0492}" srcOrd="2" destOrd="0" presId="urn:microsoft.com/office/officeart/2018/2/layout/IconVerticalSolidList"/>
    <dgm:cxn modelId="{8A07191B-0437-4349-94A7-B3C5F4FE24A9}" type="presParOf" srcId="{B4496E15-5613-442A-BB2D-F43EE4A92106}" destId="{25A82B76-5399-4B06-8365-B910F31D71CF}" srcOrd="3" destOrd="0" presId="urn:microsoft.com/office/officeart/2018/2/layout/IconVerticalSolidList"/>
    <dgm:cxn modelId="{137DC8FC-204C-4019-A7E8-B09ED5A249A3}" type="presParOf" srcId="{4AA109AF-7927-41F8-B841-99F00E1524CB}" destId="{3D7FF1A2-4E2D-486F-92E1-1A35EB0CA888}" srcOrd="1" destOrd="0" presId="urn:microsoft.com/office/officeart/2018/2/layout/IconVerticalSolidList"/>
    <dgm:cxn modelId="{A444CF26-C336-42AC-A427-8482AF586D84}" type="presParOf" srcId="{4AA109AF-7927-41F8-B841-99F00E1524CB}" destId="{F8E900CF-374F-4DE9-83AE-CAACEEAA7C49}" srcOrd="2" destOrd="0" presId="urn:microsoft.com/office/officeart/2018/2/layout/IconVerticalSolidList"/>
    <dgm:cxn modelId="{FE4D44E5-1900-4ADA-98A2-4EA8ADC8CA30}" type="presParOf" srcId="{F8E900CF-374F-4DE9-83AE-CAACEEAA7C49}" destId="{FA0F5344-C3C9-4321-8980-B5CE41B4F5A6}" srcOrd="0" destOrd="0" presId="urn:microsoft.com/office/officeart/2018/2/layout/IconVerticalSolidList"/>
    <dgm:cxn modelId="{89D16438-6DDB-465D-909D-736601296A54}" type="presParOf" srcId="{F8E900CF-374F-4DE9-83AE-CAACEEAA7C49}" destId="{51ADE9BE-06E7-44FC-A41E-A6D9977DD9C9}" srcOrd="1" destOrd="0" presId="urn:microsoft.com/office/officeart/2018/2/layout/IconVerticalSolidList"/>
    <dgm:cxn modelId="{E2F0B22D-FE94-4125-9496-C97D90D34CF0}" type="presParOf" srcId="{F8E900CF-374F-4DE9-83AE-CAACEEAA7C49}" destId="{EB329616-7642-4489-AB35-15C8E4F885EA}" srcOrd="2" destOrd="0" presId="urn:microsoft.com/office/officeart/2018/2/layout/IconVerticalSolidList"/>
    <dgm:cxn modelId="{1301303C-9C7D-4E7D-8C3C-8D7F0AABBF0F}" type="presParOf" srcId="{F8E900CF-374F-4DE9-83AE-CAACEEAA7C49}" destId="{6937DB1D-0E31-4CEF-B969-A2FE0144ABFC}" srcOrd="3" destOrd="0" presId="urn:microsoft.com/office/officeart/2018/2/layout/IconVerticalSolidList"/>
    <dgm:cxn modelId="{2E17C657-DF4E-4B5C-A9B7-B28E19AD1690}" type="presParOf" srcId="{4AA109AF-7927-41F8-B841-99F00E1524CB}" destId="{AA2ECC68-3AEB-4F9A-B746-A4284E913C31}" srcOrd="3" destOrd="0" presId="urn:microsoft.com/office/officeart/2018/2/layout/IconVerticalSolidList"/>
    <dgm:cxn modelId="{2533ECD0-7D3C-44AB-A7AF-053474A35853}" type="presParOf" srcId="{4AA109AF-7927-41F8-B841-99F00E1524CB}" destId="{6DFF2624-9024-4F0F-974D-29E224FD0559}" srcOrd="4" destOrd="0" presId="urn:microsoft.com/office/officeart/2018/2/layout/IconVerticalSolidList"/>
    <dgm:cxn modelId="{7A147160-C3BB-498C-8C7C-A67D901C3832}" type="presParOf" srcId="{6DFF2624-9024-4F0F-974D-29E224FD0559}" destId="{CEA2FD63-8FEF-4AF4-A95E-06AB729C023A}" srcOrd="0" destOrd="0" presId="urn:microsoft.com/office/officeart/2018/2/layout/IconVerticalSolidList"/>
    <dgm:cxn modelId="{7CDA47F6-F118-47EB-A595-07A88E812143}" type="presParOf" srcId="{6DFF2624-9024-4F0F-974D-29E224FD0559}" destId="{562D6223-21CB-4064-871D-470196085A9E}" srcOrd="1" destOrd="0" presId="urn:microsoft.com/office/officeart/2018/2/layout/IconVerticalSolidList"/>
    <dgm:cxn modelId="{31BC6618-0E34-4E32-ACCD-FDC36FC8982F}" type="presParOf" srcId="{6DFF2624-9024-4F0F-974D-29E224FD0559}" destId="{F9811E52-F7C7-48F7-ADAE-BF619B7C6E9D}" srcOrd="2" destOrd="0" presId="urn:microsoft.com/office/officeart/2018/2/layout/IconVerticalSolidList"/>
    <dgm:cxn modelId="{18C73587-0D3E-421E-A651-9CBF8A6207E3}" type="presParOf" srcId="{6DFF2624-9024-4F0F-974D-29E224FD0559}" destId="{BAC37B0C-8097-4C34-95DD-2389A7EACCF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FCAC75-20CB-4964-8693-6DC7CCD1E05C}">
      <dsp:nvSpPr>
        <dsp:cNvPr id="0" name=""/>
        <dsp:cNvSpPr/>
      </dsp:nvSpPr>
      <dsp:spPr>
        <a:xfrm>
          <a:off x="0" y="0"/>
          <a:ext cx="3403415" cy="3738868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5343" tIns="330200" rIns="265343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Understand key ethical considerations in research</a:t>
          </a:r>
        </a:p>
      </dsp:txBody>
      <dsp:txXfrm>
        <a:off x="0" y="1420769"/>
        <a:ext cx="3403415" cy="2243320"/>
      </dsp:txXfrm>
    </dsp:sp>
    <dsp:sp modelId="{78C9BE8B-498C-42D9-8932-6E157349F908}">
      <dsp:nvSpPr>
        <dsp:cNvPr id="0" name=""/>
        <dsp:cNvSpPr/>
      </dsp:nvSpPr>
      <dsp:spPr>
        <a:xfrm>
          <a:off x="1140877" y="373886"/>
          <a:ext cx="1121660" cy="112166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449" tIns="12700" rIns="87449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1305140" y="538149"/>
        <a:ext cx="793134" cy="793134"/>
      </dsp:txXfrm>
    </dsp:sp>
    <dsp:sp modelId="{9D3F2798-6DD4-40BB-AB21-1598B354E5AD}">
      <dsp:nvSpPr>
        <dsp:cNvPr id="0" name=""/>
        <dsp:cNvSpPr/>
      </dsp:nvSpPr>
      <dsp:spPr>
        <a:xfrm>
          <a:off x="0" y="3738796"/>
          <a:ext cx="3403415" cy="72"/>
        </a:xfrm>
        <a:prstGeom prst="rect">
          <a:avLst/>
        </a:prstGeom>
        <a:solidFill>
          <a:schemeClr val="accent2">
            <a:hueOff val="1414419"/>
            <a:satOff val="-5328"/>
            <a:lumOff val="4471"/>
            <a:alphaOff val="0"/>
          </a:schemeClr>
        </a:solidFill>
        <a:ln w="12700" cap="flat" cmpd="sng" algn="ctr">
          <a:solidFill>
            <a:schemeClr val="accent2">
              <a:hueOff val="1414419"/>
              <a:satOff val="-5328"/>
              <a:lumOff val="447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F33361-DEEE-443C-A598-8F31E2D44CA9}">
      <dsp:nvSpPr>
        <dsp:cNvPr id="0" name=""/>
        <dsp:cNvSpPr/>
      </dsp:nvSpPr>
      <dsp:spPr>
        <a:xfrm>
          <a:off x="3743756" y="0"/>
          <a:ext cx="3403415" cy="3738868"/>
        </a:xfrm>
        <a:prstGeom prst="rect">
          <a:avLst/>
        </a:prstGeom>
        <a:solidFill>
          <a:schemeClr val="accent2">
            <a:tint val="40000"/>
            <a:alpha val="90000"/>
            <a:hueOff val="3707439"/>
            <a:satOff val="-3703"/>
            <a:lumOff val="1707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3707439"/>
              <a:satOff val="-3703"/>
              <a:lumOff val="170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5343" tIns="330200" rIns="265343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Learn how to address feasibility in a research proposal</a:t>
          </a:r>
        </a:p>
      </dsp:txBody>
      <dsp:txXfrm>
        <a:off x="3743756" y="1420769"/>
        <a:ext cx="3403415" cy="2243320"/>
      </dsp:txXfrm>
    </dsp:sp>
    <dsp:sp modelId="{173AFE22-2614-4F7E-AB9A-FCFF42E374B6}">
      <dsp:nvSpPr>
        <dsp:cNvPr id="0" name=""/>
        <dsp:cNvSpPr/>
      </dsp:nvSpPr>
      <dsp:spPr>
        <a:xfrm>
          <a:off x="4884634" y="373886"/>
          <a:ext cx="1121660" cy="1121660"/>
        </a:xfrm>
        <a:prstGeom prst="ellipse">
          <a:avLst/>
        </a:prstGeom>
        <a:solidFill>
          <a:schemeClr val="accent2">
            <a:hueOff val="2828839"/>
            <a:satOff val="-10655"/>
            <a:lumOff val="8941"/>
            <a:alphaOff val="0"/>
          </a:schemeClr>
        </a:solidFill>
        <a:ln w="12700" cap="flat" cmpd="sng" algn="ctr">
          <a:solidFill>
            <a:schemeClr val="accent2">
              <a:hueOff val="2828839"/>
              <a:satOff val="-10655"/>
              <a:lumOff val="894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449" tIns="12700" rIns="87449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5048897" y="538149"/>
        <a:ext cx="793134" cy="793134"/>
      </dsp:txXfrm>
    </dsp:sp>
    <dsp:sp modelId="{8ADE6742-C153-49F3-8261-F01A4B1FAC1B}">
      <dsp:nvSpPr>
        <dsp:cNvPr id="0" name=""/>
        <dsp:cNvSpPr/>
      </dsp:nvSpPr>
      <dsp:spPr>
        <a:xfrm>
          <a:off x="3743756" y="3738796"/>
          <a:ext cx="3403415" cy="72"/>
        </a:xfrm>
        <a:prstGeom prst="rect">
          <a:avLst/>
        </a:prstGeom>
        <a:solidFill>
          <a:schemeClr val="accent2">
            <a:hueOff val="4243259"/>
            <a:satOff val="-15983"/>
            <a:lumOff val="13412"/>
            <a:alphaOff val="0"/>
          </a:schemeClr>
        </a:solidFill>
        <a:ln w="12700" cap="flat" cmpd="sng" algn="ctr">
          <a:solidFill>
            <a:schemeClr val="accent2">
              <a:hueOff val="4243259"/>
              <a:satOff val="-15983"/>
              <a:lumOff val="1341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83FB6F-29ED-4C9A-A8A0-4905973D0B05}">
      <dsp:nvSpPr>
        <dsp:cNvPr id="0" name=""/>
        <dsp:cNvSpPr/>
      </dsp:nvSpPr>
      <dsp:spPr>
        <a:xfrm>
          <a:off x="7487513" y="0"/>
          <a:ext cx="3403415" cy="3738868"/>
        </a:xfrm>
        <a:prstGeom prst="rect">
          <a:avLst/>
        </a:prstGeom>
        <a:solidFill>
          <a:schemeClr val="accent2">
            <a:tint val="40000"/>
            <a:alpha val="90000"/>
            <a:hueOff val="7414877"/>
            <a:satOff val="-7406"/>
            <a:lumOff val="3414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7414877"/>
              <a:satOff val="-7406"/>
              <a:lumOff val="34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5343" tIns="330200" rIns="265343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Keep research practical, ethical, and achievable</a:t>
          </a:r>
        </a:p>
      </dsp:txBody>
      <dsp:txXfrm>
        <a:off x="7487513" y="1420769"/>
        <a:ext cx="3403415" cy="2243320"/>
      </dsp:txXfrm>
    </dsp:sp>
    <dsp:sp modelId="{94638A2C-2761-4A3B-9E23-D5FB6DC903BF}">
      <dsp:nvSpPr>
        <dsp:cNvPr id="0" name=""/>
        <dsp:cNvSpPr/>
      </dsp:nvSpPr>
      <dsp:spPr>
        <a:xfrm>
          <a:off x="8628391" y="373886"/>
          <a:ext cx="1121660" cy="1121660"/>
        </a:xfrm>
        <a:prstGeom prst="ellipse">
          <a:avLst/>
        </a:prstGeom>
        <a:solidFill>
          <a:schemeClr val="accent2">
            <a:hueOff val="5657678"/>
            <a:satOff val="-21310"/>
            <a:lumOff val="17882"/>
            <a:alphaOff val="0"/>
          </a:schemeClr>
        </a:solidFill>
        <a:ln w="12700" cap="flat" cmpd="sng" algn="ctr">
          <a:solidFill>
            <a:schemeClr val="accent2">
              <a:hueOff val="5657678"/>
              <a:satOff val="-21310"/>
              <a:lumOff val="1788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449" tIns="12700" rIns="87449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8792654" y="538149"/>
        <a:ext cx="793134" cy="793134"/>
      </dsp:txXfrm>
    </dsp:sp>
    <dsp:sp modelId="{F4DD3379-E197-46D9-974C-3DC5185D794F}">
      <dsp:nvSpPr>
        <dsp:cNvPr id="0" name=""/>
        <dsp:cNvSpPr/>
      </dsp:nvSpPr>
      <dsp:spPr>
        <a:xfrm>
          <a:off x="7487513" y="3738796"/>
          <a:ext cx="3403415" cy="72"/>
        </a:xfrm>
        <a:prstGeom prst="rect">
          <a:avLst/>
        </a:prstGeom>
        <a:solidFill>
          <a:schemeClr val="accent2">
            <a:hueOff val="7072097"/>
            <a:satOff val="-26638"/>
            <a:lumOff val="22353"/>
            <a:alphaOff val="0"/>
          </a:schemeClr>
        </a:solidFill>
        <a:ln w="12700" cap="flat" cmpd="sng" algn="ctr">
          <a:solidFill>
            <a:schemeClr val="accent2">
              <a:hueOff val="7072097"/>
              <a:satOff val="-26638"/>
              <a:lumOff val="2235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8335C2-A7A2-44F3-8193-08CB9C518804}">
      <dsp:nvSpPr>
        <dsp:cNvPr id="0" name=""/>
        <dsp:cNvSpPr/>
      </dsp:nvSpPr>
      <dsp:spPr>
        <a:xfrm>
          <a:off x="0" y="623"/>
          <a:ext cx="721641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E14270-740C-4C43-B09E-453B9B3CFF42}">
      <dsp:nvSpPr>
        <dsp:cNvPr id="0" name=""/>
        <dsp:cNvSpPr/>
      </dsp:nvSpPr>
      <dsp:spPr>
        <a:xfrm>
          <a:off x="0" y="623"/>
          <a:ext cx="7216416" cy="10220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070" tIns="179070" rIns="179070" bIns="179070" numCol="1" spcCol="1270" anchor="t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kern="1200" dirty="0"/>
            <a:t>Informed consent</a:t>
          </a:r>
        </a:p>
      </dsp:txBody>
      <dsp:txXfrm>
        <a:off x="0" y="623"/>
        <a:ext cx="7216416" cy="1022002"/>
      </dsp:txXfrm>
    </dsp:sp>
    <dsp:sp modelId="{12756545-6BD0-42F3-941F-639098E37A12}">
      <dsp:nvSpPr>
        <dsp:cNvPr id="0" name=""/>
        <dsp:cNvSpPr/>
      </dsp:nvSpPr>
      <dsp:spPr>
        <a:xfrm>
          <a:off x="0" y="1022626"/>
          <a:ext cx="721641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46547D-650F-45A1-943C-4D4CB8719CCC}">
      <dsp:nvSpPr>
        <dsp:cNvPr id="0" name=""/>
        <dsp:cNvSpPr/>
      </dsp:nvSpPr>
      <dsp:spPr>
        <a:xfrm>
          <a:off x="0" y="1022626"/>
          <a:ext cx="7216416" cy="10220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070" tIns="179070" rIns="179070" bIns="179070" numCol="1" spcCol="1270" anchor="t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kern="1200" dirty="0"/>
            <a:t>Voluntary Participation</a:t>
          </a:r>
        </a:p>
      </dsp:txBody>
      <dsp:txXfrm>
        <a:off x="0" y="1022626"/>
        <a:ext cx="7216416" cy="1022002"/>
      </dsp:txXfrm>
    </dsp:sp>
    <dsp:sp modelId="{D34109D4-CFC0-4C86-BD8C-74565A13F047}">
      <dsp:nvSpPr>
        <dsp:cNvPr id="0" name=""/>
        <dsp:cNvSpPr/>
      </dsp:nvSpPr>
      <dsp:spPr>
        <a:xfrm>
          <a:off x="0" y="2044628"/>
          <a:ext cx="721641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83C42F-DCAC-45A1-AA2D-9AC1D4D45680}">
      <dsp:nvSpPr>
        <dsp:cNvPr id="0" name=""/>
        <dsp:cNvSpPr/>
      </dsp:nvSpPr>
      <dsp:spPr>
        <a:xfrm>
          <a:off x="0" y="2044628"/>
          <a:ext cx="7216416" cy="10220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070" tIns="179070" rIns="179070" bIns="179070" numCol="1" spcCol="1270" anchor="t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kern="1200" dirty="0"/>
            <a:t>Confidentiality</a:t>
          </a:r>
        </a:p>
      </dsp:txBody>
      <dsp:txXfrm>
        <a:off x="0" y="2044628"/>
        <a:ext cx="7216416" cy="1022002"/>
      </dsp:txXfrm>
    </dsp:sp>
    <dsp:sp modelId="{72CE9F65-B3D0-409E-9F42-03E8A5795D46}">
      <dsp:nvSpPr>
        <dsp:cNvPr id="0" name=""/>
        <dsp:cNvSpPr/>
      </dsp:nvSpPr>
      <dsp:spPr>
        <a:xfrm>
          <a:off x="0" y="3066631"/>
          <a:ext cx="721641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6424AE-D114-4002-9B3C-16DC75D2757B}">
      <dsp:nvSpPr>
        <dsp:cNvPr id="0" name=""/>
        <dsp:cNvSpPr/>
      </dsp:nvSpPr>
      <dsp:spPr>
        <a:xfrm>
          <a:off x="0" y="3066631"/>
          <a:ext cx="7216416" cy="10220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070" tIns="179070" rIns="179070" bIns="179070" numCol="1" spcCol="1270" anchor="t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kern="1200" dirty="0"/>
            <a:t>Protection from harm</a:t>
          </a:r>
        </a:p>
      </dsp:txBody>
      <dsp:txXfrm>
        <a:off x="0" y="3066631"/>
        <a:ext cx="7216416" cy="1022002"/>
      </dsp:txXfrm>
    </dsp:sp>
    <dsp:sp modelId="{CF397DC2-1B23-480E-846E-6041AD05139C}">
      <dsp:nvSpPr>
        <dsp:cNvPr id="0" name=""/>
        <dsp:cNvSpPr/>
      </dsp:nvSpPr>
      <dsp:spPr>
        <a:xfrm>
          <a:off x="0" y="4088633"/>
          <a:ext cx="721641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67B893-8A7D-4591-A796-FF147F0D13F4}">
      <dsp:nvSpPr>
        <dsp:cNvPr id="0" name=""/>
        <dsp:cNvSpPr/>
      </dsp:nvSpPr>
      <dsp:spPr>
        <a:xfrm>
          <a:off x="0" y="4088633"/>
          <a:ext cx="7216416" cy="10220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070" tIns="179070" rIns="179070" bIns="179070" numCol="1" spcCol="1270" anchor="t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kern="1200" dirty="0"/>
            <a:t>Anonymity</a:t>
          </a:r>
        </a:p>
      </dsp:txBody>
      <dsp:txXfrm>
        <a:off x="0" y="4088633"/>
        <a:ext cx="7216416" cy="102200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59B821-77AE-401C-886D-C360E2677427}">
      <dsp:nvSpPr>
        <dsp:cNvPr id="0" name=""/>
        <dsp:cNvSpPr/>
      </dsp:nvSpPr>
      <dsp:spPr>
        <a:xfrm>
          <a:off x="0" y="447"/>
          <a:ext cx="6034187" cy="104679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E1FFDD-1F8D-4ABE-81D0-5DF3F3CB8F04}">
      <dsp:nvSpPr>
        <dsp:cNvPr id="0" name=""/>
        <dsp:cNvSpPr/>
      </dsp:nvSpPr>
      <dsp:spPr>
        <a:xfrm>
          <a:off x="316656" y="235976"/>
          <a:ext cx="575738" cy="57573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A82B76-5399-4B06-8365-B910F31D71CF}">
      <dsp:nvSpPr>
        <dsp:cNvPr id="0" name=""/>
        <dsp:cNvSpPr/>
      </dsp:nvSpPr>
      <dsp:spPr>
        <a:xfrm>
          <a:off x="1209051" y="447"/>
          <a:ext cx="4825135" cy="10467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786" tIns="110786" rIns="110786" bIns="110786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How long will data collection take?</a:t>
          </a:r>
        </a:p>
      </dsp:txBody>
      <dsp:txXfrm>
        <a:off x="1209051" y="447"/>
        <a:ext cx="4825135" cy="1046797"/>
      </dsp:txXfrm>
    </dsp:sp>
    <dsp:sp modelId="{FA0F5344-C3C9-4321-8980-B5CE41B4F5A6}">
      <dsp:nvSpPr>
        <dsp:cNvPr id="0" name=""/>
        <dsp:cNvSpPr/>
      </dsp:nvSpPr>
      <dsp:spPr>
        <a:xfrm>
          <a:off x="0" y="1308944"/>
          <a:ext cx="6034187" cy="104679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ADE9BE-06E7-44FC-A41E-A6D9977DD9C9}">
      <dsp:nvSpPr>
        <dsp:cNvPr id="0" name=""/>
        <dsp:cNvSpPr/>
      </dsp:nvSpPr>
      <dsp:spPr>
        <a:xfrm>
          <a:off x="316656" y="1544474"/>
          <a:ext cx="575738" cy="57573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37DB1D-0E31-4CEF-B969-A2FE0144ABFC}">
      <dsp:nvSpPr>
        <dsp:cNvPr id="0" name=""/>
        <dsp:cNvSpPr/>
      </dsp:nvSpPr>
      <dsp:spPr>
        <a:xfrm>
          <a:off x="1209051" y="1308944"/>
          <a:ext cx="4825135" cy="10467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786" tIns="110786" rIns="110786" bIns="110786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Do you have enough time for analysis and writing up?</a:t>
          </a:r>
        </a:p>
      </dsp:txBody>
      <dsp:txXfrm>
        <a:off x="1209051" y="1308944"/>
        <a:ext cx="4825135" cy="1046797"/>
      </dsp:txXfrm>
    </dsp:sp>
    <dsp:sp modelId="{CEA2FD63-8FEF-4AF4-A95E-06AB729C023A}">
      <dsp:nvSpPr>
        <dsp:cNvPr id="0" name=""/>
        <dsp:cNvSpPr/>
      </dsp:nvSpPr>
      <dsp:spPr>
        <a:xfrm>
          <a:off x="0" y="2617441"/>
          <a:ext cx="6034187" cy="104679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2D6223-21CB-4064-871D-470196085A9E}">
      <dsp:nvSpPr>
        <dsp:cNvPr id="0" name=""/>
        <dsp:cNvSpPr/>
      </dsp:nvSpPr>
      <dsp:spPr>
        <a:xfrm>
          <a:off x="316656" y="2852971"/>
          <a:ext cx="575738" cy="57573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C37B0C-8097-4C34-95DD-2389A7EACCF6}">
      <dsp:nvSpPr>
        <dsp:cNvPr id="0" name=""/>
        <dsp:cNvSpPr/>
      </dsp:nvSpPr>
      <dsp:spPr>
        <a:xfrm>
          <a:off x="1209051" y="2617441"/>
          <a:ext cx="4825135" cy="10467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786" tIns="110786" rIns="110786" bIns="110786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Set realistic deadlines to stay on track</a:t>
          </a:r>
        </a:p>
      </dsp:txBody>
      <dsp:txXfrm>
        <a:off x="1209051" y="2617441"/>
        <a:ext cx="4825135" cy="10467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70706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68864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94665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3/9/2026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30904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3/9/2026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9873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3/9/2026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88970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3/9/2026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43063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3/9/2026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01943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3/9/2026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04087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1711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475268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117202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7" r:id="rId1"/>
    <p:sldLayoutId id="2147483778" r:id="rId2"/>
    <p:sldLayoutId id="2147483779" r:id="rId3"/>
    <p:sldLayoutId id="2147483780" r:id="rId4"/>
    <p:sldLayoutId id="2147483781" r:id="rId5"/>
    <p:sldLayoutId id="2147483782" r:id="rId6"/>
    <p:sldLayoutId id="2147483783" r:id="rId7"/>
    <p:sldLayoutId id="2147483784" r:id="rId8"/>
    <p:sldLayoutId id="2147483785" r:id="rId9"/>
    <p:sldLayoutId id="2147483786" r:id="rId10"/>
    <p:sldLayoutId id="2147483787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Paint in motion from the bottom of the view">
            <a:extLst>
              <a:ext uri="{FF2B5EF4-FFF2-40B4-BE49-F238E27FC236}">
                <a16:creationId xmlns:a16="http://schemas.microsoft.com/office/drawing/2014/main" id="{3082A0D2-FF03-47BD-21BD-0CF6538B346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091" t="20719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40" name="Rectangle 39">
            <a:extLst>
              <a:ext uri="{FF2B5EF4-FFF2-40B4-BE49-F238E27FC236}">
                <a16:creationId xmlns:a16="http://schemas.microsoft.com/office/drawing/2014/main" id="{122AB34F-E75C-451A-8410-05B6C249E9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648484" y="0"/>
            <a:ext cx="8543515" cy="6858000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58000">
                <a:srgbClr val="000000">
                  <a:alpha val="55000"/>
                </a:srgbClr>
              </a:gs>
              <a:gs pos="93000">
                <a:srgbClr val="000000">
                  <a:alpha val="64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E429CA-9467-A973-8DA6-3115080C38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38061" y="914400"/>
            <a:ext cx="4892948" cy="3427867"/>
          </a:xfrm>
        </p:spPr>
        <p:txBody>
          <a:bodyPr anchor="t">
            <a:normAutofit fontScale="90000"/>
          </a:bodyPr>
          <a:lstStyle/>
          <a:p>
            <a:pPr algn="r"/>
            <a:r>
              <a:rPr lang="en-GB" dirty="0">
                <a:solidFill>
                  <a:srgbClr val="FFFFFF"/>
                </a:solidFill>
              </a:rPr>
              <a:t>Ethical Considerations and Feasibility in Research Proposals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88621C4-4C39-F653-6AEB-5098577B54A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89835" y="5253051"/>
            <a:ext cx="4941173" cy="812923"/>
          </a:xfrm>
        </p:spPr>
        <p:txBody>
          <a:bodyPr anchor="t"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Wk 6</a:t>
            </a:r>
          </a:p>
        </p:txBody>
      </p: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97CC2FE6-3AD0-4131-B4BC-1F4D65E25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438375" y="4861206"/>
            <a:ext cx="978862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03553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1C69525-1BE4-4BA0-A23C-3BB6C162E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CF0E81-99D3-A9E9-F8A1-56B764E89B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</p:spPr>
        <p:txBody>
          <a:bodyPr>
            <a:normAutofit/>
          </a:bodyPr>
          <a:lstStyle/>
          <a:p>
            <a:r>
              <a:rPr lang="en-GB" dirty="0"/>
              <a:t>Learning Objectives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68AF875-C18B-4B48-AE4C-A63FD3CEFB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7E17CE1-8E1D-41BD-27DB-B5DB40DC23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71208762"/>
              </p:ext>
            </p:extLst>
          </p:nvPr>
        </p:nvGraphicFramePr>
        <p:xfrm>
          <a:off x="640079" y="2559050"/>
          <a:ext cx="10890929" cy="37388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073805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31" name="Straight Connector 1030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33" name="Rectangle 1032">
            <a:extLst>
              <a:ext uri="{FF2B5EF4-FFF2-40B4-BE49-F238E27FC236}">
                <a16:creationId xmlns:a16="http://schemas.microsoft.com/office/drawing/2014/main" id="{46B9231A-B34B-4A29-A6AC-532E1EE81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University Cafe with Students Enjoying Coffee and Studying on Laptops.  Concept of Education, Social Interaction, College Life Stock Photo - Image  of study, conversation: 394336488">
            <a:extLst>
              <a:ext uri="{FF2B5EF4-FFF2-40B4-BE49-F238E27FC236}">
                <a16:creationId xmlns:a16="http://schemas.microsoft.com/office/drawing/2014/main" id="{2F86E279-2EFC-80DD-D5C1-937F605C53F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12" r="9091" b="21181"/>
          <a:stretch>
            <a:fillRect/>
          </a:stretch>
        </p:blipFill>
        <p:spPr bwMode="auto">
          <a:xfrm>
            <a:off x="20" y="152"/>
            <a:ext cx="12191980" cy="6857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38D24E9-6047-F8D4-D9DC-46B3D8B63E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7073" y="281796"/>
            <a:ext cx="10064150" cy="5658929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8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“</a:t>
            </a:r>
            <a:r>
              <a:rPr lang="en-US" sz="3600" dirty="0"/>
              <a:t>If a researcher secretly records people in a café for a study without telling them, is that acceptable?</a:t>
            </a:r>
            <a:r>
              <a:rPr lang="en-US" sz="3800" dirty="0">
                <a:solidFill>
                  <a:srgbClr val="FFFFFF"/>
                </a:solidFill>
              </a:rPr>
              <a:t>”</a:t>
            </a:r>
            <a:br>
              <a:rPr lang="en-US" sz="3800" dirty="0">
                <a:solidFill>
                  <a:srgbClr val="FFFFFF"/>
                </a:solidFill>
              </a:rPr>
            </a:br>
            <a:br>
              <a:rPr lang="en-US" sz="3800" dirty="0">
                <a:solidFill>
                  <a:srgbClr val="FFFFFF"/>
                </a:solidFill>
              </a:rPr>
            </a:br>
            <a:br>
              <a:rPr lang="en-US" sz="3800" dirty="0">
                <a:solidFill>
                  <a:srgbClr val="FFFFFF"/>
                </a:solidFill>
              </a:rPr>
            </a:br>
            <a:r>
              <a:rPr lang="en-US" sz="3800" dirty="0">
                <a:solidFill>
                  <a:srgbClr val="FFFFFF"/>
                </a:solidFill>
              </a:rPr>
              <a:t>Why? </a:t>
            </a:r>
            <a:br>
              <a:rPr lang="en-US" sz="3800" dirty="0">
                <a:solidFill>
                  <a:srgbClr val="FFFFFF"/>
                </a:solidFill>
              </a:rPr>
            </a:br>
            <a:r>
              <a:rPr lang="en-US" sz="3800" dirty="0">
                <a:solidFill>
                  <a:srgbClr val="FFFFFF"/>
                </a:solidFill>
              </a:rPr>
              <a:t>Why not?</a:t>
            </a:r>
            <a:br>
              <a:rPr lang="en-US" sz="3800" dirty="0">
                <a:solidFill>
                  <a:srgbClr val="FFFFFF"/>
                </a:solidFill>
              </a:rPr>
            </a:br>
            <a:r>
              <a:rPr lang="en-US" sz="3800" dirty="0">
                <a:solidFill>
                  <a:srgbClr val="FFFFFF"/>
                </a:solidFill>
              </a:rPr>
              <a:t>What might be the risks?</a:t>
            </a:r>
            <a:br>
              <a:rPr lang="en-US" sz="3800" dirty="0">
                <a:solidFill>
                  <a:srgbClr val="FFFFFF"/>
                </a:solidFill>
              </a:rPr>
            </a:br>
            <a:br>
              <a:rPr lang="en-US" sz="3800" dirty="0">
                <a:solidFill>
                  <a:srgbClr val="FFFFFF"/>
                </a:solidFill>
              </a:rPr>
            </a:br>
            <a:endParaRPr lang="en-US" sz="3800" b="1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1035" name="Straight Connector 1034">
            <a:extLst>
              <a:ext uri="{FF2B5EF4-FFF2-40B4-BE49-F238E27FC236}">
                <a16:creationId xmlns:a16="http://schemas.microsoft.com/office/drawing/2014/main" id="{F0CE0765-E93C-4D37-9D5F-D464EFB10F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495436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898419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2" name="Rectangle 2061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61B331-2B00-645F-9C31-A16C1FA07D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410" y="568620"/>
            <a:ext cx="4624677" cy="5729303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2400" dirty="0">
                <a:latin typeface="Aptos" panose="020B0004020202020204" pitchFamily="34" charset="0"/>
              </a:rPr>
              <a:t>Research ethics are the rules and principles that ensure research is conducted safely, fairly, and respectfully</a:t>
            </a:r>
            <a:endParaRPr lang="en-US" sz="1900" dirty="0">
              <a:latin typeface="Aptos" panose="020B00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n-US" sz="1900" dirty="0">
              <a:latin typeface="Aptos" panose="020B00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US" sz="2400" dirty="0">
                <a:latin typeface="Aptos" panose="020B0004020202020204" pitchFamily="34" charset="0"/>
              </a:rPr>
              <a:t>Ethics protect:</a:t>
            </a:r>
          </a:p>
          <a:p>
            <a:pPr>
              <a:lnSpc>
                <a:spcPct val="110000"/>
              </a:lnSpc>
            </a:pPr>
            <a:r>
              <a:rPr lang="en-US" sz="2400" dirty="0">
                <a:latin typeface="Aptos" panose="020B0004020202020204" pitchFamily="34" charset="0"/>
              </a:rPr>
              <a:t>Participants</a:t>
            </a:r>
          </a:p>
          <a:p>
            <a:pPr>
              <a:lnSpc>
                <a:spcPct val="110000"/>
              </a:lnSpc>
            </a:pPr>
            <a:r>
              <a:rPr lang="en-US" sz="2400" dirty="0">
                <a:latin typeface="Aptos" panose="020B0004020202020204" pitchFamily="34" charset="0"/>
              </a:rPr>
              <a:t>Researchers</a:t>
            </a:r>
          </a:p>
          <a:p>
            <a:pPr>
              <a:lnSpc>
                <a:spcPct val="110000"/>
              </a:lnSpc>
            </a:pPr>
            <a:r>
              <a:rPr lang="en-US" sz="2400" dirty="0">
                <a:latin typeface="Aptos" panose="020B0004020202020204" pitchFamily="34" charset="0"/>
              </a:rPr>
              <a:t>Institutions</a:t>
            </a:r>
          </a:p>
          <a:p>
            <a:pPr>
              <a:lnSpc>
                <a:spcPct val="110000"/>
              </a:lnSpc>
            </a:pPr>
            <a:r>
              <a:rPr lang="en-US" sz="2400" dirty="0">
                <a:latin typeface="Aptos" panose="020B0004020202020204" pitchFamily="34" charset="0"/>
              </a:rPr>
              <a:t>The credibility of research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900" dirty="0"/>
          </a:p>
          <a:p>
            <a:pPr marL="0" indent="0">
              <a:lnSpc>
                <a:spcPct val="110000"/>
              </a:lnSpc>
              <a:buNone/>
            </a:pPr>
            <a:r>
              <a:rPr lang="en-GB" sz="2400" b="1" dirty="0">
                <a:latin typeface="Aptos" panose="020B0004020202020204" pitchFamily="34" charset="0"/>
              </a:rPr>
              <a:t>Why are they important?</a:t>
            </a:r>
          </a:p>
        </p:txBody>
      </p:sp>
      <p:cxnSp>
        <p:nvCxnSpPr>
          <p:cNvPr id="2064" name="Straight Connector 2063">
            <a:extLst>
              <a:ext uri="{FF2B5EF4-FFF2-40B4-BE49-F238E27FC236}">
                <a16:creationId xmlns:a16="http://schemas.microsoft.com/office/drawing/2014/main" id="{92025DBA-8780-9CA0-2826-FF6E3BD1A0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672328" y="6267921"/>
            <a:ext cx="6519672" cy="2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2" name="Picture 4" descr="Ethics of Research and Publishing Video Series | Academy of Management">
            <a:extLst>
              <a:ext uri="{FF2B5EF4-FFF2-40B4-BE49-F238E27FC236}">
                <a16:creationId xmlns:a16="http://schemas.microsoft.com/office/drawing/2014/main" id="{49358945-CD22-3403-438E-8670D9E2FB8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092" r="10460"/>
          <a:stretch>
            <a:fillRect/>
          </a:stretch>
        </p:blipFill>
        <p:spPr bwMode="auto">
          <a:xfrm>
            <a:off x="5195918" y="1037705"/>
            <a:ext cx="6519672" cy="4429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1236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47F160-829B-4537-B554-0300D45559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3000587" cy="4160520"/>
          </a:xfrm>
        </p:spPr>
        <p:txBody>
          <a:bodyPr anchor="t">
            <a:normAutofit/>
          </a:bodyPr>
          <a:lstStyle/>
          <a:p>
            <a:r>
              <a:rPr lang="en-GB" sz="3600" dirty="0"/>
              <a:t>Ethical Principles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ADA91C-AD52-A530-A898-AD6E69874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13FCC83-9CB8-BF84-E395-0B618A9DC38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1238886"/>
              </p:ext>
            </p:extLst>
          </p:nvPr>
        </p:nvGraphicFramePr>
        <p:xfrm>
          <a:off x="4303332" y="891606"/>
          <a:ext cx="7216416" cy="5111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2218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96DE02-9606-7949-0956-397E0654FB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451" y="110172"/>
            <a:ext cx="10890929" cy="1097280"/>
          </a:xfrm>
        </p:spPr>
        <p:txBody>
          <a:bodyPr/>
          <a:lstStyle/>
          <a:p>
            <a:r>
              <a:rPr lang="en-GB" dirty="0"/>
              <a:t>A case study… Identical Strangers</a:t>
            </a:r>
          </a:p>
        </p:txBody>
      </p:sp>
      <p:pic>
        <p:nvPicPr>
          <p:cNvPr id="3074" name="Picture 2" descr="Three Identical Strangers: the bizarre tale of triplets separated at birth  | Documentary films | The Guardian">
            <a:extLst>
              <a:ext uri="{FF2B5EF4-FFF2-40B4-BE49-F238E27FC236}">
                <a16:creationId xmlns:a16="http://schemas.microsoft.com/office/drawing/2014/main" id="{56BBC05E-2E2D-F21B-867C-75AD709438D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1604" y="1122927"/>
            <a:ext cx="9102776" cy="5461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663053A0-CADB-4109-187E-6F16D3E0CF9B}"/>
              </a:ext>
            </a:extLst>
          </p:cNvPr>
          <p:cNvSpPr/>
          <p:nvPr/>
        </p:nvSpPr>
        <p:spPr>
          <a:xfrm>
            <a:off x="1498387" y="1083449"/>
            <a:ext cx="3780544" cy="566437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D8B37E8-CA2C-57F4-7C3C-57E25D89223C}"/>
              </a:ext>
            </a:extLst>
          </p:cNvPr>
          <p:cNvSpPr/>
          <p:nvPr/>
        </p:nvSpPr>
        <p:spPr>
          <a:xfrm>
            <a:off x="8411456" y="1021570"/>
            <a:ext cx="3780544" cy="566437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9529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199" name="Straight Connector 819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8201" name="Rectangle 8200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3FDE2A-8D08-2B1C-AF9B-7743AEB5A2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02091"/>
            <a:ext cx="3291840" cy="277021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400"/>
              <a:t>Research Ethics - Activity</a:t>
            </a:r>
          </a:p>
        </p:txBody>
      </p:sp>
      <p:cxnSp>
        <p:nvCxnSpPr>
          <p:cNvPr id="8203" name="Straight Connector 8202">
            <a:extLst>
              <a:ext uri="{FF2B5EF4-FFF2-40B4-BE49-F238E27FC236}">
                <a16:creationId xmlns:a16="http://schemas.microsoft.com/office/drawing/2014/main" id="{59D7B6BE-A4E0-4483-BEC5-493AC3E5D2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4459606"/>
            <a:ext cx="978862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194" name="Picture 2" descr="6 Tips to Make a Case Study Work for Your Company">
            <a:extLst>
              <a:ext uri="{FF2B5EF4-FFF2-40B4-BE49-F238E27FC236}">
                <a16:creationId xmlns:a16="http://schemas.microsoft.com/office/drawing/2014/main" id="{F7AF843F-05F9-A962-631B-FB9FADED5F2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38116" y="966978"/>
            <a:ext cx="6498336" cy="4873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99298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103" name="Straight Connector 4102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4105" name="Rectangle 4104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453C69-D935-7DF4-534E-5FB35C3DF5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02091"/>
            <a:ext cx="3291840" cy="277021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 dirty="0"/>
              <a:t>Stanford Prison Experiment – Zimbardo (1971)</a:t>
            </a:r>
          </a:p>
        </p:txBody>
      </p:sp>
      <p:cxnSp>
        <p:nvCxnSpPr>
          <p:cNvPr id="4107" name="Straight Connector 4106">
            <a:extLst>
              <a:ext uri="{FF2B5EF4-FFF2-40B4-BE49-F238E27FC236}">
                <a16:creationId xmlns:a16="http://schemas.microsoft.com/office/drawing/2014/main" id="{59D7B6BE-A4E0-4483-BEC5-493AC3E5D2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4459606"/>
            <a:ext cx="978862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98" name="Picture 2" descr="Stanford Prison Experiment: Unlocking ...">
            <a:extLst>
              <a:ext uri="{FF2B5EF4-FFF2-40B4-BE49-F238E27FC236}">
                <a16:creationId xmlns:a16="http://schemas.microsoft.com/office/drawing/2014/main" id="{EAB9DF40-170E-C21E-6079-9B37A594CA5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43984" y="1419606"/>
            <a:ext cx="7086600" cy="3968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22339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127" name="Straight Connector 5126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5129" name="Rectangle 5128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2EF096-2243-5D17-EBE4-FF50B4A11C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573" y="1371600"/>
            <a:ext cx="3250069" cy="2696866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4400" dirty="0"/>
              <a:t>Milgrims Obedience Study – (1963)</a:t>
            </a:r>
          </a:p>
        </p:txBody>
      </p:sp>
      <p:cxnSp>
        <p:nvCxnSpPr>
          <p:cNvPr id="5131" name="Straight Connector 5130">
            <a:extLst>
              <a:ext uri="{FF2B5EF4-FFF2-40B4-BE49-F238E27FC236}">
                <a16:creationId xmlns:a16="http://schemas.microsoft.com/office/drawing/2014/main" id="{8CED01B4-40F2-4CAE-8062-1D4CE8454C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2835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22" name="Picture 2" descr="Photo of “Behavioral Study on Obedience” (“The Milgram Experiment”),... |  Download Scientific Diagram">
            <a:extLst>
              <a:ext uri="{FF2B5EF4-FFF2-40B4-BE49-F238E27FC236}">
                <a16:creationId xmlns:a16="http://schemas.microsoft.com/office/drawing/2014/main" id="{22761A9F-4E7B-B145-4F21-64CFA952575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44723" y="1031001"/>
            <a:ext cx="6736019" cy="4873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63004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EFDC79-9659-89D5-52E9-B50AB5B41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021842"/>
            <a:ext cx="3156857" cy="2642616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400" dirty="0"/>
              <a:t>Little Albert – Watson and Raynor (1920)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750527CE-FCD0-40C8-B37A-39331C2A4F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4011930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>
            <a:extLst>
              <a:ext uri="{FF2B5EF4-FFF2-40B4-BE49-F238E27FC236}">
                <a16:creationId xmlns:a16="http://schemas.microsoft.com/office/drawing/2014/main" id="{8A0B87E7-3D83-7A24-0FBA-3B2A7E1E85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4641" y="2028696"/>
            <a:ext cx="6876288" cy="37991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80293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151" name="Straight Connector 6150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6153" name="Rectangle 6152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74B963-BE8F-4E59-FDEC-45FD118DA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573" y="1371600"/>
            <a:ext cx="3060131" cy="269686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100" dirty="0"/>
              <a:t>Tuskegee Syphilis Study </a:t>
            </a:r>
            <a:br>
              <a:rPr lang="en-US" sz="4100" dirty="0"/>
            </a:br>
            <a:r>
              <a:rPr lang="en-US" sz="4100" dirty="0"/>
              <a:t>(1932–1972)</a:t>
            </a:r>
          </a:p>
        </p:txBody>
      </p:sp>
      <p:cxnSp>
        <p:nvCxnSpPr>
          <p:cNvPr id="6155" name="Straight Connector 6154">
            <a:extLst>
              <a:ext uri="{FF2B5EF4-FFF2-40B4-BE49-F238E27FC236}">
                <a16:creationId xmlns:a16="http://schemas.microsoft.com/office/drawing/2014/main" id="{8CED01B4-40F2-4CAE-8062-1D4CE8454C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2835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146" name="Picture 2" descr="The Tuskegee Syphilis Experiment">
            <a:extLst>
              <a:ext uri="{FF2B5EF4-FFF2-40B4-BE49-F238E27FC236}">
                <a16:creationId xmlns:a16="http://schemas.microsoft.com/office/drawing/2014/main" id="{CE19121C-704A-C69C-CC0D-901A920ED63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44723" y="1474687"/>
            <a:ext cx="7086286" cy="3986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43935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232" name="Straight Connector 9231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9234" name="Rectangle 9233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3AFD28-C48C-1F8E-3763-5F7E3C1703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434438"/>
            <a:ext cx="2983229" cy="261297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400"/>
              <a:t>Research Ethics – Activity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831CCBE-BA1B-592B-B782-D4925675D3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415" y="990201"/>
            <a:ext cx="7218017" cy="4818027"/>
          </a:xfrm>
          <a:prstGeom prst="rect">
            <a:avLst/>
          </a:prstGeom>
        </p:spPr>
      </p:pic>
      <p:cxnSp>
        <p:nvCxnSpPr>
          <p:cNvPr id="9236" name="Straight Connector 9235">
            <a:extLst>
              <a:ext uri="{FF2B5EF4-FFF2-40B4-BE49-F238E27FC236}">
                <a16:creationId xmlns:a16="http://schemas.microsoft.com/office/drawing/2014/main" id="{426B4E86-32C4-273A-1ADF-6B44243549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615565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lose up image of chess pawns">
            <a:extLst>
              <a:ext uri="{FF2B5EF4-FFF2-40B4-BE49-F238E27FC236}">
                <a16:creationId xmlns:a16="http://schemas.microsoft.com/office/drawing/2014/main" id="{252B4024-3B07-61F4-ADB9-9FEBA62BA6F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038" r="1" b="1"/>
          <a:stretch/>
        </p:blipFill>
        <p:spPr>
          <a:xfrm>
            <a:off x="20" y="535709"/>
            <a:ext cx="8229580" cy="582064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2C7985C-B0C3-CC50-E86A-B5EBA40E01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-1" y="6359240"/>
            <a:ext cx="822960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BCF7F566-16AB-5653-FCA4-FE06AF1F29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29431" y="341275"/>
            <a:ext cx="2811879" cy="1807048"/>
          </a:xfrm>
        </p:spPr>
        <p:txBody>
          <a:bodyPr anchor="b">
            <a:normAutofit/>
          </a:bodyPr>
          <a:lstStyle/>
          <a:p>
            <a:r>
              <a:rPr lang="en-GB" sz="3600" dirty="0"/>
              <a:t>Potential Risks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B2BF11-E6EA-3D22-30DA-64E7598762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19127" y="2474259"/>
            <a:ext cx="2922183" cy="3858315"/>
          </a:xfrm>
        </p:spPr>
        <p:txBody>
          <a:bodyPr anchor="t">
            <a:normAutofit/>
          </a:bodyPr>
          <a:lstStyle/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dirty="0"/>
              <a:t>Consider physical, emotional, or social risks</a:t>
            </a:r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dirty="0" err="1"/>
              <a:t>Minimise</a:t>
            </a:r>
            <a:r>
              <a:rPr lang="en-US" dirty="0"/>
              <a:t> risks through careful planning</a:t>
            </a:r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dirty="0"/>
              <a:t>Provide support if participants experience distress</a:t>
            </a:r>
          </a:p>
          <a:p>
            <a:pPr>
              <a:lnSpc>
                <a:spcPct val="11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33854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4273FD-7AF9-AA43-6960-5604C44DC7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4193" y="134470"/>
            <a:ext cx="6034187" cy="1097280"/>
          </a:xfrm>
        </p:spPr>
        <p:txBody>
          <a:bodyPr>
            <a:normAutofit/>
          </a:bodyPr>
          <a:lstStyle/>
          <a:p>
            <a:r>
              <a:rPr lang="en-GB" dirty="0"/>
              <a:t>Ethical Standards….</a:t>
            </a:r>
          </a:p>
        </p:txBody>
      </p:sp>
      <p:pic>
        <p:nvPicPr>
          <p:cNvPr id="1026" name="Picture 2" descr="BERA - Ethical Guidelines for Educational Research - PE Scholar">
            <a:extLst>
              <a:ext uri="{FF2B5EF4-FFF2-40B4-BE49-F238E27FC236}">
                <a16:creationId xmlns:a16="http://schemas.microsoft.com/office/drawing/2014/main" id="{95ED12EC-DF33-00CB-0866-BE155F1FC8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4" b="492"/>
          <a:stretch>
            <a:fillRect/>
          </a:stretch>
        </p:blipFill>
        <p:spPr bwMode="auto">
          <a:xfrm>
            <a:off x="20" y="10"/>
            <a:ext cx="4857871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33" name="Straight Connector 1032">
            <a:extLst>
              <a:ext uri="{FF2B5EF4-FFF2-40B4-BE49-F238E27FC236}">
                <a16:creationId xmlns:a16="http://schemas.microsoft.com/office/drawing/2014/main" id="{691422F5-4221-4812-AFD9-5479C6D60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580905" y="1031005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7EDDB9-E6F2-3C3E-A8AA-0D75D0E5A8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40511" y="1298602"/>
            <a:ext cx="6290498" cy="49993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/>
              <a:t>Formal research ethics committees (RECs) in the UK were officially implemented within the National Health Service (NHS) in </a:t>
            </a:r>
            <a:r>
              <a:rPr lang="en-US" sz="2400" b="1" dirty="0"/>
              <a:t>1991</a:t>
            </a:r>
            <a:r>
              <a:rPr lang="en-US" sz="2400" dirty="0"/>
              <a:t>, following Department of Health guidance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/>
              <a:t>BERA’s </a:t>
            </a:r>
            <a:r>
              <a:rPr lang="en-US" sz="2400" i="1" dirty="0"/>
              <a:t>Ethical Guidelines for Educational Research</a:t>
            </a:r>
            <a:r>
              <a:rPr lang="en-US" sz="2400" dirty="0"/>
              <a:t> enable researchers to conduct their work to the highest ethical standards in any and all contexts</a:t>
            </a:r>
            <a:r>
              <a:rPr lang="en-US" dirty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7987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31" name="Straight Connector 1030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33" name="Rectangle 1032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Feasibility studies | Royal HaskoningDHV">
            <a:extLst>
              <a:ext uri="{FF2B5EF4-FFF2-40B4-BE49-F238E27FC236}">
                <a16:creationId xmlns:a16="http://schemas.microsoft.com/office/drawing/2014/main" id="{2F7BEAD9-7E03-AFCA-2A62-5CDC51C3A47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20" y="10"/>
            <a:ext cx="12191979" cy="6857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5" name="Rectangle 1034">
            <a:extLst>
              <a:ext uri="{FF2B5EF4-FFF2-40B4-BE49-F238E27FC236}">
                <a16:creationId xmlns:a16="http://schemas.microsoft.com/office/drawing/2014/main" id="{9E9D00D9-C4F5-471E-BE2C-126CB112A6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406" y="0"/>
            <a:ext cx="8543515" cy="6858000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58000">
                <a:srgbClr val="000000">
                  <a:alpha val="55000"/>
                </a:srgbClr>
              </a:gs>
              <a:gs pos="93000">
                <a:srgbClr val="000000">
                  <a:alpha val="64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0DF853-0FF0-A237-CBD5-2E759A3AF0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400"/>
            <a:ext cx="4892948" cy="342786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Feasibility</a:t>
            </a:r>
            <a:br>
              <a:rPr lang="en-US" sz="54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5400" b="1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1037" name="Straight Connector 1036">
            <a:extLst>
              <a:ext uri="{FF2B5EF4-FFF2-40B4-BE49-F238E27FC236}">
                <a16:creationId xmlns:a16="http://schemas.microsoft.com/office/drawing/2014/main" id="{97CC2FE6-3AD0-4131-B4BC-1F4D65E25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209" y="4861206"/>
            <a:ext cx="978862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051428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055" name="Straight Connector 2054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057" name="Rectangle 2056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How to Design Your Next Feasibility Study - RMS">
            <a:extLst>
              <a:ext uri="{FF2B5EF4-FFF2-40B4-BE49-F238E27FC236}">
                <a16:creationId xmlns:a16="http://schemas.microsoft.com/office/drawing/2014/main" id="{E851C377-5DC3-CCFC-7F3A-DAA2EF4B98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941" b="8789"/>
          <a:stretch>
            <a:fillRect/>
          </a:stretch>
        </p:blipFill>
        <p:spPr bwMode="auto">
          <a:xfrm>
            <a:off x="20" y="10"/>
            <a:ext cx="12191979" cy="6857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9" name="Rectangle 2058">
            <a:extLst>
              <a:ext uri="{FF2B5EF4-FFF2-40B4-BE49-F238E27FC236}">
                <a16:creationId xmlns:a16="http://schemas.microsoft.com/office/drawing/2014/main" id="{9E9D00D9-C4F5-471E-BE2C-126CB112A6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406" y="0"/>
            <a:ext cx="8543515" cy="6858000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58000">
                <a:srgbClr val="000000">
                  <a:alpha val="55000"/>
                </a:srgbClr>
              </a:gs>
              <a:gs pos="93000">
                <a:srgbClr val="000000">
                  <a:alpha val="64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D9A676-CBA9-E499-B627-31BD23C368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400"/>
            <a:ext cx="4892948" cy="342786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Feasibility means whether a research project is realistic and possible to carry out.</a:t>
            </a:r>
            <a:br>
              <a:rPr lang="en-US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b="1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19020D-6464-86A2-6193-46A7574EF8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969" y="5253051"/>
            <a:ext cx="6595219" cy="81292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2800" b="1" cap="all" spc="300" dirty="0">
                <a:solidFill>
                  <a:srgbClr val="FFFFFF"/>
                </a:solidFill>
              </a:rPr>
              <a:t>Students often propose studies that are far too ambitious.</a:t>
            </a:r>
          </a:p>
        </p:txBody>
      </p:sp>
      <p:cxnSp>
        <p:nvCxnSpPr>
          <p:cNvPr id="2061" name="Straight Connector 2060">
            <a:extLst>
              <a:ext uri="{FF2B5EF4-FFF2-40B4-BE49-F238E27FC236}">
                <a16:creationId xmlns:a16="http://schemas.microsoft.com/office/drawing/2014/main" id="{97CC2FE6-3AD0-4131-B4BC-1F4D65E25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209" y="4861206"/>
            <a:ext cx="978862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863341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9" name="Rectangle 3078">
            <a:extLst>
              <a:ext uri="{FF2B5EF4-FFF2-40B4-BE49-F238E27FC236}">
                <a16:creationId xmlns:a16="http://schemas.microsoft.com/office/drawing/2014/main" id="{406BD704-01C2-4341-B99A-116CC7EC56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Results day reactions: what are A-level students thinking right now? —  Pickle Jar Communications">
            <a:extLst>
              <a:ext uri="{FF2B5EF4-FFF2-40B4-BE49-F238E27FC236}">
                <a16:creationId xmlns:a16="http://schemas.microsoft.com/office/drawing/2014/main" id="{718ADA09-A3D2-F4CA-77F3-1C202B2C78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04" r="5807"/>
          <a:stretch>
            <a:fillRect/>
          </a:stretch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3081" name="Rectangle 3080">
            <a:extLst>
              <a:ext uri="{FF2B5EF4-FFF2-40B4-BE49-F238E27FC236}">
                <a16:creationId xmlns:a16="http://schemas.microsoft.com/office/drawing/2014/main" id="{0225C01B-A296-4FAA-AA46-794F27DF69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4894" y="979075"/>
            <a:ext cx="5777024" cy="50749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D07EA3-C2F3-1A6A-514E-8609E7EDBA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9453" y="1185628"/>
            <a:ext cx="5046545" cy="114300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dirty="0"/>
              <a:t>Feasibility – What does it mean?</a:t>
            </a:r>
          </a:p>
        </p:txBody>
      </p:sp>
      <p:cxnSp>
        <p:nvCxnSpPr>
          <p:cNvPr id="3083" name="Straight Connector 3082">
            <a:extLst>
              <a:ext uri="{FF2B5EF4-FFF2-40B4-BE49-F238E27FC236}">
                <a16:creationId xmlns:a16="http://schemas.microsoft.com/office/drawing/2014/main" id="{62713E66-598D-4B8A-9D2A-67C7AF46EF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85673" y="979075"/>
            <a:ext cx="0" cy="507492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B25186-F21E-A72B-7A76-6C8FEE4F8B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8455" y="2935301"/>
            <a:ext cx="5427540" cy="2943624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400" b="1" dirty="0"/>
              <a:t>Can the research be done within the available time and resources?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b="1" dirty="0"/>
              <a:t>Is it practical and realistic?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b="1" dirty="0"/>
              <a:t>Do you have access to the necessary participants and data?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57627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Hourglass and a calendar">
            <a:extLst>
              <a:ext uri="{FF2B5EF4-FFF2-40B4-BE49-F238E27FC236}">
                <a16:creationId xmlns:a16="http://schemas.microsoft.com/office/drawing/2014/main" id="{3C5D669E-5834-FDBA-556F-43C0CB28CDB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9159" r="3383" b="2"/>
          <a:stretch/>
        </p:blipFill>
        <p:spPr>
          <a:xfrm>
            <a:off x="20" y="10"/>
            <a:ext cx="4857871" cy="6857990"/>
          </a:xfrm>
          <a:prstGeom prst="rect">
            <a:avLst/>
          </a:prstGeom>
        </p:spPr>
      </p:pic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91422F5-4221-4812-AFD9-5479C6D60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580905" y="1031005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FCC537E-2DAF-5A08-C5AC-1CC5647A06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6821" y="1371600"/>
            <a:ext cx="6034187" cy="1097280"/>
          </a:xfrm>
        </p:spPr>
        <p:txBody>
          <a:bodyPr>
            <a:normAutofit/>
          </a:bodyPr>
          <a:lstStyle/>
          <a:p>
            <a:r>
              <a:rPr lang="en-GB" dirty="0"/>
              <a:t>Time Considerations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14ACE5CD-694A-270B-A6B6-FD100E3DCDF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496821" y="2633236"/>
          <a:ext cx="6034187" cy="3664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4" name="Rectangle 11">
            <a:extLst>
              <a:ext uri="{FF2B5EF4-FFF2-40B4-BE49-F238E27FC236}">
                <a16:creationId xmlns:a16="http://schemas.microsoft.com/office/drawing/2014/main" id="{43E22900-958F-5059-033C-7864CE4226D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15875"/>
          </a:xfrm>
          <a:prstGeom prst="rect">
            <a:avLst/>
          </a:prstGeom>
          <a:solidFill>
            <a:srgbClr val="000000"/>
          </a:solidFill>
          <a:ln w="9525">
            <a:solidFill>
              <a:schemeClr val="tx1"/>
            </a:solidFill>
            <a:prstDash val="solid"/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5" name="Rectangle 12">
            <a:extLst>
              <a:ext uri="{FF2B5EF4-FFF2-40B4-BE49-F238E27FC236}">
                <a16:creationId xmlns:a16="http://schemas.microsoft.com/office/drawing/2014/main" id="{7F26D599-FF88-F058-62D4-19B2555C0014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5875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826436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103" name="Straight Connector 4102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4105" name="Rectangle 4104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D02186-F95E-920D-EE1F-3E7FF397C4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3358" y="1290918"/>
            <a:ext cx="3642232" cy="5139715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US" sz="2400" dirty="0"/>
              <a:t>Can the research be completed within the module timeline?</a:t>
            </a:r>
            <a:br>
              <a:rPr lang="en-US" sz="2400" dirty="0"/>
            </a:br>
            <a:br>
              <a:rPr lang="en-US" sz="2400" dirty="0"/>
            </a:br>
            <a:r>
              <a:rPr lang="en-US" sz="2400" dirty="0"/>
              <a:t>Example problem:</a:t>
            </a:r>
            <a:br>
              <a:rPr lang="en-US" sz="2400" dirty="0"/>
            </a:br>
            <a:r>
              <a:rPr lang="en-US" sz="2400" dirty="0"/>
              <a:t>Studying all universities in Wales</a:t>
            </a:r>
            <a:br>
              <a:rPr lang="en-US" sz="2400" dirty="0"/>
            </a:br>
            <a:br>
              <a:rPr lang="en-US" sz="2400" dirty="0"/>
            </a:br>
            <a:r>
              <a:rPr lang="en-US" sz="2400" dirty="0"/>
              <a:t>Better:</a:t>
            </a:r>
            <a:br>
              <a:rPr lang="en-US" sz="2400" dirty="0"/>
            </a:br>
            <a:r>
              <a:rPr lang="en-US" sz="2400" dirty="0"/>
              <a:t>Students at one university</a:t>
            </a:r>
            <a:br>
              <a:rPr lang="en-US" sz="2400" dirty="0"/>
            </a:br>
            <a:endParaRPr lang="en-US" sz="2400" dirty="0"/>
          </a:p>
        </p:txBody>
      </p:sp>
      <p:pic>
        <p:nvPicPr>
          <p:cNvPr id="4098" name="Picture 2" descr="University Cafe with Students Enjoying Coffee and Studying on Laptops.  Concept of Education, Social Interaction, College Life Stock Photo - Image  of study, conversation: 394336488">
            <a:extLst>
              <a:ext uri="{FF2B5EF4-FFF2-40B4-BE49-F238E27FC236}">
                <a16:creationId xmlns:a16="http://schemas.microsoft.com/office/drawing/2014/main" id="{41619623-5839-FB54-4295-2A5E8292D99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265415" y="990201"/>
            <a:ext cx="7218017" cy="4818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107" name="Straight Connector 4106">
            <a:extLst>
              <a:ext uri="{FF2B5EF4-FFF2-40B4-BE49-F238E27FC236}">
                <a16:creationId xmlns:a16="http://schemas.microsoft.com/office/drawing/2014/main" id="{426B4E86-32C4-273A-1ADF-6B44243549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92827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127" name="Straight Connector 5126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5129" name="Rectangle 5128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2" name="Picture 2" descr="Ps of Clinical Research - Participants">
            <a:extLst>
              <a:ext uri="{FF2B5EF4-FFF2-40B4-BE49-F238E27FC236}">
                <a16:creationId xmlns:a16="http://schemas.microsoft.com/office/drawing/2014/main" id="{18099B64-1621-AAE3-F13C-311384A841E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59" r="7197"/>
          <a:stretch>
            <a:fillRect/>
          </a:stretch>
        </p:blipFill>
        <p:spPr bwMode="auto">
          <a:xfrm>
            <a:off x="20" y="10"/>
            <a:ext cx="12191979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31" name="Rectangle 5130">
            <a:extLst>
              <a:ext uri="{FF2B5EF4-FFF2-40B4-BE49-F238E27FC236}">
                <a16:creationId xmlns:a16="http://schemas.microsoft.com/office/drawing/2014/main" id="{0AF66B7C-69F6-439C-A508-14C94AF6BA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961948" y="0"/>
            <a:ext cx="7230052" cy="6858000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58000">
                <a:srgbClr val="000000">
                  <a:alpha val="55000"/>
                </a:srgbClr>
              </a:gs>
              <a:gs pos="93000">
                <a:srgbClr val="000000">
                  <a:alpha val="64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D30860-660F-4F2A-5951-0ADFE304A4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70709" y="253573"/>
            <a:ext cx="5760301" cy="6500693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r">
              <a:lnSpc>
                <a:spcPct val="90000"/>
              </a:lnSpc>
            </a:pPr>
            <a:r>
              <a:rPr lang="en-US" sz="32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Access to Participants</a:t>
            </a:r>
            <a:br>
              <a:rPr lang="en-US" sz="32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2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32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Can students actually reach their participants?</a:t>
            </a:r>
            <a:br>
              <a:rPr lang="en-US" sz="32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2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32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Unrealistic:</a:t>
            </a:r>
            <a:br>
              <a:rPr lang="en-US" sz="32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32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doctors</a:t>
            </a:r>
            <a:br>
              <a:rPr lang="en-US" sz="32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32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politicians</a:t>
            </a:r>
            <a:br>
              <a:rPr lang="en-US" sz="32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32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NHS executives</a:t>
            </a:r>
            <a:br>
              <a:rPr lang="en-US" sz="32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2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32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More realistic:</a:t>
            </a:r>
            <a:br>
              <a:rPr lang="en-US" sz="32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32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students</a:t>
            </a:r>
            <a:br>
              <a:rPr lang="en-US" sz="32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32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peers</a:t>
            </a:r>
            <a:br>
              <a:rPr lang="en-US" sz="32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32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community groups</a:t>
            </a:r>
            <a:br>
              <a:rPr lang="en-US" sz="32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200" b="1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5133" name="Straight Connector 5132">
            <a:extLst>
              <a:ext uri="{FF2B5EF4-FFF2-40B4-BE49-F238E27FC236}">
                <a16:creationId xmlns:a16="http://schemas.microsoft.com/office/drawing/2014/main" id="{97CC2FE6-3AD0-4131-B4BC-1F4D65E25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438376" y="4861206"/>
            <a:ext cx="978862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936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3" name="Rectangle 3082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Counselling and psychotherapy research resources">
            <a:extLst>
              <a:ext uri="{FF2B5EF4-FFF2-40B4-BE49-F238E27FC236}">
                <a16:creationId xmlns:a16="http://schemas.microsoft.com/office/drawing/2014/main" id="{63D820BF-AE1B-EB7A-2890-D043C0A1EA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920" r="21563" b="-2"/>
          <a:stretch/>
        </p:blipFill>
        <p:spPr bwMode="auto">
          <a:xfrm>
            <a:off x="5671128" y="914399"/>
            <a:ext cx="6520872" cy="5353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084" name="Straight Connector 3083">
            <a:extLst>
              <a:ext uri="{FF2B5EF4-FFF2-40B4-BE49-F238E27FC236}">
                <a16:creationId xmlns:a16="http://schemas.microsoft.com/office/drawing/2014/main" id="{92025DBA-8780-9CA0-2826-FF6E3BD1A0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672328" y="6267921"/>
            <a:ext cx="6519672" cy="2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07FB7440-72E1-415A-CDC9-0E2782FDB5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914400"/>
            <a:ext cx="4261104" cy="109728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/>
              <a:t>Resources and Equipment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43E0A6-FB6A-8F6E-D343-DE7A0ACE97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79" y="2176036"/>
            <a:ext cx="4261104" cy="4121887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400" dirty="0"/>
              <a:t>Do you need special software, equipment, or materials?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/>
              <a:t>Are there costs involved, and how will you cover them?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/>
              <a:t>Consider free or low-cost alternatives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685096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9BE530CF-BA05-4783-9582-E3E4A251E4E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347" r="9349" b="2"/>
          <a:stretch/>
        </p:blipFill>
        <p:spPr>
          <a:xfrm>
            <a:off x="5671128" y="914399"/>
            <a:ext cx="6520872" cy="5353521"/>
          </a:xfrm>
          <a:prstGeom prst="rect">
            <a:avLst/>
          </a:prstGeom>
        </p:spPr>
      </p:pic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92025DBA-8780-9CA0-2826-FF6E3BD1A0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672328" y="6267921"/>
            <a:ext cx="6519672" cy="2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B4F5D0F-2339-AC7C-215B-1A31B318ED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914400"/>
            <a:ext cx="4261104" cy="10972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/>
              <a:t>In Summary...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BC24AB4-8CB2-0C64-1154-6CA119F01963}"/>
              </a:ext>
            </a:extLst>
          </p:cNvPr>
          <p:cNvSpPr txBox="1"/>
          <p:nvPr/>
        </p:nvSpPr>
        <p:spPr>
          <a:xfrm>
            <a:off x="640079" y="2176036"/>
            <a:ext cx="4261104" cy="41218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2000" dirty="0"/>
              <a:t>Ethical research respects participants and </a:t>
            </a:r>
            <a:r>
              <a:rPr lang="en-US" sz="2000" dirty="0" err="1"/>
              <a:t>minimises</a:t>
            </a:r>
            <a:r>
              <a:rPr lang="en-US" sz="2000" dirty="0"/>
              <a:t> harm</a:t>
            </a:r>
          </a:p>
          <a:p>
            <a:pPr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2000" dirty="0"/>
              <a:t>Feasibility ensures research is realistic and achievable</a:t>
            </a:r>
          </a:p>
          <a:p>
            <a:pPr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2000" dirty="0"/>
              <a:t>Consider time, resources, and access to participants when planning</a:t>
            </a:r>
          </a:p>
        </p:txBody>
      </p:sp>
    </p:spTree>
    <p:extLst>
      <p:ext uri="{BB962C8B-B14F-4D97-AF65-F5344CB8AC3E}">
        <p14:creationId xmlns:p14="http://schemas.microsoft.com/office/powerpoint/2010/main" val="902456187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2056</TotalTime>
  <Words>454</Words>
  <Application>Microsoft Office PowerPoint</Application>
  <PresentationFormat>Widescreen</PresentationFormat>
  <Paragraphs>58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Aptos</vt:lpstr>
      <vt:lpstr>Arial</vt:lpstr>
      <vt:lpstr>Grandview Display</vt:lpstr>
      <vt:lpstr>DashVTI</vt:lpstr>
      <vt:lpstr>Ethical Considerations and Feasibility in Research Proposals</vt:lpstr>
      <vt:lpstr>Learning Objectives</vt:lpstr>
      <vt:lpstr>“If a researcher secretly records people in a café for a study without telling them, is that acceptable?”   Why?  Why not? What might be the risks?  </vt:lpstr>
      <vt:lpstr>PowerPoint Presentation</vt:lpstr>
      <vt:lpstr>Ethical Principles</vt:lpstr>
      <vt:lpstr>A case study… Identical Strangers</vt:lpstr>
      <vt:lpstr>Research Ethics - Activity</vt:lpstr>
      <vt:lpstr>Stanford Prison Experiment – Zimbardo (1971)</vt:lpstr>
      <vt:lpstr>Milgrims Obedience Study – (1963)</vt:lpstr>
      <vt:lpstr>Little Albert – Watson and Raynor (1920)</vt:lpstr>
      <vt:lpstr>Tuskegee Syphilis Study  (1932–1972)</vt:lpstr>
      <vt:lpstr>Research Ethics – Activity</vt:lpstr>
      <vt:lpstr>Potential Risks</vt:lpstr>
      <vt:lpstr>Ethical Standards….</vt:lpstr>
      <vt:lpstr>Feasibility </vt:lpstr>
      <vt:lpstr>Feasibility means whether a research project is realistic and possible to carry out. </vt:lpstr>
      <vt:lpstr>Feasibility – What does it mean?</vt:lpstr>
      <vt:lpstr>Time Considerations</vt:lpstr>
      <vt:lpstr>Can the research be completed within the module timeline?  Example problem: Studying all universities in Wales  Better: Students at one university </vt:lpstr>
      <vt:lpstr>Access to Participants  Can students actually reach their participants?  Unrealistic: doctors politicians NHS executives  More realistic: students peers community groups </vt:lpstr>
      <vt:lpstr>Resources and Equipment</vt:lpstr>
      <vt:lpstr>In Summary...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Donna Morgan</dc:creator>
  <cp:lastModifiedBy>Donna Morgan</cp:lastModifiedBy>
  <cp:revision>1</cp:revision>
  <dcterms:created xsi:type="dcterms:W3CDTF">2025-03-18T22:09:01Z</dcterms:created>
  <dcterms:modified xsi:type="dcterms:W3CDTF">2026-03-10T16:09:41Z</dcterms:modified>
</cp:coreProperties>
</file>