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8"/>
  </p:notesMasterIdLst>
  <p:sldIdLst>
    <p:sldId id="277" r:id="rId2"/>
    <p:sldId id="257" r:id="rId3"/>
    <p:sldId id="313" r:id="rId4"/>
    <p:sldId id="259" r:id="rId5"/>
    <p:sldId id="278" r:id="rId6"/>
    <p:sldId id="262" r:id="rId7"/>
    <p:sldId id="314" r:id="rId8"/>
    <p:sldId id="315" r:id="rId9"/>
    <p:sldId id="265" r:id="rId10"/>
    <p:sldId id="266" r:id="rId11"/>
    <p:sldId id="267" r:id="rId12"/>
    <p:sldId id="268" r:id="rId13"/>
    <p:sldId id="316" r:id="rId14"/>
    <p:sldId id="269" r:id="rId15"/>
    <p:sldId id="270" r:id="rId16"/>
    <p:sldId id="271" r:id="rId17"/>
    <p:sldId id="272" r:id="rId18"/>
    <p:sldId id="273" r:id="rId19"/>
    <p:sldId id="317" r:id="rId20"/>
    <p:sldId id="318" r:id="rId21"/>
    <p:sldId id="319" r:id="rId22"/>
    <p:sldId id="320" r:id="rId23"/>
    <p:sldId id="321" r:id="rId24"/>
    <p:sldId id="322" r:id="rId25"/>
    <p:sldId id="323" r:id="rId26"/>
    <p:sldId id="335" r:id="rId27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6A11BA8-459A-4D4E-A7E1-BFAAACD9DE33}" v="106" dt="2022-09-12T10:27:48.2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56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haza Ahmed (PG Research)" userId="e606b0a9-72ee-43ac-a8f5-368b09304c72" providerId="ADAL" clId="{B6A11BA8-459A-4D4E-A7E1-BFAAACD9DE33}"/>
    <pc:docChg chg="undo custSel addSld modSld sldOrd modMainMaster modNotesMaster">
      <pc:chgData name="Khaza Ahmed (PG Research)" userId="e606b0a9-72ee-43ac-a8f5-368b09304c72" providerId="ADAL" clId="{B6A11BA8-459A-4D4E-A7E1-BFAAACD9DE33}" dt="2022-09-12T10:27:52.648" v="964" actId="14100"/>
      <pc:docMkLst>
        <pc:docMk/>
      </pc:docMkLst>
      <pc:sldChg chg="addSp delSp modSp mod modTransition">
        <pc:chgData name="Khaza Ahmed (PG Research)" userId="e606b0a9-72ee-43ac-a8f5-368b09304c72" providerId="ADAL" clId="{B6A11BA8-459A-4D4E-A7E1-BFAAACD9DE33}" dt="2022-09-12T10:27:52.648" v="964" actId="14100"/>
        <pc:sldMkLst>
          <pc:docMk/>
          <pc:sldMk cId="3701750734" sldId="257"/>
        </pc:sldMkLst>
        <pc:spChg chg="mod">
          <ac:chgData name="Khaza Ahmed (PG Research)" userId="e606b0a9-72ee-43ac-a8f5-368b09304c72" providerId="ADAL" clId="{B6A11BA8-459A-4D4E-A7E1-BFAAACD9DE33}" dt="2022-09-10T23:21:14.213" v="10" actId="113"/>
          <ac:spMkLst>
            <pc:docMk/>
            <pc:sldMk cId="3701750734" sldId="257"/>
            <ac:spMk id="2" creationId="{33E1EE03-8FB5-48A0-9BF9-D90DC3909E3F}"/>
          </ac:spMkLst>
        </pc:spChg>
        <pc:spChg chg="add del mod">
          <ac:chgData name="Khaza Ahmed (PG Research)" userId="e606b0a9-72ee-43ac-a8f5-368b09304c72" providerId="ADAL" clId="{B6A11BA8-459A-4D4E-A7E1-BFAAACD9DE33}" dt="2022-09-12T10:27:48.273" v="963" actId="478"/>
          <ac:spMkLst>
            <pc:docMk/>
            <pc:sldMk cId="3701750734" sldId="257"/>
            <ac:spMk id="3" creationId="{054CDD6D-369F-4172-8169-45EDF7644A28}"/>
          </ac:spMkLst>
        </pc:spChg>
        <pc:spChg chg="del">
          <ac:chgData name="Khaza Ahmed (PG Research)" userId="e606b0a9-72ee-43ac-a8f5-368b09304c72" providerId="ADAL" clId="{B6A11BA8-459A-4D4E-A7E1-BFAAACD9DE33}" dt="2022-09-10T23:21:45.717" v="11"/>
          <ac:spMkLst>
            <pc:docMk/>
            <pc:sldMk cId="3701750734" sldId="257"/>
            <ac:spMk id="3" creationId="{A6A4AF85-0929-40C5-A8FE-BB2EA397C171}"/>
          </ac:spMkLst>
        </pc:spChg>
        <pc:spChg chg="add del mod">
          <ac:chgData name="Khaza Ahmed (PG Research)" userId="e606b0a9-72ee-43ac-a8f5-368b09304c72" providerId="ADAL" clId="{B6A11BA8-459A-4D4E-A7E1-BFAAACD9DE33}" dt="2022-09-12T10:27:46.521" v="962" actId="478"/>
          <ac:spMkLst>
            <pc:docMk/>
            <pc:sldMk cId="3701750734" sldId="257"/>
            <ac:spMk id="7" creationId="{25F69A81-1A3C-4A61-863D-B798B884036E}"/>
          </ac:spMkLst>
        </pc:spChg>
        <pc:spChg chg="add mod">
          <ac:chgData name="Khaza Ahmed (PG Research)" userId="e606b0a9-72ee-43ac-a8f5-368b09304c72" providerId="ADAL" clId="{B6A11BA8-459A-4D4E-A7E1-BFAAACD9DE33}" dt="2022-09-12T10:27:52.648" v="964" actId="14100"/>
          <ac:spMkLst>
            <pc:docMk/>
            <pc:sldMk cId="3701750734" sldId="257"/>
            <ac:spMk id="8" creationId="{36634F3B-E387-49E1-8940-310C9B99FE7E}"/>
          </ac:spMkLst>
        </pc:spChg>
      </pc:sldChg>
      <pc:sldChg chg="modSp add mod modTransition">
        <pc:chgData name="Khaza Ahmed (PG Research)" userId="e606b0a9-72ee-43ac-a8f5-368b09304c72" providerId="ADAL" clId="{B6A11BA8-459A-4D4E-A7E1-BFAAACD9DE33}" dt="2022-09-11T00:21:48.036" v="921"/>
        <pc:sldMkLst>
          <pc:docMk/>
          <pc:sldMk cId="1517392727" sldId="259"/>
        </pc:sldMkLst>
        <pc:spChg chg="mod">
          <ac:chgData name="Khaza Ahmed (PG Research)" userId="e606b0a9-72ee-43ac-a8f5-368b09304c72" providerId="ADAL" clId="{B6A11BA8-459A-4D4E-A7E1-BFAAACD9DE33}" dt="2022-09-11T00:19:45.667" v="917" actId="20577"/>
          <ac:spMkLst>
            <pc:docMk/>
            <pc:sldMk cId="1517392727" sldId="259"/>
            <ac:spMk id="3" creationId="{00000000-0000-0000-0000-000000000000}"/>
          </ac:spMkLst>
        </pc:spChg>
      </pc:sldChg>
      <pc:sldChg chg="addSp delSp modSp modTransition">
        <pc:chgData name="Khaza Ahmed (PG Research)" userId="e606b0a9-72ee-43ac-a8f5-368b09304c72" providerId="ADAL" clId="{B6A11BA8-459A-4D4E-A7E1-BFAAACD9DE33}" dt="2022-09-11T00:21:48.036" v="921"/>
        <pc:sldMkLst>
          <pc:docMk/>
          <pc:sldMk cId="2284229631" sldId="262"/>
        </pc:sldMkLst>
        <pc:spChg chg="del mod">
          <ac:chgData name="Khaza Ahmed (PG Research)" userId="e606b0a9-72ee-43ac-a8f5-368b09304c72" providerId="ADAL" clId="{B6A11BA8-459A-4D4E-A7E1-BFAAACD9DE33}" dt="2022-09-10T23:31:43.605" v="137" actId="478"/>
          <ac:spMkLst>
            <pc:docMk/>
            <pc:sldMk cId="2284229631" sldId="262"/>
            <ac:spMk id="2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32:29.282" v="158" actId="1076"/>
          <ac:spMkLst>
            <pc:docMk/>
            <pc:sldMk cId="2284229631" sldId="262"/>
            <ac:spMk id="3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32:42.284" v="159" actId="1076"/>
          <ac:spMkLst>
            <pc:docMk/>
            <pc:sldMk cId="2284229631" sldId="262"/>
            <ac:spMk id="5" creationId="{00000000-0000-0000-0000-000000000000}"/>
          </ac:spMkLst>
        </pc:spChg>
        <pc:spChg chg="add del mod">
          <ac:chgData name="Khaza Ahmed (PG Research)" userId="e606b0a9-72ee-43ac-a8f5-368b09304c72" providerId="ADAL" clId="{B6A11BA8-459A-4D4E-A7E1-BFAAACD9DE33}" dt="2022-09-10T23:32:18.475" v="155" actId="478"/>
          <ac:spMkLst>
            <pc:docMk/>
            <pc:sldMk cId="2284229631" sldId="262"/>
            <ac:spMk id="6" creationId="{AF5B47D6-90A3-4C97-B1BA-B44E8C5D47A0}"/>
          </ac:spMkLst>
        </pc:spChg>
        <pc:spChg chg="mod">
          <ac:chgData name="Khaza Ahmed (PG Research)" userId="e606b0a9-72ee-43ac-a8f5-368b09304c72" providerId="ADAL" clId="{B6A11BA8-459A-4D4E-A7E1-BFAAACD9DE33}" dt="2022-09-10T23:33:54.802" v="163" actId="1076"/>
          <ac:spMkLst>
            <pc:docMk/>
            <pc:sldMk cId="2284229631" sldId="262"/>
            <ac:spMk id="11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33:54.802" v="163" actId="1076"/>
          <ac:spMkLst>
            <pc:docMk/>
            <pc:sldMk cId="2284229631" sldId="262"/>
            <ac:spMk id="12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33:54.802" v="163" actId="1076"/>
          <ac:spMkLst>
            <pc:docMk/>
            <pc:sldMk cId="2284229631" sldId="262"/>
            <ac:spMk id="13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33:54.802" v="163" actId="1076"/>
          <ac:spMkLst>
            <pc:docMk/>
            <pc:sldMk cId="2284229631" sldId="262"/>
            <ac:spMk id="15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33:54.802" v="163" actId="1076"/>
          <ac:spMkLst>
            <pc:docMk/>
            <pc:sldMk cId="2284229631" sldId="262"/>
            <ac:spMk id="16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33:54.802" v="163" actId="1076"/>
          <ac:spMkLst>
            <pc:docMk/>
            <pc:sldMk cId="2284229631" sldId="262"/>
            <ac:spMk id="17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33:54.802" v="163" actId="1076"/>
          <ac:spMkLst>
            <pc:docMk/>
            <pc:sldMk cId="2284229631" sldId="262"/>
            <ac:spMk id="19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33:54.802" v="163" actId="1076"/>
          <ac:spMkLst>
            <pc:docMk/>
            <pc:sldMk cId="2284229631" sldId="262"/>
            <ac:spMk id="20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33:54.802" v="163" actId="1076"/>
          <ac:spMkLst>
            <pc:docMk/>
            <pc:sldMk cId="2284229631" sldId="262"/>
            <ac:spMk id="21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33:54.802" v="163" actId="1076"/>
          <ac:spMkLst>
            <pc:docMk/>
            <pc:sldMk cId="2284229631" sldId="262"/>
            <ac:spMk id="23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33:54.802" v="163" actId="1076"/>
          <ac:spMkLst>
            <pc:docMk/>
            <pc:sldMk cId="2284229631" sldId="262"/>
            <ac:spMk id="24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33:54.802" v="163" actId="1076"/>
          <ac:spMkLst>
            <pc:docMk/>
            <pc:sldMk cId="2284229631" sldId="262"/>
            <ac:spMk id="25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33:54.802" v="163" actId="1076"/>
          <ac:spMkLst>
            <pc:docMk/>
            <pc:sldMk cId="2284229631" sldId="262"/>
            <ac:spMk id="27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33:54.802" v="163" actId="1076"/>
          <ac:spMkLst>
            <pc:docMk/>
            <pc:sldMk cId="2284229631" sldId="262"/>
            <ac:spMk id="28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33:54.802" v="163" actId="1076"/>
          <ac:spMkLst>
            <pc:docMk/>
            <pc:sldMk cId="2284229631" sldId="262"/>
            <ac:spMk id="29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33:54.802" v="163" actId="1076"/>
          <ac:spMkLst>
            <pc:docMk/>
            <pc:sldMk cId="2284229631" sldId="262"/>
            <ac:spMk id="30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33:54.802" v="163" actId="1076"/>
          <ac:spMkLst>
            <pc:docMk/>
            <pc:sldMk cId="2284229631" sldId="262"/>
            <ac:spMk id="31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33:54.802" v="163" actId="1076"/>
          <ac:spMkLst>
            <pc:docMk/>
            <pc:sldMk cId="2284229631" sldId="262"/>
            <ac:spMk id="32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33:54.802" v="163" actId="1076"/>
          <ac:spMkLst>
            <pc:docMk/>
            <pc:sldMk cId="2284229631" sldId="262"/>
            <ac:spMk id="33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33:54.802" v="163" actId="1076"/>
          <ac:spMkLst>
            <pc:docMk/>
            <pc:sldMk cId="2284229631" sldId="262"/>
            <ac:spMk id="34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33:54.802" v="163" actId="1076"/>
          <ac:spMkLst>
            <pc:docMk/>
            <pc:sldMk cId="2284229631" sldId="262"/>
            <ac:spMk id="35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33:54.802" v="163" actId="1076"/>
          <ac:spMkLst>
            <pc:docMk/>
            <pc:sldMk cId="2284229631" sldId="262"/>
            <ac:spMk id="36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33:54.802" v="163" actId="1076"/>
          <ac:spMkLst>
            <pc:docMk/>
            <pc:sldMk cId="2284229631" sldId="262"/>
            <ac:spMk id="37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33:54.802" v="163" actId="1076"/>
          <ac:spMkLst>
            <pc:docMk/>
            <pc:sldMk cId="2284229631" sldId="262"/>
            <ac:spMk id="38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33:54.802" v="163" actId="1076"/>
          <ac:spMkLst>
            <pc:docMk/>
            <pc:sldMk cId="2284229631" sldId="262"/>
            <ac:spMk id="39" creationId="{00000000-0000-0000-0000-000000000000}"/>
          </ac:spMkLst>
        </pc:spChg>
        <pc:spChg chg="add mod">
          <ac:chgData name="Khaza Ahmed (PG Research)" userId="e606b0a9-72ee-43ac-a8f5-368b09304c72" providerId="ADAL" clId="{B6A11BA8-459A-4D4E-A7E1-BFAAACD9DE33}" dt="2022-09-10T23:32:48.404" v="161" actId="1076"/>
          <ac:spMkLst>
            <pc:docMk/>
            <pc:sldMk cId="2284229631" sldId="262"/>
            <ac:spMk id="40" creationId="{F8593453-9C80-4D2C-8F71-76C8C35797F4}"/>
          </ac:spMkLst>
        </pc:spChg>
        <pc:grpChg chg="add mod">
          <ac:chgData name="Khaza Ahmed (PG Research)" userId="e606b0a9-72ee-43ac-a8f5-368b09304c72" providerId="ADAL" clId="{B6A11BA8-459A-4D4E-A7E1-BFAAACD9DE33}" dt="2022-09-10T23:33:54.802" v="163" actId="1076"/>
          <ac:grpSpMkLst>
            <pc:docMk/>
            <pc:sldMk cId="2284229631" sldId="262"/>
            <ac:grpSpMk id="7" creationId="{78C52218-41C8-4A0D-972B-E274A0A18D05}"/>
          </ac:grpSpMkLst>
        </pc:grpChg>
        <pc:grpChg chg="mod">
          <ac:chgData name="Khaza Ahmed (PG Research)" userId="e606b0a9-72ee-43ac-a8f5-368b09304c72" providerId="ADAL" clId="{B6A11BA8-459A-4D4E-A7E1-BFAAACD9DE33}" dt="2022-09-10T23:33:54.802" v="163" actId="1076"/>
          <ac:grpSpMkLst>
            <pc:docMk/>
            <pc:sldMk cId="2284229631" sldId="262"/>
            <ac:grpSpMk id="10" creationId="{00000000-0000-0000-0000-000000000000}"/>
          </ac:grpSpMkLst>
        </pc:grpChg>
        <pc:grpChg chg="mod">
          <ac:chgData name="Khaza Ahmed (PG Research)" userId="e606b0a9-72ee-43ac-a8f5-368b09304c72" providerId="ADAL" clId="{B6A11BA8-459A-4D4E-A7E1-BFAAACD9DE33}" dt="2022-09-10T23:33:54.802" v="163" actId="1076"/>
          <ac:grpSpMkLst>
            <pc:docMk/>
            <pc:sldMk cId="2284229631" sldId="262"/>
            <ac:grpSpMk id="14" creationId="{00000000-0000-0000-0000-000000000000}"/>
          </ac:grpSpMkLst>
        </pc:grpChg>
        <pc:grpChg chg="mod">
          <ac:chgData name="Khaza Ahmed (PG Research)" userId="e606b0a9-72ee-43ac-a8f5-368b09304c72" providerId="ADAL" clId="{B6A11BA8-459A-4D4E-A7E1-BFAAACD9DE33}" dt="2022-09-10T23:33:54.802" v="163" actId="1076"/>
          <ac:grpSpMkLst>
            <pc:docMk/>
            <pc:sldMk cId="2284229631" sldId="262"/>
            <ac:grpSpMk id="18" creationId="{00000000-0000-0000-0000-000000000000}"/>
          </ac:grpSpMkLst>
        </pc:grpChg>
        <pc:grpChg chg="mod">
          <ac:chgData name="Khaza Ahmed (PG Research)" userId="e606b0a9-72ee-43ac-a8f5-368b09304c72" providerId="ADAL" clId="{B6A11BA8-459A-4D4E-A7E1-BFAAACD9DE33}" dt="2022-09-10T23:33:54.802" v="163" actId="1076"/>
          <ac:grpSpMkLst>
            <pc:docMk/>
            <pc:sldMk cId="2284229631" sldId="262"/>
            <ac:grpSpMk id="22" creationId="{00000000-0000-0000-0000-000000000000}"/>
          </ac:grpSpMkLst>
        </pc:grpChg>
        <pc:grpChg chg="mod">
          <ac:chgData name="Khaza Ahmed (PG Research)" userId="e606b0a9-72ee-43ac-a8f5-368b09304c72" providerId="ADAL" clId="{B6A11BA8-459A-4D4E-A7E1-BFAAACD9DE33}" dt="2022-09-10T23:33:54.802" v="163" actId="1076"/>
          <ac:grpSpMkLst>
            <pc:docMk/>
            <pc:sldMk cId="2284229631" sldId="262"/>
            <ac:grpSpMk id="26" creationId="{00000000-0000-0000-0000-000000000000}"/>
          </ac:grpSpMkLst>
        </pc:grpChg>
      </pc:sldChg>
      <pc:sldChg chg="addSp modSp add mod modTransition modAnim">
        <pc:chgData name="Khaza Ahmed (PG Research)" userId="e606b0a9-72ee-43ac-a8f5-368b09304c72" providerId="ADAL" clId="{B6A11BA8-459A-4D4E-A7E1-BFAAACD9DE33}" dt="2022-09-11T00:22:16.933" v="923"/>
        <pc:sldMkLst>
          <pc:docMk/>
          <pc:sldMk cId="106560082" sldId="265"/>
        </pc:sldMkLst>
        <pc:spChg chg="mod">
          <ac:chgData name="Khaza Ahmed (PG Research)" userId="e606b0a9-72ee-43ac-a8f5-368b09304c72" providerId="ADAL" clId="{B6A11BA8-459A-4D4E-A7E1-BFAAACD9DE33}" dt="2022-09-10T23:41:01.632" v="279" actId="113"/>
          <ac:spMkLst>
            <pc:docMk/>
            <pc:sldMk cId="106560082" sldId="265"/>
            <ac:spMk id="2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2:25.260" v="427" actId="2711"/>
          <ac:spMkLst>
            <pc:docMk/>
            <pc:sldMk cId="106560082" sldId="265"/>
            <ac:spMk id="6" creationId="{00000000-0000-0000-0000-000000000000}"/>
          </ac:spMkLst>
        </pc:spChg>
        <pc:spChg chg="add mod">
          <ac:chgData name="Khaza Ahmed (PG Research)" userId="e606b0a9-72ee-43ac-a8f5-368b09304c72" providerId="ADAL" clId="{B6A11BA8-459A-4D4E-A7E1-BFAAACD9DE33}" dt="2022-09-10T23:52:34.702" v="428" actId="2710"/>
          <ac:spMkLst>
            <pc:docMk/>
            <pc:sldMk cId="106560082" sldId="265"/>
            <ac:spMk id="8" creationId="{08FCC095-BC73-48C5-BD48-391DAD8BA406}"/>
          </ac:spMkLst>
        </pc:spChg>
      </pc:sldChg>
      <pc:sldChg chg="modSp add mod modTransition modAnim">
        <pc:chgData name="Khaza Ahmed (PG Research)" userId="e606b0a9-72ee-43ac-a8f5-368b09304c72" providerId="ADAL" clId="{B6A11BA8-459A-4D4E-A7E1-BFAAACD9DE33}" dt="2022-09-11T00:21:48.036" v="921"/>
        <pc:sldMkLst>
          <pc:docMk/>
          <pc:sldMk cId="1234946534" sldId="266"/>
        </pc:sldMkLst>
        <pc:spChg chg="mod">
          <ac:chgData name="Khaza Ahmed (PG Research)" userId="e606b0a9-72ee-43ac-a8f5-368b09304c72" providerId="ADAL" clId="{B6A11BA8-459A-4D4E-A7E1-BFAAACD9DE33}" dt="2022-09-10T23:46:23.662" v="324" actId="113"/>
          <ac:spMkLst>
            <pc:docMk/>
            <pc:sldMk cId="1234946534" sldId="266"/>
            <ac:spMk id="2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46:41.227" v="328" actId="5793"/>
          <ac:spMkLst>
            <pc:docMk/>
            <pc:sldMk cId="1234946534" sldId="266"/>
            <ac:spMk id="6" creationId="{00000000-0000-0000-0000-000000000000}"/>
          </ac:spMkLst>
        </pc:spChg>
      </pc:sldChg>
      <pc:sldChg chg="addSp modSp add mod modTransition">
        <pc:chgData name="Khaza Ahmed (PG Research)" userId="e606b0a9-72ee-43ac-a8f5-368b09304c72" providerId="ADAL" clId="{B6A11BA8-459A-4D4E-A7E1-BFAAACD9DE33}" dt="2022-09-11T00:21:48.036" v="921"/>
        <pc:sldMkLst>
          <pc:docMk/>
          <pc:sldMk cId="1440908691" sldId="267"/>
        </pc:sldMkLst>
        <pc:spChg chg="mod">
          <ac:chgData name="Khaza Ahmed (PG Research)" userId="e606b0a9-72ee-43ac-a8f5-368b09304c72" providerId="ADAL" clId="{B6A11BA8-459A-4D4E-A7E1-BFAAACD9DE33}" dt="2022-09-10T23:48:12.778" v="377" actId="1076"/>
          <ac:spMkLst>
            <pc:docMk/>
            <pc:sldMk cId="1440908691" sldId="267"/>
            <ac:spMk id="2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48:09.610" v="376" actId="14100"/>
          <ac:spMkLst>
            <pc:docMk/>
            <pc:sldMk cId="1440908691" sldId="267"/>
            <ac:spMk id="3" creationId="{00000000-0000-0000-0000-000000000000}"/>
          </ac:spMkLst>
        </pc:spChg>
        <pc:spChg chg="add mod">
          <ac:chgData name="Khaza Ahmed (PG Research)" userId="e606b0a9-72ee-43ac-a8f5-368b09304c72" providerId="ADAL" clId="{B6A11BA8-459A-4D4E-A7E1-BFAAACD9DE33}" dt="2022-09-10T23:47:38.614" v="371" actId="403"/>
          <ac:spMkLst>
            <pc:docMk/>
            <pc:sldMk cId="1440908691" sldId="267"/>
            <ac:spMk id="7" creationId="{40249CE4-69FA-49BA-886A-BF5EC1CFD974}"/>
          </ac:spMkLst>
        </pc:spChg>
      </pc:sldChg>
      <pc:sldChg chg="addSp modSp add mod modTransition">
        <pc:chgData name="Khaza Ahmed (PG Research)" userId="e606b0a9-72ee-43ac-a8f5-368b09304c72" providerId="ADAL" clId="{B6A11BA8-459A-4D4E-A7E1-BFAAACD9DE33}" dt="2022-09-11T00:21:48.036" v="921"/>
        <pc:sldMkLst>
          <pc:docMk/>
          <pc:sldMk cId="3006377516" sldId="268"/>
        </pc:sldMkLst>
        <pc:spChg chg="mod">
          <ac:chgData name="Khaza Ahmed (PG Research)" userId="e606b0a9-72ee-43ac-a8f5-368b09304c72" providerId="ADAL" clId="{B6A11BA8-459A-4D4E-A7E1-BFAAACD9DE33}" dt="2022-09-10T23:49:22.354" v="397" actId="1076"/>
          <ac:spMkLst>
            <pc:docMk/>
            <pc:sldMk cId="3006377516" sldId="268"/>
            <ac:spMk id="2" creationId="{00000000-0000-0000-0000-000000000000}"/>
          </ac:spMkLst>
        </pc:spChg>
        <pc:spChg chg="add mod">
          <ac:chgData name="Khaza Ahmed (PG Research)" userId="e606b0a9-72ee-43ac-a8f5-368b09304c72" providerId="ADAL" clId="{B6A11BA8-459A-4D4E-A7E1-BFAAACD9DE33}" dt="2022-09-10T23:48:50.608" v="381" actId="1076"/>
          <ac:spMkLst>
            <pc:docMk/>
            <pc:sldMk cId="3006377516" sldId="268"/>
            <ac:spMk id="9" creationId="{B3472339-8769-43FE-BD1E-1359F0EAFA6A}"/>
          </ac:spMkLst>
        </pc:spChg>
      </pc:sldChg>
      <pc:sldChg chg="modSp add mod modTransition">
        <pc:chgData name="Khaza Ahmed (PG Research)" userId="e606b0a9-72ee-43ac-a8f5-368b09304c72" providerId="ADAL" clId="{B6A11BA8-459A-4D4E-A7E1-BFAAACD9DE33}" dt="2022-09-11T00:21:48.036" v="921"/>
        <pc:sldMkLst>
          <pc:docMk/>
          <pc:sldMk cId="1017319380" sldId="269"/>
        </pc:sldMkLst>
        <pc:spChg chg="mod">
          <ac:chgData name="Khaza Ahmed (PG Research)" userId="e606b0a9-72ee-43ac-a8f5-368b09304c72" providerId="ADAL" clId="{B6A11BA8-459A-4D4E-A7E1-BFAAACD9DE33}" dt="2022-09-10T23:51:26.248" v="415" actId="113"/>
          <ac:spMkLst>
            <pc:docMk/>
            <pc:sldMk cId="1017319380" sldId="269"/>
            <ac:spMk id="2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1:41.582" v="424" actId="20577"/>
          <ac:spMkLst>
            <pc:docMk/>
            <pc:sldMk cId="1017319380" sldId="269"/>
            <ac:spMk id="6" creationId="{00000000-0000-0000-0000-000000000000}"/>
          </ac:spMkLst>
        </pc:spChg>
      </pc:sldChg>
      <pc:sldChg chg="addSp modSp add mod modTransition">
        <pc:chgData name="Khaza Ahmed (PG Research)" userId="e606b0a9-72ee-43ac-a8f5-368b09304c72" providerId="ADAL" clId="{B6A11BA8-459A-4D4E-A7E1-BFAAACD9DE33}" dt="2022-09-11T00:21:48.036" v="921"/>
        <pc:sldMkLst>
          <pc:docMk/>
          <pc:sldMk cId="2558154136" sldId="270"/>
        </pc:sldMkLst>
        <pc:spChg chg="mod">
          <ac:chgData name="Khaza Ahmed (PG Research)" userId="e606b0a9-72ee-43ac-a8f5-368b09304c72" providerId="ADAL" clId="{B6A11BA8-459A-4D4E-A7E1-BFAAACD9DE33}" dt="2022-09-10T23:53:49.135" v="442" actId="404"/>
          <ac:spMkLst>
            <pc:docMk/>
            <pc:sldMk cId="2558154136" sldId="270"/>
            <ac:spMk id="2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3:43.658" v="436" actId="1076"/>
          <ac:spMkLst>
            <pc:docMk/>
            <pc:sldMk cId="2558154136" sldId="270"/>
            <ac:spMk id="51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3:43.658" v="436" actId="1076"/>
          <ac:spMkLst>
            <pc:docMk/>
            <pc:sldMk cId="2558154136" sldId="270"/>
            <ac:spMk id="52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3:43.658" v="436" actId="1076"/>
          <ac:spMkLst>
            <pc:docMk/>
            <pc:sldMk cId="2558154136" sldId="270"/>
            <ac:spMk id="53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3:43.658" v="436" actId="1076"/>
          <ac:spMkLst>
            <pc:docMk/>
            <pc:sldMk cId="2558154136" sldId="270"/>
            <ac:spMk id="56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3:43.658" v="436" actId="1076"/>
          <ac:spMkLst>
            <pc:docMk/>
            <pc:sldMk cId="2558154136" sldId="270"/>
            <ac:spMk id="57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3:43.658" v="436" actId="1076"/>
          <ac:spMkLst>
            <pc:docMk/>
            <pc:sldMk cId="2558154136" sldId="270"/>
            <ac:spMk id="58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3:43.658" v="436" actId="1076"/>
          <ac:spMkLst>
            <pc:docMk/>
            <pc:sldMk cId="2558154136" sldId="270"/>
            <ac:spMk id="59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3:43.658" v="436" actId="1076"/>
          <ac:spMkLst>
            <pc:docMk/>
            <pc:sldMk cId="2558154136" sldId="270"/>
            <ac:spMk id="60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3:43.658" v="436" actId="1076"/>
          <ac:spMkLst>
            <pc:docMk/>
            <pc:sldMk cId="2558154136" sldId="270"/>
            <ac:spMk id="61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3:43.658" v="436" actId="1076"/>
          <ac:spMkLst>
            <pc:docMk/>
            <pc:sldMk cId="2558154136" sldId="270"/>
            <ac:spMk id="62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3:43.658" v="436" actId="1076"/>
          <ac:spMkLst>
            <pc:docMk/>
            <pc:sldMk cId="2558154136" sldId="270"/>
            <ac:spMk id="63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3:43.658" v="436" actId="1076"/>
          <ac:spMkLst>
            <pc:docMk/>
            <pc:sldMk cId="2558154136" sldId="270"/>
            <ac:spMk id="64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3:43.658" v="436" actId="1076"/>
          <ac:spMkLst>
            <pc:docMk/>
            <pc:sldMk cId="2558154136" sldId="270"/>
            <ac:spMk id="65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3:43.658" v="436" actId="1076"/>
          <ac:spMkLst>
            <pc:docMk/>
            <pc:sldMk cId="2558154136" sldId="270"/>
            <ac:spMk id="66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3:43.658" v="436" actId="1076"/>
          <ac:spMkLst>
            <pc:docMk/>
            <pc:sldMk cId="2558154136" sldId="270"/>
            <ac:spMk id="67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3:43.658" v="436" actId="1076"/>
          <ac:spMkLst>
            <pc:docMk/>
            <pc:sldMk cId="2558154136" sldId="270"/>
            <ac:spMk id="68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3:43.658" v="436" actId="1076"/>
          <ac:spMkLst>
            <pc:docMk/>
            <pc:sldMk cId="2558154136" sldId="270"/>
            <ac:spMk id="69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3:43.658" v="436" actId="1076"/>
          <ac:spMkLst>
            <pc:docMk/>
            <pc:sldMk cId="2558154136" sldId="270"/>
            <ac:spMk id="70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3:43.658" v="436" actId="1076"/>
          <ac:spMkLst>
            <pc:docMk/>
            <pc:sldMk cId="2558154136" sldId="270"/>
            <ac:spMk id="71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3:43.658" v="436" actId="1076"/>
          <ac:spMkLst>
            <pc:docMk/>
            <pc:sldMk cId="2558154136" sldId="270"/>
            <ac:spMk id="72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3:43.658" v="436" actId="1076"/>
          <ac:spMkLst>
            <pc:docMk/>
            <pc:sldMk cId="2558154136" sldId="270"/>
            <ac:spMk id="73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3:43.658" v="436" actId="1076"/>
          <ac:spMkLst>
            <pc:docMk/>
            <pc:sldMk cId="2558154136" sldId="270"/>
            <ac:spMk id="74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3:43.658" v="436" actId="1076"/>
          <ac:spMkLst>
            <pc:docMk/>
            <pc:sldMk cId="2558154136" sldId="270"/>
            <ac:spMk id="75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3:43.658" v="436" actId="1076"/>
          <ac:spMkLst>
            <pc:docMk/>
            <pc:sldMk cId="2558154136" sldId="270"/>
            <ac:spMk id="76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3:43.658" v="436" actId="1076"/>
          <ac:spMkLst>
            <pc:docMk/>
            <pc:sldMk cId="2558154136" sldId="270"/>
            <ac:spMk id="77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3:43.658" v="436" actId="1076"/>
          <ac:spMkLst>
            <pc:docMk/>
            <pc:sldMk cId="2558154136" sldId="270"/>
            <ac:spMk id="78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3:43.658" v="436" actId="1076"/>
          <ac:spMkLst>
            <pc:docMk/>
            <pc:sldMk cId="2558154136" sldId="270"/>
            <ac:spMk id="79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3:43.658" v="436" actId="1076"/>
          <ac:spMkLst>
            <pc:docMk/>
            <pc:sldMk cId="2558154136" sldId="270"/>
            <ac:spMk id="80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3:43.658" v="436" actId="1076"/>
          <ac:spMkLst>
            <pc:docMk/>
            <pc:sldMk cId="2558154136" sldId="270"/>
            <ac:spMk id="81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3:43.658" v="436" actId="1076"/>
          <ac:spMkLst>
            <pc:docMk/>
            <pc:sldMk cId="2558154136" sldId="270"/>
            <ac:spMk id="82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3:43.658" v="436" actId="1076"/>
          <ac:spMkLst>
            <pc:docMk/>
            <pc:sldMk cId="2558154136" sldId="270"/>
            <ac:spMk id="83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3:43.658" v="436" actId="1076"/>
          <ac:spMkLst>
            <pc:docMk/>
            <pc:sldMk cId="2558154136" sldId="270"/>
            <ac:spMk id="84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3:43.658" v="436" actId="1076"/>
          <ac:spMkLst>
            <pc:docMk/>
            <pc:sldMk cId="2558154136" sldId="270"/>
            <ac:spMk id="85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3:43.658" v="436" actId="1076"/>
          <ac:spMkLst>
            <pc:docMk/>
            <pc:sldMk cId="2558154136" sldId="270"/>
            <ac:spMk id="86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3:43.658" v="436" actId="1076"/>
          <ac:spMkLst>
            <pc:docMk/>
            <pc:sldMk cId="2558154136" sldId="270"/>
            <ac:spMk id="87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3:43.658" v="436" actId="1076"/>
          <ac:spMkLst>
            <pc:docMk/>
            <pc:sldMk cId="2558154136" sldId="270"/>
            <ac:spMk id="88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3:43.658" v="436" actId="1076"/>
          <ac:spMkLst>
            <pc:docMk/>
            <pc:sldMk cId="2558154136" sldId="270"/>
            <ac:spMk id="89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3:43.658" v="436" actId="1076"/>
          <ac:spMkLst>
            <pc:docMk/>
            <pc:sldMk cId="2558154136" sldId="270"/>
            <ac:spMk id="90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3:43.658" v="436" actId="1076"/>
          <ac:spMkLst>
            <pc:docMk/>
            <pc:sldMk cId="2558154136" sldId="270"/>
            <ac:spMk id="91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3:43.658" v="436" actId="1076"/>
          <ac:spMkLst>
            <pc:docMk/>
            <pc:sldMk cId="2558154136" sldId="270"/>
            <ac:spMk id="92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3:43.658" v="436" actId="1076"/>
          <ac:spMkLst>
            <pc:docMk/>
            <pc:sldMk cId="2558154136" sldId="270"/>
            <ac:spMk id="93" creationId="{00000000-0000-0000-0000-000000000000}"/>
          </ac:spMkLst>
        </pc:spChg>
        <pc:spChg chg="add mod">
          <ac:chgData name="Khaza Ahmed (PG Research)" userId="e606b0a9-72ee-43ac-a8f5-368b09304c72" providerId="ADAL" clId="{B6A11BA8-459A-4D4E-A7E1-BFAAACD9DE33}" dt="2022-09-10T23:53:57.601" v="443" actId="1076"/>
          <ac:spMkLst>
            <pc:docMk/>
            <pc:sldMk cId="2558154136" sldId="270"/>
            <ac:spMk id="94" creationId="{6E65E840-DBDB-4C37-99DC-D79B6D77F01E}"/>
          </ac:spMkLst>
        </pc:spChg>
        <pc:grpChg chg="mod">
          <ac:chgData name="Khaza Ahmed (PG Research)" userId="e606b0a9-72ee-43ac-a8f5-368b09304c72" providerId="ADAL" clId="{B6A11BA8-459A-4D4E-A7E1-BFAAACD9DE33}" dt="2022-09-10T23:53:43.658" v="436" actId="1076"/>
          <ac:grpSpMkLst>
            <pc:docMk/>
            <pc:sldMk cId="2558154136" sldId="270"/>
            <ac:grpSpMk id="50" creationId="{00000000-0000-0000-0000-000000000000}"/>
          </ac:grpSpMkLst>
        </pc:grpChg>
        <pc:grpChg chg="mod">
          <ac:chgData name="Khaza Ahmed (PG Research)" userId="e606b0a9-72ee-43ac-a8f5-368b09304c72" providerId="ADAL" clId="{B6A11BA8-459A-4D4E-A7E1-BFAAACD9DE33}" dt="2022-09-10T23:53:43.658" v="436" actId="1076"/>
          <ac:grpSpMkLst>
            <pc:docMk/>
            <pc:sldMk cId="2558154136" sldId="270"/>
            <ac:grpSpMk id="54" creationId="{00000000-0000-0000-0000-000000000000}"/>
          </ac:grpSpMkLst>
        </pc:grpChg>
        <pc:grpChg chg="mod">
          <ac:chgData name="Khaza Ahmed (PG Research)" userId="e606b0a9-72ee-43ac-a8f5-368b09304c72" providerId="ADAL" clId="{B6A11BA8-459A-4D4E-A7E1-BFAAACD9DE33}" dt="2022-09-10T23:53:43.658" v="436" actId="1076"/>
          <ac:grpSpMkLst>
            <pc:docMk/>
            <pc:sldMk cId="2558154136" sldId="270"/>
            <ac:grpSpMk id="55" creationId="{00000000-0000-0000-0000-000000000000}"/>
          </ac:grpSpMkLst>
        </pc:grpChg>
      </pc:sldChg>
      <pc:sldChg chg="addSp modSp add mod modTransition">
        <pc:chgData name="Khaza Ahmed (PG Research)" userId="e606b0a9-72ee-43ac-a8f5-368b09304c72" providerId="ADAL" clId="{B6A11BA8-459A-4D4E-A7E1-BFAAACD9DE33}" dt="2022-09-11T00:21:48.036" v="921"/>
        <pc:sldMkLst>
          <pc:docMk/>
          <pc:sldMk cId="490994653" sldId="271"/>
        </pc:sldMkLst>
        <pc:spChg chg="mod">
          <ac:chgData name="Khaza Ahmed (PG Research)" userId="e606b0a9-72ee-43ac-a8f5-368b09304c72" providerId="ADAL" clId="{B6A11BA8-459A-4D4E-A7E1-BFAAACD9DE33}" dt="2022-09-10T23:54:18.769" v="450" actId="1076"/>
          <ac:spMkLst>
            <pc:docMk/>
            <pc:sldMk cId="490994653" sldId="271"/>
            <ac:spMk id="2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4:23.403" v="451" actId="1076"/>
          <ac:spMkLst>
            <pc:docMk/>
            <pc:sldMk cId="490994653" sldId="271"/>
            <ac:spMk id="8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4:23.403" v="451" actId="1076"/>
          <ac:spMkLst>
            <pc:docMk/>
            <pc:sldMk cId="490994653" sldId="271"/>
            <ac:spMk id="9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4:23.403" v="451" actId="1076"/>
          <ac:spMkLst>
            <pc:docMk/>
            <pc:sldMk cId="490994653" sldId="271"/>
            <ac:spMk id="10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4:23.403" v="451" actId="1076"/>
          <ac:spMkLst>
            <pc:docMk/>
            <pc:sldMk cId="490994653" sldId="271"/>
            <ac:spMk id="11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4:23.403" v="451" actId="1076"/>
          <ac:spMkLst>
            <pc:docMk/>
            <pc:sldMk cId="490994653" sldId="271"/>
            <ac:spMk id="12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4:23.403" v="451" actId="1076"/>
          <ac:spMkLst>
            <pc:docMk/>
            <pc:sldMk cId="490994653" sldId="271"/>
            <ac:spMk id="13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4:23.403" v="451" actId="1076"/>
          <ac:spMkLst>
            <pc:docMk/>
            <pc:sldMk cId="490994653" sldId="271"/>
            <ac:spMk id="14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4:23.403" v="451" actId="1076"/>
          <ac:spMkLst>
            <pc:docMk/>
            <pc:sldMk cId="490994653" sldId="271"/>
            <ac:spMk id="15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4:23.403" v="451" actId="1076"/>
          <ac:spMkLst>
            <pc:docMk/>
            <pc:sldMk cId="490994653" sldId="271"/>
            <ac:spMk id="16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4:23.403" v="451" actId="1076"/>
          <ac:spMkLst>
            <pc:docMk/>
            <pc:sldMk cId="490994653" sldId="271"/>
            <ac:spMk id="17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4:23.403" v="451" actId="1076"/>
          <ac:spMkLst>
            <pc:docMk/>
            <pc:sldMk cId="490994653" sldId="271"/>
            <ac:spMk id="18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4:23.403" v="451" actId="1076"/>
          <ac:spMkLst>
            <pc:docMk/>
            <pc:sldMk cId="490994653" sldId="271"/>
            <ac:spMk id="19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4:23.403" v="451" actId="1076"/>
          <ac:spMkLst>
            <pc:docMk/>
            <pc:sldMk cId="490994653" sldId="271"/>
            <ac:spMk id="20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4:23.403" v="451" actId="1076"/>
          <ac:spMkLst>
            <pc:docMk/>
            <pc:sldMk cId="490994653" sldId="271"/>
            <ac:spMk id="21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4:23.403" v="451" actId="1076"/>
          <ac:spMkLst>
            <pc:docMk/>
            <pc:sldMk cId="490994653" sldId="271"/>
            <ac:spMk id="22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4:23.403" v="451" actId="1076"/>
          <ac:spMkLst>
            <pc:docMk/>
            <pc:sldMk cId="490994653" sldId="271"/>
            <ac:spMk id="23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4:23.403" v="451" actId="1076"/>
          <ac:spMkLst>
            <pc:docMk/>
            <pc:sldMk cId="490994653" sldId="271"/>
            <ac:spMk id="24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4:23.403" v="451" actId="1076"/>
          <ac:spMkLst>
            <pc:docMk/>
            <pc:sldMk cId="490994653" sldId="271"/>
            <ac:spMk id="25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4:23.403" v="451" actId="1076"/>
          <ac:spMkLst>
            <pc:docMk/>
            <pc:sldMk cId="490994653" sldId="271"/>
            <ac:spMk id="26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4:23.403" v="451" actId="1076"/>
          <ac:spMkLst>
            <pc:docMk/>
            <pc:sldMk cId="490994653" sldId="271"/>
            <ac:spMk id="27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4:23.403" v="451" actId="1076"/>
          <ac:spMkLst>
            <pc:docMk/>
            <pc:sldMk cId="490994653" sldId="271"/>
            <ac:spMk id="28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4:23.403" v="451" actId="1076"/>
          <ac:spMkLst>
            <pc:docMk/>
            <pc:sldMk cId="490994653" sldId="271"/>
            <ac:spMk id="29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4:23.403" v="451" actId="1076"/>
          <ac:spMkLst>
            <pc:docMk/>
            <pc:sldMk cId="490994653" sldId="271"/>
            <ac:spMk id="30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4:23.403" v="451" actId="1076"/>
          <ac:spMkLst>
            <pc:docMk/>
            <pc:sldMk cId="490994653" sldId="271"/>
            <ac:spMk id="31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4:23.403" v="451" actId="1076"/>
          <ac:spMkLst>
            <pc:docMk/>
            <pc:sldMk cId="490994653" sldId="271"/>
            <ac:spMk id="32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4:23.403" v="451" actId="1076"/>
          <ac:spMkLst>
            <pc:docMk/>
            <pc:sldMk cId="490994653" sldId="271"/>
            <ac:spMk id="33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4:23.403" v="451" actId="1076"/>
          <ac:spMkLst>
            <pc:docMk/>
            <pc:sldMk cId="490994653" sldId="271"/>
            <ac:spMk id="34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4:23.403" v="451" actId="1076"/>
          <ac:spMkLst>
            <pc:docMk/>
            <pc:sldMk cId="490994653" sldId="271"/>
            <ac:spMk id="35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4:23.403" v="451" actId="1076"/>
          <ac:spMkLst>
            <pc:docMk/>
            <pc:sldMk cId="490994653" sldId="271"/>
            <ac:spMk id="36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4:23.403" v="451" actId="1076"/>
          <ac:spMkLst>
            <pc:docMk/>
            <pc:sldMk cId="490994653" sldId="271"/>
            <ac:spMk id="37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4:23.403" v="451" actId="1076"/>
          <ac:spMkLst>
            <pc:docMk/>
            <pc:sldMk cId="490994653" sldId="271"/>
            <ac:spMk id="38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4:23.403" v="451" actId="1076"/>
          <ac:spMkLst>
            <pc:docMk/>
            <pc:sldMk cId="490994653" sldId="271"/>
            <ac:spMk id="39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4:23.403" v="451" actId="1076"/>
          <ac:spMkLst>
            <pc:docMk/>
            <pc:sldMk cId="490994653" sldId="271"/>
            <ac:spMk id="40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4:23.403" v="451" actId="1076"/>
          <ac:spMkLst>
            <pc:docMk/>
            <pc:sldMk cId="490994653" sldId="271"/>
            <ac:spMk id="41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4:23.403" v="451" actId="1076"/>
          <ac:spMkLst>
            <pc:docMk/>
            <pc:sldMk cId="490994653" sldId="271"/>
            <ac:spMk id="42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4:23.403" v="451" actId="1076"/>
          <ac:spMkLst>
            <pc:docMk/>
            <pc:sldMk cId="490994653" sldId="271"/>
            <ac:spMk id="43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4:23.403" v="451" actId="1076"/>
          <ac:spMkLst>
            <pc:docMk/>
            <pc:sldMk cId="490994653" sldId="271"/>
            <ac:spMk id="44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4:23.403" v="451" actId="1076"/>
          <ac:spMkLst>
            <pc:docMk/>
            <pc:sldMk cId="490994653" sldId="271"/>
            <ac:spMk id="45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4:23.403" v="451" actId="1076"/>
          <ac:spMkLst>
            <pc:docMk/>
            <pc:sldMk cId="490994653" sldId="271"/>
            <ac:spMk id="47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4:23.403" v="451" actId="1076"/>
          <ac:spMkLst>
            <pc:docMk/>
            <pc:sldMk cId="490994653" sldId="271"/>
            <ac:spMk id="48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4:23.403" v="451" actId="1076"/>
          <ac:spMkLst>
            <pc:docMk/>
            <pc:sldMk cId="490994653" sldId="271"/>
            <ac:spMk id="49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4:23.403" v="451" actId="1076"/>
          <ac:spMkLst>
            <pc:docMk/>
            <pc:sldMk cId="490994653" sldId="271"/>
            <ac:spMk id="50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4:23.403" v="451" actId="1076"/>
          <ac:spMkLst>
            <pc:docMk/>
            <pc:sldMk cId="490994653" sldId="271"/>
            <ac:spMk id="51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4:23.403" v="451" actId="1076"/>
          <ac:spMkLst>
            <pc:docMk/>
            <pc:sldMk cId="490994653" sldId="271"/>
            <ac:spMk id="52" creationId="{00000000-0000-0000-0000-000000000000}"/>
          </ac:spMkLst>
        </pc:spChg>
        <pc:spChg chg="add mod">
          <ac:chgData name="Khaza Ahmed (PG Research)" userId="e606b0a9-72ee-43ac-a8f5-368b09304c72" providerId="ADAL" clId="{B6A11BA8-459A-4D4E-A7E1-BFAAACD9DE33}" dt="2022-09-10T23:54:06.043" v="444"/>
          <ac:spMkLst>
            <pc:docMk/>
            <pc:sldMk cId="490994653" sldId="271"/>
            <ac:spMk id="53" creationId="{95335894-7355-4950-8B22-0094E405CDDD}"/>
          </ac:spMkLst>
        </pc:spChg>
        <pc:grpChg chg="mod">
          <ac:chgData name="Khaza Ahmed (PG Research)" userId="e606b0a9-72ee-43ac-a8f5-368b09304c72" providerId="ADAL" clId="{B6A11BA8-459A-4D4E-A7E1-BFAAACD9DE33}" dt="2022-09-10T23:54:23.403" v="451" actId="1076"/>
          <ac:grpSpMkLst>
            <pc:docMk/>
            <pc:sldMk cId="490994653" sldId="271"/>
            <ac:grpSpMk id="6" creationId="{00000000-0000-0000-0000-000000000000}"/>
          </ac:grpSpMkLst>
        </pc:grpChg>
        <pc:grpChg chg="mod">
          <ac:chgData name="Khaza Ahmed (PG Research)" userId="e606b0a9-72ee-43ac-a8f5-368b09304c72" providerId="ADAL" clId="{B6A11BA8-459A-4D4E-A7E1-BFAAACD9DE33}" dt="2022-09-10T23:54:23.403" v="451" actId="1076"/>
          <ac:grpSpMkLst>
            <pc:docMk/>
            <pc:sldMk cId="490994653" sldId="271"/>
            <ac:grpSpMk id="7" creationId="{00000000-0000-0000-0000-000000000000}"/>
          </ac:grpSpMkLst>
        </pc:grpChg>
        <pc:grpChg chg="mod">
          <ac:chgData name="Khaza Ahmed (PG Research)" userId="e606b0a9-72ee-43ac-a8f5-368b09304c72" providerId="ADAL" clId="{B6A11BA8-459A-4D4E-A7E1-BFAAACD9DE33}" dt="2022-09-10T23:54:23.403" v="451" actId="1076"/>
          <ac:grpSpMkLst>
            <pc:docMk/>
            <pc:sldMk cId="490994653" sldId="271"/>
            <ac:grpSpMk id="46" creationId="{00000000-0000-0000-0000-000000000000}"/>
          </ac:grpSpMkLst>
        </pc:grpChg>
      </pc:sldChg>
      <pc:sldChg chg="addSp modSp add mod modTransition">
        <pc:chgData name="Khaza Ahmed (PG Research)" userId="e606b0a9-72ee-43ac-a8f5-368b09304c72" providerId="ADAL" clId="{B6A11BA8-459A-4D4E-A7E1-BFAAACD9DE33}" dt="2022-09-11T00:21:48.036" v="921"/>
        <pc:sldMkLst>
          <pc:docMk/>
          <pc:sldMk cId="1759736759" sldId="272"/>
        </pc:sldMkLst>
        <pc:spChg chg="mod">
          <ac:chgData name="Khaza Ahmed (PG Research)" userId="e606b0a9-72ee-43ac-a8f5-368b09304c72" providerId="ADAL" clId="{B6A11BA8-459A-4D4E-A7E1-BFAAACD9DE33}" dt="2022-09-10T23:55:04.160" v="459" actId="403"/>
          <ac:spMkLst>
            <pc:docMk/>
            <pc:sldMk cId="1759736759" sldId="272"/>
            <ac:spMk id="2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5:11.019" v="461" actId="14100"/>
          <ac:spMkLst>
            <pc:docMk/>
            <pc:sldMk cId="1759736759" sldId="272"/>
            <ac:spMk id="6" creationId="{00000000-0000-0000-0000-000000000000}"/>
          </ac:spMkLst>
        </pc:spChg>
        <pc:spChg chg="add mod">
          <ac:chgData name="Khaza Ahmed (PG Research)" userId="e606b0a9-72ee-43ac-a8f5-368b09304c72" providerId="ADAL" clId="{B6A11BA8-459A-4D4E-A7E1-BFAAACD9DE33}" dt="2022-09-10T23:54:38.337" v="453"/>
          <ac:spMkLst>
            <pc:docMk/>
            <pc:sldMk cId="1759736759" sldId="272"/>
            <ac:spMk id="7" creationId="{86769F2A-EA35-4D76-B40F-F3240F9041D9}"/>
          </ac:spMkLst>
        </pc:spChg>
      </pc:sldChg>
      <pc:sldChg chg="addSp modSp add mod modTransition">
        <pc:chgData name="Khaza Ahmed (PG Research)" userId="e606b0a9-72ee-43ac-a8f5-368b09304c72" providerId="ADAL" clId="{B6A11BA8-459A-4D4E-A7E1-BFAAACD9DE33}" dt="2022-09-11T00:21:48.036" v="921"/>
        <pc:sldMkLst>
          <pc:docMk/>
          <pc:sldMk cId="3628928993" sldId="273"/>
        </pc:sldMkLst>
        <pc:spChg chg="mod">
          <ac:chgData name="Khaza Ahmed (PG Research)" userId="e606b0a9-72ee-43ac-a8f5-368b09304c72" providerId="ADAL" clId="{B6A11BA8-459A-4D4E-A7E1-BFAAACD9DE33}" dt="2022-09-10T23:55:37.817" v="468" actId="113"/>
          <ac:spMkLst>
            <pc:docMk/>
            <pc:sldMk cId="3628928993" sldId="273"/>
            <ac:spMk id="2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55:46.862" v="471" actId="20577"/>
          <ac:spMkLst>
            <pc:docMk/>
            <pc:sldMk cId="3628928993" sldId="273"/>
            <ac:spMk id="3" creationId="{00000000-0000-0000-0000-000000000000}"/>
          </ac:spMkLst>
        </pc:spChg>
        <pc:spChg chg="add mod">
          <ac:chgData name="Khaza Ahmed (PG Research)" userId="e606b0a9-72ee-43ac-a8f5-368b09304c72" providerId="ADAL" clId="{B6A11BA8-459A-4D4E-A7E1-BFAAACD9DE33}" dt="2022-09-10T23:54:40.708" v="454"/>
          <ac:spMkLst>
            <pc:docMk/>
            <pc:sldMk cId="3628928993" sldId="273"/>
            <ac:spMk id="6" creationId="{CAFD6328-8C1E-4263-9590-4E138D22006E}"/>
          </ac:spMkLst>
        </pc:spChg>
      </pc:sldChg>
      <pc:sldChg chg="modSp mod modTransition">
        <pc:chgData name="Khaza Ahmed (PG Research)" userId="e606b0a9-72ee-43ac-a8f5-368b09304c72" providerId="ADAL" clId="{B6A11BA8-459A-4D4E-A7E1-BFAAACD9DE33}" dt="2022-09-12T09:43:27.075" v="960" actId="20577"/>
        <pc:sldMkLst>
          <pc:docMk/>
          <pc:sldMk cId="0" sldId="277"/>
        </pc:sldMkLst>
        <pc:spChg chg="mod">
          <ac:chgData name="Khaza Ahmed (PG Research)" userId="e606b0a9-72ee-43ac-a8f5-368b09304c72" providerId="ADAL" clId="{B6A11BA8-459A-4D4E-A7E1-BFAAACD9DE33}" dt="2022-09-10T23:20:36.324" v="4"/>
          <ac:spMkLst>
            <pc:docMk/>
            <pc:sldMk cId="0" sldId="277"/>
            <ac:spMk id="6" creationId="{019F0EED-E6B1-48C9-BFDA-6191CC451C7C}"/>
          </ac:spMkLst>
        </pc:spChg>
        <pc:spChg chg="mod">
          <ac:chgData name="Khaza Ahmed (PG Research)" userId="e606b0a9-72ee-43ac-a8f5-368b09304c72" providerId="ADAL" clId="{B6A11BA8-459A-4D4E-A7E1-BFAAACD9DE33}" dt="2022-09-10T23:20:36.324" v="4"/>
          <ac:spMkLst>
            <pc:docMk/>
            <pc:sldMk cId="0" sldId="277"/>
            <ac:spMk id="6146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2T09:43:27.075" v="960" actId="20577"/>
          <ac:spMkLst>
            <pc:docMk/>
            <pc:sldMk cId="0" sldId="277"/>
            <ac:spMk id="6147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20:36.324" v="4"/>
          <ac:spMkLst>
            <pc:docMk/>
            <pc:sldMk cId="0" sldId="277"/>
            <ac:spMk id="6149" creationId="{00000000-0000-0000-0000-000000000000}"/>
          </ac:spMkLst>
        </pc:spChg>
      </pc:sldChg>
      <pc:sldChg chg="addSp delSp modSp new mod modTransition">
        <pc:chgData name="Khaza Ahmed (PG Research)" userId="e606b0a9-72ee-43ac-a8f5-368b09304c72" providerId="ADAL" clId="{B6A11BA8-459A-4D4E-A7E1-BFAAACD9DE33}" dt="2022-09-11T00:21:48.036" v="921"/>
        <pc:sldMkLst>
          <pc:docMk/>
          <pc:sldMk cId="28378082" sldId="278"/>
        </pc:sldMkLst>
        <pc:spChg chg="mod">
          <ac:chgData name="Khaza Ahmed (PG Research)" userId="e606b0a9-72ee-43ac-a8f5-368b09304c72" providerId="ADAL" clId="{B6A11BA8-459A-4D4E-A7E1-BFAAACD9DE33}" dt="2022-09-10T23:32:07.487" v="152" actId="404"/>
          <ac:spMkLst>
            <pc:docMk/>
            <pc:sldMk cId="28378082" sldId="278"/>
            <ac:spMk id="2" creationId="{80A63D61-5E22-413C-9CC8-16BFAD2A5958}"/>
          </ac:spMkLst>
        </pc:spChg>
        <pc:spChg chg="mod">
          <ac:chgData name="Khaza Ahmed (PG Research)" userId="e606b0a9-72ee-43ac-a8f5-368b09304c72" providerId="ADAL" clId="{B6A11BA8-459A-4D4E-A7E1-BFAAACD9DE33}" dt="2022-09-10T23:29:53.130" v="109" actId="1076"/>
          <ac:spMkLst>
            <pc:docMk/>
            <pc:sldMk cId="28378082" sldId="278"/>
            <ac:spMk id="3" creationId="{9F8A8BB4-3A09-492B-B620-1329E3596E67}"/>
          </ac:spMkLst>
        </pc:spChg>
        <pc:spChg chg="add del mod">
          <ac:chgData name="Khaza Ahmed (PG Research)" userId="e606b0a9-72ee-43ac-a8f5-368b09304c72" providerId="ADAL" clId="{B6A11BA8-459A-4D4E-A7E1-BFAAACD9DE33}" dt="2022-09-10T23:18:59.907" v="2" actId="478"/>
          <ac:spMkLst>
            <pc:docMk/>
            <pc:sldMk cId="28378082" sldId="278"/>
            <ac:spMk id="7" creationId="{A471B432-AB18-4637-9C98-D299B5B08F4D}"/>
          </ac:spMkLst>
        </pc:spChg>
        <pc:spChg chg="add mod">
          <ac:chgData name="Khaza Ahmed (PG Research)" userId="e606b0a9-72ee-43ac-a8f5-368b09304c72" providerId="ADAL" clId="{B6A11BA8-459A-4D4E-A7E1-BFAAACD9DE33}" dt="2022-09-10T23:30:47.634" v="130" actId="1076"/>
          <ac:spMkLst>
            <pc:docMk/>
            <pc:sldMk cId="28378082" sldId="278"/>
            <ac:spMk id="8" creationId="{6B30DD39-41B8-4F20-A6BD-CEE93BC6A2E8}"/>
          </ac:spMkLst>
        </pc:spChg>
        <pc:spChg chg="add mod">
          <ac:chgData name="Khaza Ahmed (PG Research)" userId="e606b0a9-72ee-43ac-a8f5-368b09304c72" providerId="ADAL" clId="{B6A11BA8-459A-4D4E-A7E1-BFAAACD9DE33}" dt="2022-09-10T23:30:52.856" v="135" actId="20577"/>
          <ac:spMkLst>
            <pc:docMk/>
            <pc:sldMk cId="28378082" sldId="278"/>
            <ac:spMk id="9" creationId="{21F2A810-CBF7-4275-A345-90F2085FD8DB}"/>
          </ac:spMkLst>
        </pc:spChg>
      </pc:sldChg>
      <pc:sldChg chg="modSp add mod modTransition">
        <pc:chgData name="Khaza Ahmed (PG Research)" userId="e606b0a9-72ee-43ac-a8f5-368b09304c72" providerId="ADAL" clId="{B6A11BA8-459A-4D4E-A7E1-BFAAACD9DE33}" dt="2022-09-11T00:58:19.305" v="932" actId="20577"/>
        <pc:sldMkLst>
          <pc:docMk/>
          <pc:sldMk cId="1046714283" sldId="313"/>
        </pc:sldMkLst>
        <pc:spChg chg="mod">
          <ac:chgData name="Khaza Ahmed (PG Research)" userId="e606b0a9-72ee-43ac-a8f5-368b09304c72" providerId="ADAL" clId="{B6A11BA8-459A-4D4E-A7E1-BFAAACD9DE33}" dt="2022-09-11T00:58:19.305" v="932" actId="20577"/>
          <ac:spMkLst>
            <pc:docMk/>
            <pc:sldMk cId="1046714283" sldId="313"/>
            <ac:spMk id="7" creationId="{84F64EE3-DA46-4202-A0BE-539D920CE4E2}"/>
          </ac:spMkLst>
        </pc:spChg>
      </pc:sldChg>
      <pc:sldChg chg="delSp modSp add mod ord modTransition">
        <pc:chgData name="Khaza Ahmed (PG Research)" userId="e606b0a9-72ee-43ac-a8f5-368b09304c72" providerId="ADAL" clId="{B6A11BA8-459A-4D4E-A7E1-BFAAACD9DE33}" dt="2022-09-11T01:09:05.721" v="958" actId="20577"/>
        <pc:sldMkLst>
          <pc:docMk/>
          <pc:sldMk cId="1030661971" sldId="314"/>
        </pc:sldMkLst>
        <pc:spChg chg="mod">
          <ac:chgData name="Khaza Ahmed (PG Research)" userId="e606b0a9-72ee-43ac-a8f5-368b09304c72" providerId="ADAL" clId="{B6A11BA8-459A-4D4E-A7E1-BFAAACD9DE33}" dt="2022-09-10T23:39:10.020" v="180" actId="6549"/>
          <ac:spMkLst>
            <pc:docMk/>
            <pc:sldMk cId="1030661971" sldId="314"/>
            <ac:spMk id="2" creationId="{80A63D61-5E22-413C-9CC8-16BFAD2A5958}"/>
          </ac:spMkLst>
        </pc:spChg>
        <pc:spChg chg="mod">
          <ac:chgData name="Khaza Ahmed (PG Research)" userId="e606b0a9-72ee-43ac-a8f5-368b09304c72" providerId="ADAL" clId="{B6A11BA8-459A-4D4E-A7E1-BFAAACD9DE33}" dt="2022-09-11T01:09:05.721" v="958" actId="20577"/>
          <ac:spMkLst>
            <pc:docMk/>
            <pc:sldMk cId="1030661971" sldId="314"/>
            <ac:spMk id="3" creationId="{9F8A8BB4-3A09-492B-B620-1329E3596E67}"/>
          </ac:spMkLst>
        </pc:spChg>
        <pc:spChg chg="del">
          <ac:chgData name="Khaza Ahmed (PG Research)" userId="e606b0a9-72ee-43ac-a8f5-368b09304c72" providerId="ADAL" clId="{B6A11BA8-459A-4D4E-A7E1-BFAAACD9DE33}" dt="2022-09-10T23:39:31.724" v="182" actId="478"/>
          <ac:spMkLst>
            <pc:docMk/>
            <pc:sldMk cId="1030661971" sldId="314"/>
            <ac:spMk id="8" creationId="{6B30DD39-41B8-4F20-A6BD-CEE93BC6A2E8}"/>
          </ac:spMkLst>
        </pc:spChg>
        <pc:spChg chg="del">
          <ac:chgData name="Khaza Ahmed (PG Research)" userId="e606b0a9-72ee-43ac-a8f5-368b09304c72" providerId="ADAL" clId="{B6A11BA8-459A-4D4E-A7E1-BFAAACD9DE33}" dt="2022-09-10T23:39:30.289" v="181" actId="478"/>
          <ac:spMkLst>
            <pc:docMk/>
            <pc:sldMk cId="1030661971" sldId="314"/>
            <ac:spMk id="9" creationId="{21F2A810-CBF7-4275-A345-90F2085FD8DB}"/>
          </ac:spMkLst>
        </pc:spChg>
      </pc:sldChg>
      <pc:sldChg chg="addSp delSp modSp new mod modTransition">
        <pc:chgData name="Khaza Ahmed (PG Research)" userId="e606b0a9-72ee-43ac-a8f5-368b09304c72" providerId="ADAL" clId="{B6A11BA8-459A-4D4E-A7E1-BFAAACD9DE33}" dt="2022-09-11T00:21:48.036" v="921"/>
        <pc:sldMkLst>
          <pc:docMk/>
          <pc:sldMk cId="4276438652" sldId="315"/>
        </pc:sldMkLst>
        <pc:spChg chg="del">
          <ac:chgData name="Khaza Ahmed (PG Research)" userId="e606b0a9-72ee-43ac-a8f5-368b09304c72" providerId="ADAL" clId="{B6A11BA8-459A-4D4E-A7E1-BFAAACD9DE33}" dt="2022-09-10T23:44:13.354" v="306" actId="478"/>
          <ac:spMkLst>
            <pc:docMk/>
            <pc:sldMk cId="4276438652" sldId="315"/>
            <ac:spMk id="2" creationId="{67301CB6-3586-4F1B-9D3A-F0181A9D1358}"/>
          </ac:spMkLst>
        </pc:spChg>
        <pc:spChg chg="del">
          <ac:chgData name="Khaza Ahmed (PG Research)" userId="e606b0a9-72ee-43ac-a8f5-368b09304c72" providerId="ADAL" clId="{B6A11BA8-459A-4D4E-A7E1-BFAAACD9DE33}" dt="2022-09-10T23:44:14.634" v="307" actId="478"/>
          <ac:spMkLst>
            <pc:docMk/>
            <pc:sldMk cId="4276438652" sldId="315"/>
            <ac:spMk id="3" creationId="{30877C27-2B13-45CB-80DB-CF62619C0973}"/>
          </ac:spMkLst>
        </pc:spChg>
        <pc:spChg chg="add mod">
          <ac:chgData name="Khaza Ahmed (PG Research)" userId="e606b0a9-72ee-43ac-a8f5-368b09304c72" providerId="ADAL" clId="{B6A11BA8-459A-4D4E-A7E1-BFAAACD9DE33}" dt="2022-09-10T23:45:23.418" v="316" actId="1076"/>
          <ac:spMkLst>
            <pc:docMk/>
            <pc:sldMk cId="4276438652" sldId="315"/>
            <ac:spMk id="9" creationId="{443B457D-CA9B-4F27-9F82-75E14B5A131A}"/>
          </ac:spMkLst>
        </pc:spChg>
        <pc:spChg chg="add mod">
          <ac:chgData name="Khaza Ahmed (PG Research)" userId="e606b0a9-72ee-43ac-a8f5-368b09304c72" providerId="ADAL" clId="{B6A11BA8-459A-4D4E-A7E1-BFAAACD9DE33}" dt="2022-09-10T23:45:44.126" v="322" actId="113"/>
          <ac:spMkLst>
            <pc:docMk/>
            <pc:sldMk cId="4276438652" sldId="315"/>
            <ac:spMk id="11" creationId="{5320FECE-D0E0-46E2-8887-2AD7272CDF21}"/>
          </ac:spMkLst>
        </pc:spChg>
        <pc:picChg chg="add mod">
          <ac:chgData name="Khaza Ahmed (PG Research)" userId="e606b0a9-72ee-43ac-a8f5-368b09304c72" providerId="ADAL" clId="{B6A11BA8-459A-4D4E-A7E1-BFAAACD9DE33}" dt="2022-09-10T23:44:25.666" v="309" actId="1076"/>
          <ac:picMkLst>
            <pc:docMk/>
            <pc:sldMk cId="4276438652" sldId="315"/>
            <ac:picMk id="7" creationId="{90C054FB-3A15-429C-929E-FEDBA4B64430}"/>
          </ac:picMkLst>
        </pc:picChg>
      </pc:sldChg>
      <pc:sldChg chg="modSp new mod modTransition">
        <pc:chgData name="Khaza Ahmed (PG Research)" userId="e606b0a9-72ee-43ac-a8f5-368b09304c72" providerId="ADAL" clId="{B6A11BA8-459A-4D4E-A7E1-BFAAACD9DE33}" dt="2022-09-11T00:21:48.036" v="921"/>
        <pc:sldMkLst>
          <pc:docMk/>
          <pc:sldMk cId="838289113" sldId="316"/>
        </pc:sldMkLst>
        <pc:spChg chg="mod">
          <ac:chgData name="Khaza Ahmed (PG Research)" userId="e606b0a9-72ee-43ac-a8f5-368b09304c72" providerId="ADAL" clId="{B6A11BA8-459A-4D4E-A7E1-BFAAACD9DE33}" dt="2022-09-10T23:50:58.803" v="412" actId="1076"/>
          <ac:spMkLst>
            <pc:docMk/>
            <pc:sldMk cId="838289113" sldId="316"/>
            <ac:spMk id="2" creationId="{E53EF0C4-4F95-476F-97EB-0B3B77657121}"/>
          </ac:spMkLst>
        </pc:spChg>
        <pc:spChg chg="mod">
          <ac:chgData name="Khaza Ahmed (PG Research)" userId="e606b0a9-72ee-43ac-a8f5-368b09304c72" providerId="ADAL" clId="{B6A11BA8-459A-4D4E-A7E1-BFAAACD9DE33}" dt="2022-09-10T23:50:54.432" v="411" actId="123"/>
          <ac:spMkLst>
            <pc:docMk/>
            <pc:sldMk cId="838289113" sldId="316"/>
            <ac:spMk id="3" creationId="{CEA68F85-C166-47C2-9E80-1EA25FCB8CA1}"/>
          </ac:spMkLst>
        </pc:spChg>
      </pc:sldChg>
      <pc:sldChg chg="modSp new mod modTransition">
        <pc:chgData name="Khaza Ahmed (PG Research)" userId="e606b0a9-72ee-43ac-a8f5-368b09304c72" providerId="ADAL" clId="{B6A11BA8-459A-4D4E-A7E1-BFAAACD9DE33}" dt="2022-09-11T00:21:48.036" v="921"/>
        <pc:sldMkLst>
          <pc:docMk/>
          <pc:sldMk cId="2031327421" sldId="317"/>
        </pc:sldMkLst>
        <pc:spChg chg="mod">
          <ac:chgData name="Khaza Ahmed (PG Research)" userId="e606b0a9-72ee-43ac-a8f5-368b09304c72" providerId="ADAL" clId="{B6A11BA8-459A-4D4E-A7E1-BFAAACD9DE33}" dt="2022-09-11T00:04:38.652" v="510" actId="113"/>
          <ac:spMkLst>
            <pc:docMk/>
            <pc:sldMk cId="2031327421" sldId="317"/>
            <ac:spMk id="2" creationId="{8C7123AA-8816-47BA-91FB-55FD537F7ED1}"/>
          </ac:spMkLst>
        </pc:spChg>
        <pc:spChg chg="mod">
          <ac:chgData name="Khaza Ahmed (PG Research)" userId="e606b0a9-72ee-43ac-a8f5-368b09304c72" providerId="ADAL" clId="{B6A11BA8-459A-4D4E-A7E1-BFAAACD9DE33}" dt="2022-09-11T00:06:51.607" v="589" actId="20577"/>
          <ac:spMkLst>
            <pc:docMk/>
            <pc:sldMk cId="2031327421" sldId="317"/>
            <ac:spMk id="3" creationId="{DF0FF82D-E3F7-4925-B32B-BB855EAF9FC3}"/>
          </ac:spMkLst>
        </pc:spChg>
      </pc:sldChg>
      <pc:sldChg chg="modSp add mod modTransition">
        <pc:chgData name="Khaza Ahmed (PG Research)" userId="e606b0a9-72ee-43ac-a8f5-368b09304c72" providerId="ADAL" clId="{B6A11BA8-459A-4D4E-A7E1-BFAAACD9DE33}" dt="2022-09-11T00:21:48.036" v="921"/>
        <pc:sldMkLst>
          <pc:docMk/>
          <pc:sldMk cId="553835482" sldId="318"/>
        </pc:sldMkLst>
        <pc:spChg chg="mod">
          <ac:chgData name="Khaza Ahmed (PG Research)" userId="e606b0a9-72ee-43ac-a8f5-368b09304c72" providerId="ADAL" clId="{B6A11BA8-459A-4D4E-A7E1-BFAAACD9DE33}" dt="2022-09-11T00:09:53.172" v="670" actId="404"/>
          <ac:spMkLst>
            <pc:docMk/>
            <pc:sldMk cId="553835482" sldId="318"/>
            <ac:spMk id="3" creationId="{DF0FF82D-E3F7-4925-B32B-BB855EAF9FC3}"/>
          </ac:spMkLst>
        </pc:spChg>
      </pc:sldChg>
      <pc:sldChg chg="modSp add mod modTransition">
        <pc:chgData name="Khaza Ahmed (PG Research)" userId="e606b0a9-72ee-43ac-a8f5-368b09304c72" providerId="ADAL" clId="{B6A11BA8-459A-4D4E-A7E1-BFAAACD9DE33}" dt="2022-09-11T00:21:48.036" v="921"/>
        <pc:sldMkLst>
          <pc:docMk/>
          <pc:sldMk cId="3268645307" sldId="319"/>
        </pc:sldMkLst>
        <pc:spChg chg="mod">
          <ac:chgData name="Khaza Ahmed (PG Research)" userId="e606b0a9-72ee-43ac-a8f5-368b09304c72" providerId="ADAL" clId="{B6A11BA8-459A-4D4E-A7E1-BFAAACD9DE33}" dt="2022-09-11T00:11:21.477" v="681" actId="20577"/>
          <ac:spMkLst>
            <pc:docMk/>
            <pc:sldMk cId="3268645307" sldId="319"/>
            <ac:spMk id="3" creationId="{DF0FF82D-E3F7-4925-B32B-BB855EAF9FC3}"/>
          </ac:spMkLst>
        </pc:spChg>
      </pc:sldChg>
      <pc:sldChg chg="modSp add mod modTransition">
        <pc:chgData name="Khaza Ahmed (PG Research)" userId="e606b0a9-72ee-43ac-a8f5-368b09304c72" providerId="ADAL" clId="{B6A11BA8-459A-4D4E-A7E1-BFAAACD9DE33}" dt="2022-09-11T00:21:48.036" v="921"/>
        <pc:sldMkLst>
          <pc:docMk/>
          <pc:sldMk cId="3350622680" sldId="320"/>
        </pc:sldMkLst>
        <pc:spChg chg="mod">
          <ac:chgData name="Khaza Ahmed (PG Research)" userId="e606b0a9-72ee-43ac-a8f5-368b09304c72" providerId="ADAL" clId="{B6A11BA8-459A-4D4E-A7E1-BFAAACD9DE33}" dt="2022-09-11T00:12:59.424" v="710" actId="15"/>
          <ac:spMkLst>
            <pc:docMk/>
            <pc:sldMk cId="3350622680" sldId="320"/>
            <ac:spMk id="3" creationId="{DF0FF82D-E3F7-4925-B32B-BB855EAF9FC3}"/>
          </ac:spMkLst>
        </pc:spChg>
      </pc:sldChg>
      <pc:sldChg chg="modSp add mod modTransition">
        <pc:chgData name="Khaza Ahmed (PG Research)" userId="e606b0a9-72ee-43ac-a8f5-368b09304c72" providerId="ADAL" clId="{B6A11BA8-459A-4D4E-A7E1-BFAAACD9DE33}" dt="2022-09-11T00:21:48.036" v="921"/>
        <pc:sldMkLst>
          <pc:docMk/>
          <pc:sldMk cId="1868564769" sldId="321"/>
        </pc:sldMkLst>
        <pc:spChg chg="mod">
          <ac:chgData name="Khaza Ahmed (PG Research)" userId="e606b0a9-72ee-43ac-a8f5-368b09304c72" providerId="ADAL" clId="{B6A11BA8-459A-4D4E-A7E1-BFAAACD9DE33}" dt="2022-09-11T00:14:32.552" v="724" actId="20577"/>
          <ac:spMkLst>
            <pc:docMk/>
            <pc:sldMk cId="1868564769" sldId="321"/>
            <ac:spMk id="3" creationId="{DF0FF82D-E3F7-4925-B32B-BB855EAF9FC3}"/>
          </ac:spMkLst>
        </pc:spChg>
      </pc:sldChg>
      <pc:sldChg chg="modSp add mod modTransition">
        <pc:chgData name="Khaza Ahmed (PG Research)" userId="e606b0a9-72ee-43ac-a8f5-368b09304c72" providerId="ADAL" clId="{B6A11BA8-459A-4D4E-A7E1-BFAAACD9DE33}" dt="2022-09-11T00:21:48.036" v="921"/>
        <pc:sldMkLst>
          <pc:docMk/>
          <pc:sldMk cId="1701190917" sldId="322"/>
        </pc:sldMkLst>
        <pc:spChg chg="mod">
          <ac:chgData name="Khaza Ahmed (PG Research)" userId="e606b0a9-72ee-43ac-a8f5-368b09304c72" providerId="ADAL" clId="{B6A11BA8-459A-4D4E-A7E1-BFAAACD9DE33}" dt="2022-09-11T00:15:25.159" v="740" actId="5793"/>
          <ac:spMkLst>
            <pc:docMk/>
            <pc:sldMk cId="1701190917" sldId="322"/>
            <ac:spMk id="3" creationId="{DF0FF82D-E3F7-4925-B32B-BB855EAF9FC3}"/>
          </ac:spMkLst>
        </pc:spChg>
      </pc:sldChg>
      <pc:sldChg chg="addSp delSp modSp add mod modTransition">
        <pc:chgData name="Khaza Ahmed (PG Research)" userId="e606b0a9-72ee-43ac-a8f5-368b09304c72" providerId="ADAL" clId="{B6A11BA8-459A-4D4E-A7E1-BFAAACD9DE33}" dt="2022-09-11T00:21:48.036" v="921"/>
        <pc:sldMkLst>
          <pc:docMk/>
          <pc:sldMk cId="436219361" sldId="323"/>
        </pc:sldMkLst>
        <pc:spChg chg="mod">
          <ac:chgData name="Khaza Ahmed (PG Research)" userId="e606b0a9-72ee-43ac-a8f5-368b09304c72" providerId="ADAL" clId="{B6A11BA8-459A-4D4E-A7E1-BFAAACD9DE33}" dt="2022-09-11T00:16:49.996" v="755" actId="14100"/>
          <ac:spMkLst>
            <pc:docMk/>
            <pc:sldMk cId="436219361" sldId="323"/>
            <ac:spMk id="3" creationId="{DF0FF82D-E3F7-4925-B32B-BB855EAF9FC3}"/>
          </ac:spMkLst>
        </pc:spChg>
        <pc:spChg chg="add del">
          <ac:chgData name="Khaza Ahmed (PG Research)" userId="e606b0a9-72ee-43ac-a8f5-368b09304c72" providerId="ADAL" clId="{B6A11BA8-459A-4D4E-A7E1-BFAAACD9DE33}" dt="2022-09-11T00:21:27.468" v="919" actId="22"/>
          <ac:spMkLst>
            <pc:docMk/>
            <pc:sldMk cId="436219361" sldId="323"/>
            <ac:spMk id="7" creationId="{06E49A8A-CF45-4BF6-8ED4-A0C21E6DFC59}"/>
          </ac:spMkLst>
        </pc:spChg>
      </pc:sldChg>
      <pc:sldChg chg="modTransition">
        <pc:chgData name="Khaza Ahmed (PG Research)" userId="e606b0a9-72ee-43ac-a8f5-368b09304c72" providerId="ADAL" clId="{B6A11BA8-459A-4D4E-A7E1-BFAAACD9DE33}" dt="2022-09-11T00:21:48.036" v="921"/>
        <pc:sldMkLst>
          <pc:docMk/>
          <pc:sldMk cId="3856636025" sldId="335"/>
        </pc:sldMkLst>
      </pc:sldChg>
      <pc:sldMasterChg chg="modSp modSldLayout">
        <pc:chgData name="Khaza Ahmed (PG Research)" userId="e606b0a9-72ee-43ac-a8f5-368b09304c72" providerId="ADAL" clId="{B6A11BA8-459A-4D4E-A7E1-BFAAACD9DE33}" dt="2022-09-10T23:20:36.324" v="4"/>
        <pc:sldMasterMkLst>
          <pc:docMk/>
          <pc:sldMasterMk cId="3204300995" sldId="2147483660"/>
        </pc:sldMasterMkLst>
        <pc:spChg chg="mod">
          <ac:chgData name="Khaza Ahmed (PG Research)" userId="e606b0a9-72ee-43ac-a8f5-368b09304c72" providerId="ADAL" clId="{B6A11BA8-459A-4D4E-A7E1-BFAAACD9DE33}" dt="2022-09-10T23:20:36.324" v="4"/>
          <ac:spMkLst>
            <pc:docMk/>
            <pc:sldMasterMk cId="3204300995" sldId="2147483660"/>
            <ac:spMk id="4" creationId="{9C6041E6-F87D-4E72-B2F2-59F741FC8835}"/>
          </ac:spMkLst>
        </pc:spChg>
        <pc:spChg chg="mod">
          <ac:chgData name="Khaza Ahmed (PG Research)" userId="e606b0a9-72ee-43ac-a8f5-368b09304c72" providerId="ADAL" clId="{B6A11BA8-459A-4D4E-A7E1-BFAAACD9DE33}" dt="2022-09-10T23:20:36.324" v="4"/>
          <ac:spMkLst>
            <pc:docMk/>
            <pc:sldMasterMk cId="3204300995" sldId="2147483660"/>
            <ac:spMk id="6" creationId="{870D973B-9FE3-4237-AF7B-BFA9FEE09901}"/>
          </ac:spMkLst>
        </pc:spChg>
        <pc:spChg chg="mod">
          <ac:chgData name="Khaza Ahmed (PG Research)" userId="e606b0a9-72ee-43ac-a8f5-368b09304c72" providerId="ADAL" clId="{B6A11BA8-459A-4D4E-A7E1-BFAAACD9DE33}" dt="2022-09-10T23:20:36.324" v="4"/>
          <ac:spMkLst>
            <pc:docMk/>
            <pc:sldMasterMk cId="3204300995" sldId="2147483660"/>
            <ac:spMk id="1026" creationId="{00000000-0000-0000-0000-000000000000}"/>
          </ac:spMkLst>
        </pc:spChg>
        <pc:spChg chg="mod">
          <ac:chgData name="Khaza Ahmed (PG Research)" userId="e606b0a9-72ee-43ac-a8f5-368b09304c72" providerId="ADAL" clId="{B6A11BA8-459A-4D4E-A7E1-BFAAACD9DE33}" dt="2022-09-10T23:20:36.324" v="4"/>
          <ac:spMkLst>
            <pc:docMk/>
            <pc:sldMasterMk cId="3204300995" sldId="2147483660"/>
            <ac:spMk id="1027" creationId="{00000000-0000-0000-0000-000000000000}"/>
          </ac:spMkLst>
        </pc:spChg>
        <pc:sldLayoutChg chg="modSp">
          <pc:chgData name="Khaza Ahmed (PG Research)" userId="e606b0a9-72ee-43ac-a8f5-368b09304c72" providerId="ADAL" clId="{B6A11BA8-459A-4D4E-A7E1-BFAAACD9DE33}" dt="2022-09-10T23:20:36.324" v="4"/>
          <pc:sldLayoutMkLst>
            <pc:docMk/>
            <pc:sldMasterMk cId="3204300995" sldId="2147483660"/>
            <pc:sldLayoutMk cId="3530122622" sldId="2147483661"/>
          </pc:sldLayoutMkLst>
          <pc:spChg chg="mod">
            <ac:chgData name="Khaza Ahmed (PG Research)" userId="e606b0a9-72ee-43ac-a8f5-368b09304c72" providerId="ADAL" clId="{B6A11BA8-459A-4D4E-A7E1-BFAAACD9DE33}" dt="2022-09-10T23:20:36.324" v="4"/>
            <ac:spMkLst>
              <pc:docMk/>
              <pc:sldMasterMk cId="3204300995" sldId="2147483660"/>
              <pc:sldLayoutMk cId="3530122622" sldId="2147483661"/>
              <ac:spMk id="2" creationId="{00000000-0000-0000-0000-000000000000}"/>
            </ac:spMkLst>
          </pc:spChg>
          <pc:spChg chg="mod">
            <ac:chgData name="Khaza Ahmed (PG Research)" userId="e606b0a9-72ee-43ac-a8f5-368b09304c72" providerId="ADAL" clId="{B6A11BA8-459A-4D4E-A7E1-BFAAACD9DE33}" dt="2022-09-10T23:20:36.324" v="4"/>
            <ac:spMkLst>
              <pc:docMk/>
              <pc:sldMasterMk cId="3204300995" sldId="2147483660"/>
              <pc:sldLayoutMk cId="3530122622" sldId="2147483661"/>
              <ac:spMk id="3" creationId="{00000000-0000-0000-0000-000000000000}"/>
            </ac:spMkLst>
          </pc:spChg>
          <pc:spChg chg="mod">
            <ac:chgData name="Khaza Ahmed (PG Research)" userId="e606b0a9-72ee-43ac-a8f5-368b09304c72" providerId="ADAL" clId="{B6A11BA8-459A-4D4E-A7E1-BFAAACD9DE33}" dt="2022-09-10T23:20:36.324" v="4"/>
            <ac:spMkLst>
              <pc:docMk/>
              <pc:sldMasterMk cId="3204300995" sldId="2147483660"/>
              <pc:sldLayoutMk cId="3530122622" sldId="2147483661"/>
              <ac:spMk id="4" creationId="{C5BA379F-2687-42D5-BD11-CCFD486FA934}"/>
            </ac:spMkLst>
          </pc:spChg>
          <pc:spChg chg="mod">
            <ac:chgData name="Khaza Ahmed (PG Research)" userId="e606b0a9-72ee-43ac-a8f5-368b09304c72" providerId="ADAL" clId="{B6A11BA8-459A-4D4E-A7E1-BFAAACD9DE33}" dt="2022-09-10T23:20:36.324" v="4"/>
            <ac:spMkLst>
              <pc:docMk/>
              <pc:sldMasterMk cId="3204300995" sldId="2147483660"/>
              <pc:sldLayoutMk cId="3530122622" sldId="2147483661"/>
              <ac:spMk id="5" creationId="{6DDC0210-3A98-4E80-A493-9097B8EA885E}"/>
            </ac:spMkLst>
          </pc:spChg>
        </pc:sldLayoutChg>
        <pc:sldLayoutChg chg="modSp">
          <pc:chgData name="Khaza Ahmed (PG Research)" userId="e606b0a9-72ee-43ac-a8f5-368b09304c72" providerId="ADAL" clId="{B6A11BA8-459A-4D4E-A7E1-BFAAACD9DE33}" dt="2022-09-10T23:20:36.324" v="4"/>
          <pc:sldLayoutMkLst>
            <pc:docMk/>
            <pc:sldMasterMk cId="3204300995" sldId="2147483660"/>
            <pc:sldLayoutMk cId="1877085031" sldId="2147483662"/>
          </pc:sldLayoutMkLst>
          <pc:spChg chg="mod">
            <ac:chgData name="Khaza Ahmed (PG Research)" userId="e606b0a9-72ee-43ac-a8f5-368b09304c72" providerId="ADAL" clId="{B6A11BA8-459A-4D4E-A7E1-BFAAACD9DE33}" dt="2022-09-10T23:20:36.324" v="4"/>
            <ac:spMkLst>
              <pc:docMk/>
              <pc:sldMasterMk cId="3204300995" sldId="2147483660"/>
              <pc:sldLayoutMk cId="1877085031" sldId="2147483662"/>
              <ac:spMk id="3" creationId="{00000000-0000-0000-0000-000000000000}"/>
            </ac:spMkLst>
          </pc:spChg>
          <pc:spChg chg="mod">
            <ac:chgData name="Khaza Ahmed (PG Research)" userId="e606b0a9-72ee-43ac-a8f5-368b09304c72" providerId="ADAL" clId="{B6A11BA8-459A-4D4E-A7E1-BFAAACD9DE33}" dt="2022-09-10T23:20:36.324" v="4"/>
            <ac:spMkLst>
              <pc:docMk/>
              <pc:sldMasterMk cId="3204300995" sldId="2147483660"/>
              <pc:sldLayoutMk cId="1877085031" sldId="2147483662"/>
              <ac:spMk id="5" creationId="{664C04FF-0357-4130-AC28-3F988C577F5A}"/>
            </ac:spMkLst>
          </pc:spChg>
        </pc:sldLayoutChg>
        <pc:sldLayoutChg chg="modSp">
          <pc:chgData name="Khaza Ahmed (PG Research)" userId="e606b0a9-72ee-43ac-a8f5-368b09304c72" providerId="ADAL" clId="{B6A11BA8-459A-4D4E-A7E1-BFAAACD9DE33}" dt="2022-09-10T23:20:36.324" v="4"/>
          <pc:sldLayoutMkLst>
            <pc:docMk/>
            <pc:sldMasterMk cId="3204300995" sldId="2147483660"/>
            <pc:sldLayoutMk cId="3017684229" sldId="2147483663"/>
          </pc:sldLayoutMkLst>
          <pc:spChg chg="mod">
            <ac:chgData name="Khaza Ahmed (PG Research)" userId="e606b0a9-72ee-43ac-a8f5-368b09304c72" providerId="ADAL" clId="{B6A11BA8-459A-4D4E-A7E1-BFAAACD9DE33}" dt="2022-09-10T23:20:36.324" v="4"/>
            <ac:spMkLst>
              <pc:docMk/>
              <pc:sldMasterMk cId="3204300995" sldId="2147483660"/>
              <pc:sldLayoutMk cId="3017684229" sldId="2147483663"/>
              <ac:spMk id="2" creationId="{00000000-0000-0000-0000-000000000000}"/>
            </ac:spMkLst>
          </pc:spChg>
          <pc:spChg chg="mod">
            <ac:chgData name="Khaza Ahmed (PG Research)" userId="e606b0a9-72ee-43ac-a8f5-368b09304c72" providerId="ADAL" clId="{B6A11BA8-459A-4D4E-A7E1-BFAAACD9DE33}" dt="2022-09-10T23:20:36.324" v="4"/>
            <ac:spMkLst>
              <pc:docMk/>
              <pc:sldMasterMk cId="3204300995" sldId="2147483660"/>
              <pc:sldLayoutMk cId="3017684229" sldId="2147483663"/>
              <ac:spMk id="3" creationId="{00000000-0000-0000-0000-000000000000}"/>
            </ac:spMkLst>
          </pc:spChg>
        </pc:sldLayoutChg>
        <pc:sldLayoutChg chg="modSp">
          <pc:chgData name="Khaza Ahmed (PG Research)" userId="e606b0a9-72ee-43ac-a8f5-368b09304c72" providerId="ADAL" clId="{B6A11BA8-459A-4D4E-A7E1-BFAAACD9DE33}" dt="2022-09-10T23:20:36.324" v="4"/>
          <pc:sldLayoutMkLst>
            <pc:docMk/>
            <pc:sldMasterMk cId="3204300995" sldId="2147483660"/>
            <pc:sldLayoutMk cId="2699619718" sldId="2147483664"/>
          </pc:sldLayoutMkLst>
          <pc:spChg chg="mod">
            <ac:chgData name="Khaza Ahmed (PG Research)" userId="e606b0a9-72ee-43ac-a8f5-368b09304c72" providerId="ADAL" clId="{B6A11BA8-459A-4D4E-A7E1-BFAAACD9DE33}" dt="2022-09-10T23:20:36.324" v="4"/>
            <ac:spMkLst>
              <pc:docMk/>
              <pc:sldMasterMk cId="3204300995" sldId="2147483660"/>
              <pc:sldLayoutMk cId="2699619718" sldId="2147483664"/>
              <ac:spMk id="3" creationId="{00000000-0000-0000-0000-000000000000}"/>
            </ac:spMkLst>
          </pc:spChg>
          <pc:spChg chg="mod">
            <ac:chgData name="Khaza Ahmed (PG Research)" userId="e606b0a9-72ee-43ac-a8f5-368b09304c72" providerId="ADAL" clId="{B6A11BA8-459A-4D4E-A7E1-BFAAACD9DE33}" dt="2022-09-10T23:20:36.324" v="4"/>
            <ac:spMkLst>
              <pc:docMk/>
              <pc:sldMasterMk cId="3204300995" sldId="2147483660"/>
              <pc:sldLayoutMk cId="2699619718" sldId="2147483664"/>
              <ac:spMk id="4" creationId="{00000000-0000-0000-0000-000000000000}"/>
            </ac:spMkLst>
          </pc:spChg>
        </pc:sldLayoutChg>
        <pc:sldLayoutChg chg="modSp">
          <pc:chgData name="Khaza Ahmed (PG Research)" userId="e606b0a9-72ee-43ac-a8f5-368b09304c72" providerId="ADAL" clId="{B6A11BA8-459A-4D4E-A7E1-BFAAACD9DE33}" dt="2022-09-10T23:20:36.324" v="4"/>
          <pc:sldLayoutMkLst>
            <pc:docMk/>
            <pc:sldMasterMk cId="3204300995" sldId="2147483660"/>
            <pc:sldLayoutMk cId="3560442547" sldId="2147483665"/>
          </pc:sldLayoutMkLst>
          <pc:spChg chg="mod">
            <ac:chgData name="Khaza Ahmed (PG Research)" userId="e606b0a9-72ee-43ac-a8f5-368b09304c72" providerId="ADAL" clId="{B6A11BA8-459A-4D4E-A7E1-BFAAACD9DE33}" dt="2022-09-10T23:20:36.324" v="4"/>
            <ac:spMkLst>
              <pc:docMk/>
              <pc:sldMasterMk cId="3204300995" sldId="2147483660"/>
              <pc:sldLayoutMk cId="3560442547" sldId="2147483665"/>
              <ac:spMk id="3" creationId="{00000000-0000-0000-0000-000000000000}"/>
            </ac:spMkLst>
          </pc:spChg>
          <pc:spChg chg="mod">
            <ac:chgData name="Khaza Ahmed (PG Research)" userId="e606b0a9-72ee-43ac-a8f5-368b09304c72" providerId="ADAL" clId="{B6A11BA8-459A-4D4E-A7E1-BFAAACD9DE33}" dt="2022-09-10T23:20:36.324" v="4"/>
            <ac:spMkLst>
              <pc:docMk/>
              <pc:sldMasterMk cId="3204300995" sldId="2147483660"/>
              <pc:sldLayoutMk cId="3560442547" sldId="2147483665"/>
              <ac:spMk id="4" creationId="{00000000-0000-0000-0000-000000000000}"/>
            </ac:spMkLst>
          </pc:spChg>
          <pc:spChg chg="mod">
            <ac:chgData name="Khaza Ahmed (PG Research)" userId="e606b0a9-72ee-43ac-a8f5-368b09304c72" providerId="ADAL" clId="{B6A11BA8-459A-4D4E-A7E1-BFAAACD9DE33}" dt="2022-09-10T23:20:36.324" v="4"/>
            <ac:spMkLst>
              <pc:docMk/>
              <pc:sldMasterMk cId="3204300995" sldId="2147483660"/>
              <pc:sldLayoutMk cId="3560442547" sldId="2147483665"/>
              <ac:spMk id="5" creationId="{00000000-0000-0000-0000-000000000000}"/>
            </ac:spMkLst>
          </pc:spChg>
          <pc:spChg chg="mod">
            <ac:chgData name="Khaza Ahmed (PG Research)" userId="e606b0a9-72ee-43ac-a8f5-368b09304c72" providerId="ADAL" clId="{B6A11BA8-459A-4D4E-A7E1-BFAAACD9DE33}" dt="2022-09-10T23:20:36.324" v="4"/>
            <ac:spMkLst>
              <pc:docMk/>
              <pc:sldMasterMk cId="3204300995" sldId="2147483660"/>
              <pc:sldLayoutMk cId="3560442547" sldId="2147483665"/>
              <ac:spMk id="6" creationId="{00000000-0000-0000-0000-000000000000}"/>
            </ac:spMkLst>
          </pc:spChg>
        </pc:sldLayoutChg>
        <pc:sldLayoutChg chg="modSp">
          <pc:chgData name="Khaza Ahmed (PG Research)" userId="e606b0a9-72ee-43ac-a8f5-368b09304c72" providerId="ADAL" clId="{B6A11BA8-459A-4D4E-A7E1-BFAAACD9DE33}" dt="2022-09-10T23:20:36.324" v="4"/>
          <pc:sldLayoutMkLst>
            <pc:docMk/>
            <pc:sldMasterMk cId="3204300995" sldId="2147483660"/>
            <pc:sldLayoutMk cId="2641499389" sldId="2147483668"/>
          </pc:sldLayoutMkLst>
          <pc:spChg chg="mod">
            <ac:chgData name="Khaza Ahmed (PG Research)" userId="e606b0a9-72ee-43ac-a8f5-368b09304c72" providerId="ADAL" clId="{B6A11BA8-459A-4D4E-A7E1-BFAAACD9DE33}" dt="2022-09-10T23:20:36.324" v="4"/>
            <ac:spMkLst>
              <pc:docMk/>
              <pc:sldMasterMk cId="3204300995" sldId="2147483660"/>
              <pc:sldLayoutMk cId="2641499389" sldId="2147483668"/>
              <ac:spMk id="2" creationId="{00000000-0000-0000-0000-000000000000}"/>
            </ac:spMkLst>
          </pc:spChg>
          <pc:spChg chg="mod">
            <ac:chgData name="Khaza Ahmed (PG Research)" userId="e606b0a9-72ee-43ac-a8f5-368b09304c72" providerId="ADAL" clId="{B6A11BA8-459A-4D4E-A7E1-BFAAACD9DE33}" dt="2022-09-10T23:20:36.324" v="4"/>
            <ac:spMkLst>
              <pc:docMk/>
              <pc:sldMasterMk cId="3204300995" sldId="2147483660"/>
              <pc:sldLayoutMk cId="2641499389" sldId="2147483668"/>
              <ac:spMk id="3" creationId="{00000000-0000-0000-0000-000000000000}"/>
            </ac:spMkLst>
          </pc:spChg>
          <pc:spChg chg="mod">
            <ac:chgData name="Khaza Ahmed (PG Research)" userId="e606b0a9-72ee-43ac-a8f5-368b09304c72" providerId="ADAL" clId="{B6A11BA8-459A-4D4E-A7E1-BFAAACD9DE33}" dt="2022-09-10T23:20:36.324" v="4"/>
            <ac:spMkLst>
              <pc:docMk/>
              <pc:sldMasterMk cId="3204300995" sldId="2147483660"/>
              <pc:sldLayoutMk cId="2641499389" sldId="2147483668"/>
              <ac:spMk id="4" creationId="{00000000-0000-0000-0000-000000000000}"/>
            </ac:spMkLst>
          </pc:spChg>
        </pc:sldLayoutChg>
        <pc:sldLayoutChg chg="modSp">
          <pc:chgData name="Khaza Ahmed (PG Research)" userId="e606b0a9-72ee-43ac-a8f5-368b09304c72" providerId="ADAL" clId="{B6A11BA8-459A-4D4E-A7E1-BFAAACD9DE33}" dt="2022-09-10T23:20:36.324" v="4"/>
          <pc:sldLayoutMkLst>
            <pc:docMk/>
            <pc:sldMasterMk cId="3204300995" sldId="2147483660"/>
            <pc:sldLayoutMk cId="2843004744" sldId="2147483669"/>
          </pc:sldLayoutMkLst>
          <pc:spChg chg="mod">
            <ac:chgData name="Khaza Ahmed (PG Research)" userId="e606b0a9-72ee-43ac-a8f5-368b09304c72" providerId="ADAL" clId="{B6A11BA8-459A-4D4E-A7E1-BFAAACD9DE33}" dt="2022-09-10T23:20:36.324" v="4"/>
            <ac:spMkLst>
              <pc:docMk/>
              <pc:sldMasterMk cId="3204300995" sldId="2147483660"/>
              <pc:sldLayoutMk cId="2843004744" sldId="2147483669"/>
              <ac:spMk id="2" creationId="{00000000-0000-0000-0000-000000000000}"/>
            </ac:spMkLst>
          </pc:spChg>
          <pc:spChg chg="mod">
            <ac:chgData name="Khaza Ahmed (PG Research)" userId="e606b0a9-72ee-43ac-a8f5-368b09304c72" providerId="ADAL" clId="{B6A11BA8-459A-4D4E-A7E1-BFAAACD9DE33}" dt="2022-09-10T23:20:36.324" v="4"/>
            <ac:spMkLst>
              <pc:docMk/>
              <pc:sldMasterMk cId="3204300995" sldId="2147483660"/>
              <pc:sldLayoutMk cId="2843004744" sldId="2147483669"/>
              <ac:spMk id="3" creationId="{00000000-0000-0000-0000-000000000000}"/>
            </ac:spMkLst>
          </pc:spChg>
          <pc:spChg chg="mod">
            <ac:chgData name="Khaza Ahmed (PG Research)" userId="e606b0a9-72ee-43ac-a8f5-368b09304c72" providerId="ADAL" clId="{B6A11BA8-459A-4D4E-A7E1-BFAAACD9DE33}" dt="2022-09-10T23:20:36.324" v="4"/>
            <ac:spMkLst>
              <pc:docMk/>
              <pc:sldMasterMk cId="3204300995" sldId="2147483660"/>
              <pc:sldLayoutMk cId="2843004744" sldId="2147483669"/>
              <ac:spMk id="4" creationId="{00000000-0000-0000-0000-000000000000}"/>
            </ac:spMkLst>
          </pc:spChg>
        </pc:sldLayoutChg>
        <pc:sldLayoutChg chg="modSp">
          <pc:chgData name="Khaza Ahmed (PG Research)" userId="e606b0a9-72ee-43ac-a8f5-368b09304c72" providerId="ADAL" clId="{B6A11BA8-459A-4D4E-A7E1-BFAAACD9DE33}" dt="2022-09-10T23:20:36.324" v="4"/>
          <pc:sldLayoutMkLst>
            <pc:docMk/>
            <pc:sldMasterMk cId="3204300995" sldId="2147483660"/>
            <pc:sldLayoutMk cId="4286854635" sldId="2147483671"/>
          </pc:sldLayoutMkLst>
          <pc:spChg chg="mod">
            <ac:chgData name="Khaza Ahmed (PG Research)" userId="e606b0a9-72ee-43ac-a8f5-368b09304c72" providerId="ADAL" clId="{B6A11BA8-459A-4D4E-A7E1-BFAAACD9DE33}" dt="2022-09-10T23:20:36.324" v="4"/>
            <ac:spMkLst>
              <pc:docMk/>
              <pc:sldMasterMk cId="3204300995" sldId="2147483660"/>
              <pc:sldLayoutMk cId="4286854635" sldId="2147483671"/>
              <ac:spMk id="2" creationId="{00000000-0000-0000-0000-000000000000}"/>
            </ac:spMkLst>
          </pc:spChg>
          <pc:spChg chg="mod">
            <ac:chgData name="Khaza Ahmed (PG Research)" userId="e606b0a9-72ee-43ac-a8f5-368b09304c72" providerId="ADAL" clId="{B6A11BA8-459A-4D4E-A7E1-BFAAACD9DE33}" dt="2022-09-10T23:20:36.324" v="4"/>
            <ac:spMkLst>
              <pc:docMk/>
              <pc:sldMasterMk cId="3204300995" sldId="2147483660"/>
              <pc:sldLayoutMk cId="4286854635" sldId="2147483671"/>
              <ac:spMk id="3" creationId="{00000000-0000-0000-0000-000000000000}"/>
            </ac:spMkLst>
          </pc:spChg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BD764D-B6D1-4879-A70C-674375E3CE59}" type="datetimeFigureOut">
              <a:rPr lang="en-GB" smtClean="0"/>
              <a:t>12/09/2022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F9AA8C-64DB-4750-8C4C-232D6D7B7E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0517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7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fld id="{B09909F1-048F-472C-BF29-02E057E9B457}" type="datetime1">
              <a:rPr lang="en-GB" smtClean="0"/>
              <a:t>12/09/2022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2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r>
              <a:rPr lang="en-GB"/>
              <a:t>International Financial Management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1226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B876159-F4C4-45A3-9CB6-9100E3511A56}" type="datetime1">
              <a:rPr lang="en-GB" smtClean="0"/>
              <a:t>12/09/2022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7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r>
              <a:rPr lang="en-GB"/>
              <a:t>International Financial Management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0850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79977D4-3616-4FBC-BFBB-4716E4545C9F}" type="datetime1">
              <a:rPr lang="en-GB" smtClean="0"/>
              <a:t>12/09/2022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6842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17CFC4F-A53E-4AD9-B402-01B8041FFE26}" type="datetime1">
              <a:rPr lang="en-GB" smtClean="0"/>
              <a:t>12/09/2022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6197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459E8CC-703C-4F37-B023-AC2D42A052B6}" type="datetime1">
              <a:rPr lang="en-GB" smtClean="0"/>
              <a:t>12/09/2022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4425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7EE35A6-95CF-4619-A5A6-E48088CF4267}" type="datetime1">
              <a:rPr lang="en-GB" smtClean="0"/>
              <a:t>12/09/2022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59457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B6266C6-93EC-4D74-9F2B-FF1EEA18E68C}" type="datetime1">
              <a:rPr lang="en-GB" smtClean="0"/>
              <a:t>12/09/2022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1104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2D0053E-FED2-4512-835F-CA71EB846A0E}" type="datetime1">
              <a:rPr lang="en-GB" smtClean="0"/>
              <a:t>12/09/2022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4993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0A05154-DB1A-4EC2-A7A8-2FD4DB47DC2C}" type="datetime1">
              <a:rPr lang="en-GB" smtClean="0"/>
              <a:t>12/09/2022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30047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FBEBFDF-D56E-44EE-889F-33E6A83FEAF2}" type="datetime1">
              <a:rPr lang="en-GB" smtClean="0"/>
              <a:t>12/09/2022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2021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9646404-8EC8-4155-9D01-354CAEE744A0}" type="datetime1">
              <a:rPr lang="en-GB" smtClean="0"/>
              <a:t>12/09/2022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8546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7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788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fld id="{0E96B1AD-333A-4910-BB66-6C4813F82A89}" type="datetime1">
              <a:rPr lang="en-GB" smtClean="0"/>
              <a:t>12/09/2022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2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900">
                <a:solidFill>
                  <a:srgbClr val="898989"/>
                </a:solidFill>
                <a:latin typeface="Myriad Pro"/>
              </a:defRPr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3009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5pPr>
      <a:lvl6pPr marL="3429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6pPr>
      <a:lvl7pPr marL="6858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7pPr>
      <a:lvl8pPr marL="10287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8pPr>
      <a:lvl9pPr marL="13716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9pPr>
    </p:titleStyle>
    <p:bodyStyle>
      <a:lvl1pPr marL="257175" indent="-257175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99432" y="2091961"/>
            <a:ext cx="7745136" cy="765564"/>
          </a:xfrm>
        </p:spPr>
        <p:txBody>
          <a:bodyPr/>
          <a:lstStyle/>
          <a:p>
            <a:r>
              <a:rPr lang="en-GB" altLang="en-US" sz="24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Module Title: International Financial Management</a:t>
            </a:r>
            <a:br>
              <a:rPr lang="en-GB" altLang="en-US" sz="24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en-GB" altLang="en-US" sz="15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Module Code: LCBB6002</a:t>
            </a:r>
            <a:endParaRPr lang="en-GB" altLang="en-US" sz="24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486249" y="3103903"/>
            <a:ext cx="5840057" cy="1793147"/>
          </a:xfrm>
        </p:spPr>
        <p:txBody>
          <a:bodyPr/>
          <a:lstStyle/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>
                <a:solidFill>
                  <a:schemeClr val="accent2">
                    <a:lumMod val="60000"/>
                    <a:lumOff val="40000"/>
                  </a:schemeClr>
                </a:solidFill>
              </a:rPr>
              <a:t>Week 5</a:t>
            </a:r>
            <a:endParaRPr lang="en-GB" altLang="en-US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eaLnBrk="1" hangingPunct="1"/>
            <a:endParaRPr lang="en-GB" altLang="en-US" sz="21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eaLnBrk="1" hangingPunct="1"/>
            <a:r>
              <a:rPr lang="en-GB" altLang="en-US" sz="21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The International Financial Environment</a:t>
            </a:r>
          </a:p>
          <a:p>
            <a:pPr eaLnBrk="1" hangingPunct="1"/>
            <a:endParaRPr lang="en-GB" altLang="en-US" sz="2100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sz="3600" b="1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326306" y="5697253"/>
            <a:ext cx="547688" cy="25479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9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900" dirty="0">
              <a:solidFill>
                <a:srgbClr val="898989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19F0EED-E6B1-48C9-BFDA-6191CC451C7C}"/>
              </a:ext>
            </a:extLst>
          </p:cNvPr>
          <p:cNvSpPr txBox="1"/>
          <p:nvPr/>
        </p:nvSpPr>
        <p:spPr>
          <a:xfrm>
            <a:off x="3194895" y="1473617"/>
            <a:ext cx="2754210" cy="4213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lang="en-GB" sz="788" dirty="0">
              <a:solidFill>
                <a:srgbClr val="000000"/>
              </a:solidFill>
            </a:endParaRPr>
          </a:p>
          <a:p>
            <a:r>
              <a:rPr lang="en-GB" sz="788" dirty="0">
                <a:solidFill>
                  <a:srgbClr val="000000"/>
                </a:solidFill>
              </a:rPr>
              <a:t> </a:t>
            </a:r>
            <a:r>
              <a:rPr lang="en-GB" sz="1350" b="1" dirty="0">
                <a:solidFill>
                  <a:srgbClr val="FF0000"/>
                </a:solidFill>
              </a:rPr>
              <a:t>BA BUSINESS MANAGEMENT 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5CC6A3-C6D9-4264-9089-CA30207D78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73D85-2520-4950-891E-BC6DFD5AE012}" type="datetime1">
              <a:rPr lang="en-GB" smtClean="0"/>
              <a:t>12/09/2022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1EE03-8FB5-48A0-9BF9-D90DC3909E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Recap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2EF0F3-62AD-4AB0-BBFD-52017B95E8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AABC7-9189-40D9-B60B-38FC7A0305F1}" type="datetime1">
              <a:rPr lang="en-GB" smtClean="0"/>
              <a:t>12/09/2022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C776C6-7597-4593-8745-B83F57A0E4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D6A3A-4F9D-41E3-A65D-BCC7D77E66B6}" type="slidenum">
              <a:rPr lang="en-GB" smtClean="0"/>
              <a:t>2</a:t>
            </a:fld>
            <a:endParaRPr lang="en-GB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36634F3B-E387-49E1-8940-310C9B99FE7E}"/>
              </a:ext>
            </a:extLst>
          </p:cNvPr>
          <p:cNvSpPr txBox="1">
            <a:spLocks/>
          </p:cNvSpPr>
          <p:nvPr/>
        </p:nvSpPr>
        <p:spPr>
          <a:xfrm>
            <a:off x="457200" y="1600201"/>
            <a:ext cx="8229600" cy="3989040"/>
          </a:xfrm>
          <a:prstGeom prst="rect">
            <a:avLst/>
          </a:prstGeom>
        </p:spPr>
        <p:txBody>
          <a:bodyPr wrap="square" anchor="t">
            <a:normAutofit/>
          </a:bodyPr>
          <a:lstStyle>
            <a:lvl1pPr marL="257175" indent="-257175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57213" indent="-214313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buFont typeface="Arial" panose="020B0604020202020204" pitchFamily="34" charset="0"/>
              <a:buNone/>
            </a:pPr>
            <a:endParaRPr lang="en-US" sz="1600" dirty="0"/>
          </a:p>
          <a:p>
            <a:pPr>
              <a:lnSpc>
                <a:spcPct val="90000"/>
              </a:lnSpc>
              <a:buFont typeface="Wingdings" charset="2"/>
              <a:buChar char="§"/>
            </a:pPr>
            <a:r>
              <a:rPr lang="en-GB" sz="2000" dirty="0"/>
              <a:t>Explain who stakeholders are</a:t>
            </a:r>
          </a:p>
          <a:p>
            <a:pPr>
              <a:lnSpc>
                <a:spcPct val="90000"/>
              </a:lnSpc>
              <a:buFont typeface="Wingdings" charset="2"/>
              <a:buChar char="§"/>
            </a:pPr>
            <a:r>
              <a:rPr lang="en-GB" sz="2000" dirty="0"/>
              <a:t> Discuss the significance of stakeholders in business</a:t>
            </a:r>
          </a:p>
          <a:p>
            <a:pPr>
              <a:lnSpc>
                <a:spcPct val="90000"/>
              </a:lnSpc>
              <a:buFont typeface="Wingdings" charset="2"/>
              <a:buChar char="§"/>
            </a:pPr>
            <a:r>
              <a:rPr lang="en-GB" sz="2000" dirty="0"/>
              <a:t> To answer a fundamental question - </a:t>
            </a:r>
            <a:r>
              <a:rPr lang="en-GB" sz="2000" dirty="0">
                <a:solidFill>
                  <a:srgbClr val="FF0000"/>
                </a:solidFill>
              </a:rPr>
              <a:t>In whose interest should a corporation be managed?</a:t>
            </a:r>
          </a:p>
          <a:p>
            <a:pPr>
              <a:lnSpc>
                <a:spcPct val="90000"/>
              </a:lnSpc>
              <a:buFont typeface="Wingdings" charset="2"/>
              <a:buChar char="§"/>
            </a:pPr>
            <a:r>
              <a:rPr lang="en-GB" sz="2000" dirty="0"/>
              <a:t>Dividends</a:t>
            </a:r>
            <a:r>
              <a:rPr lang="en-GB" sz="2000" dirty="0">
                <a:solidFill>
                  <a:srgbClr val="FF0000"/>
                </a:solidFill>
              </a:rPr>
              <a:t> </a:t>
            </a:r>
          </a:p>
          <a:p>
            <a:pPr>
              <a:lnSpc>
                <a:spcPct val="90000"/>
              </a:lnSpc>
              <a:buFont typeface="Wingdings" charset="2"/>
              <a:buChar char="§"/>
            </a:pPr>
            <a:r>
              <a:rPr lang="en-GB" sz="2000" dirty="0"/>
              <a:t>Dividend policy, types</a:t>
            </a:r>
          </a:p>
          <a:p>
            <a:pPr marL="0" indent="0">
              <a:lnSpc>
                <a:spcPct val="90000"/>
              </a:lnSpc>
              <a:buFont typeface="Arial" panose="020B0604020202020204" pitchFamily="34" charset="0"/>
              <a:buNone/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70175073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AE0A5F-20B8-4DF5-880D-C7126B07C0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5E10D3-AD03-4803-893A-2920FC40CF5C}" type="datetime1">
              <a:rPr lang="en-GB" smtClean="0"/>
              <a:t>12/09/2022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0A83D-FEC3-40CB-9CDB-777D6805B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D6A3A-4F9D-41E3-A65D-BCC7D77E66B6}" type="slidenum">
              <a:rPr lang="en-GB" smtClean="0"/>
              <a:t>3</a:t>
            </a:fld>
            <a:endParaRPr lang="en-GB"/>
          </a:p>
        </p:txBody>
      </p:sp>
      <p:sp>
        <p:nvSpPr>
          <p:cNvPr id="7" name="Thought Bubble: Cloud 6">
            <a:extLst>
              <a:ext uri="{FF2B5EF4-FFF2-40B4-BE49-F238E27FC236}">
                <a16:creationId xmlns:a16="http://schemas.microsoft.com/office/drawing/2014/main" id="{84F64EE3-DA46-4202-A0BE-539D920CE4E2}"/>
              </a:ext>
            </a:extLst>
          </p:cNvPr>
          <p:cNvSpPr/>
          <p:nvPr/>
        </p:nvSpPr>
        <p:spPr>
          <a:xfrm>
            <a:off x="1457588" y="1165546"/>
            <a:ext cx="6354660" cy="3397541"/>
          </a:xfrm>
          <a:prstGeom prst="cloudCallout">
            <a:avLst/>
          </a:prstGeom>
          <a:solidFill>
            <a:schemeClr val="tx2">
              <a:lumMod val="20000"/>
              <a:lumOff val="80000"/>
            </a:schemeClr>
          </a:solidFill>
          <a:effectLst>
            <a:innerShdw blurRad="63500" dist="508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“Capital is that part of wealth which is devoted to obtaining further wealth”. </a:t>
            </a:r>
          </a:p>
          <a:p>
            <a:pPr algn="ctr"/>
            <a:endParaRPr lang="en-GB" sz="2400" b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en-GB" sz="24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Alfred Marshall</a:t>
            </a:r>
          </a:p>
        </p:txBody>
      </p:sp>
    </p:spTree>
    <p:extLst>
      <p:ext uri="{BB962C8B-B14F-4D97-AF65-F5344CB8AC3E}">
        <p14:creationId xmlns:p14="http://schemas.microsoft.com/office/powerpoint/2010/main" val="104671428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7601"/>
          </a:xfrm>
        </p:spPr>
        <p:txBody>
          <a:bodyPr wrap="square" anchor="ctr">
            <a:normAutofit fontScale="90000"/>
          </a:bodyPr>
          <a:lstStyle/>
          <a:p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Lecture Overview</a:t>
            </a:r>
            <a:b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Calculator, pen, compass, money and a paper with graphs printed on it">
            <a:extLst>
              <a:ext uri="{FF2B5EF4-FFF2-40B4-BE49-F238E27FC236}">
                <a16:creationId xmlns:a16="http://schemas.microsoft.com/office/drawing/2014/main" id="{34BD45F6-C98F-4B28-BCEE-D58F45131FB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/>
          <a:srcRect l="19501" r="19501"/>
          <a:stretch/>
        </p:blipFill>
        <p:spPr>
          <a:xfrm>
            <a:off x="398477" y="1298197"/>
            <a:ext cx="4038600" cy="3989040"/>
          </a:xfrm>
          <a:prstGeom prst="rect">
            <a:avLst/>
          </a:prstGeom>
          <a:noFill/>
        </p:spPr>
      </p:pic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 wrap="square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US" sz="1600" dirty="0"/>
          </a:p>
          <a:p>
            <a:pPr>
              <a:lnSpc>
                <a:spcPct val="90000"/>
              </a:lnSpc>
              <a:buFont typeface="Wingdings" charset="2"/>
              <a:buChar char="§"/>
            </a:pPr>
            <a:r>
              <a:rPr lang="en-US" sz="2000" dirty="0"/>
              <a:t>International Financial Environment</a:t>
            </a:r>
          </a:p>
          <a:p>
            <a:pPr>
              <a:lnSpc>
                <a:spcPct val="90000"/>
              </a:lnSpc>
              <a:buFont typeface="Wingdings" charset="2"/>
              <a:buChar char="§"/>
            </a:pPr>
            <a:r>
              <a:rPr lang="en-US" sz="2000" dirty="0"/>
              <a:t>MNC Goals and agency problem</a:t>
            </a:r>
          </a:p>
          <a:p>
            <a:pPr>
              <a:lnSpc>
                <a:spcPct val="90000"/>
              </a:lnSpc>
              <a:buFont typeface="Wingdings" charset="2"/>
              <a:buChar char="§"/>
            </a:pPr>
            <a:r>
              <a:rPr lang="en-US" sz="2000" dirty="0"/>
              <a:t>Corporate Governance</a:t>
            </a:r>
          </a:p>
          <a:p>
            <a:pPr>
              <a:lnSpc>
                <a:spcPct val="90000"/>
              </a:lnSpc>
              <a:buFont typeface="Wingdings" charset="2"/>
              <a:buChar char="§"/>
            </a:pPr>
            <a:r>
              <a:rPr lang="en-US" sz="2000" dirty="0"/>
              <a:t>Impact of Management control</a:t>
            </a:r>
          </a:p>
          <a:p>
            <a:pPr>
              <a:lnSpc>
                <a:spcPct val="90000"/>
              </a:lnSpc>
              <a:buFont typeface="Wingdings" charset="2"/>
              <a:buChar char="§"/>
            </a:pPr>
            <a:r>
              <a:rPr lang="en-US" sz="2000" dirty="0"/>
              <a:t>Other International Players</a:t>
            </a:r>
          </a:p>
          <a:p>
            <a:pPr marL="0" indent="0">
              <a:lnSpc>
                <a:spcPct val="90000"/>
              </a:lnSpc>
              <a:buNone/>
            </a:pPr>
            <a:endParaRPr lang="en-US" sz="1600" dirty="0"/>
          </a:p>
        </p:txBody>
      </p:sp>
      <p:sp>
        <p:nvSpPr>
          <p:cNvPr id="14" name="Date Placeholder 4">
            <a:extLst>
              <a:ext uri="{FF2B5EF4-FFF2-40B4-BE49-F238E27FC236}">
                <a16:creationId xmlns:a16="http://schemas.microsoft.com/office/drawing/2014/main" id="{4F23C76E-6645-F89A-E627-34DA7BF35A9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7"/>
            <a:ext cx="971550" cy="219075"/>
          </a:xfrm>
        </p:spPr>
        <p:txBody>
          <a:bodyPr/>
          <a:lstStyle/>
          <a:p>
            <a:pPr>
              <a:spcAft>
                <a:spcPts val="600"/>
              </a:spcAft>
            </a:pPr>
            <a:fld id="{7F79F86C-EC96-4287-B377-D77988D78FFA}" type="datetime1">
              <a:rPr lang="en-GB" smtClean="0"/>
              <a:t>12/09/2022</a:t>
            </a:fld>
            <a:endParaRPr lang="en-GB"/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593A5BCD-2909-7CD8-BC05-1AC70FC3D8B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2"/>
            <a:ext cx="730250" cy="339725"/>
          </a:xfrm>
        </p:spPr>
        <p:txBody>
          <a:bodyPr/>
          <a:lstStyle/>
          <a:p>
            <a:pPr>
              <a:spcAft>
                <a:spcPts val="600"/>
              </a:spcAft>
            </a:pPr>
            <a:fld id="{F4BD6A3A-4F9D-41E3-A65D-BCC7D77E66B6}" type="slidenum">
              <a:rPr lang="en-GB" smtClean="0"/>
              <a:pPr>
                <a:spcAft>
                  <a:spcPts val="600"/>
                </a:spcAft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39272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A63D61-5E22-413C-9CC8-16BFAD2A59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274638"/>
            <a:ext cx="8691839" cy="1143000"/>
          </a:xfrm>
        </p:spPr>
        <p:txBody>
          <a:bodyPr/>
          <a:lstStyle/>
          <a:p>
            <a:r>
              <a:rPr lang="en-GB" sz="3200" b="1" dirty="0"/>
              <a:t>The International Financial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8A8BB4-3A09-492B-B620-1329E3596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19276"/>
            <a:ext cx="8229600" cy="2158067"/>
          </a:xfrm>
        </p:spPr>
        <p:txBody>
          <a:bodyPr/>
          <a:lstStyle/>
          <a:p>
            <a:r>
              <a:rPr lang="en-GB" dirty="0"/>
              <a:t>Due to globalisation multinational corporations dominate the corporate landscape.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 multinational corporation (MNC) produces and sells goods or services in more than one nation.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BB323A-63CF-4D10-A6A6-70941F68F7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33DC3-9D0B-41F5-A4B7-B6402B5593D9}" type="datetime1">
              <a:rPr lang="en-GB" smtClean="0"/>
              <a:t>12/09/2022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CF44C2-E8EF-48A6-9815-C70AD4612D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D6A3A-4F9D-41E3-A65D-BCC7D77E66B6}" type="slidenum">
              <a:rPr lang="en-GB" smtClean="0"/>
              <a:t>5</a:t>
            </a:fld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B30DD39-41B8-4F20-A6BD-CEE93BC6A2E8}"/>
              </a:ext>
            </a:extLst>
          </p:cNvPr>
          <p:cNvSpPr/>
          <p:nvPr/>
        </p:nvSpPr>
        <p:spPr>
          <a:xfrm>
            <a:off x="1728131" y="4256218"/>
            <a:ext cx="2525087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Coca-Cola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1F2A810-CBF7-4275-A345-90F2085FD8DB}"/>
              </a:ext>
            </a:extLst>
          </p:cNvPr>
          <p:cNvSpPr/>
          <p:nvPr/>
        </p:nvSpPr>
        <p:spPr>
          <a:xfrm>
            <a:off x="4572000" y="4256218"/>
            <a:ext cx="2525087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Nike</a:t>
            </a:r>
          </a:p>
        </p:txBody>
      </p:sp>
    </p:spTree>
    <p:extLst>
      <p:ext uri="{BB962C8B-B14F-4D97-AF65-F5344CB8AC3E}">
        <p14:creationId xmlns:p14="http://schemas.microsoft.com/office/powerpoint/2010/main" val="2837808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0618" y="1298126"/>
            <a:ext cx="6858000" cy="4137924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426A1CA-1C68-4CB8-AC95-CA5AF95D4426}" type="datetime1">
              <a:rPr lang="en-GB" altLang="en-US" smtClean="0">
                <a:solidFill>
                  <a:prstClr val="black">
                    <a:tint val="75000"/>
                  </a:prstClr>
                </a:solidFill>
                <a:latin typeface="Myriad Pro"/>
              </a:rPr>
              <a:t>12/09/2022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604212" y="5945524"/>
            <a:ext cx="730250" cy="339725"/>
          </a:xfrm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550E941-99E4-4403-A917-B30FF69A9617}" type="slidenum">
              <a:rPr lang="en-GB" altLang="en-US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en-GB" altLang="en-US">
              <a:cs typeface="Arial" panose="020B0604020202020204" pitchFamily="34" charset="0"/>
            </a:endParaRP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78C52218-41C8-4A0D-972B-E274A0A18D05}"/>
              </a:ext>
            </a:extLst>
          </p:cNvPr>
          <p:cNvGrpSpPr/>
          <p:nvPr/>
        </p:nvGrpSpPr>
        <p:grpSpPr>
          <a:xfrm>
            <a:off x="1316830" y="1563290"/>
            <a:ext cx="6505575" cy="3731420"/>
            <a:chOff x="966875" y="1625935"/>
            <a:chExt cx="6505575" cy="3731420"/>
          </a:xfrm>
        </p:grpSpPr>
        <p:grpSp>
          <p:nvGrpSpPr>
            <p:cNvPr id="10" name="Group 6"/>
            <p:cNvGrpSpPr>
              <a:grpSpLocks/>
            </p:cNvGrpSpPr>
            <p:nvPr/>
          </p:nvGrpSpPr>
          <p:grpSpPr bwMode="auto">
            <a:xfrm>
              <a:off x="2338475" y="1625935"/>
              <a:ext cx="3746897" cy="447675"/>
              <a:chOff x="1300" y="1012"/>
              <a:chExt cx="3147" cy="376"/>
            </a:xfrm>
          </p:grpSpPr>
          <p:sp>
            <p:nvSpPr>
              <p:cNvPr id="11" name="Rectangle 3"/>
              <p:cNvSpPr>
                <a:spLocks noChangeArrowheads="1"/>
              </p:cNvSpPr>
              <p:nvPr/>
            </p:nvSpPr>
            <p:spPr bwMode="auto">
              <a:xfrm>
                <a:off x="1300" y="1012"/>
                <a:ext cx="3064" cy="328"/>
              </a:xfrm>
              <a:prstGeom prst="rect">
                <a:avLst/>
              </a:prstGeom>
              <a:solidFill>
                <a:srgbClr val="006B61"/>
              </a:solidFill>
              <a:ln w="12700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>
                  <a:defRPr/>
                </a:pPr>
                <a:endParaRPr lang="en-GB" b="1" kern="0">
                  <a:solidFill>
                    <a:srgbClr val="000000"/>
                  </a:solidFill>
                </a:endParaRPr>
              </a:p>
            </p:txBody>
          </p:sp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1348" y="1060"/>
                <a:ext cx="3064" cy="328"/>
              </a:xfrm>
              <a:prstGeom prst="rect">
                <a:avLst/>
              </a:prstGeom>
              <a:solidFill>
                <a:srgbClr val="FFFFFF"/>
              </a:solidFill>
              <a:ln w="12700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>
                  <a:defRPr/>
                </a:pPr>
                <a:endParaRPr lang="en-GB" b="1" kern="0">
                  <a:solidFill>
                    <a:srgbClr val="000000"/>
                  </a:solidFill>
                </a:endParaRPr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348" y="1091"/>
                <a:ext cx="3099" cy="28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67866" tIns="33338" rIns="67866" bIns="33338">
                <a:spAutoFit/>
              </a:bodyPr>
              <a:lstStyle/>
              <a:p>
                <a:pPr algn="ctr">
                  <a:defRPr/>
                </a:pPr>
                <a:r>
                  <a:rPr lang="en-US" altLang="en-US" b="1" kern="0" dirty="0">
                    <a:solidFill>
                      <a:srgbClr val="000000"/>
                    </a:solidFill>
                  </a:rPr>
                  <a:t>Multinational Corporation (MNC)</a:t>
                </a:r>
              </a:p>
            </p:txBody>
          </p:sp>
        </p:grpSp>
        <p:grpSp>
          <p:nvGrpSpPr>
            <p:cNvPr id="14" name="Group 10"/>
            <p:cNvGrpSpPr>
              <a:grpSpLocks/>
            </p:cNvGrpSpPr>
            <p:nvPr/>
          </p:nvGrpSpPr>
          <p:grpSpPr bwMode="auto">
            <a:xfrm>
              <a:off x="2338475" y="2483185"/>
              <a:ext cx="3705225" cy="447675"/>
              <a:chOff x="1300" y="1732"/>
              <a:chExt cx="3112" cy="376"/>
            </a:xfrm>
          </p:grpSpPr>
          <p:sp>
            <p:nvSpPr>
              <p:cNvPr id="15" name="Rectangle 7"/>
              <p:cNvSpPr>
                <a:spLocks noChangeArrowheads="1"/>
              </p:cNvSpPr>
              <p:nvPr/>
            </p:nvSpPr>
            <p:spPr bwMode="auto">
              <a:xfrm>
                <a:off x="1300" y="1732"/>
                <a:ext cx="3064" cy="328"/>
              </a:xfrm>
              <a:prstGeom prst="rect">
                <a:avLst/>
              </a:prstGeom>
              <a:solidFill>
                <a:srgbClr val="006B61"/>
              </a:solidFill>
              <a:ln w="12700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>
                  <a:defRPr/>
                </a:pPr>
                <a:endParaRPr lang="en-GB" b="1" kern="0">
                  <a:solidFill>
                    <a:srgbClr val="000000"/>
                  </a:solidFill>
                </a:endParaRPr>
              </a:p>
            </p:txBody>
          </p:sp>
          <p:sp>
            <p:nvSpPr>
              <p:cNvPr id="16" name="Rectangle 8"/>
              <p:cNvSpPr>
                <a:spLocks noChangeArrowheads="1"/>
              </p:cNvSpPr>
              <p:nvPr/>
            </p:nvSpPr>
            <p:spPr bwMode="auto">
              <a:xfrm>
                <a:off x="1348" y="1780"/>
                <a:ext cx="3064" cy="328"/>
              </a:xfrm>
              <a:prstGeom prst="rect">
                <a:avLst/>
              </a:prstGeom>
              <a:solidFill>
                <a:srgbClr val="FFFFFF"/>
              </a:solidFill>
              <a:ln w="12700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>
                  <a:defRPr/>
                </a:pPr>
                <a:endParaRPr lang="en-GB" b="1" kern="0">
                  <a:solidFill>
                    <a:srgbClr val="000000"/>
                  </a:solidFill>
                </a:endParaRPr>
              </a:p>
            </p:txBody>
          </p:sp>
          <p:sp>
            <p:nvSpPr>
              <p:cNvPr id="17" name="Rectangle 9"/>
              <p:cNvSpPr>
                <a:spLocks noChangeArrowheads="1"/>
              </p:cNvSpPr>
              <p:nvPr/>
            </p:nvSpPr>
            <p:spPr bwMode="auto">
              <a:xfrm>
                <a:off x="1606" y="1811"/>
                <a:ext cx="2582" cy="28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67866" tIns="33338" rIns="67866" bIns="33338">
                <a:spAutoFit/>
              </a:bodyPr>
              <a:lstStyle/>
              <a:p>
                <a:pPr algn="ctr">
                  <a:defRPr/>
                </a:pPr>
                <a:r>
                  <a:rPr lang="en-US" altLang="en-US" b="1" kern="0" dirty="0">
                    <a:solidFill>
                      <a:srgbClr val="000000"/>
                    </a:solidFill>
                  </a:rPr>
                  <a:t>Foreign Exchange Markets</a:t>
                </a:r>
              </a:p>
            </p:txBody>
          </p:sp>
        </p:grpSp>
        <p:grpSp>
          <p:nvGrpSpPr>
            <p:cNvPr id="18" name="Group 14"/>
            <p:cNvGrpSpPr>
              <a:grpSpLocks/>
            </p:cNvGrpSpPr>
            <p:nvPr/>
          </p:nvGrpSpPr>
          <p:grpSpPr bwMode="auto">
            <a:xfrm>
              <a:off x="966875" y="4426285"/>
              <a:ext cx="1959769" cy="447675"/>
              <a:chOff x="148" y="3364"/>
              <a:chExt cx="1646" cy="376"/>
            </a:xfrm>
          </p:grpSpPr>
          <p:sp>
            <p:nvSpPr>
              <p:cNvPr id="19" name="Rectangle 11"/>
              <p:cNvSpPr>
                <a:spLocks noChangeArrowheads="1"/>
              </p:cNvSpPr>
              <p:nvPr/>
            </p:nvSpPr>
            <p:spPr bwMode="auto">
              <a:xfrm>
                <a:off x="148" y="3364"/>
                <a:ext cx="1576" cy="328"/>
              </a:xfrm>
              <a:prstGeom prst="rect">
                <a:avLst/>
              </a:prstGeom>
              <a:solidFill>
                <a:srgbClr val="006B61"/>
              </a:solidFill>
              <a:ln w="12700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>
                  <a:defRPr/>
                </a:pPr>
                <a:endParaRPr lang="en-GB" b="1" kern="0">
                  <a:solidFill>
                    <a:srgbClr val="000000"/>
                  </a:solidFill>
                </a:endParaRPr>
              </a:p>
            </p:txBody>
          </p:sp>
          <p:sp>
            <p:nvSpPr>
              <p:cNvPr id="20" name="Rectangle 12"/>
              <p:cNvSpPr>
                <a:spLocks noChangeArrowheads="1"/>
              </p:cNvSpPr>
              <p:nvPr/>
            </p:nvSpPr>
            <p:spPr bwMode="auto">
              <a:xfrm>
                <a:off x="196" y="3412"/>
                <a:ext cx="1576" cy="328"/>
              </a:xfrm>
              <a:prstGeom prst="rect">
                <a:avLst/>
              </a:prstGeom>
              <a:solidFill>
                <a:srgbClr val="FFFFFF"/>
              </a:solidFill>
              <a:ln w="12700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>
                  <a:defRPr/>
                </a:pPr>
                <a:endParaRPr lang="en-GB" b="1" kern="0">
                  <a:solidFill>
                    <a:srgbClr val="000000"/>
                  </a:solidFill>
                </a:endParaRPr>
              </a:p>
            </p:txBody>
          </p:sp>
          <p:sp>
            <p:nvSpPr>
              <p:cNvPr id="21" name="Rectangle 13"/>
              <p:cNvSpPr>
                <a:spLocks noChangeArrowheads="1"/>
              </p:cNvSpPr>
              <p:nvPr/>
            </p:nvSpPr>
            <p:spPr bwMode="auto">
              <a:xfrm>
                <a:off x="160" y="3443"/>
                <a:ext cx="1634" cy="28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67866" tIns="33338" rIns="67866" bIns="33338">
                <a:spAutoFit/>
              </a:bodyPr>
              <a:lstStyle/>
              <a:p>
                <a:pPr algn="ctr">
                  <a:defRPr/>
                </a:pPr>
                <a:r>
                  <a:rPr lang="en-US" altLang="en-US" b="1" kern="0">
                    <a:solidFill>
                      <a:srgbClr val="000000"/>
                    </a:solidFill>
                  </a:rPr>
                  <a:t>Product Markets</a:t>
                </a:r>
              </a:p>
            </p:txBody>
          </p:sp>
        </p:grpSp>
        <p:grpSp>
          <p:nvGrpSpPr>
            <p:cNvPr id="22" name="Group 18"/>
            <p:cNvGrpSpPr>
              <a:grpSpLocks/>
            </p:cNvGrpSpPr>
            <p:nvPr/>
          </p:nvGrpSpPr>
          <p:grpSpPr bwMode="auto">
            <a:xfrm>
              <a:off x="3252875" y="4426285"/>
              <a:ext cx="1933575" cy="447675"/>
              <a:chOff x="2068" y="3364"/>
              <a:chExt cx="1624" cy="376"/>
            </a:xfrm>
          </p:grpSpPr>
          <p:sp>
            <p:nvSpPr>
              <p:cNvPr id="23" name="Rectangle 15"/>
              <p:cNvSpPr>
                <a:spLocks noChangeArrowheads="1"/>
              </p:cNvSpPr>
              <p:nvPr/>
            </p:nvSpPr>
            <p:spPr bwMode="auto">
              <a:xfrm>
                <a:off x="2068" y="3364"/>
                <a:ext cx="1576" cy="328"/>
              </a:xfrm>
              <a:prstGeom prst="rect">
                <a:avLst/>
              </a:prstGeom>
              <a:solidFill>
                <a:srgbClr val="006B61"/>
              </a:solidFill>
              <a:ln w="12700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>
                  <a:defRPr/>
                </a:pPr>
                <a:endParaRPr lang="en-GB" b="1" kern="0">
                  <a:solidFill>
                    <a:srgbClr val="000000"/>
                  </a:solidFill>
                </a:endParaRPr>
              </a:p>
            </p:txBody>
          </p:sp>
          <p:sp>
            <p:nvSpPr>
              <p:cNvPr id="24" name="Rectangle 16"/>
              <p:cNvSpPr>
                <a:spLocks noChangeArrowheads="1"/>
              </p:cNvSpPr>
              <p:nvPr/>
            </p:nvSpPr>
            <p:spPr bwMode="auto">
              <a:xfrm>
                <a:off x="2116" y="3412"/>
                <a:ext cx="1576" cy="328"/>
              </a:xfrm>
              <a:prstGeom prst="rect">
                <a:avLst/>
              </a:prstGeom>
              <a:solidFill>
                <a:srgbClr val="FFFFFF"/>
              </a:solidFill>
              <a:ln w="12700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>
                  <a:defRPr/>
                </a:pPr>
                <a:endParaRPr lang="en-GB" b="1" kern="0">
                  <a:solidFill>
                    <a:srgbClr val="000000"/>
                  </a:solidFill>
                </a:endParaRPr>
              </a:p>
            </p:txBody>
          </p:sp>
          <p:sp>
            <p:nvSpPr>
              <p:cNvPr id="25" name="Rectangle 17"/>
              <p:cNvSpPr>
                <a:spLocks noChangeArrowheads="1"/>
              </p:cNvSpPr>
              <p:nvPr/>
            </p:nvSpPr>
            <p:spPr bwMode="auto">
              <a:xfrm>
                <a:off x="2264" y="3443"/>
                <a:ext cx="1268" cy="28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67866" tIns="33338" rIns="67866" bIns="33338">
                <a:spAutoFit/>
              </a:bodyPr>
              <a:lstStyle/>
              <a:p>
                <a:pPr algn="ctr">
                  <a:defRPr/>
                </a:pPr>
                <a:r>
                  <a:rPr lang="en-US" altLang="en-US" b="1" kern="0">
                    <a:solidFill>
                      <a:srgbClr val="000000"/>
                    </a:solidFill>
                  </a:rPr>
                  <a:t>Subsidiaries</a:t>
                </a:r>
              </a:p>
            </p:txBody>
          </p:sp>
        </p:grpSp>
        <p:grpSp>
          <p:nvGrpSpPr>
            <p:cNvPr id="26" name="Group 22"/>
            <p:cNvGrpSpPr>
              <a:grpSpLocks/>
            </p:cNvGrpSpPr>
            <p:nvPr/>
          </p:nvGrpSpPr>
          <p:grpSpPr bwMode="auto">
            <a:xfrm>
              <a:off x="5538875" y="4426286"/>
              <a:ext cx="1933575" cy="931069"/>
              <a:chOff x="3988" y="3364"/>
              <a:chExt cx="1624" cy="782"/>
            </a:xfrm>
          </p:grpSpPr>
          <p:sp>
            <p:nvSpPr>
              <p:cNvPr id="27" name="Rectangle 19"/>
              <p:cNvSpPr>
                <a:spLocks noChangeArrowheads="1"/>
              </p:cNvSpPr>
              <p:nvPr/>
            </p:nvSpPr>
            <p:spPr bwMode="auto">
              <a:xfrm>
                <a:off x="3988" y="3364"/>
                <a:ext cx="1576" cy="712"/>
              </a:xfrm>
              <a:prstGeom prst="rect">
                <a:avLst/>
              </a:prstGeom>
              <a:solidFill>
                <a:srgbClr val="006B61"/>
              </a:solidFill>
              <a:ln w="12700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>
                  <a:defRPr/>
                </a:pPr>
                <a:endParaRPr lang="en-GB" b="1" kern="0">
                  <a:solidFill>
                    <a:srgbClr val="000000"/>
                  </a:solidFill>
                </a:endParaRPr>
              </a:p>
            </p:txBody>
          </p:sp>
          <p:sp>
            <p:nvSpPr>
              <p:cNvPr id="28" name="Rectangle 20"/>
              <p:cNvSpPr>
                <a:spLocks noChangeArrowheads="1"/>
              </p:cNvSpPr>
              <p:nvPr/>
            </p:nvSpPr>
            <p:spPr bwMode="auto">
              <a:xfrm>
                <a:off x="4036" y="3412"/>
                <a:ext cx="1576" cy="712"/>
              </a:xfrm>
              <a:prstGeom prst="rect">
                <a:avLst/>
              </a:prstGeom>
              <a:solidFill>
                <a:srgbClr val="FFFFFF"/>
              </a:solidFill>
              <a:ln w="12700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>
                  <a:defRPr/>
                </a:pPr>
                <a:endParaRPr lang="en-GB" b="1" kern="0">
                  <a:solidFill>
                    <a:srgbClr val="000000"/>
                  </a:solidFill>
                </a:endParaRPr>
              </a:p>
            </p:txBody>
          </p:sp>
          <p:sp>
            <p:nvSpPr>
              <p:cNvPr id="29" name="Rectangle 21"/>
              <p:cNvSpPr>
                <a:spLocks noChangeArrowheads="1"/>
              </p:cNvSpPr>
              <p:nvPr/>
            </p:nvSpPr>
            <p:spPr bwMode="auto">
              <a:xfrm>
                <a:off x="4179" y="3461"/>
                <a:ext cx="1278" cy="68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67866" tIns="33338" rIns="67866" bIns="33338">
                <a:spAutoFit/>
              </a:bodyPr>
              <a:lstStyle/>
              <a:p>
                <a:pPr algn="ctr">
                  <a:lnSpc>
                    <a:spcPct val="90000"/>
                  </a:lnSpc>
                  <a:defRPr/>
                </a:pPr>
                <a:r>
                  <a:rPr lang="en-US" altLang="en-US" b="1" kern="0">
                    <a:solidFill>
                      <a:srgbClr val="000000"/>
                    </a:solidFill>
                  </a:rPr>
                  <a:t>International</a:t>
                </a:r>
              </a:p>
              <a:p>
                <a:pPr algn="ctr">
                  <a:lnSpc>
                    <a:spcPct val="90000"/>
                  </a:lnSpc>
                  <a:defRPr/>
                </a:pPr>
                <a:r>
                  <a:rPr lang="en-US" altLang="en-US" b="1" kern="0">
                    <a:solidFill>
                      <a:srgbClr val="000000"/>
                    </a:solidFill>
                  </a:rPr>
                  <a:t>Financial</a:t>
                </a:r>
              </a:p>
              <a:p>
                <a:pPr algn="ctr">
                  <a:lnSpc>
                    <a:spcPct val="90000"/>
                  </a:lnSpc>
                  <a:defRPr/>
                </a:pPr>
                <a:r>
                  <a:rPr lang="en-US" altLang="en-US" b="1" kern="0">
                    <a:solidFill>
                      <a:srgbClr val="000000"/>
                    </a:solidFill>
                  </a:rPr>
                  <a:t>Markets</a:t>
                </a:r>
              </a:p>
            </p:txBody>
          </p:sp>
        </p:grpSp>
        <p:sp>
          <p:nvSpPr>
            <p:cNvPr id="30" name="AutoShape 23"/>
            <p:cNvSpPr>
              <a:spLocks noChangeArrowheads="1"/>
            </p:cNvSpPr>
            <p:nvPr/>
          </p:nvSpPr>
          <p:spPr bwMode="auto">
            <a:xfrm flipH="1">
              <a:off x="4167275" y="2140285"/>
              <a:ext cx="104775" cy="276225"/>
            </a:xfrm>
            <a:prstGeom prst="downArrow">
              <a:avLst>
                <a:gd name="adj1" fmla="val 50000"/>
                <a:gd name="adj2" fmla="val 131855"/>
              </a:avLst>
            </a:prstGeom>
            <a:solidFill>
              <a:srgbClr val="006B61"/>
            </a:solidFill>
            <a:ln w="12700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>
                <a:defRPr/>
              </a:pPr>
              <a:endParaRPr lang="en-GB" b="1" kern="0">
                <a:solidFill>
                  <a:srgbClr val="000000"/>
                </a:solidFill>
              </a:endParaRPr>
            </a:p>
          </p:txBody>
        </p:sp>
        <p:sp>
          <p:nvSpPr>
            <p:cNvPr id="31" name="Rectangle 24"/>
            <p:cNvSpPr>
              <a:spLocks noChangeArrowheads="1"/>
            </p:cNvSpPr>
            <p:nvPr/>
          </p:nvSpPr>
          <p:spPr bwMode="auto">
            <a:xfrm>
              <a:off x="3516295" y="3113027"/>
              <a:ext cx="1457932" cy="81522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7866" tIns="33338" rIns="67866" bIns="33338">
              <a:spAutoFit/>
            </a:bodyPr>
            <a:lstStyle/>
            <a:p>
              <a:pPr algn="ctr">
                <a:lnSpc>
                  <a:spcPct val="90000"/>
                </a:lnSpc>
                <a:defRPr/>
              </a:pPr>
              <a:r>
                <a:rPr lang="en-US" altLang="en-US" b="1" kern="0" dirty="0">
                  <a:solidFill>
                    <a:srgbClr val="000000"/>
                  </a:solidFill>
                </a:rPr>
                <a:t>Dividend</a:t>
              </a:r>
            </a:p>
            <a:p>
              <a:pPr algn="ctr">
                <a:lnSpc>
                  <a:spcPct val="90000"/>
                </a:lnSpc>
                <a:defRPr/>
              </a:pPr>
              <a:r>
                <a:rPr lang="en-US" altLang="en-US" b="1" kern="0" dirty="0">
                  <a:solidFill>
                    <a:srgbClr val="000000"/>
                  </a:solidFill>
                </a:rPr>
                <a:t>Remittance</a:t>
              </a:r>
            </a:p>
            <a:p>
              <a:pPr algn="ctr">
                <a:lnSpc>
                  <a:spcPct val="90000"/>
                </a:lnSpc>
                <a:defRPr/>
              </a:pPr>
              <a:r>
                <a:rPr lang="en-US" altLang="en-US" b="1" kern="0" dirty="0">
                  <a:solidFill>
                    <a:srgbClr val="000000"/>
                  </a:solidFill>
                </a:rPr>
                <a:t>&amp; Financing</a:t>
              </a:r>
            </a:p>
          </p:txBody>
        </p:sp>
        <p:sp>
          <p:nvSpPr>
            <p:cNvPr id="32" name="Rectangle 25"/>
            <p:cNvSpPr>
              <a:spLocks noChangeArrowheads="1"/>
            </p:cNvSpPr>
            <p:nvPr/>
          </p:nvSpPr>
          <p:spPr bwMode="auto">
            <a:xfrm>
              <a:off x="1185374" y="3513076"/>
              <a:ext cx="1432284" cy="5659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7866" tIns="33338" rIns="67866" bIns="33338">
              <a:spAutoFit/>
            </a:bodyPr>
            <a:lstStyle/>
            <a:p>
              <a:pPr algn="ctr">
                <a:lnSpc>
                  <a:spcPct val="90000"/>
                </a:lnSpc>
                <a:defRPr/>
              </a:pPr>
              <a:r>
                <a:rPr lang="en-US" altLang="en-US" b="1" kern="0">
                  <a:solidFill>
                    <a:srgbClr val="000000"/>
                  </a:solidFill>
                </a:rPr>
                <a:t>Exporting</a:t>
              </a:r>
            </a:p>
            <a:p>
              <a:pPr algn="ctr">
                <a:lnSpc>
                  <a:spcPct val="90000"/>
                </a:lnSpc>
                <a:defRPr/>
              </a:pPr>
              <a:r>
                <a:rPr lang="en-US" altLang="en-US" b="1" kern="0">
                  <a:solidFill>
                    <a:srgbClr val="000000"/>
                  </a:solidFill>
                </a:rPr>
                <a:t>&amp; Importing</a:t>
              </a:r>
            </a:p>
          </p:txBody>
        </p:sp>
        <p:sp>
          <p:nvSpPr>
            <p:cNvPr id="33" name="Rectangle 26"/>
            <p:cNvSpPr>
              <a:spLocks noChangeArrowheads="1"/>
            </p:cNvSpPr>
            <p:nvPr/>
          </p:nvSpPr>
          <p:spPr bwMode="auto">
            <a:xfrm>
              <a:off x="5745145" y="3513076"/>
              <a:ext cx="1457932" cy="5659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7866" tIns="33338" rIns="67866" bIns="33338">
              <a:spAutoFit/>
            </a:bodyPr>
            <a:lstStyle/>
            <a:p>
              <a:pPr algn="ctr">
                <a:lnSpc>
                  <a:spcPct val="90000"/>
                </a:lnSpc>
                <a:defRPr/>
              </a:pPr>
              <a:r>
                <a:rPr lang="en-US" altLang="en-US" b="1" kern="0">
                  <a:solidFill>
                    <a:srgbClr val="000000"/>
                  </a:solidFill>
                </a:rPr>
                <a:t>Investing</a:t>
              </a:r>
            </a:p>
            <a:p>
              <a:pPr algn="ctr">
                <a:lnSpc>
                  <a:spcPct val="90000"/>
                </a:lnSpc>
                <a:defRPr/>
              </a:pPr>
              <a:r>
                <a:rPr lang="en-US" altLang="en-US" b="1" kern="0">
                  <a:solidFill>
                    <a:srgbClr val="000000"/>
                  </a:solidFill>
                </a:rPr>
                <a:t>&amp; Financing</a:t>
              </a:r>
            </a:p>
          </p:txBody>
        </p:sp>
        <p:sp>
          <p:nvSpPr>
            <p:cNvPr id="34" name="Rectangle 27"/>
            <p:cNvSpPr>
              <a:spLocks noChangeArrowheads="1"/>
            </p:cNvSpPr>
            <p:nvPr/>
          </p:nvSpPr>
          <p:spPr bwMode="auto">
            <a:xfrm>
              <a:off x="1938425" y="4083385"/>
              <a:ext cx="4562475" cy="47625"/>
            </a:xfrm>
            <a:prstGeom prst="rect">
              <a:avLst/>
            </a:prstGeom>
            <a:solidFill>
              <a:srgbClr val="006B61"/>
            </a:solidFill>
            <a:ln w="12700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>
                <a:defRPr/>
              </a:pPr>
              <a:endParaRPr lang="en-GB" b="1" kern="0">
                <a:solidFill>
                  <a:srgbClr val="000000"/>
                </a:solidFill>
              </a:endParaRPr>
            </a:p>
          </p:txBody>
        </p:sp>
        <p:sp>
          <p:nvSpPr>
            <p:cNvPr id="35" name="AutoShape 28"/>
            <p:cNvSpPr>
              <a:spLocks noChangeArrowheads="1"/>
            </p:cNvSpPr>
            <p:nvPr/>
          </p:nvSpPr>
          <p:spPr bwMode="auto">
            <a:xfrm flipH="1">
              <a:off x="1881275" y="4083385"/>
              <a:ext cx="104775" cy="276225"/>
            </a:xfrm>
            <a:prstGeom prst="downArrow">
              <a:avLst>
                <a:gd name="adj1" fmla="val 50000"/>
                <a:gd name="adj2" fmla="val 131855"/>
              </a:avLst>
            </a:prstGeom>
            <a:solidFill>
              <a:srgbClr val="006B61"/>
            </a:solidFill>
            <a:ln w="12700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>
                <a:defRPr/>
              </a:pPr>
              <a:endParaRPr lang="en-GB" b="1" kern="0">
                <a:solidFill>
                  <a:srgbClr val="000000"/>
                </a:solidFill>
              </a:endParaRPr>
            </a:p>
          </p:txBody>
        </p:sp>
        <p:sp>
          <p:nvSpPr>
            <p:cNvPr id="36" name="AutoShape 29"/>
            <p:cNvSpPr>
              <a:spLocks noChangeArrowheads="1"/>
            </p:cNvSpPr>
            <p:nvPr/>
          </p:nvSpPr>
          <p:spPr bwMode="auto">
            <a:xfrm flipH="1">
              <a:off x="4167275" y="4083385"/>
              <a:ext cx="104775" cy="276225"/>
            </a:xfrm>
            <a:prstGeom prst="downArrow">
              <a:avLst>
                <a:gd name="adj1" fmla="val 50000"/>
                <a:gd name="adj2" fmla="val 131855"/>
              </a:avLst>
            </a:prstGeom>
            <a:solidFill>
              <a:srgbClr val="006B61"/>
            </a:solidFill>
            <a:ln w="12700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>
                <a:defRPr/>
              </a:pPr>
              <a:endParaRPr lang="en-GB" b="1" kern="0">
                <a:solidFill>
                  <a:srgbClr val="000000"/>
                </a:solidFill>
              </a:endParaRPr>
            </a:p>
          </p:txBody>
        </p:sp>
        <p:sp>
          <p:nvSpPr>
            <p:cNvPr id="37" name="AutoShape 30"/>
            <p:cNvSpPr>
              <a:spLocks noChangeArrowheads="1"/>
            </p:cNvSpPr>
            <p:nvPr/>
          </p:nvSpPr>
          <p:spPr bwMode="auto">
            <a:xfrm flipH="1">
              <a:off x="6453275" y="4083385"/>
              <a:ext cx="104775" cy="276225"/>
            </a:xfrm>
            <a:prstGeom prst="downArrow">
              <a:avLst>
                <a:gd name="adj1" fmla="val 50000"/>
                <a:gd name="adj2" fmla="val 131855"/>
              </a:avLst>
            </a:prstGeom>
            <a:solidFill>
              <a:srgbClr val="006B61"/>
            </a:solidFill>
            <a:ln w="12700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>
                <a:defRPr/>
              </a:pPr>
              <a:endParaRPr lang="en-GB" b="1" kern="0">
                <a:solidFill>
                  <a:srgbClr val="000000"/>
                </a:solidFill>
              </a:endParaRPr>
            </a:p>
          </p:txBody>
        </p:sp>
        <p:sp>
          <p:nvSpPr>
            <p:cNvPr id="38" name="Rectangle 31"/>
            <p:cNvSpPr>
              <a:spLocks noChangeArrowheads="1"/>
            </p:cNvSpPr>
            <p:nvPr/>
          </p:nvSpPr>
          <p:spPr bwMode="auto">
            <a:xfrm>
              <a:off x="4193468" y="3895267"/>
              <a:ext cx="47625" cy="288131"/>
            </a:xfrm>
            <a:prstGeom prst="rect">
              <a:avLst/>
            </a:prstGeom>
            <a:solidFill>
              <a:srgbClr val="006B61"/>
            </a:solidFill>
            <a:ln w="12700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>
                <a:defRPr/>
              </a:pPr>
              <a:endParaRPr lang="en-GB" b="1" kern="0">
                <a:solidFill>
                  <a:srgbClr val="000000"/>
                </a:solidFill>
              </a:endParaRPr>
            </a:p>
          </p:txBody>
        </p:sp>
        <p:sp>
          <p:nvSpPr>
            <p:cNvPr id="39" name="Rectangle 32"/>
            <p:cNvSpPr>
              <a:spLocks noChangeArrowheads="1"/>
            </p:cNvSpPr>
            <p:nvPr/>
          </p:nvSpPr>
          <p:spPr bwMode="auto">
            <a:xfrm>
              <a:off x="4193468" y="2980867"/>
              <a:ext cx="47625" cy="126206"/>
            </a:xfrm>
            <a:prstGeom prst="rect">
              <a:avLst/>
            </a:prstGeom>
            <a:solidFill>
              <a:srgbClr val="006B61"/>
            </a:solidFill>
            <a:ln w="12700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>
                <a:defRPr/>
              </a:pPr>
              <a:endParaRPr lang="en-GB" b="1" kern="0">
                <a:solidFill>
                  <a:srgbClr val="000000"/>
                </a:solidFill>
              </a:endParaRPr>
            </a:p>
          </p:txBody>
        </p:sp>
      </p:grpSp>
      <p:sp>
        <p:nvSpPr>
          <p:cNvPr id="40" name="Title 1">
            <a:extLst>
              <a:ext uri="{FF2B5EF4-FFF2-40B4-BE49-F238E27FC236}">
                <a16:creationId xmlns:a16="http://schemas.microsoft.com/office/drawing/2014/main" id="{F8593453-9C80-4D2C-8F71-76C8C35797F4}"/>
              </a:ext>
            </a:extLst>
          </p:cNvPr>
          <p:cNvSpPr txBox="1">
            <a:spLocks/>
          </p:cNvSpPr>
          <p:nvPr/>
        </p:nvSpPr>
        <p:spPr bwMode="auto">
          <a:xfrm>
            <a:off x="197505" y="38950"/>
            <a:ext cx="8691839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Myriad Pro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Myriad Pro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Myriad Pro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Myriad Pro"/>
              </a:defRPr>
            </a:lvl5pPr>
            <a:lvl6pPr marL="3429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Myriad Pro"/>
              </a:defRPr>
            </a:lvl6pPr>
            <a:lvl7pPr marL="6858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Myriad Pro"/>
              </a:defRPr>
            </a:lvl7pPr>
            <a:lvl8pPr marL="10287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Myriad Pro"/>
              </a:defRPr>
            </a:lvl8pPr>
            <a:lvl9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 sz="3200" b="1" dirty="0"/>
              <a:t>The International Financial Environment</a:t>
            </a:r>
          </a:p>
        </p:txBody>
      </p:sp>
    </p:spTree>
    <p:extLst>
      <p:ext uri="{BB962C8B-B14F-4D97-AF65-F5344CB8AC3E}">
        <p14:creationId xmlns:p14="http://schemas.microsoft.com/office/powerpoint/2010/main" val="228422963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A63D61-5E22-413C-9CC8-16BFAD2A59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274638"/>
            <a:ext cx="8691839" cy="1143000"/>
          </a:xfrm>
        </p:spPr>
        <p:txBody>
          <a:bodyPr/>
          <a:lstStyle/>
          <a:p>
            <a:r>
              <a:rPr lang="en-GB" sz="3200" b="1" dirty="0"/>
              <a:t>How MNC Enter Foreign Markets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8A8BB4-3A09-492B-B620-1329E3596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19276"/>
            <a:ext cx="8229600" cy="2048049"/>
          </a:xfrm>
        </p:spPr>
        <p:txBody>
          <a:bodyPr/>
          <a:lstStyle/>
          <a:p>
            <a:r>
              <a:rPr lang="en-GB" dirty="0"/>
              <a:t>Licensing</a:t>
            </a:r>
          </a:p>
          <a:p>
            <a:r>
              <a:rPr lang="en-GB" dirty="0"/>
              <a:t>Franchising</a:t>
            </a:r>
          </a:p>
          <a:p>
            <a:r>
              <a:rPr lang="en-GB" dirty="0"/>
              <a:t>Joint venture</a:t>
            </a:r>
          </a:p>
          <a:p>
            <a:r>
              <a:rPr lang="en-GB" dirty="0"/>
              <a:t>Foreign direct investment (FDI)</a:t>
            </a:r>
          </a:p>
          <a:p>
            <a:r>
              <a:rPr lang="en-GB" dirty="0"/>
              <a:t>Acquisitions of Existing Operations</a:t>
            </a:r>
          </a:p>
          <a:p>
            <a:r>
              <a:rPr lang="en-GB" dirty="0"/>
              <a:t>Establishment of New Foreign Subsidiaries</a:t>
            </a:r>
          </a:p>
          <a:p>
            <a:r>
              <a:rPr lang="en-GB" dirty="0"/>
              <a:t>International trade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BB323A-63CF-4D10-A6A6-70941F68F7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4F0E5-3B82-45FD-AA9C-23FAEAF29260}" type="datetime1">
              <a:rPr lang="en-GB" smtClean="0"/>
              <a:t>12/09/2022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CF44C2-E8EF-48A6-9815-C70AD4612D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D6A3A-4F9D-41E3-A65D-BCC7D77E66B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066197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0B0AEF-BB24-4A1D-BDAB-61EC796185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EDBF5-9AE0-40F6-8652-90C6659B6209}" type="datetime1">
              <a:rPr lang="en-GB" smtClean="0"/>
              <a:t>12/09/2022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EDDDF8-B0AF-495A-BCBD-1666209776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D6A3A-4F9D-41E3-A65D-BCC7D77E66B6}" type="slidenum">
              <a:rPr lang="en-GB" smtClean="0"/>
              <a:t>8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0C054FB-3A15-429C-929E-FEDBA4B644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43115"/>
            <a:ext cx="9144000" cy="402418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43B457D-CA9B-4F27-9F82-75E14B5A131A}"/>
              </a:ext>
            </a:extLst>
          </p:cNvPr>
          <p:cNvSpPr txBox="1"/>
          <p:nvPr/>
        </p:nvSpPr>
        <p:spPr>
          <a:xfrm>
            <a:off x="2541865" y="5338242"/>
            <a:ext cx="4437776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 err="1">
                <a:solidFill>
                  <a:srgbClr val="000000"/>
                </a:solidFill>
                <a:latin typeface="+mj-lt"/>
              </a:rPr>
              <a:t>Bekaert.G</a:t>
            </a:r>
            <a:r>
              <a:rPr lang="en-GB" sz="800" dirty="0">
                <a:solidFill>
                  <a:srgbClr val="000000"/>
                </a:solidFill>
                <a:latin typeface="+mj-lt"/>
              </a:rPr>
              <a:t>. and </a:t>
            </a:r>
            <a:r>
              <a:rPr lang="en-GB" sz="800" dirty="0" err="1">
                <a:solidFill>
                  <a:srgbClr val="000000"/>
                </a:solidFill>
                <a:latin typeface="+mj-lt"/>
              </a:rPr>
              <a:t>Hodrick</a:t>
            </a:r>
            <a:r>
              <a:rPr lang="en-GB" sz="800" dirty="0">
                <a:solidFill>
                  <a:srgbClr val="000000"/>
                </a:solidFill>
                <a:latin typeface="+mj-lt"/>
              </a:rPr>
              <a:t>. R. (2011) International Financial Management, 2nd Ed., Prentice Hall </a:t>
            </a:r>
            <a:endParaRPr lang="en-GB" sz="8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320FECE-D0E0-46E2-8887-2AD7272CDF21}"/>
              </a:ext>
            </a:extLst>
          </p:cNvPr>
          <p:cNvSpPr txBox="1"/>
          <p:nvPr/>
        </p:nvSpPr>
        <p:spPr>
          <a:xfrm>
            <a:off x="0" y="4476468"/>
            <a:ext cx="903494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/>
              <a:t>World’s Top Non-Financial Transnational Corporations, Ranked by Foreign Assets (in billions of dollars and thousands of employees)</a:t>
            </a:r>
          </a:p>
        </p:txBody>
      </p:sp>
    </p:spTree>
    <p:extLst>
      <p:ext uri="{BB962C8B-B14F-4D97-AF65-F5344CB8AC3E}">
        <p14:creationId xmlns:p14="http://schemas.microsoft.com/office/powerpoint/2010/main" val="427643865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745" y="593446"/>
            <a:ext cx="6172200" cy="535781"/>
          </a:xfrm>
        </p:spPr>
        <p:txBody>
          <a:bodyPr/>
          <a:lstStyle/>
          <a:p>
            <a:r>
              <a:rPr lang="en-GB" b="1" dirty="0"/>
              <a:t>The Main Goal of the MNC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5900" y="1920479"/>
            <a:ext cx="6172200" cy="2937774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A70C5B6-8AC6-495A-B032-D920E07BEB3A}" type="datetime1">
              <a:rPr lang="en-GB" altLang="en-US" smtClean="0">
                <a:solidFill>
                  <a:prstClr val="black">
                    <a:tint val="75000"/>
                  </a:prstClr>
                </a:solidFill>
                <a:latin typeface="Myriad Pro"/>
              </a:rPr>
              <a:t>12/09/2022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550E941-99E4-4403-A917-B30FF69A9617}" type="slidenum">
              <a:rPr lang="en-GB" altLang="en-US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en-GB" altLang="en-US">
              <a:cs typeface="Arial" panose="020B0604020202020204" pitchFamily="34" charset="0"/>
            </a:endParaRPr>
          </a:p>
        </p:txBody>
      </p:sp>
      <p:sp>
        <p:nvSpPr>
          <p:cNvPr id="6" name="Rectangle 8"/>
          <p:cNvSpPr txBox="1">
            <a:spLocks noChangeArrowheads="1"/>
          </p:cNvSpPr>
          <p:nvPr/>
        </p:nvSpPr>
        <p:spPr bwMode="auto">
          <a:xfrm>
            <a:off x="494949" y="1803033"/>
            <a:ext cx="8036655" cy="14035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7866" tIns="33338" rIns="67866" bIns="33338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lnSpc>
                <a:spcPct val="105000"/>
              </a:lnSpc>
              <a:spcBef>
                <a:spcPct val="30000"/>
              </a:spcBef>
              <a:spcAft>
                <a:spcPct val="0"/>
              </a:spcAft>
              <a:buSzPct val="119000"/>
              <a:buChar char="•"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SzPct val="79000"/>
              <a:buChar char="¤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SzPct val="119000"/>
              <a:buChar char="­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en-US" sz="2100" b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commonly accepted goal of an MNC is to </a:t>
            </a:r>
            <a:r>
              <a:rPr lang="en-US" altLang="en-US" sz="2100" b="0" dirty="0" err="1">
                <a:solidFill>
                  <a:srgbClr val="CC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maximise</a:t>
            </a:r>
            <a:r>
              <a:rPr lang="en-US" altLang="en-US" sz="2100" b="0" dirty="0">
                <a:solidFill>
                  <a:srgbClr val="CC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shareholders’ wealth</a:t>
            </a:r>
            <a:r>
              <a:rPr lang="en-US" altLang="en-US" sz="2100" b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  <a:defRPr/>
            </a:pPr>
            <a:r>
              <a:rPr lang="en-US" altLang="en-US" sz="1350" b="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			(Madura &amp; Fox 2011)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8FCC095-BC73-48C5-BD48-391DAD8BA406}"/>
              </a:ext>
            </a:extLst>
          </p:cNvPr>
          <p:cNvSpPr txBox="1"/>
          <p:nvPr/>
        </p:nvSpPr>
        <p:spPr>
          <a:xfrm>
            <a:off x="494949" y="3206581"/>
            <a:ext cx="8154102" cy="17030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The management of a corporation maximises shareholder wealth by making investments in projects whose returns are sufficiently large to compensate its shareholders, through dividends and capital gains, for the risk involved in the projects. </a:t>
            </a:r>
          </a:p>
        </p:txBody>
      </p:sp>
    </p:spTree>
    <p:extLst>
      <p:ext uri="{BB962C8B-B14F-4D97-AF65-F5344CB8AC3E}">
        <p14:creationId xmlns:p14="http://schemas.microsoft.com/office/powerpoint/2010/main" val="10656008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2575" y="463493"/>
            <a:ext cx="6172200" cy="529568"/>
          </a:xfrm>
        </p:spPr>
        <p:txBody>
          <a:bodyPr/>
          <a:lstStyle/>
          <a:p>
            <a:r>
              <a:rPr lang="en-GB" sz="2400" b="1" dirty="0"/>
              <a:t>Conflicts Against the MNC Goal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CD0BE7A-27C7-4CB9-8455-12FFA6DBBE20}" type="datetime1">
              <a:rPr lang="en-GB" altLang="en-US" smtClean="0">
                <a:solidFill>
                  <a:prstClr val="black">
                    <a:tint val="75000"/>
                  </a:prstClr>
                </a:solidFill>
                <a:latin typeface="Myriad Pro"/>
              </a:rPr>
              <a:t>12/09/2022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550E941-99E4-4403-A917-B30FF69A9617}" type="slidenum">
              <a:rPr lang="en-GB" altLang="en-US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10</a:t>
            </a:fld>
            <a:endParaRPr lang="en-GB" altLang="en-US">
              <a:cs typeface="Arial" panose="020B0604020202020204" pitchFamily="34" charset="0"/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536895" y="1592796"/>
            <a:ext cx="8053432" cy="35103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§"/>
            </a:pPr>
            <a:r>
              <a:rPr lang="en-US" altLang="en-US" sz="1800" dirty="0">
                <a:solidFill>
                  <a:prstClr val="black"/>
                </a:solidFill>
                <a:latin typeface="Myriad Pro"/>
              </a:rPr>
              <a:t>For corporations with shareholders who differ from their managers, a conflict of goals can exist - </a:t>
            </a:r>
            <a:r>
              <a:rPr lang="en-US" altLang="en-US" sz="1800" i="1" dirty="0">
                <a:solidFill>
                  <a:srgbClr val="CC0000"/>
                </a:solidFill>
                <a:latin typeface="Myriad Pro"/>
              </a:rPr>
              <a:t>the</a:t>
            </a:r>
            <a:r>
              <a:rPr lang="en-US" altLang="en-US" sz="1800" dirty="0">
                <a:solidFill>
                  <a:prstClr val="black"/>
                </a:solidFill>
                <a:latin typeface="Myriad Pro"/>
              </a:rPr>
              <a:t> </a:t>
            </a:r>
            <a:r>
              <a:rPr lang="en-US" altLang="en-US" sz="1800" i="1" dirty="0">
                <a:solidFill>
                  <a:srgbClr val="CC0000"/>
                </a:solidFill>
                <a:latin typeface="Myriad Pro"/>
              </a:rPr>
              <a:t>agency problem</a:t>
            </a:r>
            <a:r>
              <a:rPr lang="en-US" altLang="en-US" sz="1800" dirty="0">
                <a:solidFill>
                  <a:prstClr val="black"/>
                </a:solidFill>
                <a:latin typeface="Myriad Pro"/>
              </a:rPr>
              <a:t>.</a:t>
            </a:r>
          </a:p>
          <a:p>
            <a:pPr marL="0" indent="0">
              <a:buNone/>
            </a:pPr>
            <a:endParaRPr lang="en-US" altLang="en-US" sz="1800" dirty="0">
              <a:solidFill>
                <a:prstClr val="black"/>
              </a:solidFill>
              <a:latin typeface="Myriad Pro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1800" dirty="0">
                <a:solidFill>
                  <a:prstClr val="black"/>
                </a:solidFill>
                <a:latin typeface="Myriad Pro"/>
              </a:rPr>
              <a:t>Agency costs are normally larger for MNCs than for purely domestic firms.</a:t>
            </a:r>
          </a:p>
          <a:p>
            <a:pPr lvl="1"/>
            <a:r>
              <a:rPr lang="en-US" altLang="en-US" sz="1800" dirty="0">
                <a:solidFill>
                  <a:prstClr val="black"/>
                </a:solidFill>
                <a:latin typeface="Myriad Pro"/>
              </a:rPr>
              <a:t>The sheer size of the MNC.</a:t>
            </a:r>
          </a:p>
          <a:p>
            <a:pPr lvl="1"/>
            <a:r>
              <a:rPr lang="en-US" altLang="en-US" sz="1800" dirty="0">
                <a:solidFill>
                  <a:prstClr val="black"/>
                </a:solidFill>
                <a:latin typeface="Myriad Pro"/>
              </a:rPr>
              <a:t>The scattering of distant subsidiaries.</a:t>
            </a:r>
          </a:p>
          <a:p>
            <a:pPr lvl="1"/>
            <a:r>
              <a:rPr lang="en-US" altLang="en-US" sz="1800" dirty="0">
                <a:solidFill>
                  <a:prstClr val="black"/>
                </a:solidFill>
                <a:latin typeface="Myriad Pro"/>
              </a:rPr>
              <a:t>The culture of foreign managers.</a:t>
            </a:r>
          </a:p>
          <a:p>
            <a:pPr lvl="1"/>
            <a:r>
              <a:rPr lang="en-US" altLang="en-US" sz="1800" dirty="0">
                <a:solidFill>
                  <a:prstClr val="black"/>
                </a:solidFill>
                <a:latin typeface="Myriad Pro"/>
              </a:rPr>
              <a:t>Subsidiary value versus overall MNC value.</a:t>
            </a:r>
          </a:p>
          <a:p>
            <a:pPr marL="342900" lvl="1" indent="0">
              <a:buNone/>
            </a:pPr>
            <a:endParaRPr lang="en-US" altLang="en-US" sz="1800" dirty="0">
              <a:solidFill>
                <a:prstClr val="black"/>
              </a:solidFill>
              <a:latin typeface="Myriad Pro"/>
            </a:endParaRPr>
          </a:p>
          <a:p>
            <a:pPr marL="342900" lvl="1" indent="0">
              <a:buNone/>
            </a:pPr>
            <a:r>
              <a:rPr lang="en-US" altLang="en-US" sz="1200" dirty="0">
                <a:solidFill>
                  <a:srgbClr val="FF0000"/>
                </a:solidFill>
                <a:latin typeface="Myriad Pro"/>
              </a:rPr>
              <a:t>(Madura &amp; Fox 2011)</a:t>
            </a:r>
          </a:p>
        </p:txBody>
      </p:sp>
    </p:spTree>
    <p:extLst>
      <p:ext uri="{BB962C8B-B14F-4D97-AF65-F5344CB8AC3E}">
        <p14:creationId xmlns:p14="http://schemas.microsoft.com/office/powerpoint/2010/main" val="123494653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bldLvl="2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170" y="1625290"/>
            <a:ext cx="6889660" cy="529568"/>
          </a:xfrm>
        </p:spPr>
        <p:txBody>
          <a:bodyPr/>
          <a:lstStyle/>
          <a:p>
            <a:r>
              <a:rPr lang="en-GB" sz="1800" dirty="0"/>
              <a:t>Agency Problem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8893" y="2270215"/>
            <a:ext cx="8615381" cy="1395774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Read the journal article entitled: </a:t>
            </a:r>
            <a:r>
              <a:rPr lang="en-GB" dirty="0">
                <a:solidFill>
                  <a:srgbClr val="FF0000"/>
                </a:solidFill>
              </a:rPr>
              <a:t>Agency Problems in Early Chartered Companies: The Case of Hudson's Bay Company - </a:t>
            </a:r>
            <a:r>
              <a:rPr lang="en-GB" dirty="0"/>
              <a:t>and answer the questions on work sheet.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940DF0C-E371-4B62-9339-604784F695E5}" type="datetime1">
              <a:rPr lang="en-GB" altLang="en-US" smtClean="0">
                <a:solidFill>
                  <a:prstClr val="black">
                    <a:tint val="75000"/>
                  </a:prstClr>
                </a:solidFill>
                <a:latin typeface="Myriad Pro"/>
              </a:rPr>
              <a:t>12/09/2022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550E941-99E4-4403-A917-B30FF69A9617}" type="slidenum">
              <a:rPr lang="en-GB" altLang="en-US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11</a:t>
            </a:fld>
            <a:endParaRPr lang="en-GB" altLang="en-US"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0249CE4-69FA-49BA-886A-BF5EC1CFD974}"/>
              </a:ext>
            </a:extLst>
          </p:cNvPr>
          <p:cNvSpPr txBox="1"/>
          <p:nvPr/>
        </p:nvSpPr>
        <p:spPr>
          <a:xfrm>
            <a:off x="1012089" y="585884"/>
            <a:ext cx="708439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/>
              <a:t>Activity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44090869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5442" y="643003"/>
            <a:ext cx="8633115" cy="418338"/>
          </a:xfrm>
        </p:spPr>
        <p:txBody>
          <a:bodyPr/>
          <a:lstStyle/>
          <a:p>
            <a:r>
              <a:rPr lang="en-GB" sz="2400" b="1" dirty="0"/>
              <a:t>Methods of Overcoming Agency Problems in MNCs</a:t>
            </a:r>
            <a:br>
              <a:rPr lang="en-GB" sz="2800" b="1" dirty="0"/>
            </a:br>
            <a:endParaRPr lang="en-GB" sz="2800" b="1" dirty="0">
              <a:solidFill>
                <a:srgbClr val="FF0000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3A520AE-944B-4D1D-A9F1-EEEDFF882FDD}" type="datetime1">
              <a:rPr lang="en-GB" altLang="en-US" smtClean="0">
                <a:solidFill>
                  <a:prstClr val="black">
                    <a:tint val="75000"/>
                  </a:prstClr>
                </a:solidFill>
                <a:latin typeface="Myriad Pro"/>
              </a:rPr>
              <a:t>12/09/2022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550E941-99E4-4403-A917-B30FF69A9617}" type="slidenum">
              <a:rPr lang="en-GB" altLang="en-US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12</a:t>
            </a:fld>
            <a:endParaRPr lang="en-GB" altLang="en-US"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1</a:t>
            </a:r>
          </a:p>
        </p:txBody>
      </p:sp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250825" y="1409012"/>
          <a:ext cx="8770083" cy="3994327"/>
        </p:xfrm>
        <a:graphic>
          <a:graphicData uri="http://schemas.openxmlformats.org/drawingml/2006/table">
            <a:tbl>
              <a:tblPr firstRow="1" firstCol="1" bandRow="1"/>
              <a:tblGrid>
                <a:gridCol w="2923037">
                  <a:extLst>
                    <a:ext uri="{9D8B030D-6E8A-4147-A177-3AD203B41FA5}">
                      <a16:colId xmlns:a16="http://schemas.microsoft.com/office/drawing/2014/main" val="4243257949"/>
                    </a:ext>
                  </a:extLst>
                </a:gridCol>
                <a:gridCol w="2923037">
                  <a:extLst>
                    <a:ext uri="{9D8B030D-6E8A-4147-A177-3AD203B41FA5}">
                      <a16:colId xmlns:a16="http://schemas.microsoft.com/office/drawing/2014/main" val="1841719726"/>
                    </a:ext>
                  </a:extLst>
                </a:gridCol>
                <a:gridCol w="2924009">
                  <a:extLst>
                    <a:ext uri="{9D8B030D-6E8A-4147-A177-3AD203B41FA5}">
                      <a16:colId xmlns:a16="http://schemas.microsoft.com/office/drawing/2014/main" val="3259168142"/>
                    </a:ext>
                  </a:extLst>
                </a:gridCol>
              </a:tblGrid>
              <a:tr h="19734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b="1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Method</a:t>
                      </a:r>
                      <a:endParaRPr lang="en-GB" sz="8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434" marR="46434" marT="0" marB="0">
                    <a:lnL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b="1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Pros</a:t>
                      </a:r>
                      <a:endParaRPr lang="en-GB" sz="80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434" marR="46434" marT="0" marB="0">
                    <a:lnL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b="1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Cons</a:t>
                      </a:r>
                      <a:endParaRPr lang="en-GB" sz="80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434" marR="46434" marT="0" marB="0">
                    <a:lnL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37125705"/>
                  </a:ext>
                </a:extLst>
              </a:tr>
              <a:tr h="644176">
                <a:tc>
                  <a:txBody>
                    <a:bodyPr/>
                    <a:lstStyle/>
                    <a:p>
                      <a:pPr marL="0" lvl="0" indent="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+mj-lt"/>
                        <a:buNone/>
                      </a:pPr>
                      <a:r>
                        <a:rPr lang="en-GB" sz="14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1.</a:t>
                      </a:r>
                      <a:r>
                        <a:rPr lang="en-GB" sz="1400" baseline="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Independent board of directors</a:t>
                      </a:r>
                    </a:p>
                  </a:txBody>
                  <a:tcPr marL="46434" marR="46434" marT="0" marB="0">
                    <a:lnL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Protection of minority shareholders’ interests increased risk sharing</a:t>
                      </a:r>
                    </a:p>
                  </a:txBody>
                  <a:tcPr marL="46434" marR="46434" marT="0" marB="0">
                    <a:lnL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Often not sufficient independent of management and therefore ineffective.</a:t>
                      </a:r>
                    </a:p>
                  </a:txBody>
                  <a:tcPr marL="46434" marR="46434" marT="0" marB="0">
                    <a:lnL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8EAA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63240275"/>
                  </a:ext>
                </a:extLst>
              </a:tr>
              <a:tr h="864299">
                <a:tc>
                  <a:txBody>
                    <a:bodyPr/>
                    <a:lstStyle/>
                    <a:p>
                      <a:pPr marL="0" lvl="0" indent="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+mj-lt"/>
                        <a:buNone/>
                      </a:pPr>
                      <a:r>
                        <a:rPr lang="en-GB" sz="14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2. Partial concentration of ownership and control in the hands of a large shareholder</a:t>
                      </a:r>
                    </a:p>
                  </a:txBody>
                  <a:tcPr marL="46434" marR="46434" marT="0" marB="0">
                    <a:lnL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 large shareholder has the self-interest to monitor management’s activities to prevent abuses.</a:t>
                      </a:r>
                    </a:p>
                  </a:txBody>
                  <a:tcPr marL="46434" marR="46434" marT="0" marB="0">
                    <a:lnL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Possible collusion between management and large shareholder against smaller shareholders. Reduced liquidity in the stock.</a:t>
                      </a:r>
                    </a:p>
                  </a:txBody>
                  <a:tcPr marL="46434" marR="46434" marT="0" marB="0">
                    <a:lnL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75921085"/>
                  </a:ext>
                </a:extLst>
              </a:tr>
              <a:tr h="864299"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+mj-lt"/>
                        <a:buAutoNum type="arabicPeriod" startAt="3"/>
                      </a:pPr>
                      <a:r>
                        <a:rPr lang="en-GB" sz="140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Executive compensation with options or bonuses related to performance</a:t>
                      </a:r>
                    </a:p>
                  </a:txBody>
                  <a:tcPr marL="46434" marR="46434" marT="0" marB="0">
                    <a:lnL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Provides a direct incentive to maximise stock price</a:t>
                      </a:r>
                    </a:p>
                  </a:txBody>
                  <a:tcPr marL="46434" marR="46434" marT="0" marB="0">
                    <a:lnL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Rewards management for good luck. Subject to manipulation and possible short-term focus to allow management to get rich.</a:t>
                      </a:r>
                    </a:p>
                  </a:txBody>
                  <a:tcPr marL="46434" marR="46434" marT="0" marB="0">
                    <a:lnL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63737517"/>
                  </a:ext>
                </a:extLst>
              </a:tr>
              <a:tr h="644176">
                <a:tc>
                  <a:txBody>
                    <a:bodyPr/>
                    <a:lstStyle/>
                    <a:p>
                      <a:pPr marL="0" lvl="0" indent="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+mj-lt"/>
                        <a:buNone/>
                      </a:pPr>
                      <a:r>
                        <a:rPr lang="en-GB" sz="14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4. Clearly defined fiduciary duties for CEOs with class action law suits</a:t>
                      </a:r>
                    </a:p>
                  </a:txBody>
                  <a:tcPr marL="46434" marR="46434" marT="0" marB="0">
                    <a:lnL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Provides a complementary discipline device</a:t>
                      </a:r>
                    </a:p>
                  </a:txBody>
                  <a:tcPr marL="46434" marR="46434" marT="0" marB="0">
                    <a:lnL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Increases legal costs and enriches lawyers at the expense of shareholders</a:t>
                      </a:r>
                    </a:p>
                  </a:txBody>
                  <a:tcPr marL="46434" marR="46434" marT="0" marB="0">
                    <a:lnL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37412498"/>
                  </a:ext>
                </a:extLst>
              </a:tr>
              <a:tr h="644176">
                <a:tc>
                  <a:txBody>
                    <a:bodyPr/>
                    <a:lstStyle/>
                    <a:p>
                      <a:pPr marL="0" lvl="0" indent="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+mj-lt"/>
                        <a:buNone/>
                      </a:pPr>
                      <a:r>
                        <a:rPr lang="en-GB" sz="14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5. Hostile takeovers and proxy contests</a:t>
                      </a:r>
                    </a:p>
                  </a:txBody>
                  <a:tcPr marL="46434" marR="46434" marT="0" marB="0">
                    <a:lnL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Directly disciplines bad management</a:t>
                      </a:r>
                    </a:p>
                  </a:txBody>
                  <a:tcPr marL="46434" marR="46434" marT="0" marB="0">
                    <a:lnL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Provides an incentives for raiders to expropriate wealth from creditors and employees.</a:t>
                      </a:r>
                    </a:p>
                  </a:txBody>
                  <a:tcPr marL="46434" marR="46434" marT="0" marB="0">
                    <a:lnL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4C6E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39800182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B3472339-8769-43FE-BD1E-1359F0EAFA6A}"/>
              </a:ext>
            </a:extLst>
          </p:cNvPr>
          <p:cNvSpPr txBox="1"/>
          <p:nvPr/>
        </p:nvSpPr>
        <p:spPr>
          <a:xfrm>
            <a:off x="6312715" y="5353038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rgbClr val="FF0000"/>
                </a:solidFill>
              </a:rPr>
              <a:t>(Bekaert &amp; </a:t>
            </a:r>
            <a:r>
              <a:rPr lang="en-GB" sz="1800" dirty="0" err="1">
                <a:solidFill>
                  <a:srgbClr val="FF0000"/>
                </a:solidFill>
              </a:rPr>
              <a:t>Hodrick</a:t>
            </a:r>
            <a:r>
              <a:rPr lang="en-GB" sz="1800" dirty="0">
                <a:solidFill>
                  <a:srgbClr val="FF0000"/>
                </a:solidFill>
              </a:rPr>
              <a:t> 2012)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637751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EF0C4-4F95-476F-97EB-0B3B77657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1188"/>
            <a:ext cx="8229600" cy="1143000"/>
          </a:xfrm>
        </p:spPr>
        <p:txBody>
          <a:bodyPr/>
          <a:lstStyle/>
          <a:p>
            <a:r>
              <a:rPr lang="en-GB" b="1" dirty="0"/>
              <a:t>Corporate governance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A68F85-C166-47C2-9E80-1EA25FCB8C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23365"/>
            <a:ext cx="8229600" cy="3917032"/>
          </a:xfrm>
        </p:spPr>
        <p:txBody>
          <a:bodyPr/>
          <a:lstStyle/>
          <a:p>
            <a:pPr algn="just"/>
            <a:r>
              <a:rPr lang="en-GB" dirty="0"/>
              <a:t>Corporate governance means the system by which companies are managed and controlled.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Its main focus is on the responsibilities and obligations placed on the executive directors and the non-executive directors, and on the relationships between the firm’s owners, the board of directors and the top tier of managers.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AFF47A-BAB7-4C67-BDF2-660A7105B4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45B801-2E3A-4111-B6F5-2D932C3A1DEF}" type="datetime1">
              <a:rPr lang="en-GB" smtClean="0"/>
              <a:t>12/09/2022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67A925-D61B-46C3-A191-3959EAC0F8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D6A3A-4F9D-41E3-A65D-BCC7D77E66B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28911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03237" y="366942"/>
            <a:ext cx="6172200" cy="529568"/>
          </a:xfrm>
        </p:spPr>
        <p:txBody>
          <a:bodyPr/>
          <a:lstStyle/>
          <a:p>
            <a:r>
              <a:rPr lang="en-GB" sz="2800" b="1" dirty="0"/>
              <a:t>Impact of Management Control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03237" y="1862826"/>
            <a:ext cx="6172200" cy="2937774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239ACA7-0A36-43DE-A437-E14060BF5281}" type="datetime1">
              <a:rPr lang="en-GB" altLang="en-US" smtClean="0">
                <a:solidFill>
                  <a:prstClr val="black">
                    <a:tint val="75000"/>
                  </a:prstClr>
                </a:solidFill>
                <a:latin typeface="Myriad Pro"/>
              </a:rPr>
              <a:t>12/09/2022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550E941-99E4-4403-A917-B30FF69A9617}" type="slidenum">
              <a:rPr lang="en-GB" altLang="en-US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14</a:t>
            </a:fld>
            <a:endParaRPr lang="en-GB" altLang="en-US">
              <a:cs typeface="Arial" panose="020B0604020202020204" pitchFamily="34" charset="0"/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536895" y="1699158"/>
            <a:ext cx="8254767" cy="35120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§"/>
            </a:pPr>
            <a:r>
              <a:rPr lang="en-US" altLang="en-US" sz="2100" dirty="0">
                <a:solidFill>
                  <a:prstClr val="black"/>
                </a:solidFill>
                <a:latin typeface="Myriad Pro"/>
              </a:rPr>
              <a:t>The magnitude of agency costs can vary with the management style of the MNC.</a:t>
            </a:r>
          </a:p>
          <a:p>
            <a:pPr marL="0" indent="0">
              <a:buNone/>
            </a:pPr>
            <a:endParaRPr lang="en-US" altLang="en-US" sz="2100" dirty="0">
              <a:solidFill>
                <a:prstClr val="black"/>
              </a:solidFill>
              <a:latin typeface="Myriad Pro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100" dirty="0">
                <a:solidFill>
                  <a:prstClr val="black"/>
                </a:solidFill>
                <a:latin typeface="Myriad Pro"/>
              </a:rPr>
              <a:t>A </a:t>
            </a:r>
            <a:r>
              <a:rPr lang="en-US" altLang="en-US" sz="2100" i="1" dirty="0">
                <a:solidFill>
                  <a:srgbClr val="CC0000"/>
                </a:solidFill>
                <a:latin typeface="Myriad Pro"/>
              </a:rPr>
              <a:t>centralized</a:t>
            </a:r>
            <a:r>
              <a:rPr lang="en-US" altLang="en-US" sz="2100" dirty="0">
                <a:solidFill>
                  <a:prstClr val="black"/>
                </a:solidFill>
                <a:latin typeface="Myriad Pro"/>
              </a:rPr>
              <a:t> management style reduces agency costs. However, a </a:t>
            </a:r>
            <a:r>
              <a:rPr lang="en-US" altLang="en-US" sz="2100" i="1" dirty="0">
                <a:solidFill>
                  <a:srgbClr val="CC0000"/>
                </a:solidFill>
                <a:latin typeface="Myriad Pro"/>
              </a:rPr>
              <a:t>decentralized</a:t>
            </a:r>
            <a:r>
              <a:rPr lang="en-US" altLang="en-US" sz="2100" dirty="0">
                <a:solidFill>
                  <a:prstClr val="black"/>
                </a:solidFill>
                <a:latin typeface="Myriad Pro"/>
              </a:rPr>
              <a:t> style gives more control to those managers who are closer to the subsidiary’s operations and environment.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altLang="en-US" sz="2100" dirty="0">
              <a:solidFill>
                <a:prstClr val="black"/>
              </a:solidFill>
              <a:latin typeface="Myriad Pro"/>
            </a:endParaRPr>
          </a:p>
          <a:p>
            <a:pPr marL="0" indent="0">
              <a:buNone/>
            </a:pPr>
            <a:r>
              <a:rPr lang="en-US" altLang="en-US" sz="1350" dirty="0">
                <a:solidFill>
                  <a:srgbClr val="FF0000"/>
                </a:solidFill>
                <a:latin typeface="Myriad Pro"/>
              </a:rPr>
              <a:t>							(Madura &amp; Fox 2011)</a:t>
            </a:r>
          </a:p>
        </p:txBody>
      </p:sp>
    </p:spTree>
    <p:extLst>
      <p:ext uri="{BB962C8B-B14F-4D97-AF65-F5344CB8AC3E}">
        <p14:creationId xmlns:p14="http://schemas.microsoft.com/office/powerpoint/2010/main" val="101731938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0825" y="355090"/>
            <a:ext cx="8616338" cy="494631"/>
          </a:xfrm>
        </p:spPr>
        <p:txBody>
          <a:bodyPr/>
          <a:lstStyle/>
          <a:p>
            <a:r>
              <a:rPr lang="en-GB" sz="2000" b="1" dirty="0"/>
              <a:t>Centralized Multinational Financial Management for an MNC </a:t>
            </a:r>
            <a:br>
              <a:rPr lang="en-GB" sz="2000" b="1" dirty="0"/>
            </a:br>
            <a:r>
              <a:rPr lang="en-GB" sz="2000" b="1" dirty="0"/>
              <a:t>with two subsidiaries, A and B</a:t>
            </a:r>
            <a:endParaRPr lang="en-GB" sz="2000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1405377"/>
            <a:ext cx="6858000" cy="4238186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1</a:t>
            </a:r>
            <a:endParaRPr lang="en-GB" sz="1350" dirty="0">
              <a:solidFill>
                <a:schemeClr val="bg1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98D79D-0D83-42D0-8DE7-9147AAA2AF9F}" type="datetime1">
              <a:rPr lang="en-GB" altLang="en-US" smtClean="0">
                <a:solidFill>
                  <a:prstClr val="black">
                    <a:tint val="75000"/>
                  </a:prstClr>
                </a:solidFill>
                <a:latin typeface="Myriad Pro"/>
              </a:rPr>
              <a:t>12/09/2022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550E941-99E4-4403-A917-B30FF69A9617}" type="slidenum">
              <a:rPr lang="en-GB" altLang="en-US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15</a:t>
            </a:fld>
            <a:endParaRPr lang="en-GB" altLang="en-US">
              <a:cs typeface="Arial" panose="020B0604020202020204" pitchFamily="34" charset="0"/>
            </a:endParaRPr>
          </a:p>
        </p:txBody>
      </p:sp>
      <p:grpSp>
        <p:nvGrpSpPr>
          <p:cNvPr id="50" name="Group 76"/>
          <p:cNvGrpSpPr>
            <a:grpSpLocks/>
          </p:cNvGrpSpPr>
          <p:nvPr/>
        </p:nvGrpSpPr>
        <p:grpSpPr bwMode="auto">
          <a:xfrm>
            <a:off x="1222375" y="1342514"/>
            <a:ext cx="6515100" cy="3898740"/>
            <a:chOff x="144" y="960"/>
            <a:chExt cx="5472" cy="3107"/>
          </a:xfrm>
        </p:grpSpPr>
        <p:sp>
          <p:nvSpPr>
            <p:cNvPr id="51" name="Rectangle 12"/>
            <p:cNvSpPr>
              <a:spLocks noChangeArrowheads="1"/>
            </p:cNvSpPr>
            <p:nvPr/>
          </p:nvSpPr>
          <p:spPr bwMode="auto">
            <a:xfrm>
              <a:off x="2304" y="960"/>
              <a:ext cx="1152" cy="816"/>
            </a:xfrm>
            <a:prstGeom prst="rect">
              <a:avLst/>
            </a:prstGeom>
            <a:solidFill>
              <a:srgbClr val="006B61"/>
            </a:solidFill>
            <a:ln w="9525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2" name="Rectangle 11"/>
            <p:cNvSpPr>
              <a:spLocks noChangeArrowheads="1"/>
            </p:cNvSpPr>
            <p:nvPr/>
          </p:nvSpPr>
          <p:spPr bwMode="auto">
            <a:xfrm>
              <a:off x="2352" y="1008"/>
              <a:ext cx="1056" cy="72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3" name="Text Box 4"/>
            <p:cNvSpPr txBox="1">
              <a:spLocks noChangeArrowheads="1"/>
            </p:cNvSpPr>
            <p:nvPr/>
          </p:nvSpPr>
          <p:spPr bwMode="auto">
            <a:xfrm>
              <a:off x="2352" y="1008"/>
              <a:ext cx="1061" cy="73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Financial</a:t>
              </a:r>
            </a:p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Managers</a:t>
              </a:r>
            </a:p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of Parent</a:t>
              </a:r>
            </a:p>
          </p:txBody>
        </p:sp>
        <p:grpSp>
          <p:nvGrpSpPr>
            <p:cNvPr id="54" name="Group 54"/>
            <p:cNvGrpSpPr>
              <a:grpSpLocks/>
            </p:cNvGrpSpPr>
            <p:nvPr/>
          </p:nvGrpSpPr>
          <p:grpSpPr bwMode="auto">
            <a:xfrm>
              <a:off x="144" y="960"/>
              <a:ext cx="2592" cy="3107"/>
              <a:chOff x="144" y="960"/>
              <a:chExt cx="2592" cy="3107"/>
            </a:xfrm>
          </p:grpSpPr>
          <p:sp>
            <p:nvSpPr>
              <p:cNvPr id="75" name="Rectangle 19"/>
              <p:cNvSpPr>
                <a:spLocks noChangeArrowheads="1"/>
              </p:cNvSpPr>
              <p:nvPr/>
            </p:nvSpPr>
            <p:spPr bwMode="auto">
              <a:xfrm>
                <a:off x="144" y="3504"/>
                <a:ext cx="2016" cy="480"/>
              </a:xfrm>
              <a:prstGeom prst="rect">
                <a:avLst/>
              </a:prstGeom>
              <a:solidFill>
                <a:srgbClr val="006B61"/>
              </a:solidFill>
              <a:ln w="9525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76" name="Rectangle 20"/>
              <p:cNvSpPr>
                <a:spLocks noChangeArrowheads="1"/>
              </p:cNvSpPr>
              <p:nvPr/>
            </p:nvSpPr>
            <p:spPr bwMode="auto">
              <a:xfrm>
                <a:off x="192" y="3552"/>
                <a:ext cx="2016" cy="480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77" name="Text Box 8"/>
              <p:cNvSpPr txBox="1">
                <a:spLocks noChangeArrowheads="1"/>
              </p:cNvSpPr>
              <p:nvPr/>
            </p:nvSpPr>
            <p:spPr bwMode="auto">
              <a:xfrm>
                <a:off x="192" y="3552"/>
                <a:ext cx="2025" cy="51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altLang="en-US">
                    <a:solidFill>
                      <a:prstClr val="black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Capital Expenditures</a:t>
                </a:r>
              </a:p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altLang="en-US">
                    <a:solidFill>
                      <a:prstClr val="black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at A</a:t>
                </a:r>
              </a:p>
            </p:txBody>
          </p:sp>
          <p:sp>
            <p:nvSpPr>
              <p:cNvPr id="78" name="Rectangle 17"/>
              <p:cNvSpPr>
                <a:spLocks noChangeArrowheads="1"/>
              </p:cNvSpPr>
              <p:nvPr/>
            </p:nvSpPr>
            <p:spPr bwMode="auto">
              <a:xfrm>
                <a:off x="144" y="3024"/>
                <a:ext cx="1440" cy="288"/>
              </a:xfrm>
              <a:prstGeom prst="rect">
                <a:avLst/>
              </a:prstGeom>
              <a:solidFill>
                <a:srgbClr val="006B61"/>
              </a:solidFill>
              <a:ln w="9525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79" name="Rectangle 18"/>
              <p:cNvSpPr>
                <a:spLocks noChangeArrowheads="1"/>
              </p:cNvSpPr>
              <p:nvPr/>
            </p:nvSpPr>
            <p:spPr bwMode="auto">
              <a:xfrm>
                <a:off x="192" y="3072"/>
                <a:ext cx="1440" cy="288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80" name="Rectangle 15"/>
              <p:cNvSpPr>
                <a:spLocks noChangeArrowheads="1"/>
              </p:cNvSpPr>
              <p:nvPr/>
            </p:nvSpPr>
            <p:spPr bwMode="auto">
              <a:xfrm>
                <a:off x="144" y="1872"/>
                <a:ext cx="1680" cy="960"/>
              </a:xfrm>
              <a:prstGeom prst="rect">
                <a:avLst/>
              </a:prstGeom>
              <a:solidFill>
                <a:srgbClr val="006B61"/>
              </a:solidFill>
              <a:ln w="9525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81" name="Rectangle 16"/>
              <p:cNvSpPr>
                <a:spLocks noChangeArrowheads="1"/>
              </p:cNvSpPr>
              <p:nvPr/>
            </p:nvSpPr>
            <p:spPr bwMode="auto">
              <a:xfrm>
                <a:off x="192" y="1920"/>
                <a:ext cx="1680" cy="960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82" name="Text Box 6"/>
              <p:cNvSpPr txBox="1">
                <a:spLocks noChangeArrowheads="1"/>
              </p:cNvSpPr>
              <p:nvPr/>
            </p:nvSpPr>
            <p:spPr bwMode="auto">
              <a:xfrm>
                <a:off x="192" y="1920"/>
                <a:ext cx="1674" cy="95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altLang="en-US">
                    <a:solidFill>
                      <a:prstClr val="black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Inventory and</a:t>
                </a:r>
              </a:p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altLang="en-US">
                    <a:solidFill>
                      <a:prstClr val="black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Accounts</a:t>
                </a:r>
              </a:p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altLang="en-US">
                    <a:solidFill>
                      <a:prstClr val="black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Receivable</a:t>
                </a:r>
              </a:p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altLang="en-US">
                    <a:solidFill>
                      <a:prstClr val="black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Management at A</a:t>
                </a:r>
              </a:p>
            </p:txBody>
          </p:sp>
          <p:sp>
            <p:nvSpPr>
              <p:cNvPr id="83" name="Rectangle 13"/>
              <p:cNvSpPr>
                <a:spLocks noChangeArrowheads="1"/>
              </p:cNvSpPr>
              <p:nvPr/>
            </p:nvSpPr>
            <p:spPr bwMode="auto">
              <a:xfrm>
                <a:off x="144" y="960"/>
                <a:ext cx="1296" cy="720"/>
              </a:xfrm>
              <a:prstGeom prst="rect">
                <a:avLst/>
              </a:prstGeom>
              <a:solidFill>
                <a:srgbClr val="006B61"/>
              </a:solidFill>
              <a:ln w="9525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84" name="Rectangle 14"/>
              <p:cNvSpPr>
                <a:spLocks noChangeArrowheads="1"/>
              </p:cNvSpPr>
              <p:nvPr/>
            </p:nvSpPr>
            <p:spPr bwMode="auto">
              <a:xfrm>
                <a:off x="192" y="1008"/>
                <a:ext cx="1296" cy="720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85" name="Text Box 5"/>
              <p:cNvSpPr txBox="1">
                <a:spLocks noChangeArrowheads="1"/>
              </p:cNvSpPr>
              <p:nvPr/>
            </p:nvSpPr>
            <p:spPr bwMode="auto">
              <a:xfrm>
                <a:off x="192" y="1008"/>
                <a:ext cx="1296" cy="73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altLang="en-US">
                    <a:solidFill>
                      <a:prstClr val="black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Cash</a:t>
                </a:r>
              </a:p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altLang="en-US">
                    <a:solidFill>
                      <a:prstClr val="black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Management</a:t>
                </a:r>
              </a:p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altLang="en-US">
                    <a:solidFill>
                      <a:prstClr val="black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at A</a:t>
                </a:r>
              </a:p>
            </p:txBody>
          </p:sp>
          <p:sp>
            <p:nvSpPr>
              <p:cNvPr id="86" name="Text Box 7"/>
              <p:cNvSpPr txBox="1">
                <a:spLocks noChangeArrowheads="1"/>
              </p:cNvSpPr>
              <p:nvPr/>
            </p:nvSpPr>
            <p:spPr bwMode="auto">
              <a:xfrm>
                <a:off x="192" y="3072"/>
                <a:ext cx="1383" cy="29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altLang="en-US">
                    <a:solidFill>
                      <a:prstClr val="black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Financing at A</a:t>
                </a:r>
              </a:p>
            </p:txBody>
          </p:sp>
          <p:sp>
            <p:nvSpPr>
              <p:cNvPr id="87" name="Line 22"/>
              <p:cNvSpPr>
                <a:spLocks noChangeShapeType="1"/>
              </p:cNvSpPr>
              <p:nvPr/>
            </p:nvSpPr>
            <p:spPr bwMode="auto">
              <a:xfrm flipH="1">
                <a:off x="1488" y="1392"/>
                <a:ext cx="816" cy="0"/>
              </a:xfrm>
              <a:prstGeom prst="line">
                <a:avLst/>
              </a:prstGeom>
              <a:noFill/>
              <a:ln w="38100">
                <a:solidFill>
                  <a:srgbClr val="006B61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88" name="Line 23"/>
              <p:cNvSpPr>
                <a:spLocks noChangeShapeType="1"/>
              </p:cNvSpPr>
              <p:nvPr/>
            </p:nvSpPr>
            <p:spPr bwMode="auto">
              <a:xfrm>
                <a:off x="2448" y="1776"/>
                <a:ext cx="0" cy="672"/>
              </a:xfrm>
              <a:prstGeom prst="line">
                <a:avLst/>
              </a:prstGeom>
              <a:noFill/>
              <a:ln w="38100">
                <a:solidFill>
                  <a:srgbClr val="006B6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89" name="Line 24"/>
              <p:cNvSpPr>
                <a:spLocks noChangeShapeType="1"/>
              </p:cNvSpPr>
              <p:nvPr/>
            </p:nvSpPr>
            <p:spPr bwMode="auto">
              <a:xfrm>
                <a:off x="2592" y="1776"/>
                <a:ext cx="0" cy="1440"/>
              </a:xfrm>
              <a:prstGeom prst="line">
                <a:avLst/>
              </a:prstGeom>
              <a:noFill/>
              <a:ln w="38100">
                <a:solidFill>
                  <a:srgbClr val="006B6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90" name="Line 25"/>
              <p:cNvSpPr>
                <a:spLocks noChangeShapeType="1"/>
              </p:cNvSpPr>
              <p:nvPr/>
            </p:nvSpPr>
            <p:spPr bwMode="auto">
              <a:xfrm>
                <a:off x="2736" y="1776"/>
                <a:ext cx="0" cy="2016"/>
              </a:xfrm>
              <a:prstGeom prst="line">
                <a:avLst/>
              </a:prstGeom>
              <a:noFill/>
              <a:ln w="38100">
                <a:solidFill>
                  <a:srgbClr val="006B6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91" name="Line 26"/>
              <p:cNvSpPr>
                <a:spLocks noChangeShapeType="1"/>
              </p:cNvSpPr>
              <p:nvPr/>
            </p:nvSpPr>
            <p:spPr bwMode="auto">
              <a:xfrm flipH="1">
                <a:off x="1872" y="2448"/>
                <a:ext cx="576" cy="0"/>
              </a:xfrm>
              <a:prstGeom prst="line">
                <a:avLst/>
              </a:prstGeom>
              <a:noFill/>
              <a:ln w="38100">
                <a:solidFill>
                  <a:srgbClr val="006B61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92" name="Line 27"/>
              <p:cNvSpPr>
                <a:spLocks noChangeShapeType="1"/>
              </p:cNvSpPr>
              <p:nvPr/>
            </p:nvSpPr>
            <p:spPr bwMode="auto">
              <a:xfrm flipH="1">
                <a:off x="1632" y="3216"/>
                <a:ext cx="960" cy="0"/>
              </a:xfrm>
              <a:prstGeom prst="line">
                <a:avLst/>
              </a:prstGeom>
              <a:noFill/>
              <a:ln w="38100">
                <a:solidFill>
                  <a:srgbClr val="006B61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93" name="Line 28"/>
              <p:cNvSpPr>
                <a:spLocks noChangeShapeType="1"/>
              </p:cNvSpPr>
              <p:nvPr/>
            </p:nvSpPr>
            <p:spPr bwMode="auto">
              <a:xfrm flipH="1">
                <a:off x="2208" y="3792"/>
                <a:ext cx="528" cy="0"/>
              </a:xfrm>
              <a:prstGeom prst="line">
                <a:avLst/>
              </a:prstGeom>
              <a:noFill/>
              <a:ln w="38100">
                <a:solidFill>
                  <a:srgbClr val="006B61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55" name="Group 55"/>
            <p:cNvGrpSpPr>
              <a:grpSpLocks/>
            </p:cNvGrpSpPr>
            <p:nvPr/>
          </p:nvGrpSpPr>
          <p:grpSpPr bwMode="auto">
            <a:xfrm flipH="1">
              <a:off x="3024" y="960"/>
              <a:ext cx="2592" cy="3107"/>
              <a:chOff x="144" y="960"/>
              <a:chExt cx="2592" cy="3107"/>
            </a:xfrm>
          </p:grpSpPr>
          <p:sp>
            <p:nvSpPr>
              <p:cNvPr id="56" name="Rectangle 56"/>
              <p:cNvSpPr>
                <a:spLocks noChangeArrowheads="1"/>
              </p:cNvSpPr>
              <p:nvPr/>
            </p:nvSpPr>
            <p:spPr bwMode="auto">
              <a:xfrm>
                <a:off x="144" y="3504"/>
                <a:ext cx="2016" cy="480"/>
              </a:xfrm>
              <a:prstGeom prst="rect">
                <a:avLst/>
              </a:prstGeom>
              <a:solidFill>
                <a:srgbClr val="006B61"/>
              </a:solidFill>
              <a:ln w="9525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57" name="Rectangle 57"/>
              <p:cNvSpPr>
                <a:spLocks noChangeArrowheads="1"/>
              </p:cNvSpPr>
              <p:nvPr/>
            </p:nvSpPr>
            <p:spPr bwMode="auto">
              <a:xfrm>
                <a:off x="192" y="3552"/>
                <a:ext cx="2016" cy="480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58" name="Text Box 58"/>
              <p:cNvSpPr txBox="1">
                <a:spLocks noChangeArrowheads="1"/>
              </p:cNvSpPr>
              <p:nvPr/>
            </p:nvSpPr>
            <p:spPr bwMode="auto">
              <a:xfrm>
                <a:off x="192" y="3552"/>
                <a:ext cx="2025" cy="51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altLang="en-US">
                    <a:solidFill>
                      <a:prstClr val="black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Capital Expenditures</a:t>
                </a:r>
              </a:p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altLang="en-US">
                    <a:solidFill>
                      <a:prstClr val="black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at B</a:t>
                </a:r>
              </a:p>
            </p:txBody>
          </p:sp>
          <p:sp>
            <p:nvSpPr>
              <p:cNvPr id="59" name="Rectangle 59"/>
              <p:cNvSpPr>
                <a:spLocks noChangeArrowheads="1"/>
              </p:cNvSpPr>
              <p:nvPr/>
            </p:nvSpPr>
            <p:spPr bwMode="auto">
              <a:xfrm>
                <a:off x="144" y="3024"/>
                <a:ext cx="1440" cy="288"/>
              </a:xfrm>
              <a:prstGeom prst="rect">
                <a:avLst/>
              </a:prstGeom>
              <a:solidFill>
                <a:srgbClr val="006B61"/>
              </a:solidFill>
              <a:ln w="9525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60" name="Rectangle 60"/>
              <p:cNvSpPr>
                <a:spLocks noChangeArrowheads="1"/>
              </p:cNvSpPr>
              <p:nvPr/>
            </p:nvSpPr>
            <p:spPr bwMode="auto">
              <a:xfrm>
                <a:off x="192" y="3072"/>
                <a:ext cx="1440" cy="288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61" name="Rectangle 61"/>
              <p:cNvSpPr>
                <a:spLocks noChangeArrowheads="1"/>
              </p:cNvSpPr>
              <p:nvPr/>
            </p:nvSpPr>
            <p:spPr bwMode="auto">
              <a:xfrm>
                <a:off x="144" y="1872"/>
                <a:ext cx="1680" cy="960"/>
              </a:xfrm>
              <a:prstGeom prst="rect">
                <a:avLst/>
              </a:prstGeom>
              <a:solidFill>
                <a:srgbClr val="006B61"/>
              </a:solidFill>
              <a:ln w="9525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62" name="Rectangle 62"/>
              <p:cNvSpPr>
                <a:spLocks noChangeArrowheads="1"/>
              </p:cNvSpPr>
              <p:nvPr/>
            </p:nvSpPr>
            <p:spPr bwMode="auto">
              <a:xfrm>
                <a:off x="192" y="1920"/>
                <a:ext cx="1680" cy="960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63" name="Text Box 63"/>
              <p:cNvSpPr txBox="1">
                <a:spLocks noChangeArrowheads="1"/>
              </p:cNvSpPr>
              <p:nvPr/>
            </p:nvSpPr>
            <p:spPr bwMode="auto">
              <a:xfrm>
                <a:off x="213" y="1920"/>
                <a:ext cx="1685" cy="95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altLang="en-US">
                    <a:solidFill>
                      <a:prstClr val="black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Inventory and</a:t>
                </a:r>
              </a:p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altLang="en-US">
                    <a:solidFill>
                      <a:prstClr val="black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Accounts</a:t>
                </a:r>
              </a:p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altLang="en-US">
                    <a:solidFill>
                      <a:prstClr val="black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Receivable</a:t>
                </a:r>
              </a:p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altLang="en-US">
                    <a:solidFill>
                      <a:prstClr val="black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Management at B</a:t>
                </a:r>
              </a:p>
            </p:txBody>
          </p:sp>
          <p:sp>
            <p:nvSpPr>
              <p:cNvPr id="64" name="Rectangle 64"/>
              <p:cNvSpPr>
                <a:spLocks noChangeArrowheads="1"/>
              </p:cNvSpPr>
              <p:nvPr/>
            </p:nvSpPr>
            <p:spPr bwMode="auto">
              <a:xfrm>
                <a:off x="144" y="960"/>
                <a:ext cx="1296" cy="720"/>
              </a:xfrm>
              <a:prstGeom prst="rect">
                <a:avLst/>
              </a:prstGeom>
              <a:solidFill>
                <a:srgbClr val="006B61"/>
              </a:solidFill>
              <a:ln w="9525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65" name="Rectangle 65"/>
              <p:cNvSpPr>
                <a:spLocks noChangeArrowheads="1"/>
              </p:cNvSpPr>
              <p:nvPr/>
            </p:nvSpPr>
            <p:spPr bwMode="auto">
              <a:xfrm>
                <a:off x="192" y="1008"/>
                <a:ext cx="1296" cy="720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66" name="Text Box 66"/>
              <p:cNvSpPr txBox="1">
                <a:spLocks noChangeArrowheads="1"/>
              </p:cNvSpPr>
              <p:nvPr/>
            </p:nvSpPr>
            <p:spPr bwMode="auto">
              <a:xfrm>
                <a:off x="192" y="1008"/>
                <a:ext cx="1296" cy="73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altLang="en-US">
                    <a:solidFill>
                      <a:prstClr val="black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Cash</a:t>
                </a:r>
              </a:p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altLang="en-US">
                    <a:solidFill>
                      <a:prstClr val="black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Management</a:t>
                </a:r>
              </a:p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altLang="en-US">
                    <a:solidFill>
                      <a:prstClr val="black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at B</a:t>
                </a:r>
              </a:p>
            </p:txBody>
          </p:sp>
          <p:sp>
            <p:nvSpPr>
              <p:cNvPr id="67" name="Text Box 67"/>
              <p:cNvSpPr txBox="1">
                <a:spLocks noChangeArrowheads="1"/>
              </p:cNvSpPr>
              <p:nvPr/>
            </p:nvSpPr>
            <p:spPr bwMode="auto">
              <a:xfrm>
                <a:off x="235" y="3072"/>
                <a:ext cx="1394" cy="29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altLang="en-US">
                    <a:solidFill>
                      <a:prstClr val="black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Financing at B</a:t>
                </a:r>
              </a:p>
            </p:txBody>
          </p:sp>
          <p:sp>
            <p:nvSpPr>
              <p:cNvPr id="68" name="Line 68"/>
              <p:cNvSpPr>
                <a:spLocks noChangeShapeType="1"/>
              </p:cNvSpPr>
              <p:nvPr/>
            </p:nvSpPr>
            <p:spPr bwMode="auto">
              <a:xfrm flipH="1">
                <a:off x="1488" y="1392"/>
                <a:ext cx="816" cy="0"/>
              </a:xfrm>
              <a:prstGeom prst="line">
                <a:avLst/>
              </a:prstGeom>
              <a:noFill/>
              <a:ln w="38100">
                <a:solidFill>
                  <a:srgbClr val="006B61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69" name="Line 69"/>
              <p:cNvSpPr>
                <a:spLocks noChangeShapeType="1"/>
              </p:cNvSpPr>
              <p:nvPr/>
            </p:nvSpPr>
            <p:spPr bwMode="auto">
              <a:xfrm>
                <a:off x="2448" y="1776"/>
                <a:ext cx="0" cy="672"/>
              </a:xfrm>
              <a:prstGeom prst="line">
                <a:avLst/>
              </a:prstGeom>
              <a:noFill/>
              <a:ln w="38100">
                <a:solidFill>
                  <a:srgbClr val="006B6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70" name="Line 70"/>
              <p:cNvSpPr>
                <a:spLocks noChangeShapeType="1"/>
              </p:cNvSpPr>
              <p:nvPr/>
            </p:nvSpPr>
            <p:spPr bwMode="auto">
              <a:xfrm>
                <a:off x="2592" y="1776"/>
                <a:ext cx="0" cy="1440"/>
              </a:xfrm>
              <a:prstGeom prst="line">
                <a:avLst/>
              </a:prstGeom>
              <a:noFill/>
              <a:ln w="38100">
                <a:solidFill>
                  <a:srgbClr val="006B6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71" name="Line 71"/>
              <p:cNvSpPr>
                <a:spLocks noChangeShapeType="1"/>
              </p:cNvSpPr>
              <p:nvPr/>
            </p:nvSpPr>
            <p:spPr bwMode="auto">
              <a:xfrm>
                <a:off x="2736" y="1776"/>
                <a:ext cx="0" cy="2016"/>
              </a:xfrm>
              <a:prstGeom prst="line">
                <a:avLst/>
              </a:prstGeom>
              <a:noFill/>
              <a:ln w="38100">
                <a:solidFill>
                  <a:srgbClr val="006B6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72" name="Line 72"/>
              <p:cNvSpPr>
                <a:spLocks noChangeShapeType="1"/>
              </p:cNvSpPr>
              <p:nvPr/>
            </p:nvSpPr>
            <p:spPr bwMode="auto">
              <a:xfrm flipH="1">
                <a:off x="1872" y="2448"/>
                <a:ext cx="576" cy="0"/>
              </a:xfrm>
              <a:prstGeom prst="line">
                <a:avLst/>
              </a:prstGeom>
              <a:noFill/>
              <a:ln w="38100">
                <a:solidFill>
                  <a:srgbClr val="006B61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73" name="Line 73"/>
              <p:cNvSpPr>
                <a:spLocks noChangeShapeType="1"/>
              </p:cNvSpPr>
              <p:nvPr/>
            </p:nvSpPr>
            <p:spPr bwMode="auto">
              <a:xfrm flipH="1">
                <a:off x="1632" y="3216"/>
                <a:ext cx="960" cy="0"/>
              </a:xfrm>
              <a:prstGeom prst="line">
                <a:avLst/>
              </a:prstGeom>
              <a:noFill/>
              <a:ln w="38100">
                <a:solidFill>
                  <a:srgbClr val="006B61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74" name="Line 74"/>
              <p:cNvSpPr>
                <a:spLocks noChangeShapeType="1"/>
              </p:cNvSpPr>
              <p:nvPr/>
            </p:nvSpPr>
            <p:spPr bwMode="auto">
              <a:xfrm flipH="1">
                <a:off x="2208" y="3792"/>
                <a:ext cx="528" cy="0"/>
              </a:xfrm>
              <a:prstGeom prst="line">
                <a:avLst/>
              </a:prstGeom>
              <a:noFill/>
              <a:ln w="38100">
                <a:solidFill>
                  <a:srgbClr val="006B61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</p:grpSp>
      <p:sp>
        <p:nvSpPr>
          <p:cNvPr id="94" name="TextBox 93">
            <a:extLst>
              <a:ext uri="{FF2B5EF4-FFF2-40B4-BE49-F238E27FC236}">
                <a16:creationId xmlns:a16="http://schemas.microsoft.com/office/drawing/2014/main" id="{6E65E840-DBDB-4C37-99DC-D79B6D77F01E}"/>
              </a:ext>
            </a:extLst>
          </p:cNvPr>
          <p:cNvSpPr txBox="1"/>
          <p:nvPr/>
        </p:nvSpPr>
        <p:spPr>
          <a:xfrm>
            <a:off x="6581163" y="5360377"/>
            <a:ext cx="457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rgbClr val="FF0000"/>
                </a:solidFill>
              </a:rPr>
              <a:t>(Madura &amp; Fox 2011)</a:t>
            </a:r>
            <a:br>
              <a:rPr lang="en-GB" sz="1800" b="1" dirty="0">
                <a:solidFill>
                  <a:srgbClr val="FF0000"/>
                </a:solidFill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815413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339" y="465358"/>
            <a:ext cx="8183461" cy="531883"/>
          </a:xfrm>
        </p:spPr>
        <p:txBody>
          <a:bodyPr/>
          <a:lstStyle/>
          <a:p>
            <a:r>
              <a:rPr lang="en-GB" sz="1500" b="1" dirty="0"/>
              <a:t>Decentralised Multinational Financial Management for an MNC with Two Subsidiaries, A and B </a:t>
            </a:r>
            <a:endParaRPr lang="en-GB" sz="1350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5900" y="1592796"/>
            <a:ext cx="6172200" cy="2937774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8CD651D-A3A2-4BCA-8AB4-20B245763265}" type="datetime1">
              <a:rPr lang="en-GB" altLang="en-US" smtClean="0">
                <a:solidFill>
                  <a:prstClr val="black">
                    <a:tint val="75000"/>
                  </a:prstClr>
                </a:solidFill>
                <a:latin typeface="Myriad Pro"/>
              </a:rPr>
              <a:t>12/09/2022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550E941-99E4-4403-A917-B30FF69A9617}" type="slidenum">
              <a:rPr lang="en-GB" altLang="en-US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16</a:t>
            </a:fld>
            <a:endParaRPr lang="en-GB" altLang="en-US">
              <a:cs typeface="Arial" panose="020B0604020202020204" pitchFamily="34" charset="0"/>
            </a:endParaRPr>
          </a:p>
        </p:txBody>
      </p:sp>
      <p:grpSp>
        <p:nvGrpSpPr>
          <p:cNvPr id="6" name="Group 1078"/>
          <p:cNvGrpSpPr>
            <a:grpSpLocks/>
          </p:cNvGrpSpPr>
          <p:nvPr/>
        </p:nvGrpSpPr>
        <p:grpSpPr bwMode="auto">
          <a:xfrm>
            <a:off x="1222375" y="1382043"/>
            <a:ext cx="6515100" cy="3732609"/>
            <a:chOff x="144" y="960"/>
            <a:chExt cx="5472" cy="3135"/>
          </a:xfrm>
        </p:grpSpPr>
        <p:grpSp>
          <p:nvGrpSpPr>
            <p:cNvPr id="7" name="Group 1073"/>
            <p:cNvGrpSpPr>
              <a:grpSpLocks/>
            </p:cNvGrpSpPr>
            <p:nvPr/>
          </p:nvGrpSpPr>
          <p:grpSpPr bwMode="auto">
            <a:xfrm>
              <a:off x="1728" y="960"/>
              <a:ext cx="1104" cy="824"/>
              <a:chOff x="2304" y="960"/>
              <a:chExt cx="1104" cy="824"/>
            </a:xfrm>
          </p:grpSpPr>
          <p:sp>
            <p:nvSpPr>
              <p:cNvPr id="50" name="Rectangle 1029"/>
              <p:cNvSpPr>
                <a:spLocks noChangeArrowheads="1"/>
              </p:cNvSpPr>
              <p:nvPr/>
            </p:nvSpPr>
            <p:spPr bwMode="auto">
              <a:xfrm>
                <a:off x="2304" y="960"/>
                <a:ext cx="1056" cy="720"/>
              </a:xfrm>
              <a:prstGeom prst="rect">
                <a:avLst/>
              </a:prstGeom>
              <a:solidFill>
                <a:srgbClr val="006B61"/>
              </a:solidFill>
              <a:ln w="9525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51" name="Rectangle 1030"/>
              <p:cNvSpPr>
                <a:spLocks noChangeArrowheads="1"/>
              </p:cNvSpPr>
              <p:nvPr/>
            </p:nvSpPr>
            <p:spPr bwMode="auto">
              <a:xfrm>
                <a:off x="2352" y="1008"/>
                <a:ext cx="1056" cy="720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52" name="Text Box 1031"/>
              <p:cNvSpPr txBox="1">
                <a:spLocks noChangeArrowheads="1"/>
              </p:cNvSpPr>
              <p:nvPr/>
            </p:nvSpPr>
            <p:spPr bwMode="auto">
              <a:xfrm>
                <a:off x="2352" y="1008"/>
                <a:ext cx="1056" cy="77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altLang="en-US" dirty="0">
                    <a:solidFill>
                      <a:prstClr val="black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Financial</a:t>
                </a:r>
              </a:p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altLang="en-US" dirty="0">
                    <a:solidFill>
                      <a:prstClr val="black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Managers</a:t>
                </a:r>
              </a:p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altLang="en-US" dirty="0">
                    <a:solidFill>
                      <a:prstClr val="black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of A</a:t>
                </a:r>
              </a:p>
            </p:txBody>
          </p:sp>
        </p:grpSp>
        <p:sp>
          <p:nvSpPr>
            <p:cNvPr id="8" name="Rectangle 1033"/>
            <p:cNvSpPr>
              <a:spLocks noChangeArrowheads="1"/>
            </p:cNvSpPr>
            <p:nvPr/>
          </p:nvSpPr>
          <p:spPr bwMode="auto">
            <a:xfrm>
              <a:off x="144" y="3504"/>
              <a:ext cx="2016" cy="480"/>
            </a:xfrm>
            <a:prstGeom prst="rect">
              <a:avLst/>
            </a:prstGeom>
            <a:solidFill>
              <a:srgbClr val="006B61"/>
            </a:solidFill>
            <a:ln w="9525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" name="Rectangle 1034"/>
            <p:cNvSpPr>
              <a:spLocks noChangeArrowheads="1"/>
            </p:cNvSpPr>
            <p:nvPr/>
          </p:nvSpPr>
          <p:spPr bwMode="auto">
            <a:xfrm>
              <a:off x="192" y="3552"/>
              <a:ext cx="2016" cy="48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0" name="Text Box 1035"/>
            <p:cNvSpPr txBox="1">
              <a:spLocks noChangeArrowheads="1"/>
            </p:cNvSpPr>
            <p:nvPr/>
          </p:nvSpPr>
          <p:spPr bwMode="auto">
            <a:xfrm>
              <a:off x="192" y="3552"/>
              <a:ext cx="2025" cy="54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Capital Expenditures</a:t>
              </a:r>
            </a:p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at A</a:t>
              </a:r>
            </a:p>
          </p:txBody>
        </p:sp>
        <p:sp>
          <p:nvSpPr>
            <p:cNvPr id="11" name="Rectangle 1036"/>
            <p:cNvSpPr>
              <a:spLocks noChangeArrowheads="1"/>
            </p:cNvSpPr>
            <p:nvPr/>
          </p:nvSpPr>
          <p:spPr bwMode="auto">
            <a:xfrm>
              <a:off x="144" y="3024"/>
              <a:ext cx="1440" cy="288"/>
            </a:xfrm>
            <a:prstGeom prst="rect">
              <a:avLst/>
            </a:prstGeom>
            <a:solidFill>
              <a:srgbClr val="006B61"/>
            </a:solidFill>
            <a:ln w="9525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" name="Rectangle 1037"/>
            <p:cNvSpPr>
              <a:spLocks noChangeArrowheads="1"/>
            </p:cNvSpPr>
            <p:nvPr/>
          </p:nvSpPr>
          <p:spPr bwMode="auto">
            <a:xfrm>
              <a:off x="192" y="3072"/>
              <a:ext cx="1440" cy="288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" name="Rectangle 1038"/>
            <p:cNvSpPr>
              <a:spLocks noChangeArrowheads="1"/>
            </p:cNvSpPr>
            <p:nvPr/>
          </p:nvSpPr>
          <p:spPr bwMode="auto">
            <a:xfrm>
              <a:off x="144" y="1872"/>
              <a:ext cx="1680" cy="960"/>
            </a:xfrm>
            <a:prstGeom prst="rect">
              <a:avLst/>
            </a:prstGeom>
            <a:solidFill>
              <a:srgbClr val="006B61"/>
            </a:solidFill>
            <a:ln w="9525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" name="Rectangle 1039"/>
            <p:cNvSpPr>
              <a:spLocks noChangeArrowheads="1"/>
            </p:cNvSpPr>
            <p:nvPr/>
          </p:nvSpPr>
          <p:spPr bwMode="auto">
            <a:xfrm>
              <a:off x="192" y="1920"/>
              <a:ext cx="1680" cy="96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5" name="Text Box 1040"/>
            <p:cNvSpPr txBox="1">
              <a:spLocks noChangeArrowheads="1"/>
            </p:cNvSpPr>
            <p:nvPr/>
          </p:nvSpPr>
          <p:spPr bwMode="auto">
            <a:xfrm>
              <a:off x="192" y="1920"/>
              <a:ext cx="1674" cy="100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Inventory and</a:t>
              </a:r>
            </a:p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Accounts</a:t>
              </a:r>
            </a:p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Receivable</a:t>
              </a:r>
            </a:p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Management at A</a:t>
              </a:r>
            </a:p>
          </p:txBody>
        </p:sp>
        <p:sp>
          <p:nvSpPr>
            <p:cNvPr id="16" name="Rectangle 1041"/>
            <p:cNvSpPr>
              <a:spLocks noChangeArrowheads="1"/>
            </p:cNvSpPr>
            <p:nvPr/>
          </p:nvSpPr>
          <p:spPr bwMode="auto">
            <a:xfrm>
              <a:off x="144" y="960"/>
              <a:ext cx="1296" cy="720"/>
            </a:xfrm>
            <a:prstGeom prst="rect">
              <a:avLst/>
            </a:prstGeom>
            <a:solidFill>
              <a:srgbClr val="006B61"/>
            </a:solidFill>
            <a:ln w="9525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7" name="Rectangle 1042"/>
            <p:cNvSpPr>
              <a:spLocks noChangeArrowheads="1"/>
            </p:cNvSpPr>
            <p:nvPr/>
          </p:nvSpPr>
          <p:spPr bwMode="auto">
            <a:xfrm>
              <a:off x="192" y="1008"/>
              <a:ext cx="1296" cy="72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8" name="Text Box 1043"/>
            <p:cNvSpPr txBox="1">
              <a:spLocks noChangeArrowheads="1"/>
            </p:cNvSpPr>
            <p:nvPr/>
          </p:nvSpPr>
          <p:spPr bwMode="auto">
            <a:xfrm>
              <a:off x="192" y="1008"/>
              <a:ext cx="1296" cy="77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Cash</a:t>
              </a:r>
            </a:p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Management</a:t>
              </a:r>
            </a:p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at A</a:t>
              </a:r>
            </a:p>
          </p:txBody>
        </p:sp>
        <p:sp>
          <p:nvSpPr>
            <p:cNvPr id="19" name="Text Box 1044"/>
            <p:cNvSpPr txBox="1">
              <a:spLocks noChangeArrowheads="1"/>
            </p:cNvSpPr>
            <p:nvPr/>
          </p:nvSpPr>
          <p:spPr bwMode="auto">
            <a:xfrm>
              <a:off x="192" y="3072"/>
              <a:ext cx="1383" cy="3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Financing at A</a:t>
              </a:r>
            </a:p>
          </p:txBody>
        </p:sp>
        <p:sp>
          <p:nvSpPr>
            <p:cNvPr id="20" name="Line 1045"/>
            <p:cNvSpPr>
              <a:spLocks noChangeShapeType="1"/>
            </p:cNvSpPr>
            <p:nvPr/>
          </p:nvSpPr>
          <p:spPr bwMode="auto">
            <a:xfrm flipH="1">
              <a:off x="1488" y="1392"/>
              <a:ext cx="288" cy="0"/>
            </a:xfrm>
            <a:prstGeom prst="line">
              <a:avLst/>
            </a:prstGeom>
            <a:noFill/>
            <a:ln w="38100">
              <a:solidFill>
                <a:srgbClr val="006B6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1" name="Line 1046"/>
            <p:cNvSpPr>
              <a:spLocks noChangeShapeType="1"/>
            </p:cNvSpPr>
            <p:nvPr/>
          </p:nvSpPr>
          <p:spPr bwMode="auto">
            <a:xfrm>
              <a:off x="2448" y="1728"/>
              <a:ext cx="0" cy="720"/>
            </a:xfrm>
            <a:prstGeom prst="line">
              <a:avLst/>
            </a:prstGeom>
            <a:noFill/>
            <a:ln w="38100">
              <a:solidFill>
                <a:srgbClr val="006B6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2" name="Line 1047"/>
            <p:cNvSpPr>
              <a:spLocks noChangeShapeType="1"/>
            </p:cNvSpPr>
            <p:nvPr/>
          </p:nvSpPr>
          <p:spPr bwMode="auto">
            <a:xfrm>
              <a:off x="2592" y="1728"/>
              <a:ext cx="0" cy="1488"/>
            </a:xfrm>
            <a:prstGeom prst="line">
              <a:avLst/>
            </a:prstGeom>
            <a:noFill/>
            <a:ln w="38100">
              <a:solidFill>
                <a:srgbClr val="006B6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3" name="Line 1048"/>
            <p:cNvSpPr>
              <a:spLocks noChangeShapeType="1"/>
            </p:cNvSpPr>
            <p:nvPr/>
          </p:nvSpPr>
          <p:spPr bwMode="auto">
            <a:xfrm>
              <a:off x="2736" y="1728"/>
              <a:ext cx="0" cy="2064"/>
            </a:xfrm>
            <a:prstGeom prst="line">
              <a:avLst/>
            </a:prstGeom>
            <a:noFill/>
            <a:ln w="38100">
              <a:solidFill>
                <a:srgbClr val="006B6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4" name="Line 1049"/>
            <p:cNvSpPr>
              <a:spLocks noChangeShapeType="1"/>
            </p:cNvSpPr>
            <p:nvPr/>
          </p:nvSpPr>
          <p:spPr bwMode="auto">
            <a:xfrm flipH="1">
              <a:off x="1872" y="2448"/>
              <a:ext cx="576" cy="0"/>
            </a:xfrm>
            <a:prstGeom prst="line">
              <a:avLst/>
            </a:prstGeom>
            <a:noFill/>
            <a:ln w="38100">
              <a:solidFill>
                <a:srgbClr val="006B6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" name="Line 1050"/>
            <p:cNvSpPr>
              <a:spLocks noChangeShapeType="1"/>
            </p:cNvSpPr>
            <p:nvPr/>
          </p:nvSpPr>
          <p:spPr bwMode="auto">
            <a:xfrm flipH="1">
              <a:off x="1632" y="3216"/>
              <a:ext cx="960" cy="0"/>
            </a:xfrm>
            <a:prstGeom prst="line">
              <a:avLst/>
            </a:prstGeom>
            <a:noFill/>
            <a:ln w="38100">
              <a:solidFill>
                <a:srgbClr val="006B6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6" name="Line 1051"/>
            <p:cNvSpPr>
              <a:spLocks noChangeShapeType="1"/>
            </p:cNvSpPr>
            <p:nvPr/>
          </p:nvSpPr>
          <p:spPr bwMode="auto">
            <a:xfrm flipH="1">
              <a:off x="2208" y="3792"/>
              <a:ext cx="528" cy="0"/>
            </a:xfrm>
            <a:prstGeom prst="line">
              <a:avLst/>
            </a:prstGeom>
            <a:noFill/>
            <a:ln w="38100">
              <a:solidFill>
                <a:srgbClr val="006B6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7" name="Rectangle 1053"/>
            <p:cNvSpPr>
              <a:spLocks noChangeArrowheads="1"/>
            </p:cNvSpPr>
            <p:nvPr/>
          </p:nvSpPr>
          <p:spPr bwMode="auto">
            <a:xfrm flipH="1">
              <a:off x="3600" y="3504"/>
              <a:ext cx="2016" cy="480"/>
            </a:xfrm>
            <a:prstGeom prst="rect">
              <a:avLst/>
            </a:prstGeom>
            <a:solidFill>
              <a:srgbClr val="006B61"/>
            </a:solidFill>
            <a:ln w="9525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8" name="Rectangle 1054"/>
            <p:cNvSpPr>
              <a:spLocks noChangeArrowheads="1"/>
            </p:cNvSpPr>
            <p:nvPr/>
          </p:nvSpPr>
          <p:spPr bwMode="auto">
            <a:xfrm flipH="1">
              <a:off x="3552" y="3552"/>
              <a:ext cx="2016" cy="48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9" name="Text Box 1055"/>
            <p:cNvSpPr txBox="1">
              <a:spLocks noChangeArrowheads="1"/>
            </p:cNvSpPr>
            <p:nvPr/>
          </p:nvSpPr>
          <p:spPr bwMode="auto">
            <a:xfrm flipH="1">
              <a:off x="3543" y="3552"/>
              <a:ext cx="2025" cy="54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Capital Expenditures</a:t>
              </a:r>
            </a:p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at B</a:t>
              </a:r>
            </a:p>
          </p:txBody>
        </p:sp>
        <p:sp>
          <p:nvSpPr>
            <p:cNvPr id="30" name="Rectangle 1056"/>
            <p:cNvSpPr>
              <a:spLocks noChangeArrowheads="1"/>
            </p:cNvSpPr>
            <p:nvPr/>
          </p:nvSpPr>
          <p:spPr bwMode="auto">
            <a:xfrm flipH="1">
              <a:off x="4176" y="3024"/>
              <a:ext cx="1440" cy="288"/>
            </a:xfrm>
            <a:prstGeom prst="rect">
              <a:avLst/>
            </a:prstGeom>
            <a:solidFill>
              <a:srgbClr val="006B61"/>
            </a:solidFill>
            <a:ln w="9525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1" name="Rectangle 1057"/>
            <p:cNvSpPr>
              <a:spLocks noChangeArrowheads="1"/>
            </p:cNvSpPr>
            <p:nvPr/>
          </p:nvSpPr>
          <p:spPr bwMode="auto">
            <a:xfrm flipH="1">
              <a:off x="4128" y="3072"/>
              <a:ext cx="1440" cy="288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2" name="Rectangle 1058"/>
            <p:cNvSpPr>
              <a:spLocks noChangeArrowheads="1"/>
            </p:cNvSpPr>
            <p:nvPr/>
          </p:nvSpPr>
          <p:spPr bwMode="auto">
            <a:xfrm flipH="1">
              <a:off x="3936" y="1872"/>
              <a:ext cx="1680" cy="960"/>
            </a:xfrm>
            <a:prstGeom prst="rect">
              <a:avLst/>
            </a:prstGeom>
            <a:solidFill>
              <a:srgbClr val="006B61"/>
            </a:solidFill>
            <a:ln w="9525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3" name="Rectangle 1059"/>
            <p:cNvSpPr>
              <a:spLocks noChangeArrowheads="1"/>
            </p:cNvSpPr>
            <p:nvPr/>
          </p:nvSpPr>
          <p:spPr bwMode="auto">
            <a:xfrm flipH="1">
              <a:off x="3888" y="1920"/>
              <a:ext cx="1680" cy="96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4" name="Text Box 1060"/>
            <p:cNvSpPr txBox="1">
              <a:spLocks noChangeArrowheads="1"/>
            </p:cNvSpPr>
            <p:nvPr/>
          </p:nvSpPr>
          <p:spPr bwMode="auto">
            <a:xfrm flipH="1">
              <a:off x="3862" y="1920"/>
              <a:ext cx="1685" cy="100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Inventory and</a:t>
              </a:r>
            </a:p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Accounts</a:t>
              </a:r>
            </a:p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Receivable</a:t>
              </a:r>
            </a:p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Management at B</a:t>
              </a:r>
            </a:p>
          </p:txBody>
        </p:sp>
        <p:sp>
          <p:nvSpPr>
            <p:cNvPr id="35" name="Rectangle 1061"/>
            <p:cNvSpPr>
              <a:spLocks noChangeArrowheads="1"/>
            </p:cNvSpPr>
            <p:nvPr/>
          </p:nvSpPr>
          <p:spPr bwMode="auto">
            <a:xfrm flipH="1">
              <a:off x="4320" y="960"/>
              <a:ext cx="1296" cy="720"/>
            </a:xfrm>
            <a:prstGeom prst="rect">
              <a:avLst/>
            </a:prstGeom>
            <a:solidFill>
              <a:srgbClr val="006B61"/>
            </a:solidFill>
            <a:ln w="9525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6" name="Rectangle 1062"/>
            <p:cNvSpPr>
              <a:spLocks noChangeArrowheads="1"/>
            </p:cNvSpPr>
            <p:nvPr/>
          </p:nvSpPr>
          <p:spPr bwMode="auto">
            <a:xfrm flipH="1">
              <a:off x="4272" y="1008"/>
              <a:ext cx="1296" cy="72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7" name="Text Box 1063"/>
            <p:cNvSpPr txBox="1">
              <a:spLocks noChangeArrowheads="1"/>
            </p:cNvSpPr>
            <p:nvPr/>
          </p:nvSpPr>
          <p:spPr bwMode="auto">
            <a:xfrm flipH="1">
              <a:off x="4272" y="1008"/>
              <a:ext cx="1296" cy="77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Cash</a:t>
              </a:r>
            </a:p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Management</a:t>
              </a:r>
            </a:p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at B</a:t>
              </a:r>
            </a:p>
          </p:txBody>
        </p:sp>
        <p:sp>
          <p:nvSpPr>
            <p:cNvPr id="38" name="Text Box 1064"/>
            <p:cNvSpPr txBox="1">
              <a:spLocks noChangeArrowheads="1"/>
            </p:cNvSpPr>
            <p:nvPr/>
          </p:nvSpPr>
          <p:spPr bwMode="auto">
            <a:xfrm flipH="1">
              <a:off x="4131" y="3072"/>
              <a:ext cx="1394" cy="3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Financing at B</a:t>
              </a:r>
            </a:p>
          </p:txBody>
        </p:sp>
        <p:sp>
          <p:nvSpPr>
            <p:cNvPr id="39" name="Line 1065"/>
            <p:cNvSpPr>
              <a:spLocks noChangeShapeType="1"/>
            </p:cNvSpPr>
            <p:nvPr/>
          </p:nvSpPr>
          <p:spPr bwMode="auto">
            <a:xfrm>
              <a:off x="4032" y="1392"/>
              <a:ext cx="240" cy="0"/>
            </a:xfrm>
            <a:prstGeom prst="line">
              <a:avLst/>
            </a:prstGeom>
            <a:noFill/>
            <a:ln w="38100">
              <a:solidFill>
                <a:srgbClr val="006B6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0" name="Line 1066"/>
            <p:cNvSpPr>
              <a:spLocks noChangeShapeType="1"/>
            </p:cNvSpPr>
            <p:nvPr/>
          </p:nvSpPr>
          <p:spPr bwMode="auto">
            <a:xfrm flipH="1">
              <a:off x="3312" y="1728"/>
              <a:ext cx="0" cy="720"/>
            </a:xfrm>
            <a:prstGeom prst="line">
              <a:avLst/>
            </a:prstGeom>
            <a:noFill/>
            <a:ln w="38100">
              <a:solidFill>
                <a:srgbClr val="006B6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1" name="Line 1067"/>
            <p:cNvSpPr>
              <a:spLocks noChangeShapeType="1"/>
            </p:cNvSpPr>
            <p:nvPr/>
          </p:nvSpPr>
          <p:spPr bwMode="auto">
            <a:xfrm flipH="1">
              <a:off x="3168" y="1728"/>
              <a:ext cx="0" cy="1488"/>
            </a:xfrm>
            <a:prstGeom prst="line">
              <a:avLst/>
            </a:prstGeom>
            <a:noFill/>
            <a:ln w="38100">
              <a:solidFill>
                <a:srgbClr val="006B6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2" name="Line 1068"/>
            <p:cNvSpPr>
              <a:spLocks noChangeShapeType="1"/>
            </p:cNvSpPr>
            <p:nvPr/>
          </p:nvSpPr>
          <p:spPr bwMode="auto">
            <a:xfrm flipH="1">
              <a:off x="3024" y="1728"/>
              <a:ext cx="0" cy="2064"/>
            </a:xfrm>
            <a:prstGeom prst="line">
              <a:avLst/>
            </a:prstGeom>
            <a:noFill/>
            <a:ln w="38100">
              <a:solidFill>
                <a:srgbClr val="006B6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3" name="Line 1069"/>
            <p:cNvSpPr>
              <a:spLocks noChangeShapeType="1"/>
            </p:cNvSpPr>
            <p:nvPr/>
          </p:nvSpPr>
          <p:spPr bwMode="auto">
            <a:xfrm>
              <a:off x="3312" y="2448"/>
              <a:ext cx="576" cy="0"/>
            </a:xfrm>
            <a:prstGeom prst="line">
              <a:avLst/>
            </a:prstGeom>
            <a:noFill/>
            <a:ln w="38100">
              <a:solidFill>
                <a:srgbClr val="006B6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4" name="Line 1070"/>
            <p:cNvSpPr>
              <a:spLocks noChangeShapeType="1"/>
            </p:cNvSpPr>
            <p:nvPr/>
          </p:nvSpPr>
          <p:spPr bwMode="auto">
            <a:xfrm>
              <a:off x="3168" y="3216"/>
              <a:ext cx="960" cy="0"/>
            </a:xfrm>
            <a:prstGeom prst="line">
              <a:avLst/>
            </a:prstGeom>
            <a:noFill/>
            <a:ln w="38100">
              <a:solidFill>
                <a:srgbClr val="006B6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5" name="Line 1071"/>
            <p:cNvSpPr>
              <a:spLocks noChangeShapeType="1"/>
            </p:cNvSpPr>
            <p:nvPr/>
          </p:nvSpPr>
          <p:spPr bwMode="auto">
            <a:xfrm>
              <a:off x="3024" y="3792"/>
              <a:ext cx="528" cy="0"/>
            </a:xfrm>
            <a:prstGeom prst="line">
              <a:avLst/>
            </a:prstGeom>
            <a:noFill/>
            <a:ln w="38100">
              <a:solidFill>
                <a:srgbClr val="006B6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grpSp>
          <p:nvGrpSpPr>
            <p:cNvPr id="46" name="Group 1074"/>
            <p:cNvGrpSpPr>
              <a:grpSpLocks/>
            </p:cNvGrpSpPr>
            <p:nvPr/>
          </p:nvGrpSpPr>
          <p:grpSpPr bwMode="auto">
            <a:xfrm flipH="1">
              <a:off x="2928" y="960"/>
              <a:ext cx="1104" cy="824"/>
              <a:chOff x="2304" y="960"/>
              <a:chExt cx="1104" cy="824"/>
            </a:xfrm>
          </p:grpSpPr>
          <p:sp>
            <p:nvSpPr>
              <p:cNvPr id="47" name="Rectangle 1075"/>
              <p:cNvSpPr>
                <a:spLocks noChangeArrowheads="1"/>
              </p:cNvSpPr>
              <p:nvPr/>
            </p:nvSpPr>
            <p:spPr bwMode="auto">
              <a:xfrm>
                <a:off x="2304" y="960"/>
                <a:ext cx="1056" cy="720"/>
              </a:xfrm>
              <a:prstGeom prst="rect">
                <a:avLst/>
              </a:prstGeom>
              <a:solidFill>
                <a:srgbClr val="006B61"/>
              </a:solidFill>
              <a:ln w="9525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48" name="Rectangle 1076"/>
              <p:cNvSpPr>
                <a:spLocks noChangeArrowheads="1"/>
              </p:cNvSpPr>
              <p:nvPr/>
            </p:nvSpPr>
            <p:spPr bwMode="auto">
              <a:xfrm>
                <a:off x="2352" y="1008"/>
                <a:ext cx="1056" cy="720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49" name="Text Box 1077"/>
              <p:cNvSpPr txBox="1">
                <a:spLocks noChangeArrowheads="1"/>
              </p:cNvSpPr>
              <p:nvPr/>
            </p:nvSpPr>
            <p:spPr bwMode="auto">
              <a:xfrm>
                <a:off x="2352" y="1008"/>
                <a:ext cx="1056" cy="77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altLang="en-US">
                    <a:solidFill>
                      <a:prstClr val="black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Financial</a:t>
                </a:r>
              </a:p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altLang="en-US">
                    <a:solidFill>
                      <a:prstClr val="black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Managers</a:t>
                </a:r>
              </a:p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altLang="en-US">
                    <a:solidFill>
                      <a:prstClr val="black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of B</a:t>
                </a:r>
              </a:p>
            </p:txBody>
          </p:sp>
        </p:grpSp>
      </p:grpSp>
      <p:sp>
        <p:nvSpPr>
          <p:cNvPr id="53" name="TextBox 52">
            <a:extLst>
              <a:ext uri="{FF2B5EF4-FFF2-40B4-BE49-F238E27FC236}">
                <a16:creationId xmlns:a16="http://schemas.microsoft.com/office/drawing/2014/main" id="{95335894-7355-4950-8B22-0094E405CDDD}"/>
              </a:ext>
            </a:extLst>
          </p:cNvPr>
          <p:cNvSpPr txBox="1"/>
          <p:nvPr/>
        </p:nvSpPr>
        <p:spPr>
          <a:xfrm>
            <a:off x="6581163" y="5360377"/>
            <a:ext cx="457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rgbClr val="FF0000"/>
                </a:solidFill>
              </a:rPr>
              <a:t>(Madura &amp; Fox 2011)</a:t>
            </a:r>
            <a:br>
              <a:rPr lang="en-GB" sz="1800" b="1" dirty="0">
                <a:solidFill>
                  <a:srgbClr val="FF0000"/>
                </a:solidFill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099465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5640" y="291441"/>
            <a:ext cx="6172200" cy="345785"/>
          </a:xfrm>
        </p:spPr>
        <p:txBody>
          <a:bodyPr/>
          <a:lstStyle/>
          <a:p>
            <a:r>
              <a:rPr lang="en-GB" sz="2400" b="1" dirty="0"/>
              <a:t>Impact of Management Control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E7EF1BD-F673-49D8-ADCE-094A0CF66AE0}" type="datetime1">
              <a:rPr lang="en-GB" altLang="en-US" smtClean="0">
                <a:solidFill>
                  <a:prstClr val="black">
                    <a:tint val="75000"/>
                  </a:prstClr>
                </a:solidFill>
                <a:latin typeface="Myriad Pro"/>
              </a:rPr>
              <a:t>12/09/2022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550E941-99E4-4403-A917-B30FF69A9617}" type="slidenum">
              <a:rPr lang="en-GB" altLang="en-US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17</a:t>
            </a:fld>
            <a:endParaRPr lang="en-GB" altLang="en-US">
              <a:cs typeface="Arial" panose="020B0604020202020204" pitchFamily="34" charset="0"/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idx="1"/>
          </p:nvPr>
        </p:nvSpPr>
        <p:spPr>
          <a:xfrm>
            <a:off x="310393" y="1409013"/>
            <a:ext cx="8607103" cy="3640167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sz="1350" dirty="0"/>
              <a:t>Some MNCs attempt to strike a balance - they allow subsidiary managers to make the key decisions for their respective operations, but the decisions are monitored by the parent’s management.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altLang="en-US" sz="1350" dirty="0"/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1350" dirty="0"/>
              <a:t>Electronic networks make it easier for the parent to monitor the actions and performance of foreign subsidiaries.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altLang="en-US" sz="1350" dirty="0"/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1350" dirty="0"/>
              <a:t>For example, corporate intranet or internet email facilitates communication. Financial reports and other documents can be sent electronically too.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altLang="en-US" sz="1350" dirty="0"/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1350" dirty="0"/>
              <a:t>Various forms of corporate control can reduce agency costs.</a:t>
            </a:r>
          </a:p>
          <a:p>
            <a:pPr lvl="1">
              <a:spcBef>
                <a:spcPct val="15000"/>
              </a:spcBef>
            </a:pPr>
            <a:r>
              <a:rPr lang="en-US" altLang="en-US" sz="1350" dirty="0"/>
              <a:t>Stock compensation for board members and executives.</a:t>
            </a:r>
          </a:p>
          <a:p>
            <a:pPr lvl="1">
              <a:spcBef>
                <a:spcPct val="15000"/>
              </a:spcBef>
            </a:pPr>
            <a:r>
              <a:rPr lang="en-US" altLang="en-US" sz="1350" dirty="0"/>
              <a:t>The threat of a hostile takeover.</a:t>
            </a:r>
          </a:p>
          <a:p>
            <a:pPr lvl="1">
              <a:spcBef>
                <a:spcPct val="15000"/>
              </a:spcBef>
            </a:pPr>
            <a:r>
              <a:rPr lang="en-US" altLang="en-US" sz="1350" dirty="0"/>
              <a:t>Monitoring and intervention by large shareholders.</a:t>
            </a:r>
          </a:p>
          <a:p>
            <a:pPr marL="0" indent="0">
              <a:buNone/>
            </a:pPr>
            <a:endParaRPr lang="en-US" altLang="en-US" sz="135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6769F2A-EA35-4D76-B40F-F3240F9041D9}"/>
              </a:ext>
            </a:extLst>
          </p:cNvPr>
          <p:cNvSpPr txBox="1"/>
          <p:nvPr/>
        </p:nvSpPr>
        <p:spPr>
          <a:xfrm>
            <a:off x="6581163" y="5360377"/>
            <a:ext cx="457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rgbClr val="FF0000"/>
                </a:solidFill>
              </a:rPr>
              <a:t>(Madura &amp; Fox 2011)</a:t>
            </a:r>
            <a:br>
              <a:rPr lang="en-GB" sz="1800" b="1" dirty="0">
                <a:solidFill>
                  <a:srgbClr val="FF0000"/>
                </a:solidFill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973675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7504" y="321724"/>
            <a:ext cx="8221211" cy="529568"/>
          </a:xfrm>
        </p:spPr>
        <p:txBody>
          <a:bodyPr/>
          <a:lstStyle/>
          <a:p>
            <a:r>
              <a:rPr lang="en-GB" sz="3200" b="1" dirty="0"/>
              <a:t>Constraints Interfering with MNCs’ Goal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5618" y="1605528"/>
            <a:ext cx="8221210" cy="2937774"/>
          </a:xfrm>
        </p:spPr>
        <p:txBody>
          <a:bodyPr/>
          <a:lstStyle/>
          <a:p>
            <a:pPr marL="0" indent="0">
              <a:buNone/>
            </a:pPr>
            <a:r>
              <a:rPr lang="en-US" altLang="en-US" dirty="0"/>
              <a:t>As MNC managers attempt to maximize their firm’s value, they may be confronted with various constraints.</a:t>
            </a:r>
          </a:p>
          <a:p>
            <a:pPr marL="0" indent="0">
              <a:buNone/>
            </a:pPr>
            <a:endParaRPr lang="en-US" altLang="en-US" dirty="0"/>
          </a:p>
          <a:p>
            <a:pPr lvl="1"/>
            <a:r>
              <a:rPr lang="en-US" altLang="en-US" dirty="0"/>
              <a:t>Environmental constraints.</a:t>
            </a:r>
          </a:p>
          <a:p>
            <a:pPr lvl="1"/>
            <a:r>
              <a:rPr lang="en-US" altLang="en-US" dirty="0"/>
              <a:t>Regulatory constraints.</a:t>
            </a:r>
          </a:p>
          <a:p>
            <a:pPr lvl="1"/>
            <a:r>
              <a:rPr lang="en-US" altLang="en-US" dirty="0"/>
              <a:t>Ethical constraints.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3DDFCF0-D88C-4DF3-9D21-2785CBE2E4A0}" type="datetime1">
              <a:rPr lang="en-GB" altLang="en-US" smtClean="0">
                <a:solidFill>
                  <a:prstClr val="black">
                    <a:tint val="75000"/>
                  </a:prstClr>
                </a:solidFill>
                <a:latin typeface="Myriad Pro"/>
              </a:rPr>
              <a:t>12/09/2022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550E941-99E4-4403-A917-B30FF69A9617}" type="slidenum">
              <a:rPr lang="en-GB" altLang="en-US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18</a:t>
            </a:fld>
            <a:endParaRPr lang="en-GB" altLang="en-US"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AFD6328-8C1E-4263-9590-4E138D22006E}"/>
              </a:ext>
            </a:extLst>
          </p:cNvPr>
          <p:cNvSpPr txBox="1"/>
          <p:nvPr/>
        </p:nvSpPr>
        <p:spPr>
          <a:xfrm>
            <a:off x="6581163" y="5360377"/>
            <a:ext cx="457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rgbClr val="FF0000"/>
                </a:solidFill>
              </a:rPr>
              <a:t>(Madura &amp; Fox 2011)</a:t>
            </a:r>
            <a:br>
              <a:rPr lang="en-GB" sz="1800" b="1" dirty="0">
                <a:solidFill>
                  <a:srgbClr val="FF0000"/>
                </a:solidFill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892899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123AA-8816-47BA-91FB-55FD537F7E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Other Important International Players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0FF82D-E3F7-4925-B32B-BB855EAF9F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b="1" dirty="0">
                <a:solidFill>
                  <a:srgbClr val="0070C0"/>
                </a:solidFill>
              </a:rPr>
              <a:t>International Banks </a:t>
            </a:r>
          </a:p>
          <a:p>
            <a:endParaRPr lang="en-GB" dirty="0"/>
          </a:p>
          <a:p>
            <a:r>
              <a:rPr lang="en-GB" dirty="0"/>
              <a:t>Citibank</a:t>
            </a:r>
          </a:p>
          <a:p>
            <a:r>
              <a:rPr lang="en-GB" dirty="0"/>
              <a:t>Blackrock</a:t>
            </a:r>
          </a:p>
          <a:p>
            <a:r>
              <a:rPr lang="en-GB" dirty="0"/>
              <a:t>Barclays Global Investors (BGI)</a:t>
            </a:r>
          </a:p>
          <a:p>
            <a:r>
              <a:rPr lang="en-GB" dirty="0"/>
              <a:t>Wells Fargo</a:t>
            </a:r>
          </a:p>
          <a:p>
            <a:r>
              <a:rPr lang="en-GB" dirty="0"/>
              <a:t>Nikko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D726A9-0EAF-41F0-B884-D797726A72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142D0-6744-4B8A-B7D5-47CB420D02A0}" type="datetime1">
              <a:rPr lang="en-GB" smtClean="0"/>
              <a:t>12/09/2022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090F80-AD34-49FA-893E-3DF5822076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D6A3A-4F9D-41E3-A65D-BCC7D77E66B6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132742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123AA-8816-47BA-91FB-55FD537F7E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Other Important International Players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0FF82D-E3F7-4925-B32B-BB855EAF9F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b="1" dirty="0">
                <a:solidFill>
                  <a:srgbClr val="0070C0"/>
                </a:solidFill>
              </a:rPr>
              <a:t>The International Monetary Fund (IMF)</a:t>
            </a:r>
          </a:p>
          <a:p>
            <a:pPr marL="0" indent="0" algn="ctr">
              <a:buNone/>
            </a:pPr>
            <a:endParaRPr lang="en-GB" b="1" dirty="0">
              <a:solidFill>
                <a:srgbClr val="0070C0"/>
              </a:solidFill>
            </a:endParaRPr>
          </a:p>
          <a:p>
            <a:r>
              <a:rPr lang="en-GB" sz="2000" dirty="0"/>
              <a:t>The IMF is an international organization of 187 member countries, based in Washington DC.</a:t>
            </a:r>
          </a:p>
          <a:p>
            <a:r>
              <a:rPr lang="en-GB" sz="2000" dirty="0"/>
              <a:t>To ensure the stability of the international monetary and financial system (the system of international payments and exchange rates among national currencies that enables trade to take place between countries).</a:t>
            </a:r>
          </a:p>
          <a:p>
            <a:r>
              <a:rPr lang="en-GB" sz="2000" dirty="0"/>
              <a:t>To help resolve crises when they occur.</a:t>
            </a:r>
          </a:p>
          <a:p>
            <a:r>
              <a:rPr lang="en-GB" sz="2000" dirty="0"/>
              <a:t>To promote growth and alleviate poverty. 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D726A9-0EAF-41F0-B884-D797726A72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BAF71-F95B-4723-A600-052AE0604FBC}" type="datetime1">
              <a:rPr lang="en-GB" smtClean="0"/>
              <a:t>12/09/2022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090F80-AD34-49FA-893E-3DF5822076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D6A3A-4F9D-41E3-A65D-BCC7D77E66B6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83548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123AA-8816-47BA-91FB-55FD537F7E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Other Important International Players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0FF82D-E3F7-4925-B32B-BB855EAF9F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b="1" dirty="0">
                <a:solidFill>
                  <a:srgbClr val="0070C0"/>
                </a:solidFill>
              </a:rPr>
              <a:t>The World Bank</a:t>
            </a:r>
          </a:p>
          <a:p>
            <a:pPr marL="0" indent="0" algn="ctr">
              <a:buNone/>
            </a:pPr>
            <a:endParaRPr lang="en-GB" b="1" dirty="0">
              <a:solidFill>
                <a:srgbClr val="0070C0"/>
              </a:solidFill>
            </a:endParaRPr>
          </a:p>
          <a:p>
            <a:r>
              <a:rPr lang="en-GB" sz="2000" dirty="0"/>
              <a:t>The World Bank also provides advisory services to developing countries and is actively involved with efforts to reduce and cancel the international debt of the poorest countries.</a:t>
            </a:r>
          </a:p>
          <a:p>
            <a:endParaRPr lang="en-GB" sz="2000" dirty="0"/>
          </a:p>
          <a:p>
            <a:r>
              <a:rPr lang="en-GB" sz="2000" dirty="0"/>
              <a:t>World Bank is an important borrower in international capital markets. It then lends these funds to developing countries at a small markup. 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D726A9-0EAF-41F0-B884-D797726A72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2ADE2-BF88-4B61-96B3-9083F77A4950}" type="datetime1">
              <a:rPr lang="en-GB" smtClean="0"/>
              <a:t>12/09/2022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090F80-AD34-49FA-893E-3DF5822076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D6A3A-4F9D-41E3-A65D-BCC7D77E66B6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864530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123AA-8816-47BA-91FB-55FD537F7E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Other Important International Players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0FF82D-E3F7-4925-B32B-BB855EAF9F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b="1" dirty="0">
                <a:solidFill>
                  <a:srgbClr val="0070C0"/>
                </a:solidFill>
              </a:rPr>
              <a:t>Multilateral Development Banks (MDBs)</a:t>
            </a:r>
          </a:p>
          <a:p>
            <a:pPr marL="0" indent="0" algn="ctr">
              <a:buNone/>
            </a:pPr>
            <a:endParaRPr lang="en-GB" b="1" dirty="0">
              <a:solidFill>
                <a:srgbClr val="0070C0"/>
              </a:solidFill>
            </a:endParaRPr>
          </a:p>
          <a:p>
            <a:r>
              <a:rPr lang="en-GB" sz="2000" dirty="0"/>
              <a:t>Four regional development banks:</a:t>
            </a:r>
          </a:p>
          <a:p>
            <a:endParaRPr lang="en-GB" sz="2000" dirty="0"/>
          </a:p>
          <a:p>
            <a:pPr lvl="1"/>
            <a:r>
              <a:rPr lang="en-GB" sz="1700" dirty="0"/>
              <a:t>The African Development Bank</a:t>
            </a:r>
          </a:p>
          <a:p>
            <a:pPr lvl="1"/>
            <a:r>
              <a:rPr lang="en-GB" sz="1700" dirty="0"/>
              <a:t>The Asian Development Bank</a:t>
            </a:r>
          </a:p>
          <a:p>
            <a:pPr lvl="1"/>
            <a:r>
              <a:rPr lang="en-GB" sz="1700" dirty="0"/>
              <a:t>The European Bank for Reconstruction and Development, and</a:t>
            </a:r>
          </a:p>
          <a:p>
            <a:pPr lvl="1"/>
            <a:r>
              <a:rPr lang="en-GB" sz="1700" dirty="0"/>
              <a:t>The Inter-American Development Bank. 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D726A9-0EAF-41F0-B884-D797726A72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8A2F4-7169-4D12-A903-2B237E1FB861}" type="datetime1">
              <a:rPr lang="en-GB" smtClean="0"/>
              <a:t>12/09/2022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090F80-AD34-49FA-893E-3DF5822076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D6A3A-4F9D-41E3-A65D-BCC7D77E66B6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062268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123AA-8816-47BA-91FB-55FD537F7E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Other Important International Players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0FF82D-E3F7-4925-B32B-BB855EAF9F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b="1" dirty="0">
                <a:solidFill>
                  <a:srgbClr val="0070C0"/>
                </a:solidFill>
              </a:rPr>
              <a:t>The World Trade Organization (WTO)</a:t>
            </a:r>
          </a:p>
          <a:p>
            <a:pPr marL="0" indent="0" algn="ctr">
              <a:buNone/>
            </a:pPr>
            <a:endParaRPr lang="en-GB" b="1" dirty="0">
              <a:solidFill>
                <a:srgbClr val="0070C0"/>
              </a:solidFill>
            </a:endParaRPr>
          </a:p>
          <a:p>
            <a:r>
              <a:rPr lang="en-GB" sz="2000" dirty="0"/>
              <a:t>In 1995, the GATT members created the WTO, headquartered in Geneva, Switzerland, which had 153 member countries in 2010. </a:t>
            </a:r>
          </a:p>
          <a:p>
            <a:endParaRPr lang="en-GB" sz="2000" dirty="0"/>
          </a:p>
          <a:p>
            <a:r>
              <a:rPr lang="en-GB" sz="2000" dirty="0"/>
              <a:t>The WTO expanded its scope from traded goods to trade within the service sector and intellectual property rights.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D726A9-0EAF-41F0-B884-D797726A72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48AE3-37F5-4915-909E-897D814F3552}" type="datetime1">
              <a:rPr lang="en-GB" smtClean="0"/>
              <a:t>12/09/2022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090F80-AD34-49FA-893E-3DF5822076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D6A3A-4F9D-41E3-A65D-BCC7D77E66B6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56476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123AA-8816-47BA-91FB-55FD537F7E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Other Important International Players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0FF82D-E3F7-4925-B32B-BB855EAF9F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b="1" dirty="0">
                <a:solidFill>
                  <a:srgbClr val="0070C0"/>
                </a:solidFill>
              </a:rPr>
              <a:t>The Organization for Economic Cooperation and Development (OECD) </a:t>
            </a:r>
          </a:p>
          <a:p>
            <a:pPr marL="0" indent="0" algn="ctr">
              <a:buNone/>
            </a:pPr>
            <a:endParaRPr lang="en-GB" b="1" dirty="0">
              <a:solidFill>
                <a:srgbClr val="0070C0"/>
              </a:solidFill>
            </a:endParaRPr>
          </a:p>
          <a:p>
            <a:r>
              <a:rPr lang="en-GB" sz="2000" dirty="0"/>
              <a:t>The OECD operates from Paris, France, and is a group of 34 relatively rich member countries. 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It provides a setting to examine, devise, and coordinate policies that foster sustainable economic growth and employment, rising standards of living, and financial stability in member countries and beyond.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D726A9-0EAF-41F0-B884-D797726A72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76A79-48FA-443D-A764-B206A538337E}" type="datetime1">
              <a:rPr lang="en-GB" smtClean="0"/>
              <a:t>12/09/2022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090F80-AD34-49FA-893E-3DF5822076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D6A3A-4F9D-41E3-A65D-BCC7D77E66B6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119091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123AA-8816-47BA-91FB-55FD537F7E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Other Important International Players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0FF82D-E3F7-4925-B32B-BB855EAF9F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636239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en-GB" b="1" dirty="0">
                <a:solidFill>
                  <a:srgbClr val="0070C0"/>
                </a:solidFill>
              </a:rPr>
              <a:t>The European Union (EU) </a:t>
            </a:r>
          </a:p>
          <a:p>
            <a:pPr>
              <a:lnSpc>
                <a:spcPct val="200000"/>
              </a:lnSpc>
            </a:pPr>
            <a:r>
              <a:rPr lang="en-GB" b="1" dirty="0">
                <a:solidFill>
                  <a:srgbClr val="0070C0"/>
                </a:solidFill>
              </a:rPr>
              <a:t>The Bank for International Settlements (BIS) </a:t>
            </a:r>
          </a:p>
          <a:p>
            <a:pPr>
              <a:lnSpc>
                <a:spcPct val="200000"/>
              </a:lnSpc>
            </a:pPr>
            <a:r>
              <a:rPr lang="en-GB" b="1" dirty="0">
                <a:solidFill>
                  <a:srgbClr val="0070C0"/>
                </a:solidFill>
              </a:rPr>
              <a:t>Governments</a:t>
            </a:r>
          </a:p>
          <a:p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D726A9-0EAF-41F0-B884-D797726A72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4B9E84-9F7C-49CB-B583-DFB26F0CE47A}" type="datetime1">
              <a:rPr lang="en-GB" smtClean="0"/>
              <a:t>12/09/2022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090F80-AD34-49FA-893E-3DF5822076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D6A3A-4F9D-41E3-A65D-BCC7D77E66B6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621936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Money Rain Pounds Falling by frender on Envato Elements">
            <a:extLst>
              <a:ext uri="{FF2B5EF4-FFF2-40B4-BE49-F238E27FC236}">
                <a16:creationId xmlns:a16="http://schemas.microsoft.com/office/drawing/2014/main" id="{ABC88AF0-0090-4B7E-B5A9-12FB206B3F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71" y="382742"/>
            <a:ext cx="9130029" cy="5070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510B80-7992-46CD-865E-E4AEDD2C6D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7BDD3-2452-4EB2-A52E-FFDF82F8F788}" type="datetime1">
              <a:rPr lang="en-GB" smtClean="0"/>
              <a:t>12/09/2022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83B504-541F-4BF9-BCA1-6B7C8B0C58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D6A3A-4F9D-41E3-A65D-BCC7D77E66B6}" type="slidenum">
              <a:rPr lang="en-GB" smtClean="0"/>
              <a:t>26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AB95E2-A5D4-4441-86DE-78D3716824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346293"/>
            <a:ext cx="9130028" cy="1143000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GB" b="1" dirty="0"/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385663602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D34569BD-AEF9-498D-A008-B077E5310D67}" vid="{359A477F-2B49-4062-B8BD-0B9E4E18529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</Template>
  <TotalTime>81</TotalTime>
  <Words>1355</Words>
  <Application>Microsoft Office PowerPoint</Application>
  <PresentationFormat>On-screen Show (4:3)</PresentationFormat>
  <Paragraphs>280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Arial</vt:lpstr>
      <vt:lpstr>Calibri</vt:lpstr>
      <vt:lpstr>Myriad Pro</vt:lpstr>
      <vt:lpstr>Wingdings</vt:lpstr>
      <vt:lpstr>UWTSD</vt:lpstr>
      <vt:lpstr>Module Title: International Financial Management Module Code: LCBB6002</vt:lpstr>
      <vt:lpstr>Recap</vt:lpstr>
      <vt:lpstr>PowerPoint Presentation</vt:lpstr>
      <vt:lpstr>Lecture Overview </vt:lpstr>
      <vt:lpstr>The International Financial Environment</vt:lpstr>
      <vt:lpstr>PowerPoint Presentation</vt:lpstr>
      <vt:lpstr>How MNC Enter Foreign Markets</vt:lpstr>
      <vt:lpstr>PowerPoint Presentation</vt:lpstr>
      <vt:lpstr>The Main Goal of the MNC</vt:lpstr>
      <vt:lpstr>Conflicts Against the MNC Goal</vt:lpstr>
      <vt:lpstr>Agency Problem </vt:lpstr>
      <vt:lpstr>Methods of Overcoming Agency Problems in MNCs </vt:lpstr>
      <vt:lpstr>Corporate governance </vt:lpstr>
      <vt:lpstr>Impact of Management Control</vt:lpstr>
      <vt:lpstr>Centralized Multinational Financial Management for an MNC  with two subsidiaries, A and B</vt:lpstr>
      <vt:lpstr>Decentralised Multinational Financial Management for an MNC with Two Subsidiaries, A and B </vt:lpstr>
      <vt:lpstr>Impact of Management Control</vt:lpstr>
      <vt:lpstr>Constraints Interfering with MNCs’ Goal</vt:lpstr>
      <vt:lpstr>Other Important International Players</vt:lpstr>
      <vt:lpstr>Other Important International Players</vt:lpstr>
      <vt:lpstr>Other Important International Players</vt:lpstr>
      <vt:lpstr>Other Important International Players</vt:lpstr>
      <vt:lpstr>Other Important International Players</vt:lpstr>
      <vt:lpstr>Other Important International Players</vt:lpstr>
      <vt:lpstr>Other Important International Players</vt:lpstr>
      <vt:lpstr>Thank you!</vt:lpstr>
    </vt:vector>
  </TitlesOfParts>
  <Company>University of Dundee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Title: International Financial Management Module Code: LCBB6002</dc:title>
  <dc:creator>Khaza Ahmed (PG Research)</dc:creator>
  <cp:lastModifiedBy>Khaza Ahmed (PG Research)</cp:lastModifiedBy>
  <cp:revision>1</cp:revision>
  <dcterms:created xsi:type="dcterms:W3CDTF">2022-09-10T15:12:48Z</dcterms:created>
  <dcterms:modified xsi:type="dcterms:W3CDTF">2022-09-12T10:27:57Z</dcterms:modified>
</cp:coreProperties>
</file>