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1"/>
  </p:sldMasterIdLst>
  <p:notesMasterIdLst>
    <p:notesMasterId r:id="rId14"/>
  </p:notesMasterIdLst>
  <p:sldIdLst>
    <p:sldId id="256" r:id="rId2"/>
    <p:sldId id="257" r:id="rId3"/>
    <p:sldId id="258" r:id="rId4"/>
    <p:sldId id="268" r:id="rId5"/>
    <p:sldId id="260" r:id="rId6"/>
    <p:sldId id="261" r:id="rId7"/>
    <p:sldId id="259" r:id="rId8"/>
    <p:sldId id="262" r:id="rId9"/>
    <p:sldId id="263" r:id="rId10"/>
    <p:sldId id="265" r:id="rId11"/>
    <p:sldId id="270" r:id="rId12"/>
    <p:sldId id="28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EDA5A7B-EE71-B980-9289-416D87AC1AAC}" name="120069 (Samuel Groves)" initials="1G" userId="S::120069@nptcgroup.ac.uk::13e0df07-ce52-4ab1-8d4b-3a4e1ea0289e"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1A4B6A-1C50-7908-36E0-F0864EA246C1}" v="1" dt="2022-01-20T10:02:27.611"/>
    <p1510:client id="{99CE410B-74FF-44C1-82A6-FFE239E6E9E8}" v="2" dt="2022-01-19T18:37:41.808"/>
    <p1510:client id="{B648E606-E366-DC95-A18A-6DA5CC0F8BF0}" v="22" dt="2022-01-19T17:32:44.1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6292" autoAdjust="0"/>
  </p:normalViewPr>
  <p:slideViewPr>
    <p:cSldViewPr snapToGrid="0">
      <p:cViewPr varScale="1">
        <p:scale>
          <a:sx n="63" d="100"/>
          <a:sy n="63" d="100"/>
        </p:scale>
        <p:origin x="96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microsoft.com/office/2018/10/relationships/authors" Targe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120069 (Samuel Groves)" userId="S::120069@nptcgroup.ac.uk::13e0df07-ce52-4ab1-8d4b-3a4e1ea0289e" providerId="AD" clId="Web-{453F291F-1B98-29C9-27BC-759A84637695}"/>
    <pc:docChg chg="modSld">
      <pc:chgData name="120069 (Samuel Groves)" userId="S::120069@nptcgroup.ac.uk::13e0df07-ce52-4ab1-8d4b-3a4e1ea0289e" providerId="AD" clId="Web-{453F291F-1B98-29C9-27BC-759A84637695}" dt="2022-01-13T09:31:41.817" v="2" actId="14100"/>
      <pc:docMkLst>
        <pc:docMk/>
      </pc:docMkLst>
      <pc:sldChg chg="addCm">
        <pc:chgData name="120069 (Samuel Groves)" userId="S::120069@nptcgroup.ac.uk::13e0df07-ce52-4ab1-8d4b-3a4e1ea0289e" providerId="AD" clId="Web-{453F291F-1B98-29C9-27BC-759A84637695}" dt="2022-01-13T09:24:14.598" v="0"/>
        <pc:sldMkLst>
          <pc:docMk/>
          <pc:sldMk cId="3036390435" sldId="272"/>
        </pc:sldMkLst>
      </pc:sldChg>
      <pc:sldChg chg="modSp">
        <pc:chgData name="120069 (Samuel Groves)" userId="S::120069@nptcgroup.ac.uk::13e0df07-ce52-4ab1-8d4b-3a4e1ea0289e" providerId="AD" clId="Web-{453F291F-1B98-29C9-27BC-759A84637695}" dt="2022-01-13T09:31:41.817" v="2" actId="14100"/>
        <pc:sldMkLst>
          <pc:docMk/>
          <pc:sldMk cId="2916963404" sldId="276"/>
        </pc:sldMkLst>
        <pc:spChg chg="mod">
          <ac:chgData name="120069 (Samuel Groves)" userId="S::120069@nptcgroup.ac.uk::13e0df07-ce52-4ab1-8d4b-3a4e1ea0289e" providerId="AD" clId="Web-{453F291F-1B98-29C9-27BC-759A84637695}" dt="2022-01-13T09:31:41.817" v="2" actId="14100"/>
          <ac:spMkLst>
            <pc:docMk/>
            <pc:sldMk cId="2916963404" sldId="276"/>
            <ac:spMk id="2" creationId="{75D59301-36E9-45CE-9E7E-325A9DB614DA}"/>
          </ac:spMkLst>
        </pc:spChg>
      </pc:sldChg>
      <pc:sldChg chg="addCm">
        <pc:chgData name="120069 (Samuel Groves)" userId="S::120069@nptcgroup.ac.uk::13e0df07-ce52-4ab1-8d4b-3a4e1ea0289e" providerId="AD" clId="Web-{453F291F-1B98-29C9-27BC-759A84637695}" dt="2022-01-13T09:24:33.662" v="1"/>
        <pc:sldMkLst>
          <pc:docMk/>
          <pc:sldMk cId="424197899" sldId="279"/>
        </pc:sldMkLst>
      </pc:sldChg>
    </pc:docChg>
  </pc:docChgLst>
  <pc:docChgLst>
    <pc:chgData name="133155 (Steph Challenger)" userId="S::133155@nptcgroup.ac.uk::df23753b-762b-4a17-a1aa-48c98ad47717" providerId="AD" clId="Web-{D09B3555-4D14-A5AE-1383-865BF73F1C35}"/>
    <pc:docChg chg="modSld">
      <pc:chgData name="133155 (Steph Challenger)" userId="S::133155@nptcgroup.ac.uk::df23753b-762b-4a17-a1aa-48c98ad47717" providerId="AD" clId="Web-{D09B3555-4D14-A5AE-1383-865BF73F1C35}" dt="2022-01-20T09:09:57.851" v="23"/>
      <pc:docMkLst>
        <pc:docMk/>
      </pc:docMkLst>
      <pc:sldChg chg="modNotes">
        <pc:chgData name="133155 (Steph Challenger)" userId="S::133155@nptcgroup.ac.uk::df23753b-762b-4a17-a1aa-48c98ad47717" providerId="AD" clId="Web-{D09B3555-4D14-A5AE-1383-865BF73F1C35}" dt="2022-01-20T08:51:43.232" v="17"/>
        <pc:sldMkLst>
          <pc:docMk/>
          <pc:sldMk cId="2539046658" sldId="261"/>
        </pc:sldMkLst>
      </pc:sldChg>
      <pc:sldChg chg="modNotes">
        <pc:chgData name="133155 (Steph Challenger)" userId="S::133155@nptcgroup.ac.uk::df23753b-762b-4a17-a1aa-48c98ad47717" providerId="AD" clId="Web-{D09B3555-4D14-A5AE-1383-865BF73F1C35}" dt="2022-01-20T09:07:56.927" v="20"/>
        <pc:sldMkLst>
          <pc:docMk/>
          <pc:sldMk cId="3299060747" sldId="262"/>
        </pc:sldMkLst>
      </pc:sldChg>
      <pc:sldChg chg="modNotes">
        <pc:chgData name="133155 (Steph Challenger)" userId="S::133155@nptcgroup.ac.uk::df23753b-762b-4a17-a1aa-48c98ad47717" providerId="AD" clId="Web-{D09B3555-4D14-A5AE-1383-865BF73F1C35}" dt="2022-01-20T09:09:57.851" v="23"/>
        <pc:sldMkLst>
          <pc:docMk/>
          <pc:sldMk cId="1556550870" sldId="263"/>
        </pc:sldMkLst>
      </pc:sldChg>
    </pc:docChg>
  </pc:docChgLst>
  <pc:docChgLst>
    <pc:chgData name="120069 (Samuel Groves)" userId="S::120069@nptcgroup.ac.uk::13e0df07-ce52-4ab1-8d4b-3a4e1ea0289e" providerId="AD" clId="Web-{D9E522F6-D760-32C2-3265-48533A329CF0}"/>
    <pc:docChg chg="addSld delSld modSld sldOrd">
      <pc:chgData name="120069 (Samuel Groves)" userId="S::120069@nptcgroup.ac.uk::13e0df07-ce52-4ab1-8d4b-3a4e1ea0289e" providerId="AD" clId="Web-{D9E522F6-D760-32C2-3265-48533A329CF0}" dt="2021-12-27T18:41:11.914" v="578"/>
      <pc:docMkLst>
        <pc:docMk/>
      </pc:docMkLst>
      <pc:sldChg chg="addSp delSp modSp ord">
        <pc:chgData name="120069 (Samuel Groves)" userId="S::120069@nptcgroup.ac.uk::13e0df07-ce52-4ab1-8d4b-3a4e1ea0289e" providerId="AD" clId="Web-{D9E522F6-D760-32C2-3265-48533A329CF0}" dt="2021-12-27T18:10:22.278" v="327" actId="20577"/>
        <pc:sldMkLst>
          <pc:docMk/>
          <pc:sldMk cId="963340556" sldId="274"/>
        </pc:sldMkLst>
        <pc:spChg chg="del mod">
          <ac:chgData name="120069 (Samuel Groves)" userId="S::120069@nptcgroup.ac.uk::13e0df07-ce52-4ab1-8d4b-3a4e1ea0289e" providerId="AD" clId="Web-{D9E522F6-D760-32C2-3265-48533A329CF0}" dt="2021-12-27T17:51:46.106" v="154"/>
          <ac:spMkLst>
            <pc:docMk/>
            <pc:sldMk cId="963340556" sldId="274"/>
            <ac:spMk id="3" creationId="{417FB8CD-59D1-4D82-8CD4-5F8544014D44}"/>
          </ac:spMkLst>
        </pc:spChg>
        <pc:spChg chg="add mod">
          <ac:chgData name="120069 (Samuel Groves)" userId="S::120069@nptcgroup.ac.uk::13e0df07-ce52-4ab1-8d4b-3a4e1ea0289e" providerId="AD" clId="Web-{D9E522F6-D760-32C2-3265-48533A329CF0}" dt="2021-12-27T18:10:22.278" v="327" actId="20577"/>
          <ac:spMkLst>
            <pc:docMk/>
            <pc:sldMk cId="963340556" sldId="274"/>
            <ac:spMk id="5" creationId="{A0165F25-0585-4DAE-8AEF-96D8BE39C039}"/>
          </ac:spMkLst>
        </pc:spChg>
        <pc:spChg chg="add mod">
          <ac:chgData name="120069 (Samuel Groves)" userId="S::120069@nptcgroup.ac.uk::13e0df07-ce52-4ab1-8d4b-3a4e1ea0289e" providerId="AD" clId="Web-{D9E522F6-D760-32C2-3265-48533A329CF0}" dt="2021-12-27T17:57:56.819" v="261" actId="20577"/>
          <ac:spMkLst>
            <pc:docMk/>
            <pc:sldMk cId="963340556" sldId="274"/>
            <ac:spMk id="7" creationId="{BD6276ED-52F2-4804-9251-72F0FC788152}"/>
          </ac:spMkLst>
        </pc:spChg>
        <pc:spChg chg="add mod topLvl">
          <ac:chgData name="120069 (Samuel Groves)" userId="S::120069@nptcgroup.ac.uk::13e0df07-ce52-4ab1-8d4b-3a4e1ea0289e" providerId="AD" clId="Web-{D9E522F6-D760-32C2-3265-48533A329CF0}" dt="2021-12-27T18:02:51.562" v="318"/>
          <ac:spMkLst>
            <pc:docMk/>
            <pc:sldMk cId="963340556" sldId="274"/>
            <ac:spMk id="11" creationId="{54B530D1-A9D7-4F66-8A0C-A29895838180}"/>
          </ac:spMkLst>
        </pc:spChg>
        <pc:grpChg chg="add del mod">
          <ac:chgData name="120069 (Samuel Groves)" userId="S::120069@nptcgroup.ac.uk::13e0df07-ce52-4ab1-8d4b-3a4e1ea0289e" providerId="AD" clId="Web-{D9E522F6-D760-32C2-3265-48533A329CF0}" dt="2021-12-27T18:02:51.562" v="318"/>
          <ac:grpSpMkLst>
            <pc:docMk/>
            <pc:sldMk cId="963340556" sldId="274"/>
            <ac:grpSpMk id="13" creationId="{B64E3810-6A87-41D3-9548-7C77D257101C}"/>
          </ac:grpSpMkLst>
        </pc:grpChg>
        <pc:grpChg chg="add">
          <ac:chgData name="120069 (Samuel Groves)" userId="S::120069@nptcgroup.ac.uk::13e0df07-ce52-4ab1-8d4b-3a4e1ea0289e" providerId="AD" clId="Web-{D9E522F6-D760-32C2-3265-48533A329CF0}" dt="2021-12-27T18:03:20.391" v="323"/>
          <ac:grpSpMkLst>
            <pc:docMk/>
            <pc:sldMk cId="963340556" sldId="274"/>
            <ac:grpSpMk id="14" creationId="{C276A806-21F3-4902-8F8F-BF6B8B552ED2}"/>
          </ac:grpSpMkLst>
        </pc:grpChg>
        <pc:picChg chg="add del mod">
          <ac:chgData name="120069 (Samuel Groves)" userId="S::120069@nptcgroup.ac.uk::13e0df07-ce52-4ab1-8d4b-3a4e1ea0289e" providerId="AD" clId="Web-{D9E522F6-D760-32C2-3265-48533A329CF0}" dt="2021-12-27T18:00:28.949" v="286"/>
          <ac:picMkLst>
            <pc:docMk/>
            <pc:sldMk cId="963340556" sldId="274"/>
            <ac:picMk id="8" creationId="{6F4E22DB-04B2-484D-9530-F1AE99740C97}"/>
          </ac:picMkLst>
        </pc:picChg>
        <pc:picChg chg="add mod">
          <ac:chgData name="120069 (Samuel Groves)" userId="S::120069@nptcgroup.ac.uk::13e0df07-ce52-4ab1-8d4b-3a4e1ea0289e" providerId="AD" clId="Web-{D9E522F6-D760-32C2-3265-48533A329CF0}" dt="2021-12-27T18:00:31.699" v="287" actId="1076"/>
          <ac:picMkLst>
            <pc:docMk/>
            <pc:sldMk cId="963340556" sldId="274"/>
            <ac:picMk id="9" creationId="{7D34BECB-8A0F-49AA-9ED5-E1076D59E3D6}"/>
          </ac:picMkLst>
        </pc:picChg>
        <pc:picChg chg="add mod topLvl">
          <ac:chgData name="120069 (Samuel Groves)" userId="S::120069@nptcgroup.ac.uk::13e0df07-ce52-4ab1-8d4b-3a4e1ea0289e" providerId="AD" clId="Web-{D9E522F6-D760-32C2-3265-48533A329CF0}" dt="2021-12-27T18:02:53.656" v="319" actId="1076"/>
          <ac:picMkLst>
            <pc:docMk/>
            <pc:sldMk cId="963340556" sldId="274"/>
            <ac:picMk id="10" creationId="{DCDDCFCD-F178-4ADF-89CF-EA0DF8F84631}"/>
          </ac:picMkLst>
        </pc:picChg>
        <pc:picChg chg="add mod topLvl">
          <ac:chgData name="120069 (Samuel Groves)" userId="S::120069@nptcgroup.ac.uk::13e0df07-ce52-4ab1-8d4b-3a4e1ea0289e" providerId="AD" clId="Web-{D9E522F6-D760-32C2-3265-48533A329CF0}" dt="2021-12-27T18:03:11.188" v="322" actId="1076"/>
          <ac:picMkLst>
            <pc:docMk/>
            <pc:sldMk cId="963340556" sldId="274"/>
            <ac:picMk id="12" creationId="{588D5723-A823-4B71-B562-80D76326DA49}"/>
          </ac:picMkLst>
        </pc:picChg>
      </pc:sldChg>
      <pc:sldChg chg="addSp delSp modSp ord modNotes">
        <pc:chgData name="120069 (Samuel Groves)" userId="S::120069@nptcgroup.ac.uk::13e0df07-ce52-4ab1-8d4b-3a4e1ea0289e" providerId="AD" clId="Web-{D9E522F6-D760-32C2-3265-48533A329CF0}" dt="2021-12-27T18:23:50.894" v="424"/>
        <pc:sldMkLst>
          <pc:docMk/>
          <pc:sldMk cId="2515606371" sldId="275"/>
        </pc:sldMkLst>
        <pc:spChg chg="mod">
          <ac:chgData name="120069 (Samuel Groves)" userId="S::120069@nptcgroup.ac.uk::13e0df07-ce52-4ab1-8d4b-3a4e1ea0289e" providerId="AD" clId="Web-{D9E522F6-D760-32C2-3265-48533A329CF0}" dt="2021-12-27T17:54:16.516" v="203" actId="20577"/>
          <ac:spMkLst>
            <pc:docMk/>
            <pc:sldMk cId="2515606371" sldId="275"/>
            <ac:spMk id="3" creationId="{296E92B0-D224-4D5F-A663-B49387B5A2A7}"/>
          </ac:spMkLst>
        </pc:spChg>
        <pc:picChg chg="add del mod">
          <ac:chgData name="120069 (Samuel Groves)" userId="S::120069@nptcgroup.ac.uk::13e0df07-ce52-4ab1-8d4b-3a4e1ea0289e" providerId="AD" clId="Web-{D9E522F6-D760-32C2-3265-48533A329CF0}" dt="2021-12-27T18:18:51.167" v="358"/>
          <ac:picMkLst>
            <pc:docMk/>
            <pc:sldMk cId="2515606371" sldId="275"/>
            <ac:picMk id="4" creationId="{5032E3A9-AEA2-4926-A957-07A5FF5CD679}"/>
          </ac:picMkLst>
        </pc:picChg>
        <pc:picChg chg="add del mod modCrop">
          <ac:chgData name="120069 (Samuel Groves)" userId="S::120069@nptcgroup.ac.uk::13e0df07-ce52-4ab1-8d4b-3a4e1ea0289e" providerId="AD" clId="Web-{D9E522F6-D760-32C2-3265-48533A329CF0}" dt="2021-12-27T18:22:01.906" v="365"/>
          <ac:picMkLst>
            <pc:docMk/>
            <pc:sldMk cId="2515606371" sldId="275"/>
            <ac:picMk id="5" creationId="{F473FB37-6374-4606-BA0B-B7B99C140DBA}"/>
          </ac:picMkLst>
        </pc:picChg>
        <pc:picChg chg="add mod">
          <ac:chgData name="120069 (Samuel Groves)" userId="S::120069@nptcgroup.ac.uk::13e0df07-ce52-4ab1-8d4b-3a4e1ea0289e" providerId="AD" clId="Web-{D9E522F6-D760-32C2-3265-48533A329CF0}" dt="2021-12-27T18:22:13.360" v="371" actId="1076"/>
          <ac:picMkLst>
            <pc:docMk/>
            <pc:sldMk cId="2515606371" sldId="275"/>
            <ac:picMk id="6" creationId="{1E196D79-2B42-4DC0-A58A-AD7CEB1876B9}"/>
          </ac:picMkLst>
        </pc:picChg>
      </pc:sldChg>
      <pc:sldChg chg="ord">
        <pc:chgData name="120069 (Samuel Groves)" userId="S::120069@nptcgroup.ac.uk::13e0df07-ce52-4ab1-8d4b-3a4e1ea0289e" providerId="AD" clId="Web-{D9E522F6-D760-32C2-3265-48533A329CF0}" dt="2021-12-27T17:17:56.696" v="1"/>
        <pc:sldMkLst>
          <pc:docMk/>
          <pc:sldMk cId="2916963404" sldId="276"/>
        </pc:sldMkLst>
      </pc:sldChg>
      <pc:sldChg chg="modSp">
        <pc:chgData name="120069 (Samuel Groves)" userId="S::120069@nptcgroup.ac.uk::13e0df07-ce52-4ab1-8d4b-3a4e1ea0289e" providerId="AD" clId="Web-{D9E522F6-D760-32C2-3265-48533A329CF0}" dt="2021-12-27T18:11:18.170" v="330" actId="20577"/>
        <pc:sldMkLst>
          <pc:docMk/>
          <pc:sldMk cId="2898461014" sldId="284"/>
        </pc:sldMkLst>
        <pc:spChg chg="mod">
          <ac:chgData name="120069 (Samuel Groves)" userId="S::120069@nptcgroup.ac.uk::13e0df07-ce52-4ab1-8d4b-3a4e1ea0289e" providerId="AD" clId="Web-{D9E522F6-D760-32C2-3265-48533A329CF0}" dt="2021-12-27T18:11:18.170" v="330" actId="20577"/>
          <ac:spMkLst>
            <pc:docMk/>
            <pc:sldMk cId="2898461014" sldId="284"/>
            <ac:spMk id="3" creationId="{BBC870F9-B06D-4BFE-BD9F-38C40C068E2C}"/>
          </ac:spMkLst>
        </pc:spChg>
      </pc:sldChg>
      <pc:sldChg chg="addSp modSp new modNotes">
        <pc:chgData name="120069 (Samuel Groves)" userId="S::120069@nptcgroup.ac.uk::13e0df07-ce52-4ab1-8d4b-3a4e1ea0289e" providerId="AD" clId="Web-{D9E522F6-D760-32C2-3265-48533A329CF0}" dt="2021-12-27T17:50:56.089" v="151"/>
        <pc:sldMkLst>
          <pc:docMk/>
          <pc:sldMk cId="3215707783" sldId="289"/>
        </pc:sldMkLst>
        <pc:spChg chg="mod">
          <ac:chgData name="120069 (Samuel Groves)" userId="S::120069@nptcgroup.ac.uk::13e0df07-ce52-4ab1-8d4b-3a4e1ea0289e" providerId="AD" clId="Web-{D9E522F6-D760-32C2-3265-48533A329CF0}" dt="2021-12-27T17:18:19.416" v="9" actId="20577"/>
          <ac:spMkLst>
            <pc:docMk/>
            <pc:sldMk cId="3215707783" sldId="289"/>
            <ac:spMk id="2" creationId="{F95E06AA-3706-4170-AE33-D6E9013DAB63}"/>
          </ac:spMkLst>
        </pc:spChg>
        <pc:spChg chg="mod">
          <ac:chgData name="120069 (Samuel Groves)" userId="S::120069@nptcgroup.ac.uk::13e0df07-ce52-4ab1-8d4b-3a4e1ea0289e" providerId="AD" clId="Web-{D9E522F6-D760-32C2-3265-48533A329CF0}" dt="2021-12-27T17:45:07.830" v="141" actId="20577"/>
          <ac:spMkLst>
            <pc:docMk/>
            <pc:sldMk cId="3215707783" sldId="289"/>
            <ac:spMk id="3" creationId="{0B9D9351-058B-4A21-A30E-C3D99AED8954}"/>
          </ac:spMkLst>
        </pc:spChg>
        <pc:spChg chg="add mod">
          <ac:chgData name="120069 (Samuel Groves)" userId="S::120069@nptcgroup.ac.uk::13e0df07-ce52-4ab1-8d4b-3a4e1ea0289e" providerId="AD" clId="Web-{D9E522F6-D760-32C2-3265-48533A329CF0}" dt="2021-12-27T17:45:03.454" v="140" actId="20577"/>
          <ac:spMkLst>
            <pc:docMk/>
            <pc:sldMk cId="3215707783" sldId="289"/>
            <ac:spMk id="5" creationId="{46C9E357-0A3D-4B4F-AA5E-1448BAB2AFD5}"/>
          </ac:spMkLst>
        </pc:spChg>
        <pc:picChg chg="add mod">
          <ac:chgData name="120069 (Samuel Groves)" userId="S::120069@nptcgroup.ac.uk::13e0df07-ce52-4ab1-8d4b-3a4e1ea0289e" providerId="AD" clId="Web-{D9E522F6-D760-32C2-3265-48533A329CF0}" dt="2021-12-27T17:44:54.501" v="139" actId="1076"/>
          <ac:picMkLst>
            <pc:docMk/>
            <pc:sldMk cId="3215707783" sldId="289"/>
            <ac:picMk id="6" creationId="{AE139AC7-48CC-408C-A3C6-907ED46A3AC5}"/>
          </ac:picMkLst>
        </pc:picChg>
        <pc:picChg chg="add mod">
          <ac:chgData name="120069 (Samuel Groves)" userId="S::120069@nptcgroup.ac.uk::13e0df07-ce52-4ab1-8d4b-3a4e1ea0289e" providerId="AD" clId="Web-{D9E522F6-D760-32C2-3265-48533A329CF0}" dt="2021-12-27T17:44:45.063" v="133" actId="14100"/>
          <ac:picMkLst>
            <pc:docMk/>
            <pc:sldMk cId="3215707783" sldId="289"/>
            <ac:picMk id="7" creationId="{91916E89-0906-416A-8E3F-65DA013C55C8}"/>
          </ac:picMkLst>
        </pc:picChg>
      </pc:sldChg>
      <pc:sldChg chg="new del">
        <pc:chgData name="120069 (Samuel Groves)" userId="S::120069@nptcgroup.ac.uk::13e0df07-ce52-4ab1-8d4b-3a4e1ea0289e" providerId="AD" clId="Web-{D9E522F6-D760-32C2-3265-48533A329CF0}" dt="2021-12-27T17:54:33.142" v="206"/>
        <pc:sldMkLst>
          <pc:docMk/>
          <pc:sldMk cId="3708363993" sldId="290"/>
        </pc:sldMkLst>
      </pc:sldChg>
      <pc:sldChg chg="modSp add replId">
        <pc:chgData name="120069 (Samuel Groves)" userId="S::120069@nptcgroup.ac.uk::13e0df07-ce52-4ab1-8d4b-3a4e1ea0289e" providerId="AD" clId="Web-{D9E522F6-D760-32C2-3265-48533A329CF0}" dt="2021-12-27T17:54:39.939" v="210" actId="20577"/>
        <pc:sldMkLst>
          <pc:docMk/>
          <pc:sldMk cId="3020032219" sldId="291"/>
        </pc:sldMkLst>
        <pc:spChg chg="mod">
          <ac:chgData name="120069 (Samuel Groves)" userId="S::120069@nptcgroup.ac.uk::13e0df07-ce52-4ab1-8d4b-3a4e1ea0289e" providerId="AD" clId="Web-{D9E522F6-D760-32C2-3265-48533A329CF0}" dt="2021-12-27T17:54:39.939" v="210" actId="20577"/>
          <ac:spMkLst>
            <pc:docMk/>
            <pc:sldMk cId="3020032219" sldId="291"/>
            <ac:spMk id="3" creationId="{296E92B0-D224-4D5F-A663-B49387B5A2A7}"/>
          </ac:spMkLst>
        </pc:spChg>
      </pc:sldChg>
      <pc:sldChg chg="new del">
        <pc:chgData name="120069 (Samuel Groves)" userId="S::120069@nptcgroup.ac.uk::13e0df07-ce52-4ab1-8d4b-3a4e1ea0289e" providerId="AD" clId="Web-{D9E522F6-D760-32C2-3265-48533A329CF0}" dt="2021-12-27T18:41:11.914" v="578"/>
        <pc:sldMkLst>
          <pc:docMk/>
          <pc:sldMk cId="3131483562" sldId="292"/>
        </pc:sldMkLst>
      </pc:sldChg>
      <pc:sldChg chg="addSp modSp add replId modNotes">
        <pc:chgData name="120069 (Samuel Groves)" userId="S::120069@nptcgroup.ac.uk::13e0df07-ce52-4ab1-8d4b-3a4e1ea0289e" providerId="AD" clId="Web-{D9E522F6-D760-32C2-3265-48533A329CF0}" dt="2021-12-27T18:27:53.863" v="577"/>
        <pc:sldMkLst>
          <pc:docMk/>
          <pc:sldMk cId="1495132533" sldId="293"/>
        </pc:sldMkLst>
        <pc:picChg chg="add mod">
          <ac:chgData name="120069 (Samuel Groves)" userId="S::120069@nptcgroup.ac.uk::13e0df07-ce52-4ab1-8d4b-3a4e1ea0289e" providerId="AD" clId="Web-{D9E522F6-D760-32C2-3265-48533A329CF0}" dt="2021-12-27T18:25:14.871" v="496" actId="1076"/>
          <ac:picMkLst>
            <pc:docMk/>
            <pc:sldMk cId="1495132533" sldId="293"/>
            <ac:picMk id="4" creationId="{AA64F586-7EF1-481D-AC2C-A4AF5B6290CB}"/>
          </ac:picMkLst>
        </pc:picChg>
      </pc:sldChg>
    </pc:docChg>
  </pc:docChgLst>
  <pc:docChgLst>
    <pc:chgData name="261481 (Aaron Mills)" userId="S::261481@nptcgroup.ac.uk::59015a56-a84a-4446-bc07-9e3fd9ae1bb2" providerId="AD" clId="Web-{C022C3C1-B85B-E9D9-8C1B-57B025F186E9}"/>
    <pc:docChg chg="modSld">
      <pc:chgData name="261481 (Aaron Mills)" userId="S::261481@nptcgroup.ac.uk::59015a56-a84a-4446-bc07-9e3fd9ae1bb2" providerId="AD" clId="Web-{C022C3C1-B85B-E9D9-8C1B-57B025F186E9}" dt="2021-11-11T10:33:18.313" v="49" actId="20577"/>
      <pc:docMkLst>
        <pc:docMk/>
      </pc:docMkLst>
      <pc:sldChg chg="modSp">
        <pc:chgData name="261481 (Aaron Mills)" userId="S::261481@nptcgroup.ac.uk::59015a56-a84a-4446-bc07-9e3fd9ae1bb2" providerId="AD" clId="Web-{C022C3C1-B85B-E9D9-8C1B-57B025F186E9}" dt="2021-11-11T10:31:16.200" v="35" actId="20577"/>
        <pc:sldMkLst>
          <pc:docMk/>
          <pc:sldMk cId="3299060747" sldId="262"/>
        </pc:sldMkLst>
        <pc:spChg chg="mod">
          <ac:chgData name="261481 (Aaron Mills)" userId="S::261481@nptcgroup.ac.uk::59015a56-a84a-4446-bc07-9e3fd9ae1bb2" providerId="AD" clId="Web-{C022C3C1-B85B-E9D9-8C1B-57B025F186E9}" dt="2021-11-11T10:31:16.200" v="35" actId="20577"/>
          <ac:spMkLst>
            <pc:docMk/>
            <pc:sldMk cId="3299060747" sldId="262"/>
            <ac:spMk id="3" creationId="{79D6EFA9-6E0E-476C-A85E-20304331FA7B}"/>
          </ac:spMkLst>
        </pc:spChg>
      </pc:sldChg>
      <pc:sldChg chg="modSp">
        <pc:chgData name="261481 (Aaron Mills)" userId="S::261481@nptcgroup.ac.uk::59015a56-a84a-4446-bc07-9e3fd9ae1bb2" providerId="AD" clId="Web-{C022C3C1-B85B-E9D9-8C1B-57B025F186E9}" dt="2021-11-11T10:33:18.313" v="49" actId="20577"/>
        <pc:sldMkLst>
          <pc:docMk/>
          <pc:sldMk cId="1556550870" sldId="263"/>
        </pc:sldMkLst>
        <pc:spChg chg="mod">
          <ac:chgData name="261481 (Aaron Mills)" userId="S::261481@nptcgroup.ac.uk::59015a56-a84a-4446-bc07-9e3fd9ae1bb2" providerId="AD" clId="Web-{C022C3C1-B85B-E9D9-8C1B-57B025F186E9}" dt="2021-11-11T10:33:18.313" v="49" actId="20577"/>
          <ac:spMkLst>
            <pc:docMk/>
            <pc:sldMk cId="1556550870" sldId="263"/>
            <ac:spMk id="3" creationId="{8D9662A4-81A5-4BF2-8976-5ED12AC277DE}"/>
          </ac:spMkLst>
        </pc:spChg>
      </pc:sldChg>
    </pc:docChg>
  </pc:docChgLst>
  <pc:docChgLst>
    <pc:chgData name="133155 (Steph Challenger)" userId="S::133155@nptcgroup.ac.uk::df23753b-762b-4a17-a1aa-48c98ad47717" providerId="AD" clId="Web-{3F09BAA7-8120-2C8D-9824-F10E964178A4}"/>
    <pc:docChg chg="addSld delSld modSld">
      <pc:chgData name="133155 (Steph Challenger)" userId="S::133155@nptcgroup.ac.uk::df23753b-762b-4a17-a1aa-48c98ad47717" providerId="AD" clId="Web-{3F09BAA7-8120-2C8D-9824-F10E964178A4}" dt="2022-01-06T12:01:02.141" v="788" actId="20577"/>
      <pc:docMkLst>
        <pc:docMk/>
      </pc:docMkLst>
      <pc:sldChg chg="modSp">
        <pc:chgData name="133155 (Steph Challenger)" userId="S::133155@nptcgroup.ac.uk::df23753b-762b-4a17-a1aa-48c98ad47717" providerId="AD" clId="Web-{3F09BAA7-8120-2C8D-9824-F10E964178A4}" dt="2022-01-06T12:01:02.141" v="788" actId="20577"/>
        <pc:sldMkLst>
          <pc:docMk/>
          <pc:sldMk cId="3663857568" sldId="257"/>
        </pc:sldMkLst>
        <pc:spChg chg="mod">
          <ac:chgData name="133155 (Steph Challenger)" userId="S::133155@nptcgroup.ac.uk::df23753b-762b-4a17-a1aa-48c98ad47717" providerId="AD" clId="Web-{3F09BAA7-8120-2C8D-9824-F10E964178A4}" dt="2022-01-06T12:01:02.141" v="788" actId="20577"/>
          <ac:spMkLst>
            <pc:docMk/>
            <pc:sldMk cId="3663857568" sldId="257"/>
            <ac:spMk id="3" creationId="{4C9AEC49-D21F-4C75-8113-533FA82663DA}"/>
          </ac:spMkLst>
        </pc:spChg>
      </pc:sldChg>
      <pc:sldChg chg="modSp">
        <pc:chgData name="133155 (Steph Challenger)" userId="S::133155@nptcgroup.ac.uk::df23753b-762b-4a17-a1aa-48c98ad47717" providerId="AD" clId="Web-{3F09BAA7-8120-2C8D-9824-F10E964178A4}" dt="2022-01-06T10:43:30.558" v="619" actId="20577"/>
        <pc:sldMkLst>
          <pc:docMk/>
          <pc:sldMk cId="3299060747" sldId="262"/>
        </pc:sldMkLst>
        <pc:spChg chg="mod">
          <ac:chgData name="133155 (Steph Challenger)" userId="S::133155@nptcgroup.ac.uk::df23753b-762b-4a17-a1aa-48c98ad47717" providerId="AD" clId="Web-{3F09BAA7-8120-2C8D-9824-F10E964178A4}" dt="2022-01-06T10:43:30.558" v="619" actId="20577"/>
          <ac:spMkLst>
            <pc:docMk/>
            <pc:sldMk cId="3299060747" sldId="262"/>
            <ac:spMk id="3" creationId="{79D6EFA9-6E0E-476C-A85E-20304331FA7B}"/>
          </ac:spMkLst>
        </pc:spChg>
      </pc:sldChg>
      <pc:sldChg chg="modSp modNotes">
        <pc:chgData name="133155 (Steph Challenger)" userId="S::133155@nptcgroup.ac.uk::df23753b-762b-4a17-a1aa-48c98ad47717" providerId="AD" clId="Web-{3F09BAA7-8120-2C8D-9824-F10E964178A4}" dt="2022-01-06T11:48:09.796" v="774"/>
        <pc:sldMkLst>
          <pc:docMk/>
          <pc:sldMk cId="1822790830" sldId="280"/>
        </pc:sldMkLst>
        <pc:graphicFrameChg chg="mod modGraphic">
          <ac:chgData name="133155 (Steph Challenger)" userId="S::133155@nptcgroup.ac.uk::df23753b-762b-4a17-a1aa-48c98ad47717" providerId="AD" clId="Web-{3F09BAA7-8120-2C8D-9824-F10E964178A4}" dt="2022-01-06T10:42:12.571" v="617"/>
          <ac:graphicFrameMkLst>
            <pc:docMk/>
            <pc:sldMk cId="1822790830" sldId="280"/>
            <ac:graphicFrameMk id="5" creationId="{CD602C4E-AB62-4296-B38F-652FD716B505}"/>
          </ac:graphicFrameMkLst>
        </pc:graphicFrameChg>
      </pc:sldChg>
      <pc:sldChg chg="modNotes">
        <pc:chgData name="133155 (Steph Challenger)" userId="S::133155@nptcgroup.ac.uk::df23753b-762b-4a17-a1aa-48c98ad47717" providerId="AD" clId="Web-{3F09BAA7-8120-2C8D-9824-F10E964178A4}" dt="2022-01-06T11:58:24.262" v="785"/>
        <pc:sldMkLst>
          <pc:docMk/>
          <pc:sldMk cId="4066315868" sldId="281"/>
        </pc:sldMkLst>
      </pc:sldChg>
      <pc:sldChg chg="addSp delSp modSp mod setBg modNotes">
        <pc:chgData name="133155 (Steph Challenger)" userId="S::133155@nptcgroup.ac.uk::df23753b-762b-4a17-a1aa-48c98ad47717" providerId="AD" clId="Web-{3F09BAA7-8120-2C8D-9824-F10E964178A4}" dt="2022-01-06T10:59:34.534" v="671"/>
        <pc:sldMkLst>
          <pc:docMk/>
          <pc:sldMk cId="4256195265" sldId="282"/>
        </pc:sldMkLst>
        <pc:spChg chg="mod">
          <ac:chgData name="133155 (Steph Challenger)" userId="S::133155@nptcgroup.ac.uk::df23753b-762b-4a17-a1aa-48c98ad47717" providerId="AD" clId="Web-{3F09BAA7-8120-2C8D-9824-F10E964178A4}" dt="2022-01-06T10:37:47.393" v="559" actId="1076"/>
          <ac:spMkLst>
            <pc:docMk/>
            <pc:sldMk cId="4256195265" sldId="282"/>
            <ac:spMk id="2" creationId="{DF42F57F-89E1-49CE-BFD9-149DF9F68E49}"/>
          </ac:spMkLst>
        </pc:spChg>
        <pc:spChg chg="add del mod">
          <ac:chgData name="133155 (Steph Challenger)" userId="S::133155@nptcgroup.ac.uk::df23753b-762b-4a17-a1aa-48c98ad47717" providerId="AD" clId="Web-{3F09BAA7-8120-2C8D-9824-F10E964178A4}" dt="2022-01-06T10:37:08.283" v="549"/>
          <ac:spMkLst>
            <pc:docMk/>
            <pc:sldMk cId="4256195265" sldId="282"/>
            <ac:spMk id="3" creationId="{40DDADA3-077A-4C43-9978-E5FEB11A5C2D}"/>
          </ac:spMkLst>
        </pc:spChg>
        <pc:spChg chg="add">
          <ac:chgData name="133155 (Steph Challenger)" userId="S::133155@nptcgroup.ac.uk::df23753b-762b-4a17-a1aa-48c98ad47717" providerId="AD" clId="Web-{3F09BAA7-8120-2C8D-9824-F10E964178A4}" dt="2022-01-06T10:37:08.283" v="549"/>
          <ac:spMkLst>
            <pc:docMk/>
            <pc:sldMk cId="4256195265" sldId="282"/>
            <ac:spMk id="6" creationId="{A6CA7A60-8DF8-4B78-BFE3-B372B90AB9F5}"/>
          </ac:spMkLst>
        </pc:spChg>
        <pc:spChg chg="add">
          <ac:chgData name="133155 (Steph Challenger)" userId="S::133155@nptcgroup.ac.uk::df23753b-762b-4a17-a1aa-48c98ad47717" providerId="AD" clId="Web-{3F09BAA7-8120-2C8D-9824-F10E964178A4}" dt="2022-01-06T10:37:08.283" v="549"/>
          <ac:spMkLst>
            <pc:docMk/>
            <pc:sldMk cId="4256195265" sldId="282"/>
            <ac:spMk id="8" creationId="{469A5737-8D36-4BF8-AC7D-2AA2B6B633CA}"/>
          </ac:spMkLst>
        </pc:spChg>
        <pc:spChg chg="add del">
          <ac:chgData name="133155 (Steph Challenger)" userId="S::133155@nptcgroup.ac.uk::df23753b-762b-4a17-a1aa-48c98ad47717" providerId="AD" clId="Web-{3F09BAA7-8120-2C8D-9824-F10E964178A4}" dt="2022-01-06T10:37:01.939" v="546"/>
          <ac:spMkLst>
            <pc:docMk/>
            <pc:sldMk cId="4256195265" sldId="282"/>
            <ac:spMk id="9" creationId="{A6CA7A60-8DF8-4B78-BFE3-B372B90AB9F5}"/>
          </ac:spMkLst>
        </pc:spChg>
        <pc:spChg chg="add del">
          <ac:chgData name="133155 (Steph Challenger)" userId="S::133155@nptcgroup.ac.uk::df23753b-762b-4a17-a1aa-48c98ad47717" providerId="AD" clId="Web-{3F09BAA7-8120-2C8D-9824-F10E964178A4}" dt="2022-01-06T10:37:08.236" v="548"/>
          <ac:spMkLst>
            <pc:docMk/>
            <pc:sldMk cId="4256195265" sldId="282"/>
            <ac:spMk id="10" creationId="{15F0A9D0-BB35-4CAB-B92D-E061B9D8E3BD}"/>
          </ac:spMkLst>
        </pc:spChg>
        <pc:spChg chg="add del">
          <ac:chgData name="133155 (Steph Challenger)" userId="S::133155@nptcgroup.ac.uk::df23753b-762b-4a17-a1aa-48c98ad47717" providerId="AD" clId="Web-{3F09BAA7-8120-2C8D-9824-F10E964178A4}" dt="2022-01-06T10:37:01.939" v="546"/>
          <ac:spMkLst>
            <pc:docMk/>
            <pc:sldMk cId="4256195265" sldId="282"/>
            <ac:spMk id="11" creationId="{469A5737-8D36-4BF8-AC7D-2AA2B6B633CA}"/>
          </ac:spMkLst>
        </pc:spChg>
        <pc:graphicFrameChg chg="add del">
          <ac:chgData name="133155 (Steph Challenger)" userId="S::133155@nptcgroup.ac.uk::df23753b-762b-4a17-a1aa-48c98ad47717" providerId="AD" clId="Web-{3F09BAA7-8120-2C8D-9824-F10E964178A4}" dt="2022-01-06T10:37:01.939" v="546"/>
          <ac:graphicFrameMkLst>
            <pc:docMk/>
            <pc:sldMk cId="4256195265" sldId="282"/>
            <ac:graphicFrameMk id="5" creationId="{9B29EF9F-7BB0-4973-8E30-50BACB7EEC5D}"/>
          </ac:graphicFrameMkLst>
        </pc:graphicFrameChg>
        <pc:graphicFrameChg chg="add">
          <ac:chgData name="133155 (Steph Challenger)" userId="S::133155@nptcgroup.ac.uk::df23753b-762b-4a17-a1aa-48c98ad47717" providerId="AD" clId="Web-{3F09BAA7-8120-2C8D-9824-F10E964178A4}" dt="2022-01-06T10:37:08.283" v="549"/>
          <ac:graphicFrameMkLst>
            <pc:docMk/>
            <pc:sldMk cId="4256195265" sldId="282"/>
            <ac:graphicFrameMk id="21" creationId="{9B29EF9F-7BB0-4973-8E30-50BACB7EEC5D}"/>
          </ac:graphicFrameMkLst>
        </pc:graphicFrameChg>
        <pc:picChg chg="add del">
          <ac:chgData name="133155 (Steph Challenger)" userId="S::133155@nptcgroup.ac.uk::df23753b-762b-4a17-a1aa-48c98ad47717" providerId="AD" clId="Web-{3F09BAA7-8120-2C8D-9824-F10E964178A4}" dt="2022-01-06T10:37:08.236" v="548"/>
          <ac:picMkLst>
            <pc:docMk/>
            <pc:sldMk cId="4256195265" sldId="282"/>
            <ac:picMk id="7" creationId="{BF2FFF61-F36D-4544-8F7A-F36AC75C1007}"/>
          </ac:picMkLst>
        </pc:picChg>
        <pc:cxnChg chg="add del">
          <ac:chgData name="133155 (Steph Challenger)" userId="S::133155@nptcgroup.ac.uk::df23753b-762b-4a17-a1aa-48c98ad47717" providerId="AD" clId="Web-{3F09BAA7-8120-2C8D-9824-F10E964178A4}" dt="2022-01-06T10:37:08.236" v="548"/>
          <ac:cxnSpMkLst>
            <pc:docMk/>
            <pc:sldMk cId="4256195265" sldId="282"/>
            <ac:cxnSpMk id="12" creationId="{52F5DE35-776B-4C7D-AF2E-514E68BDD2F6}"/>
          </ac:cxnSpMkLst>
        </pc:cxnChg>
        <pc:cxnChg chg="add del">
          <ac:chgData name="133155 (Steph Challenger)" userId="S::133155@nptcgroup.ac.uk::df23753b-762b-4a17-a1aa-48c98ad47717" providerId="AD" clId="Web-{3F09BAA7-8120-2C8D-9824-F10E964178A4}" dt="2022-01-06T10:37:01.939" v="546"/>
          <ac:cxnSpMkLst>
            <pc:docMk/>
            <pc:sldMk cId="4256195265" sldId="282"/>
            <ac:cxnSpMk id="13" creationId="{72ECE8B0-6962-4F5B-830A-E8F8F97267E0}"/>
          </ac:cxnSpMkLst>
        </pc:cxnChg>
        <pc:cxnChg chg="add del">
          <ac:chgData name="133155 (Steph Challenger)" userId="S::133155@nptcgroup.ac.uk::df23753b-762b-4a17-a1aa-48c98ad47717" providerId="AD" clId="Web-{3F09BAA7-8120-2C8D-9824-F10E964178A4}" dt="2022-01-06T10:37:08.236" v="548"/>
          <ac:cxnSpMkLst>
            <pc:docMk/>
            <pc:sldMk cId="4256195265" sldId="282"/>
            <ac:cxnSpMk id="14" creationId="{4A65E4E8-1272-4386-BDFE-0129D7A7E2D4}"/>
          </ac:cxnSpMkLst>
        </pc:cxnChg>
        <pc:cxnChg chg="add del">
          <ac:chgData name="133155 (Steph Challenger)" userId="S::133155@nptcgroup.ac.uk::df23753b-762b-4a17-a1aa-48c98ad47717" providerId="AD" clId="Web-{3F09BAA7-8120-2C8D-9824-F10E964178A4}" dt="2022-01-06T10:37:01.939" v="546"/>
          <ac:cxnSpMkLst>
            <pc:docMk/>
            <pc:sldMk cId="4256195265" sldId="282"/>
            <ac:cxnSpMk id="15" creationId="{FEAF673E-0279-495F-A8A9-F84D0AB5A491}"/>
          </ac:cxnSpMkLst>
        </pc:cxnChg>
        <pc:cxnChg chg="add del">
          <ac:chgData name="133155 (Steph Challenger)" userId="S::133155@nptcgroup.ac.uk::df23753b-762b-4a17-a1aa-48c98ad47717" providerId="AD" clId="Web-{3F09BAA7-8120-2C8D-9824-F10E964178A4}" dt="2022-01-06T10:37:08.236" v="548"/>
          <ac:cxnSpMkLst>
            <pc:docMk/>
            <pc:sldMk cId="4256195265" sldId="282"/>
            <ac:cxnSpMk id="16" creationId="{A6515F51-DBC6-42B8-9C34-749F69BB6561}"/>
          </ac:cxnSpMkLst>
        </pc:cxnChg>
        <pc:cxnChg chg="add">
          <ac:chgData name="133155 (Steph Challenger)" userId="S::133155@nptcgroup.ac.uk::df23753b-762b-4a17-a1aa-48c98ad47717" providerId="AD" clId="Web-{3F09BAA7-8120-2C8D-9824-F10E964178A4}" dt="2022-01-06T10:37:08.283" v="549"/>
          <ac:cxnSpMkLst>
            <pc:docMk/>
            <pc:sldMk cId="4256195265" sldId="282"/>
            <ac:cxnSpMk id="17" creationId="{72ECE8B0-6962-4F5B-830A-E8F8F97267E0}"/>
          </ac:cxnSpMkLst>
        </pc:cxnChg>
        <pc:cxnChg chg="add del">
          <ac:chgData name="133155 (Steph Challenger)" userId="S::133155@nptcgroup.ac.uk::df23753b-762b-4a17-a1aa-48c98ad47717" providerId="AD" clId="Web-{3F09BAA7-8120-2C8D-9824-F10E964178A4}" dt="2022-01-06T10:37:08.236" v="548"/>
          <ac:cxnSpMkLst>
            <pc:docMk/>
            <pc:sldMk cId="4256195265" sldId="282"/>
            <ac:cxnSpMk id="18" creationId="{873F5967-4993-405D-A3E6-84DCEFF44C2A}"/>
          </ac:cxnSpMkLst>
        </pc:cxnChg>
        <pc:cxnChg chg="add">
          <ac:chgData name="133155 (Steph Challenger)" userId="S::133155@nptcgroup.ac.uk::df23753b-762b-4a17-a1aa-48c98ad47717" providerId="AD" clId="Web-{3F09BAA7-8120-2C8D-9824-F10E964178A4}" dt="2022-01-06T10:37:08.283" v="549"/>
          <ac:cxnSpMkLst>
            <pc:docMk/>
            <pc:sldMk cId="4256195265" sldId="282"/>
            <ac:cxnSpMk id="19" creationId="{FEAF673E-0279-495F-A8A9-F84D0AB5A491}"/>
          </ac:cxnSpMkLst>
        </pc:cxnChg>
        <pc:cxnChg chg="add del">
          <ac:chgData name="133155 (Steph Challenger)" userId="S::133155@nptcgroup.ac.uk::df23753b-762b-4a17-a1aa-48c98ad47717" providerId="AD" clId="Web-{3F09BAA7-8120-2C8D-9824-F10E964178A4}" dt="2022-01-06T10:37:08.236" v="548"/>
          <ac:cxnSpMkLst>
            <pc:docMk/>
            <pc:sldMk cId="4256195265" sldId="282"/>
            <ac:cxnSpMk id="20" creationId="{A3A523CC-BD6C-4A0D-B9DB-1DC2CE1E22F0}"/>
          </ac:cxnSpMkLst>
        </pc:cxnChg>
      </pc:sldChg>
      <pc:sldChg chg="delSp modSp">
        <pc:chgData name="133155 (Steph Challenger)" userId="S::133155@nptcgroup.ac.uk::df23753b-762b-4a17-a1aa-48c98ad47717" providerId="AD" clId="Web-{3F09BAA7-8120-2C8D-9824-F10E964178A4}" dt="2022-01-06T12:00:21.359" v="786"/>
        <pc:sldMkLst>
          <pc:docMk/>
          <pc:sldMk cId="2898461014" sldId="284"/>
        </pc:sldMkLst>
        <pc:spChg chg="mod">
          <ac:chgData name="133155 (Steph Challenger)" userId="S::133155@nptcgroup.ac.uk::df23753b-762b-4a17-a1aa-48c98ad47717" providerId="AD" clId="Web-{3F09BAA7-8120-2C8D-9824-F10E964178A4}" dt="2022-01-06T10:38:35.379" v="561" actId="20577"/>
          <ac:spMkLst>
            <pc:docMk/>
            <pc:sldMk cId="2898461014" sldId="284"/>
            <ac:spMk id="3" creationId="{BBC870F9-B06D-4BFE-BD9F-38C40C068E2C}"/>
          </ac:spMkLst>
        </pc:spChg>
        <pc:spChg chg="del">
          <ac:chgData name="133155 (Steph Challenger)" userId="S::133155@nptcgroup.ac.uk::df23753b-762b-4a17-a1aa-48c98ad47717" providerId="AD" clId="Web-{3F09BAA7-8120-2C8D-9824-F10E964178A4}" dt="2022-01-06T12:00:21.359" v="786"/>
          <ac:spMkLst>
            <pc:docMk/>
            <pc:sldMk cId="2898461014" sldId="284"/>
            <ac:spMk id="4" creationId="{8AE32D9D-1EEC-45AC-94EE-BEDCDF4E99AE}"/>
          </ac:spMkLst>
        </pc:spChg>
      </pc:sldChg>
      <pc:sldChg chg="modSp modNotes">
        <pc:chgData name="133155 (Steph Challenger)" userId="S::133155@nptcgroup.ac.uk::df23753b-762b-4a17-a1aa-48c98ad47717" providerId="AD" clId="Web-{3F09BAA7-8120-2C8D-9824-F10E964178A4}" dt="2022-01-06T11:50:59.019" v="782"/>
        <pc:sldMkLst>
          <pc:docMk/>
          <pc:sldMk cId="2766172351" sldId="294"/>
        </pc:sldMkLst>
        <pc:graphicFrameChg chg="mod modGraphic">
          <ac:chgData name="133155 (Steph Challenger)" userId="S::133155@nptcgroup.ac.uk::df23753b-762b-4a17-a1aa-48c98ad47717" providerId="AD" clId="Web-{3F09BAA7-8120-2C8D-9824-F10E964178A4}" dt="2022-01-06T10:41:57.649" v="615"/>
          <ac:graphicFrameMkLst>
            <pc:docMk/>
            <pc:sldMk cId="2766172351" sldId="294"/>
            <ac:graphicFrameMk id="5" creationId="{CD602C4E-AB62-4296-B38F-652FD716B505}"/>
          </ac:graphicFrameMkLst>
        </pc:graphicFrameChg>
      </pc:sldChg>
      <pc:sldChg chg="modNotes">
        <pc:chgData name="133155 (Steph Challenger)" userId="S::133155@nptcgroup.ac.uk::df23753b-762b-4a17-a1aa-48c98ad47717" providerId="AD" clId="Web-{3F09BAA7-8120-2C8D-9824-F10E964178A4}" dt="2022-01-06T10:20:50.759" v="444"/>
        <pc:sldMkLst>
          <pc:docMk/>
          <pc:sldMk cId="90671793" sldId="298"/>
        </pc:sldMkLst>
      </pc:sldChg>
      <pc:sldChg chg="modNotes">
        <pc:chgData name="133155 (Steph Challenger)" userId="S::133155@nptcgroup.ac.uk::df23753b-762b-4a17-a1aa-48c98ad47717" providerId="AD" clId="Web-{3F09BAA7-8120-2C8D-9824-F10E964178A4}" dt="2022-01-06T10:24:13.186" v="456"/>
        <pc:sldMkLst>
          <pc:docMk/>
          <pc:sldMk cId="962258625" sldId="299"/>
        </pc:sldMkLst>
      </pc:sldChg>
      <pc:sldChg chg="addSp delSp modSp mod setBg modNotes">
        <pc:chgData name="133155 (Steph Challenger)" userId="S::133155@nptcgroup.ac.uk::df23753b-762b-4a17-a1aa-48c98ad47717" providerId="AD" clId="Web-{3F09BAA7-8120-2C8D-9824-F10E964178A4}" dt="2022-01-06T10:07:46.819" v="285"/>
        <pc:sldMkLst>
          <pc:docMk/>
          <pc:sldMk cId="2872634744" sldId="300"/>
        </pc:sldMkLst>
        <pc:spChg chg="mod">
          <ac:chgData name="133155 (Steph Challenger)" userId="S::133155@nptcgroup.ac.uk::df23753b-762b-4a17-a1aa-48c98ad47717" providerId="AD" clId="Web-{3F09BAA7-8120-2C8D-9824-F10E964178A4}" dt="2022-01-06T09:45:02.521" v="30" actId="1076"/>
          <ac:spMkLst>
            <pc:docMk/>
            <pc:sldMk cId="2872634744" sldId="300"/>
            <ac:spMk id="2" creationId="{0B530C71-D2EC-4AC0-9BA6-D0B8E555A6BE}"/>
          </ac:spMkLst>
        </pc:spChg>
        <pc:spChg chg="del mod">
          <ac:chgData name="133155 (Steph Challenger)" userId="S::133155@nptcgroup.ac.uk::df23753b-762b-4a17-a1aa-48c98ad47717" providerId="AD" clId="Web-{3F09BAA7-8120-2C8D-9824-F10E964178A4}" dt="2022-01-06T09:44:08.566" v="19"/>
          <ac:spMkLst>
            <pc:docMk/>
            <pc:sldMk cId="2872634744" sldId="300"/>
            <ac:spMk id="6" creationId="{8148FF7E-FAA3-4632-91BC-A27FC8B35D56}"/>
          </ac:spMkLst>
        </pc:spChg>
        <pc:spChg chg="add">
          <ac:chgData name="133155 (Steph Challenger)" userId="S::133155@nptcgroup.ac.uk::df23753b-762b-4a17-a1aa-48c98ad47717" providerId="AD" clId="Web-{3F09BAA7-8120-2C8D-9824-F10E964178A4}" dt="2022-01-06T09:44:08.566" v="19"/>
          <ac:spMkLst>
            <pc:docMk/>
            <pc:sldMk cId="2872634744" sldId="300"/>
            <ac:spMk id="12" creationId="{A6CA7A60-8DF8-4B78-BFE3-B372B90AB9F5}"/>
          </ac:spMkLst>
        </pc:spChg>
        <pc:spChg chg="add">
          <ac:chgData name="133155 (Steph Challenger)" userId="S::133155@nptcgroup.ac.uk::df23753b-762b-4a17-a1aa-48c98ad47717" providerId="AD" clId="Web-{3F09BAA7-8120-2C8D-9824-F10E964178A4}" dt="2022-01-06T09:44:08.566" v="19"/>
          <ac:spMkLst>
            <pc:docMk/>
            <pc:sldMk cId="2872634744" sldId="300"/>
            <ac:spMk id="14" creationId="{469A5737-8D36-4BF8-AC7D-2AA2B6B633CA}"/>
          </ac:spMkLst>
        </pc:spChg>
        <pc:graphicFrameChg chg="add modGraphic">
          <ac:chgData name="133155 (Steph Challenger)" userId="S::133155@nptcgroup.ac.uk::df23753b-762b-4a17-a1aa-48c98ad47717" providerId="AD" clId="Web-{3F09BAA7-8120-2C8D-9824-F10E964178A4}" dt="2022-01-06T09:49:24.214" v="119" actId="20577"/>
          <ac:graphicFrameMkLst>
            <pc:docMk/>
            <pc:sldMk cId="2872634744" sldId="300"/>
            <ac:graphicFrameMk id="8" creationId="{58EBD064-7A8C-48CA-B61E-4F1516D4F329}"/>
          </ac:graphicFrameMkLst>
        </pc:graphicFrameChg>
        <pc:cxnChg chg="add">
          <ac:chgData name="133155 (Steph Challenger)" userId="S::133155@nptcgroup.ac.uk::df23753b-762b-4a17-a1aa-48c98ad47717" providerId="AD" clId="Web-{3F09BAA7-8120-2C8D-9824-F10E964178A4}" dt="2022-01-06T09:44:08.566" v="19"/>
          <ac:cxnSpMkLst>
            <pc:docMk/>
            <pc:sldMk cId="2872634744" sldId="300"/>
            <ac:cxnSpMk id="16" creationId="{72ECE8B0-6962-4F5B-830A-E8F8F97267E0}"/>
          </ac:cxnSpMkLst>
        </pc:cxnChg>
        <pc:cxnChg chg="add">
          <ac:chgData name="133155 (Steph Challenger)" userId="S::133155@nptcgroup.ac.uk::df23753b-762b-4a17-a1aa-48c98ad47717" providerId="AD" clId="Web-{3F09BAA7-8120-2C8D-9824-F10E964178A4}" dt="2022-01-06T09:44:08.566" v="19"/>
          <ac:cxnSpMkLst>
            <pc:docMk/>
            <pc:sldMk cId="2872634744" sldId="300"/>
            <ac:cxnSpMk id="18" creationId="{FEAF673E-0279-495F-A8A9-F84D0AB5A491}"/>
          </ac:cxnSpMkLst>
        </pc:cxnChg>
      </pc:sldChg>
      <pc:sldChg chg="delSp modSp add replId modNotes">
        <pc:chgData name="133155 (Steph Challenger)" userId="S::133155@nptcgroup.ac.uk::df23753b-762b-4a17-a1aa-48c98ad47717" providerId="AD" clId="Web-{3F09BAA7-8120-2C8D-9824-F10E964178A4}" dt="2022-01-06T11:42:51.351" v="728" actId="20577"/>
        <pc:sldMkLst>
          <pc:docMk/>
          <pc:sldMk cId="59475677" sldId="301"/>
        </pc:sldMkLst>
        <pc:spChg chg="mod">
          <ac:chgData name="133155 (Steph Challenger)" userId="S::133155@nptcgroup.ac.uk::df23753b-762b-4a17-a1aa-48c98ad47717" providerId="AD" clId="Web-{3F09BAA7-8120-2C8D-9824-F10E964178A4}" dt="2022-01-06T11:42:51.351" v="728" actId="20577"/>
          <ac:spMkLst>
            <pc:docMk/>
            <pc:sldMk cId="59475677" sldId="301"/>
            <ac:spMk id="3" creationId="{BBC870F9-B06D-4BFE-BD9F-38C40C068E2C}"/>
          </ac:spMkLst>
        </pc:spChg>
        <pc:spChg chg="del">
          <ac:chgData name="133155 (Steph Challenger)" userId="S::133155@nptcgroup.ac.uk::df23753b-762b-4a17-a1aa-48c98ad47717" providerId="AD" clId="Web-{3F09BAA7-8120-2C8D-9824-F10E964178A4}" dt="2022-01-06T11:35:25.295" v="679"/>
          <ac:spMkLst>
            <pc:docMk/>
            <pc:sldMk cId="59475677" sldId="301"/>
            <ac:spMk id="4" creationId="{8AE32D9D-1EEC-45AC-94EE-BEDCDF4E99AE}"/>
          </ac:spMkLst>
        </pc:spChg>
      </pc:sldChg>
      <pc:sldChg chg="modSp add del replId">
        <pc:chgData name="133155 (Steph Challenger)" userId="S::133155@nptcgroup.ac.uk::df23753b-762b-4a17-a1aa-48c98ad47717" providerId="AD" clId="Web-{3F09BAA7-8120-2C8D-9824-F10E964178A4}" dt="2022-01-06T10:50:18.239" v="669"/>
        <pc:sldMkLst>
          <pc:docMk/>
          <pc:sldMk cId="1054718027" sldId="301"/>
        </pc:sldMkLst>
        <pc:spChg chg="mod">
          <ac:chgData name="133155 (Steph Challenger)" userId="S::133155@nptcgroup.ac.uk::df23753b-762b-4a17-a1aa-48c98ad47717" providerId="AD" clId="Web-{3F09BAA7-8120-2C8D-9824-F10E964178A4}" dt="2022-01-06T10:48:31.971" v="663" actId="20577"/>
          <ac:spMkLst>
            <pc:docMk/>
            <pc:sldMk cId="1054718027" sldId="301"/>
            <ac:spMk id="2" creationId="{F94473A7-74A9-4FF4-8AC2-A0E4BEE97666}"/>
          </ac:spMkLst>
        </pc:spChg>
        <pc:spChg chg="mod">
          <ac:chgData name="133155 (Steph Challenger)" userId="S::133155@nptcgroup.ac.uk::df23753b-762b-4a17-a1aa-48c98ad47717" providerId="AD" clId="Web-{3F09BAA7-8120-2C8D-9824-F10E964178A4}" dt="2022-01-06T10:50:05.598" v="668" actId="20577"/>
          <ac:spMkLst>
            <pc:docMk/>
            <pc:sldMk cId="1054718027" sldId="301"/>
            <ac:spMk id="3" creationId="{BBC870F9-B06D-4BFE-BD9F-38C40C068E2C}"/>
          </ac:spMkLst>
        </pc:spChg>
      </pc:sldChg>
      <pc:sldChg chg="addSp delSp modSp add del replId">
        <pc:chgData name="133155 (Steph Challenger)" userId="S::133155@nptcgroup.ac.uk::df23753b-762b-4a17-a1aa-48c98ad47717" providerId="AD" clId="Web-{3F09BAA7-8120-2C8D-9824-F10E964178A4}" dt="2022-01-06T10:47:38.220" v="642"/>
        <pc:sldMkLst>
          <pc:docMk/>
          <pc:sldMk cId="2828654327" sldId="301"/>
        </pc:sldMkLst>
        <pc:spChg chg="add mod">
          <ac:chgData name="133155 (Steph Challenger)" userId="S::133155@nptcgroup.ac.uk::df23753b-762b-4a17-a1aa-48c98ad47717" providerId="AD" clId="Web-{3F09BAA7-8120-2C8D-9824-F10E964178A4}" dt="2022-01-06T10:47:27.626" v="641" actId="1076"/>
          <ac:spMkLst>
            <pc:docMk/>
            <pc:sldMk cId="2828654327" sldId="301"/>
            <ac:spMk id="3" creationId="{0EB1742D-F5D4-4A96-B01F-3AA8E19C6374}"/>
          </ac:spMkLst>
        </pc:spChg>
        <pc:picChg chg="del">
          <ac:chgData name="133155 (Steph Challenger)" userId="S::133155@nptcgroup.ac.uk::df23753b-762b-4a17-a1aa-48c98ad47717" providerId="AD" clId="Web-{3F09BAA7-8120-2C8D-9824-F10E964178A4}" dt="2022-01-06T10:46:44.312" v="621"/>
          <ac:picMkLst>
            <pc:docMk/>
            <pc:sldMk cId="2828654327" sldId="301"/>
            <ac:picMk id="4" creationId="{5B469DBC-BC6C-4604-89BD-42BE5775BE49}"/>
          </ac:picMkLst>
        </pc:picChg>
      </pc:sldChg>
      <pc:sldChg chg="add del replId">
        <pc:chgData name="133155 (Steph Challenger)" userId="S::133155@nptcgroup.ac.uk::df23753b-762b-4a17-a1aa-48c98ad47717" providerId="AD" clId="Web-{3F09BAA7-8120-2C8D-9824-F10E964178A4}" dt="2022-01-06T10:48:04.705" v="646"/>
        <pc:sldMkLst>
          <pc:docMk/>
          <pc:sldMk cId="86102344" sldId="302"/>
        </pc:sldMkLst>
      </pc:sldChg>
    </pc:docChg>
  </pc:docChgLst>
  <pc:docChgLst>
    <pc:chgData name="261481 (Aaron Mills)" userId="S::261481@nptcgroup.ac.uk::59015a56-a84a-4446-bc07-9e3fd9ae1bb2" providerId="AD" clId="Web-{C3211D72-31EC-8256-FA6A-FB6ACBFF8A26}"/>
    <pc:docChg chg="modSld">
      <pc:chgData name="261481 (Aaron Mills)" userId="S::261481@nptcgroup.ac.uk::59015a56-a84a-4446-bc07-9e3fd9ae1bb2" providerId="AD" clId="Web-{C3211D72-31EC-8256-FA6A-FB6ACBFF8A26}" dt="2021-11-25T09:36:08.287" v="36" actId="20577"/>
      <pc:docMkLst>
        <pc:docMk/>
      </pc:docMkLst>
      <pc:sldChg chg="modSp">
        <pc:chgData name="261481 (Aaron Mills)" userId="S::261481@nptcgroup.ac.uk::59015a56-a84a-4446-bc07-9e3fd9ae1bb2" providerId="AD" clId="Web-{C3211D72-31EC-8256-FA6A-FB6ACBFF8A26}" dt="2021-11-25T09:23:12.488" v="2" actId="20577"/>
        <pc:sldMkLst>
          <pc:docMk/>
          <pc:sldMk cId="3299060747" sldId="262"/>
        </pc:sldMkLst>
        <pc:spChg chg="mod">
          <ac:chgData name="261481 (Aaron Mills)" userId="S::261481@nptcgroup.ac.uk::59015a56-a84a-4446-bc07-9e3fd9ae1bb2" providerId="AD" clId="Web-{C3211D72-31EC-8256-FA6A-FB6ACBFF8A26}" dt="2021-11-25T09:23:12.488" v="2" actId="20577"/>
          <ac:spMkLst>
            <pc:docMk/>
            <pc:sldMk cId="3299060747" sldId="262"/>
            <ac:spMk id="3" creationId="{79D6EFA9-6E0E-476C-A85E-20304331FA7B}"/>
          </ac:spMkLst>
        </pc:spChg>
      </pc:sldChg>
      <pc:sldChg chg="modSp">
        <pc:chgData name="261481 (Aaron Mills)" userId="S::261481@nptcgroup.ac.uk::59015a56-a84a-4446-bc07-9e3fd9ae1bb2" providerId="AD" clId="Web-{C3211D72-31EC-8256-FA6A-FB6ACBFF8A26}" dt="2021-11-25T09:26:30.946" v="4" actId="20577"/>
        <pc:sldMkLst>
          <pc:docMk/>
          <pc:sldMk cId="760445537" sldId="265"/>
        </pc:sldMkLst>
        <pc:spChg chg="mod">
          <ac:chgData name="261481 (Aaron Mills)" userId="S::261481@nptcgroup.ac.uk::59015a56-a84a-4446-bc07-9e3fd9ae1bb2" providerId="AD" clId="Web-{C3211D72-31EC-8256-FA6A-FB6ACBFF8A26}" dt="2021-11-25T09:26:30.946" v="4" actId="20577"/>
          <ac:spMkLst>
            <pc:docMk/>
            <pc:sldMk cId="760445537" sldId="265"/>
            <ac:spMk id="3" creationId="{5ED91CF4-8368-4E1D-A76A-F5F82DE69EE9}"/>
          </ac:spMkLst>
        </pc:spChg>
      </pc:sldChg>
      <pc:sldChg chg="modSp">
        <pc:chgData name="261481 (Aaron Mills)" userId="S::261481@nptcgroup.ac.uk::59015a56-a84a-4446-bc07-9e3fd9ae1bb2" providerId="AD" clId="Web-{C3211D72-31EC-8256-FA6A-FB6ACBFF8A26}" dt="2021-11-25T09:36:08.287" v="36" actId="20577"/>
        <pc:sldMkLst>
          <pc:docMk/>
          <pc:sldMk cId="2955405218" sldId="270"/>
        </pc:sldMkLst>
        <pc:spChg chg="mod">
          <ac:chgData name="261481 (Aaron Mills)" userId="S::261481@nptcgroup.ac.uk::59015a56-a84a-4446-bc07-9e3fd9ae1bb2" providerId="AD" clId="Web-{C3211D72-31EC-8256-FA6A-FB6ACBFF8A26}" dt="2021-11-25T09:36:08.287" v="36" actId="20577"/>
          <ac:spMkLst>
            <pc:docMk/>
            <pc:sldMk cId="2955405218" sldId="270"/>
            <ac:spMk id="3" creationId="{99E8178C-8569-44B9-8E6E-F58A9EFC521E}"/>
          </ac:spMkLst>
        </pc:spChg>
      </pc:sldChg>
    </pc:docChg>
  </pc:docChgLst>
  <pc:docChgLst>
    <pc:chgData name="133155 (Steph Challenger)" userId="S::133155@nptcgroup.ac.uk::df23753b-762b-4a17-a1aa-48c98ad47717" providerId="AD" clId="Web-{F61A745E-0666-5A04-76B2-C4942451AFE7}"/>
    <pc:docChg chg="addSld modSld">
      <pc:chgData name="133155 (Steph Challenger)" userId="S::133155@nptcgroup.ac.uk::df23753b-762b-4a17-a1aa-48c98ad47717" providerId="AD" clId="Web-{F61A745E-0666-5A04-76B2-C4942451AFE7}" dt="2021-11-11T12:50:40.916" v="14" actId="20577"/>
      <pc:docMkLst>
        <pc:docMk/>
      </pc:docMkLst>
      <pc:sldChg chg="modSp">
        <pc:chgData name="133155 (Steph Challenger)" userId="S::133155@nptcgroup.ac.uk::df23753b-762b-4a17-a1aa-48c98ad47717" providerId="AD" clId="Web-{F61A745E-0666-5A04-76B2-C4942451AFE7}" dt="2021-11-11T12:50:30.087" v="5" actId="1076"/>
        <pc:sldMkLst>
          <pc:docMk/>
          <pc:sldMk cId="2898461014" sldId="284"/>
        </pc:sldMkLst>
        <pc:spChg chg="mod">
          <ac:chgData name="133155 (Steph Challenger)" userId="S::133155@nptcgroup.ac.uk::df23753b-762b-4a17-a1aa-48c98ad47717" providerId="AD" clId="Web-{F61A745E-0666-5A04-76B2-C4942451AFE7}" dt="2021-11-11T12:50:24.696" v="4" actId="20577"/>
          <ac:spMkLst>
            <pc:docMk/>
            <pc:sldMk cId="2898461014" sldId="284"/>
            <ac:spMk id="2" creationId="{F94473A7-74A9-4FF4-8AC2-A0E4BEE97666}"/>
          </ac:spMkLst>
        </pc:spChg>
        <pc:spChg chg="mod">
          <ac:chgData name="133155 (Steph Challenger)" userId="S::133155@nptcgroup.ac.uk::df23753b-762b-4a17-a1aa-48c98ad47717" providerId="AD" clId="Web-{F61A745E-0666-5A04-76B2-C4942451AFE7}" dt="2021-11-11T12:50:30.087" v="5" actId="1076"/>
          <ac:spMkLst>
            <pc:docMk/>
            <pc:sldMk cId="2898461014" sldId="284"/>
            <ac:spMk id="4" creationId="{8AE32D9D-1EEC-45AC-94EE-BEDCDF4E99AE}"/>
          </ac:spMkLst>
        </pc:spChg>
      </pc:sldChg>
      <pc:sldChg chg="modSp new">
        <pc:chgData name="133155 (Steph Challenger)" userId="S::133155@nptcgroup.ac.uk::df23753b-762b-4a17-a1aa-48c98ad47717" providerId="AD" clId="Web-{F61A745E-0666-5A04-76B2-C4942451AFE7}" dt="2021-11-11T12:50:40.916" v="14" actId="20577"/>
        <pc:sldMkLst>
          <pc:docMk/>
          <pc:sldMk cId="1421075648" sldId="288"/>
        </pc:sldMkLst>
        <pc:spChg chg="mod">
          <ac:chgData name="133155 (Steph Challenger)" userId="S::133155@nptcgroup.ac.uk::df23753b-762b-4a17-a1aa-48c98ad47717" providerId="AD" clId="Web-{F61A745E-0666-5A04-76B2-C4942451AFE7}" dt="2021-11-11T12:50:40.916" v="14" actId="20577"/>
          <ac:spMkLst>
            <pc:docMk/>
            <pc:sldMk cId="1421075648" sldId="288"/>
            <ac:spMk id="2" creationId="{C4D9E3CD-6DE5-4107-A849-5930B8CB619B}"/>
          </ac:spMkLst>
        </pc:spChg>
      </pc:sldChg>
    </pc:docChg>
  </pc:docChgLst>
  <pc:docChgLst>
    <pc:chgData name="261481 (Aaron Mills)" userId="S::261481@nptcgroup.ac.uk::59015a56-a84a-4446-bc07-9e3fd9ae1bb2" providerId="AD" clId="Web-{7C80A0E1-8E85-3333-EB13-6FEC636A20DF}"/>
    <pc:docChg chg="modSld">
      <pc:chgData name="261481 (Aaron Mills)" userId="S::261481@nptcgroup.ac.uk::59015a56-a84a-4446-bc07-9e3fd9ae1bb2" providerId="AD" clId="Web-{7C80A0E1-8E85-3333-EB13-6FEC636A20DF}" dt="2021-11-04T13:21:45.767" v="251" actId="20577"/>
      <pc:docMkLst>
        <pc:docMk/>
      </pc:docMkLst>
      <pc:sldChg chg="modSp">
        <pc:chgData name="261481 (Aaron Mills)" userId="S::261481@nptcgroup.ac.uk::59015a56-a84a-4446-bc07-9e3fd9ae1bb2" providerId="AD" clId="Web-{7C80A0E1-8E85-3333-EB13-6FEC636A20DF}" dt="2021-11-04T10:53:35.491" v="1" actId="20577"/>
        <pc:sldMkLst>
          <pc:docMk/>
          <pc:sldMk cId="1570049009" sldId="258"/>
        </pc:sldMkLst>
        <pc:spChg chg="mod">
          <ac:chgData name="261481 (Aaron Mills)" userId="S::261481@nptcgroup.ac.uk::59015a56-a84a-4446-bc07-9e3fd9ae1bb2" providerId="AD" clId="Web-{7C80A0E1-8E85-3333-EB13-6FEC636A20DF}" dt="2021-11-04T10:53:35.491" v="1" actId="20577"/>
          <ac:spMkLst>
            <pc:docMk/>
            <pc:sldMk cId="1570049009" sldId="258"/>
            <ac:spMk id="2" creationId="{E8B2AA27-5CA6-4814-9B90-78C3ADCCCC7E}"/>
          </ac:spMkLst>
        </pc:spChg>
      </pc:sldChg>
      <pc:sldChg chg="modSp">
        <pc:chgData name="261481 (Aaron Mills)" userId="S::261481@nptcgroup.ac.uk::59015a56-a84a-4446-bc07-9e3fd9ae1bb2" providerId="AD" clId="Web-{7C80A0E1-8E85-3333-EB13-6FEC636A20DF}" dt="2021-11-04T12:54:27.670" v="247" actId="20577"/>
        <pc:sldMkLst>
          <pc:docMk/>
          <pc:sldMk cId="3299060747" sldId="262"/>
        </pc:sldMkLst>
        <pc:spChg chg="mod">
          <ac:chgData name="261481 (Aaron Mills)" userId="S::261481@nptcgroup.ac.uk::59015a56-a84a-4446-bc07-9e3fd9ae1bb2" providerId="AD" clId="Web-{7C80A0E1-8E85-3333-EB13-6FEC636A20DF}" dt="2021-11-04T12:54:27.670" v="247" actId="20577"/>
          <ac:spMkLst>
            <pc:docMk/>
            <pc:sldMk cId="3299060747" sldId="262"/>
            <ac:spMk id="3" creationId="{79D6EFA9-6E0E-476C-A85E-20304331FA7B}"/>
          </ac:spMkLst>
        </pc:spChg>
      </pc:sldChg>
      <pc:sldChg chg="modSp">
        <pc:chgData name="261481 (Aaron Mills)" userId="S::261481@nptcgroup.ac.uk::59015a56-a84a-4446-bc07-9e3fd9ae1bb2" providerId="AD" clId="Web-{7C80A0E1-8E85-3333-EB13-6FEC636A20DF}" dt="2021-11-04T12:23:50.223" v="190" actId="20577"/>
        <pc:sldMkLst>
          <pc:docMk/>
          <pc:sldMk cId="1556550870" sldId="263"/>
        </pc:sldMkLst>
        <pc:spChg chg="mod">
          <ac:chgData name="261481 (Aaron Mills)" userId="S::261481@nptcgroup.ac.uk::59015a56-a84a-4446-bc07-9e3fd9ae1bb2" providerId="AD" clId="Web-{7C80A0E1-8E85-3333-EB13-6FEC636A20DF}" dt="2021-11-04T12:23:50.223" v="190" actId="20577"/>
          <ac:spMkLst>
            <pc:docMk/>
            <pc:sldMk cId="1556550870" sldId="263"/>
            <ac:spMk id="3" creationId="{8D9662A4-81A5-4BF2-8976-5ED12AC277DE}"/>
          </ac:spMkLst>
        </pc:spChg>
      </pc:sldChg>
      <pc:sldChg chg="modSp">
        <pc:chgData name="261481 (Aaron Mills)" userId="S::261481@nptcgroup.ac.uk::59015a56-a84a-4446-bc07-9e3fd9ae1bb2" providerId="AD" clId="Web-{7C80A0E1-8E85-3333-EB13-6FEC636A20DF}" dt="2021-11-04T11:56:10.046" v="160" actId="20577"/>
        <pc:sldMkLst>
          <pc:docMk/>
          <pc:sldMk cId="760445537" sldId="265"/>
        </pc:sldMkLst>
        <pc:spChg chg="mod">
          <ac:chgData name="261481 (Aaron Mills)" userId="S::261481@nptcgroup.ac.uk::59015a56-a84a-4446-bc07-9e3fd9ae1bb2" providerId="AD" clId="Web-{7C80A0E1-8E85-3333-EB13-6FEC636A20DF}" dt="2021-11-04T11:56:10.046" v="160" actId="20577"/>
          <ac:spMkLst>
            <pc:docMk/>
            <pc:sldMk cId="760445537" sldId="265"/>
            <ac:spMk id="3" creationId="{5ED91CF4-8368-4E1D-A76A-F5F82DE69EE9}"/>
          </ac:spMkLst>
        </pc:spChg>
      </pc:sldChg>
      <pc:sldChg chg="modSp">
        <pc:chgData name="261481 (Aaron Mills)" userId="S::261481@nptcgroup.ac.uk::59015a56-a84a-4446-bc07-9e3fd9ae1bb2" providerId="AD" clId="Web-{7C80A0E1-8E85-3333-EB13-6FEC636A20DF}" dt="2021-11-04T13:21:45.767" v="251" actId="20577"/>
        <pc:sldMkLst>
          <pc:docMk/>
          <pc:sldMk cId="2955405218" sldId="270"/>
        </pc:sldMkLst>
        <pc:spChg chg="mod">
          <ac:chgData name="261481 (Aaron Mills)" userId="S::261481@nptcgroup.ac.uk::59015a56-a84a-4446-bc07-9e3fd9ae1bb2" providerId="AD" clId="Web-{7C80A0E1-8E85-3333-EB13-6FEC636A20DF}" dt="2021-11-04T13:21:45.767" v="251" actId="20577"/>
          <ac:spMkLst>
            <pc:docMk/>
            <pc:sldMk cId="2955405218" sldId="270"/>
            <ac:spMk id="3" creationId="{99E8178C-8569-44B9-8E6E-F58A9EFC521E}"/>
          </ac:spMkLst>
        </pc:spChg>
      </pc:sldChg>
    </pc:docChg>
  </pc:docChgLst>
  <pc:docChgLst>
    <pc:chgData name="256515 (James Craddock-Jones)" userId="S::256515@nptcgroup.ac.uk::a66e9df9-37cd-4843-9069-d8ae8ae33667" providerId="AD" clId="Web-{E9336A73-61CD-0898-C69B-2BE574BA173D}"/>
    <pc:docChg chg="modSld">
      <pc:chgData name="256515 (James Craddock-Jones)" userId="S::256515@nptcgroup.ac.uk::a66e9df9-37cd-4843-9069-d8ae8ae33667" providerId="AD" clId="Web-{E9336A73-61CD-0898-C69B-2BE574BA173D}" dt="2022-01-13T12:05:12.993" v="203"/>
      <pc:docMkLst>
        <pc:docMk/>
      </pc:docMkLst>
      <pc:sldChg chg="modNotes">
        <pc:chgData name="256515 (James Craddock-Jones)" userId="S::256515@nptcgroup.ac.uk::a66e9df9-37cd-4843-9069-d8ae8ae33667" providerId="AD" clId="Web-{E9336A73-61CD-0898-C69B-2BE574BA173D}" dt="2022-01-13T12:05:12.993" v="203"/>
        <pc:sldMkLst>
          <pc:docMk/>
          <pc:sldMk cId="1614243350" sldId="266"/>
        </pc:sldMkLst>
      </pc:sldChg>
      <pc:sldChg chg="modSp">
        <pc:chgData name="256515 (James Craddock-Jones)" userId="S::256515@nptcgroup.ac.uk::a66e9df9-37cd-4843-9069-d8ae8ae33667" providerId="AD" clId="Web-{E9336A73-61CD-0898-C69B-2BE574BA173D}" dt="2022-01-13T09:12:18.226" v="5" actId="1076"/>
        <pc:sldMkLst>
          <pc:docMk/>
          <pc:sldMk cId="2006577075" sldId="302"/>
        </pc:sldMkLst>
        <pc:spChg chg="mod">
          <ac:chgData name="256515 (James Craddock-Jones)" userId="S::256515@nptcgroup.ac.uk::a66e9df9-37cd-4843-9069-d8ae8ae33667" providerId="AD" clId="Web-{E9336A73-61CD-0898-C69B-2BE574BA173D}" dt="2022-01-13T09:12:17.289" v="4" actId="1076"/>
          <ac:spMkLst>
            <pc:docMk/>
            <pc:sldMk cId="2006577075" sldId="302"/>
            <ac:spMk id="6" creationId="{9AC7762A-3867-4CCA-AEDA-72A090868624}"/>
          </ac:spMkLst>
        </pc:spChg>
        <pc:picChg chg="mod">
          <ac:chgData name="256515 (James Craddock-Jones)" userId="S::256515@nptcgroup.ac.uk::a66e9df9-37cd-4843-9069-d8ae8ae33667" providerId="AD" clId="Web-{E9336A73-61CD-0898-C69B-2BE574BA173D}" dt="2022-01-13T09:12:16.789" v="3" actId="1076"/>
          <ac:picMkLst>
            <pc:docMk/>
            <pc:sldMk cId="2006577075" sldId="302"/>
            <ac:picMk id="3" creationId="{A9C94D17-C3DD-47D2-B069-5E60C266F372}"/>
          </ac:picMkLst>
        </pc:picChg>
        <pc:picChg chg="mod">
          <ac:chgData name="256515 (James Craddock-Jones)" userId="S::256515@nptcgroup.ac.uk::a66e9df9-37cd-4843-9069-d8ae8ae33667" providerId="AD" clId="Web-{E9336A73-61CD-0898-C69B-2BE574BA173D}" dt="2022-01-13T09:12:18.226" v="5" actId="1076"/>
          <ac:picMkLst>
            <pc:docMk/>
            <pc:sldMk cId="2006577075" sldId="302"/>
            <ac:picMk id="4" creationId="{22A7C54B-93B9-4FF7-B728-A7EBF3F45F94}"/>
          </ac:picMkLst>
        </pc:picChg>
      </pc:sldChg>
    </pc:docChg>
  </pc:docChgLst>
  <pc:docChgLst>
    <pc:chgData name="133155 (Steph Challenger)" userId="S::133155@nptcgroup.ac.uk::df23753b-762b-4a17-a1aa-48c98ad47717" providerId="AD" clId="Web-{DEE18FAE-AF20-4227-B75B-C014C0833858}"/>
    <pc:docChg chg="addSld delSld modSld sldOrd addMainMaster delMainMaster">
      <pc:chgData name="133155 (Steph Challenger)" userId="S::133155@nptcgroup.ac.uk::df23753b-762b-4a17-a1aa-48c98ad47717" providerId="AD" clId="Web-{DEE18FAE-AF20-4227-B75B-C014C0833858}" dt="2021-11-04T13:18:41.050" v="1662" actId="20577"/>
      <pc:docMkLst>
        <pc:docMk/>
      </pc:docMkLst>
      <pc:sldChg chg="addSp delSp modSp mod setBg modClrScheme addAnim chgLayout">
        <pc:chgData name="133155 (Steph Challenger)" userId="S::133155@nptcgroup.ac.uk::df23753b-762b-4a17-a1aa-48c98ad47717" providerId="AD" clId="Web-{DEE18FAE-AF20-4227-B75B-C014C0833858}" dt="2021-11-04T10:38:12.918" v="33"/>
        <pc:sldMkLst>
          <pc:docMk/>
          <pc:sldMk cId="109857222" sldId="256"/>
        </pc:sldMkLst>
        <pc:spChg chg="mod">
          <ac:chgData name="133155 (Steph Challenger)" userId="S::133155@nptcgroup.ac.uk::df23753b-762b-4a17-a1aa-48c98ad47717" providerId="AD" clId="Web-{DEE18FAE-AF20-4227-B75B-C014C0833858}" dt="2021-11-04T10:38:12.918" v="33"/>
          <ac:spMkLst>
            <pc:docMk/>
            <pc:sldMk cId="109857222" sldId="256"/>
            <ac:spMk id="2" creationId="{00000000-0000-0000-0000-000000000000}"/>
          </ac:spMkLst>
        </pc:spChg>
        <pc:spChg chg="mod">
          <ac:chgData name="133155 (Steph Challenger)" userId="S::133155@nptcgroup.ac.uk::df23753b-762b-4a17-a1aa-48c98ad47717" providerId="AD" clId="Web-{DEE18FAE-AF20-4227-B75B-C014C0833858}" dt="2021-11-04T10:38:12.918" v="33"/>
          <ac:spMkLst>
            <pc:docMk/>
            <pc:sldMk cId="109857222" sldId="256"/>
            <ac:spMk id="3" creationId="{00000000-0000-0000-0000-000000000000}"/>
          </ac:spMkLst>
        </pc:spChg>
        <pc:spChg chg="add del">
          <ac:chgData name="133155 (Steph Challenger)" userId="S::133155@nptcgroup.ac.uk::df23753b-762b-4a17-a1aa-48c98ad47717" providerId="AD" clId="Web-{DEE18FAE-AF20-4227-B75B-C014C0833858}" dt="2021-11-04T10:38:12.918" v="33"/>
          <ac:spMkLst>
            <pc:docMk/>
            <pc:sldMk cId="109857222" sldId="256"/>
            <ac:spMk id="9" creationId="{C3B0A228-9EA3-4009-A82E-9402BBC726A0}"/>
          </ac:spMkLst>
        </pc:spChg>
        <pc:spChg chg="add del">
          <ac:chgData name="133155 (Steph Challenger)" userId="S::133155@nptcgroup.ac.uk::df23753b-762b-4a17-a1aa-48c98ad47717" providerId="AD" clId="Web-{DEE18FAE-AF20-4227-B75B-C014C0833858}" dt="2021-11-04T10:38:12.918" v="33"/>
          <ac:spMkLst>
            <pc:docMk/>
            <pc:sldMk cId="109857222" sldId="256"/>
            <ac:spMk id="11" creationId="{02E0C409-730D-455F-AA8F-0646ABDB1B42}"/>
          </ac:spMkLst>
        </pc:spChg>
        <pc:spChg chg="add">
          <ac:chgData name="133155 (Steph Challenger)" userId="S::133155@nptcgroup.ac.uk::df23753b-762b-4a17-a1aa-48c98ad47717" providerId="AD" clId="Web-{DEE18FAE-AF20-4227-B75B-C014C0833858}" dt="2021-11-04T10:38:12.918" v="33"/>
          <ac:spMkLst>
            <pc:docMk/>
            <pc:sldMk cId="109857222" sldId="256"/>
            <ac:spMk id="16" creationId="{052B717E-679E-41A4-B95A-8F7DFAD3FA30}"/>
          </ac:spMkLst>
        </pc:spChg>
        <pc:spChg chg="add">
          <ac:chgData name="133155 (Steph Challenger)" userId="S::133155@nptcgroup.ac.uk::df23753b-762b-4a17-a1aa-48c98ad47717" providerId="AD" clId="Web-{DEE18FAE-AF20-4227-B75B-C014C0833858}" dt="2021-11-04T10:38:12.918" v="33"/>
          <ac:spMkLst>
            <pc:docMk/>
            <pc:sldMk cId="109857222" sldId="256"/>
            <ac:spMk id="18" creationId="{0B0EB278-F8C7-43AD-BCE2-A2F4D98C499D}"/>
          </ac:spMkLst>
        </pc:spChg>
        <pc:picChg chg="add mod">
          <ac:chgData name="133155 (Steph Challenger)" userId="S::133155@nptcgroup.ac.uk::df23753b-762b-4a17-a1aa-48c98ad47717" providerId="AD" clId="Web-{DEE18FAE-AF20-4227-B75B-C014C0833858}" dt="2021-11-04T10:38:12.918" v="33"/>
          <ac:picMkLst>
            <pc:docMk/>
            <pc:sldMk cId="109857222" sldId="256"/>
            <ac:picMk id="4" creationId="{B7B16779-8FCE-424C-9883-FD593694851F}"/>
          </ac:picMkLst>
        </pc:picChg>
        <pc:cxnChg chg="add">
          <ac:chgData name="133155 (Steph Challenger)" userId="S::133155@nptcgroup.ac.uk::df23753b-762b-4a17-a1aa-48c98ad47717" providerId="AD" clId="Web-{DEE18FAE-AF20-4227-B75B-C014C0833858}" dt="2021-11-04T10:38:12.918" v="33"/>
          <ac:cxnSpMkLst>
            <pc:docMk/>
            <pc:sldMk cId="109857222" sldId="256"/>
            <ac:cxnSpMk id="20" creationId="{50A7A0AD-25ED-4137-AA04-A0E36CAA8E4A}"/>
          </ac:cxnSpMkLst>
        </pc:cxnChg>
        <pc:cxnChg chg="add">
          <ac:chgData name="133155 (Steph Challenger)" userId="S::133155@nptcgroup.ac.uk::df23753b-762b-4a17-a1aa-48c98ad47717" providerId="AD" clId="Web-{DEE18FAE-AF20-4227-B75B-C014C0833858}" dt="2021-11-04T10:38:12.918" v="33"/>
          <ac:cxnSpMkLst>
            <pc:docMk/>
            <pc:sldMk cId="109857222" sldId="256"/>
            <ac:cxnSpMk id="22" creationId="{B186F20B-6445-4368-B022-F9EABF15AE19}"/>
          </ac:cxnSpMkLst>
        </pc:cxnChg>
        <pc:cxnChg chg="add">
          <ac:chgData name="133155 (Steph Challenger)" userId="S::133155@nptcgroup.ac.uk::df23753b-762b-4a17-a1aa-48c98ad47717" providerId="AD" clId="Web-{DEE18FAE-AF20-4227-B75B-C014C0833858}" dt="2021-11-04T10:38:12.918" v="33"/>
          <ac:cxnSpMkLst>
            <pc:docMk/>
            <pc:sldMk cId="109857222" sldId="256"/>
            <ac:cxnSpMk id="24" creationId="{99F97BBF-9EBF-4BEE-B39C-E6C666941D8D}"/>
          </ac:cxnSpMkLst>
        </pc:cxnChg>
      </pc:sldChg>
      <pc:sldChg chg="modSp new del">
        <pc:chgData name="133155 (Steph Challenger)" userId="S::133155@nptcgroup.ac.uk::df23753b-762b-4a17-a1aa-48c98ad47717" providerId="AD" clId="Web-{DEE18FAE-AF20-4227-B75B-C014C0833858}" dt="2021-11-04T10:38:04.761" v="31"/>
        <pc:sldMkLst>
          <pc:docMk/>
          <pc:sldMk cId="2669563090" sldId="257"/>
        </pc:sldMkLst>
        <pc:spChg chg="mod">
          <ac:chgData name="133155 (Steph Challenger)" userId="S::133155@nptcgroup.ac.uk::df23753b-762b-4a17-a1aa-48c98ad47717" providerId="AD" clId="Web-{DEE18FAE-AF20-4227-B75B-C014C0833858}" dt="2021-11-04T10:37:46.244" v="29" actId="20577"/>
          <ac:spMkLst>
            <pc:docMk/>
            <pc:sldMk cId="2669563090" sldId="257"/>
            <ac:spMk id="2" creationId="{62559B77-8007-44E0-B092-C736C0B204CD}"/>
          </ac:spMkLst>
        </pc:spChg>
      </pc:sldChg>
      <pc:sldChg chg="addSp delSp modSp new mod setBg">
        <pc:chgData name="133155 (Steph Challenger)" userId="S::133155@nptcgroup.ac.uk::df23753b-762b-4a17-a1aa-48c98ad47717" providerId="AD" clId="Web-{DEE18FAE-AF20-4227-B75B-C014C0833858}" dt="2021-11-04T11:50:48.504" v="432"/>
        <pc:sldMkLst>
          <pc:docMk/>
          <pc:sldMk cId="3663857568" sldId="257"/>
        </pc:sldMkLst>
        <pc:spChg chg="mod">
          <ac:chgData name="133155 (Steph Challenger)" userId="S::133155@nptcgroup.ac.uk::df23753b-762b-4a17-a1aa-48c98ad47717" providerId="AD" clId="Web-{DEE18FAE-AF20-4227-B75B-C014C0833858}" dt="2021-11-04T11:50:48.504" v="432"/>
          <ac:spMkLst>
            <pc:docMk/>
            <pc:sldMk cId="3663857568" sldId="257"/>
            <ac:spMk id="2" creationId="{708161A3-3D3B-456A-ACF8-CB637A4399F5}"/>
          </ac:spMkLst>
        </pc:spChg>
        <pc:spChg chg="mod">
          <ac:chgData name="133155 (Steph Challenger)" userId="S::133155@nptcgroup.ac.uk::df23753b-762b-4a17-a1aa-48c98ad47717" providerId="AD" clId="Web-{DEE18FAE-AF20-4227-B75B-C014C0833858}" dt="2021-11-04T11:50:48.504" v="432"/>
          <ac:spMkLst>
            <pc:docMk/>
            <pc:sldMk cId="3663857568" sldId="257"/>
            <ac:spMk id="3" creationId="{4C9AEC49-D21F-4C75-8113-533FA82663DA}"/>
          </ac:spMkLst>
        </pc:spChg>
        <pc:spChg chg="add">
          <ac:chgData name="133155 (Steph Challenger)" userId="S::133155@nptcgroup.ac.uk::df23753b-762b-4a17-a1aa-48c98ad47717" providerId="AD" clId="Web-{DEE18FAE-AF20-4227-B75B-C014C0833858}" dt="2021-11-04T11:50:48.504" v="432"/>
          <ac:spMkLst>
            <pc:docMk/>
            <pc:sldMk cId="3663857568" sldId="257"/>
            <ac:spMk id="8" creationId="{81775E6C-9FE7-4AE4-ABE7-2568D95DEAE0}"/>
          </ac:spMkLst>
        </pc:spChg>
        <pc:spChg chg="add del">
          <ac:chgData name="133155 (Steph Challenger)" userId="S::133155@nptcgroup.ac.uk::df23753b-762b-4a17-a1aa-48c98ad47717" providerId="AD" clId="Web-{DEE18FAE-AF20-4227-B75B-C014C0833858}" dt="2021-11-04T11:50:48.489" v="431"/>
          <ac:spMkLst>
            <pc:docMk/>
            <pc:sldMk cId="3663857568" sldId="257"/>
            <ac:spMk id="9" creationId="{D6309531-94CD-4CF6-AACE-80EC085E0F34}"/>
          </ac:spMkLst>
        </pc:spChg>
        <pc:spChg chg="add">
          <ac:chgData name="133155 (Steph Challenger)" userId="S::133155@nptcgroup.ac.uk::df23753b-762b-4a17-a1aa-48c98ad47717" providerId="AD" clId="Web-{DEE18FAE-AF20-4227-B75B-C014C0833858}" dt="2021-11-04T11:50:48.504" v="432"/>
          <ac:spMkLst>
            <pc:docMk/>
            <pc:sldMk cId="3663857568" sldId="257"/>
            <ac:spMk id="10" creationId="{8CECB99A-E2AB-482F-A307-48795531018B}"/>
          </ac:spMkLst>
        </pc:spChg>
        <pc:picChg chg="add del">
          <ac:chgData name="133155 (Steph Challenger)" userId="S::133155@nptcgroup.ac.uk::df23753b-762b-4a17-a1aa-48c98ad47717" providerId="AD" clId="Web-{DEE18FAE-AF20-4227-B75B-C014C0833858}" dt="2021-11-04T11:50:48.489" v="431"/>
          <ac:picMkLst>
            <pc:docMk/>
            <pc:sldMk cId="3663857568" sldId="257"/>
            <ac:picMk id="5" creationId="{E07FB1F9-A097-4C0D-875F-FD30B24B7178}"/>
          </ac:picMkLst>
        </pc:picChg>
        <pc:cxnChg chg="add del">
          <ac:chgData name="133155 (Steph Challenger)" userId="S::133155@nptcgroup.ac.uk::df23753b-762b-4a17-a1aa-48c98ad47717" providerId="AD" clId="Web-{DEE18FAE-AF20-4227-B75B-C014C0833858}" dt="2021-11-04T11:50:48.489" v="431"/>
          <ac:cxnSpMkLst>
            <pc:docMk/>
            <pc:sldMk cId="3663857568" sldId="257"/>
            <ac:cxnSpMk id="11" creationId="{F75BF611-D2A5-4454-8C47-95B0BC422843}"/>
          </ac:cxnSpMkLst>
        </pc:cxnChg>
        <pc:cxnChg chg="add">
          <ac:chgData name="133155 (Steph Challenger)" userId="S::133155@nptcgroup.ac.uk::df23753b-762b-4a17-a1aa-48c98ad47717" providerId="AD" clId="Web-{DEE18FAE-AF20-4227-B75B-C014C0833858}" dt="2021-11-04T11:50:48.504" v="432"/>
          <ac:cxnSpMkLst>
            <pc:docMk/>
            <pc:sldMk cId="3663857568" sldId="257"/>
            <ac:cxnSpMk id="12" creationId="{E8A66062-E0FE-4EE7-9840-EC05B87ACF47}"/>
          </ac:cxnSpMkLst>
        </pc:cxnChg>
        <pc:cxnChg chg="add">
          <ac:chgData name="133155 (Steph Challenger)" userId="S::133155@nptcgroup.ac.uk::df23753b-762b-4a17-a1aa-48c98ad47717" providerId="AD" clId="Web-{DEE18FAE-AF20-4227-B75B-C014C0833858}" dt="2021-11-04T11:50:48.504" v="432"/>
          <ac:cxnSpMkLst>
            <pc:docMk/>
            <pc:sldMk cId="3663857568" sldId="257"/>
            <ac:cxnSpMk id="14" creationId="{A3B4C179-2540-4304-9C9C-2AAAA53EFDC7}"/>
          </ac:cxnSpMkLst>
        </pc:cxnChg>
      </pc:sldChg>
      <pc:sldChg chg="modSp new">
        <pc:chgData name="133155 (Steph Challenger)" userId="S::133155@nptcgroup.ac.uk::df23753b-762b-4a17-a1aa-48c98ad47717" providerId="AD" clId="Web-{DEE18FAE-AF20-4227-B75B-C014C0833858}" dt="2021-11-04T13:18:41.050" v="1662" actId="20577"/>
        <pc:sldMkLst>
          <pc:docMk/>
          <pc:sldMk cId="1570049009" sldId="258"/>
        </pc:sldMkLst>
        <pc:spChg chg="mod">
          <ac:chgData name="133155 (Steph Challenger)" userId="S::133155@nptcgroup.ac.uk::df23753b-762b-4a17-a1aa-48c98ad47717" providerId="AD" clId="Web-{DEE18FAE-AF20-4227-B75B-C014C0833858}" dt="2021-11-04T13:18:41.050" v="1662" actId="20577"/>
          <ac:spMkLst>
            <pc:docMk/>
            <pc:sldMk cId="1570049009" sldId="258"/>
            <ac:spMk id="2" creationId="{E8B2AA27-5CA6-4814-9B90-78C3ADCCCC7E}"/>
          </ac:spMkLst>
        </pc:spChg>
      </pc:sldChg>
      <pc:sldChg chg="new del">
        <pc:chgData name="133155 (Steph Challenger)" userId="S::133155@nptcgroup.ac.uk::df23753b-762b-4a17-a1aa-48c98ad47717" providerId="AD" clId="Web-{DEE18FAE-AF20-4227-B75B-C014C0833858}" dt="2021-11-04T10:38:06.167" v="32"/>
        <pc:sldMkLst>
          <pc:docMk/>
          <pc:sldMk cId="2140288258" sldId="258"/>
        </pc:sldMkLst>
      </pc:sldChg>
      <pc:sldChg chg="modSp new ord">
        <pc:chgData name="133155 (Steph Challenger)" userId="S::133155@nptcgroup.ac.uk::df23753b-762b-4a17-a1aa-48c98ad47717" providerId="AD" clId="Web-{DEE18FAE-AF20-4227-B75B-C014C0833858}" dt="2021-11-04T10:50:25.337" v="63"/>
        <pc:sldMkLst>
          <pc:docMk/>
          <pc:sldMk cId="2095940958" sldId="260"/>
        </pc:sldMkLst>
        <pc:spChg chg="mod">
          <ac:chgData name="133155 (Steph Challenger)" userId="S::133155@nptcgroup.ac.uk::df23753b-762b-4a17-a1aa-48c98ad47717" providerId="AD" clId="Web-{DEE18FAE-AF20-4227-B75B-C014C0833858}" dt="2021-11-04T10:50:21.462" v="61" actId="20577"/>
          <ac:spMkLst>
            <pc:docMk/>
            <pc:sldMk cId="2095940958" sldId="260"/>
            <ac:spMk id="2" creationId="{84AD62B5-E822-4FFA-BA8C-A2EE63D67FEE}"/>
          </ac:spMkLst>
        </pc:spChg>
      </pc:sldChg>
      <pc:sldChg chg="addSp delSp modSp new ord modNotes">
        <pc:chgData name="133155 (Steph Challenger)" userId="S::133155@nptcgroup.ac.uk::df23753b-762b-4a17-a1aa-48c98ad47717" providerId="AD" clId="Web-{DEE18FAE-AF20-4227-B75B-C014C0833858}" dt="2021-11-04T13:17:46.361" v="1661" actId="20577"/>
        <pc:sldMkLst>
          <pc:docMk/>
          <pc:sldMk cId="2539046658" sldId="261"/>
        </pc:sldMkLst>
        <pc:spChg chg="mod">
          <ac:chgData name="133155 (Steph Challenger)" userId="S::133155@nptcgroup.ac.uk::df23753b-762b-4a17-a1aa-48c98ad47717" providerId="AD" clId="Web-{DEE18FAE-AF20-4227-B75B-C014C0833858}" dt="2021-11-04T10:50:32.385" v="70" actId="20577"/>
          <ac:spMkLst>
            <pc:docMk/>
            <pc:sldMk cId="2539046658" sldId="261"/>
            <ac:spMk id="2" creationId="{3CF06AFA-7484-43DE-9659-722BF1B16BF5}"/>
          </ac:spMkLst>
        </pc:spChg>
        <pc:spChg chg="add del mod">
          <ac:chgData name="133155 (Steph Challenger)" userId="S::133155@nptcgroup.ac.uk::df23753b-762b-4a17-a1aa-48c98ad47717" providerId="AD" clId="Web-{DEE18FAE-AF20-4227-B75B-C014C0833858}" dt="2021-11-04T13:15:40.263" v="1634"/>
          <ac:spMkLst>
            <pc:docMk/>
            <pc:sldMk cId="2539046658" sldId="261"/>
            <ac:spMk id="3" creationId="{C3E8A9CB-0F05-468E-B2F3-D1398F61DC98}"/>
          </ac:spMkLst>
        </pc:spChg>
        <pc:graphicFrameChg chg="add del">
          <ac:chgData name="133155 (Steph Challenger)" userId="S::133155@nptcgroup.ac.uk::df23753b-762b-4a17-a1aa-48c98ad47717" providerId="AD" clId="Web-{DEE18FAE-AF20-4227-B75B-C014C0833858}" dt="2021-11-04T13:15:24.450" v="1629"/>
          <ac:graphicFrameMkLst>
            <pc:docMk/>
            <pc:sldMk cId="2539046658" sldId="261"/>
            <ac:graphicFrameMk id="5" creationId="{FD0BC821-FC4F-4AD7-809A-DB6E00C0CED5}"/>
          </ac:graphicFrameMkLst>
        </pc:graphicFrameChg>
        <pc:graphicFrameChg chg="add del">
          <ac:chgData name="133155 (Steph Challenger)" userId="S::133155@nptcgroup.ac.uk::df23753b-762b-4a17-a1aa-48c98ad47717" providerId="AD" clId="Web-{DEE18FAE-AF20-4227-B75B-C014C0833858}" dt="2021-11-04T13:15:32.779" v="1631"/>
          <ac:graphicFrameMkLst>
            <pc:docMk/>
            <pc:sldMk cId="2539046658" sldId="261"/>
            <ac:graphicFrameMk id="6" creationId="{C354FA24-DC29-4C9E-9432-706DFA548D47}"/>
          </ac:graphicFrameMkLst>
        </pc:graphicFrameChg>
        <pc:graphicFrameChg chg="add del">
          <ac:chgData name="133155 (Steph Challenger)" userId="S::133155@nptcgroup.ac.uk::df23753b-762b-4a17-a1aa-48c98ad47717" providerId="AD" clId="Web-{DEE18FAE-AF20-4227-B75B-C014C0833858}" dt="2021-11-04T13:15:40.216" v="1633"/>
          <ac:graphicFrameMkLst>
            <pc:docMk/>
            <pc:sldMk cId="2539046658" sldId="261"/>
            <ac:graphicFrameMk id="7" creationId="{FD0BC821-FC4F-4AD7-809A-DB6E00C0CED5}"/>
          </ac:graphicFrameMkLst>
        </pc:graphicFrameChg>
        <pc:graphicFrameChg chg="add modGraphic">
          <ac:chgData name="133155 (Steph Challenger)" userId="S::133155@nptcgroup.ac.uk::df23753b-762b-4a17-a1aa-48c98ad47717" providerId="AD" clId="Web-{DEE18FAE-AF20-4227-B75B-C014C0833858}" dt="2021-11-04T13:17:46.361" v="1661" actId="20577"/>
          <ac:graphicFrameMkLst>
            <pc:docMk/>
            <pc:sldMk cId="2539046658" sldId="261"/>
            <ac:graphicFrameMk id="8" creationId="{C354FA24-DC29-4C9E-9432-706DFA548D47}"/>
          </ac:graphicFrameMkLst>
        </pc:graphicFrameChg>
      </pc:sldChg>
      <pc:sldChg chg="modSp new">
        <pc:chgData name="133155 (Steph Challenger)" userId="S::133155@nptcgroup.ac.uk::df23753b-762b-4a17-a1aa-48c98ad47717" providerId="AD" clId="Web-{DEE18FAE-AF20-4227-B75B-C014C0833858}" dt="2021-11-04T10:50:58.480" v="77" actId="20577"/>
        <pc:sldMkLst>
          <pc:docMk/>
          <pc:sldMk cId="3299060747" sldId="262"/>
        </pc:sldMkLst>
        <pc:spChg chg="mod">
          <ac:chgData name="133155 (Steph Challenger)" userId="S::133155@nptcgroup.ac.uk::df23753b-762b-4a17-a1aa-48c98ad47717" providerId="AD" clId="Web-{DEE18FAE-AF20-4227-B75B-C014C0833858}" dt="2021-11-04T10:50:58.480" v="77" actId="20577"/>
          <ac:spMkLst>
            <pc:docMk/>
            <pc:sldMk cId="3299060747" sldId="262"/>
            <ac:spMk id="2" creationId="{EE8DE948-6BC6-4560-8EFC-754E758BBA10}"/>
          </ac:spMkLst>
        </pc:spChg>
      </pc:sldChg>
      <pc:sldChg chg="modSp new">
        <pc:chgData name="133155 (Steph Challenger)" userId="S::133155@nptcgroup.ac.uk::df23753b-762b-4a17-a1aa-48c98ad47717" providerId="AD" clId="Web-{DEE18FAE-AF20-4227-B75B-C014C0833858}" dt="2021-11-04T10:51:03.574" v="80" actId="20577"/>
        <pc:sldMkLst>
          <pc:docMk/>
          <pc:sldMk cId="1556550870" sldId="263"/>
        </pc:sldMkLst>
        <pc:spChg chg="mod">
          <ac:chgData name="133155 (Steph Challenger)" userId="S::133155@nptcgroup.ac.uk::df23753b-762b-4a17-a1aa-48c98ad47717" providerId="AD" clId="Web-{DEE18FAE-AF20-4227-B75B-C014C0833858}" dt="2021-11-04T10:51:03.574" v="80" actId="20577"/>
          <ac:spMkLst>
            <pc:docMk/>
            <pc:sldMk cId="1556550870" sldId="263"/>
            <ac:spMk id="2" creationId="{1023E121-1D5A-4B49-92B5-6770778E2570}"/>
          </ac:spMkLst>
        </pc:spChg>
      </pc:sldChg>
      <pc:sldChg chg="modSp new">
        <pc:chgData name="133155 (Steph Challenger)" userId="S::133155@nptcgroup.ac.uk::df23753b-762b-4a17-a1aa-48c98ad47717" providerId="AD" clId="Web-{DEE18FAE-AF20-4227-B75B-C014C0833858}" dt="2021-11-04T10:51:20.653" v="94" actId="20577"/>
        <pc:sldMkLst>
          <pc:docMk/>
          <pc:sldMk cId="328226730" sldId="264"/>
        </pc:sldMkLst>
        <pc:spChg chg="mod">
          <ac:chgData name="133155 (Steph Challenger)" userId="S::133155@nptcgroup.ac.uk::df23753b-762b-4a17-a1aa-48c98ad47717" providerId="AD" clId="Web-{DEE18FAE-AF20-4227-B75B-C014C0833858}" dt="2021-11-04T10:51:20.653" v="94" actId="20577"/>
          <ac:spMkLst>
            <pc:docMk/>
            <pc:sldMk cId="328226730" sldId="264"/>
            <ac:spMk id="2" creationId="{1C3CDAE3-C9FC-455C-A36A-28401F1009C9}"/>
          </ac:spMkLst>
        </pc:spChg>
      </pc:sldChg>
      <pc:sldChg chg="modSp new">
        <pc:chgData name="133155 (Steph Challenger)" userId="S::133155@nptcgroup.ac.uk::df23753b-762b-4a17-a1aa-48c98ad47717" providerId="AD" clId="Web-{DEE18FAE-AF20-4227-B75B-C014C0833858}" dt="2021-11-04T10:51:54.155" v="103" actId="20577"/>
        <pc:sldMkLst>
          <pc:docMk/>
          <pc:sldMk cId="760445537" sldId="265"/>
        </pc:sldMkLst>
        <pc:spChg chg="mod">
          <ac:chgData name="133155 (Steph Challenger)" userId="S::133155@nptcgroup.ac.uk::df23753b-762b-4a17-a1aa-48c98ad47717" providerId="AD" clId="Web-{DEE18FAE-AF20-4227-B75B-C014C0833858}" dt="2021-11-04T10:51:54.155" v="103" actId="20577"/>
          <ac:spMkLst>
            <pc:docMk/>
            <pc:sldMk cId="760445537" sldId="265"/>
            <ac:spMk id="2" creationId="{95376091-43CD-4F4B-A2BA-82007E1067F4}"/>
          </ac:spMkLst>
        </pc:spChg>
      </pc:sldChg>
      <pc:sldChg chg="modSp new">
        <pc:chgData name="133155 (Steph Challenger)" userId="S::133155@nptcgroup.ac.uk::df23753b-762b-4a17-a1aa-48c98ad47717" providerId="AD" clId="Web-{DEE18FAE-AF20-4227-B75B-C014C0833858}" dt="2021-11-04T10:52:19.594" v="122" actId="20577"/>
        <pc:sldMkLst>
          <pc:docMk/>
          <pc:sldMk cId="1614243350" sldId="266"/>
        </pc:sldMkLst>
        <pc:spChg chg="mod">
          <ac:chgData name="133155 (Steph Challenger)" userId="S::133155@nptcgroup.ac.uk::df23753b-762b-4a17-a1aa-48c98ad47717" providerId="AD" clId="Web-{DEE18FAE-AF20-4227-B75B-C014C0833858}" dt="2021-11-04T10:52:19.594" v="122" actId="20577"/>
          <ac:spMkLst>
            <pc:docMk/>
            <pc:sldMk cId="1614243350" sldId="266"/>
            <ac:spMk id="2" creationId="{72D1E60E-50F9-484D-8B3B-DE4A0FB003BD}"/>
          </ac:spMkLst>
        </pc:spChg>
      </pc:sldChg>
      <pc:sldChg chg="modSp add replId">
        <pc:chgData name="133155 (Steph Challenger)" userId="S::133155@nptcgroup.ac.uk::df23753b-762b-4a17-a1aa-48c98ad47717" providerId="AD" clId="Web-{DEE18FAE-AF20-4227-B75B-C014C0833858}" dt="2021-11-04T10:52:35.986" v="134" actId="20577"/>
        <pc:sldMkLst>
          <pc:docMk/>
          <pc:sldMk cId="544579857" sldId="267"/>
        </pc:sldMkLst>
        <pc:spChg chg="mod">
          <ac:chgData name="133155 (Steph Challenger)" userId="S::133155@nptcgroup.ac.uk::df23753b-762b-4a17-a1aa-48c98ad47717" providerId="AD" clId="Web-{DEE18FAE-AF20-4227-B75B-C014C0833858}" dt="2021-11-04T10:52:35.986" v="134" actId="20577"/>
          <ac:spMkLst>
            <pc:docMk/>
            <pc:sldMk cId="544579857" sldId="267"/>
            <ac:spMk id="2" creationId="{72D1E60E-50F9-484D-8B3B-DE4A0FB003BD}"/>
          </ac:spMkLst>
        </pc:spChg>
      </pc:sldChg>
      <pc:sldChg chg="addSp delSp modSp new mod setBg">
        <pc:chgData name="133155 (Steph Challenger)" userId="S::133155@nptcgroup.ac.uk::df23753b-762b-4a17-a1aa-48c98ad47717" providerId="AD" clId="Web-{DEE18FAE-AF20-4227-B75B-C014C0833858}" dt="2021-11-04T10:58:55.166" v="338" actId="20577"/>
        <pc:sldMkLst>
          <pc:docMk/>
          <pc:sldMk cId="4142285526" sldId="268"/>
        </pc:sldMkLst>
        <pc:spChg chg="mod">
          <ac:chgData name="133155 (Steph Challenger)" userId="S::133155@nptcgroup.ac.uk::df23753b-762b-4a17-a1aa-48c98ad47717" providerId="AD" clId="Web-{DEE18FAE-AF20-4227-B75B-C014C0833858}" dt="2021-11-04T10:58:55.166" v="338" actId="20577"/>
          <ac:spMkLst>
            <pc:docMk/>
            <pc:sldMk cId="4142285526" sldId="268"/>
            <ac:spMk id="2" creationId="{0A9DA560-C2AA-4D2E-8AF7-B1F172BA1FC7}"/>
          </ac:spMkLst>
        </pc:spChg>
        <pc:spChg chg="del">
          <ac:chgData name="133155 (Steph Challenger)" userId="S::133155@nptcgroup.ac.uk::df23753b-762b-4a17-a1aa-48c98ad47717" providerId="AD" clId="Web-{DEE18FAE-AF20-4227-B75B-C014C0833858}" dt="2021-11-04T10:53:00.113" v="147"/>
          <ac:spMkLst>
            <pc:docMk/>
            <pc:sldMk cId="4142285526" sldId="268"/>
            <ac:spMk id="3" creationId="{ED269D08-E689-4F21-9A4D-1B0903CA11A5}"/>
          </ac:spMkLst>
        </pc:spChg>
        <pc:spChg chg="add">
          <ac:chgData name="133155 (Steph Challenger)" userId="S::133155@nptcgroup.ac.uk::df23753b-762b-4a17-a1aa-48c98ad47717" providerId="AD" clId="Web-{DEE18FAE-AF20-4227-B75B-C014C0833858}" dt="2021-11-04T10:53:09.941" v="148"/>
          <ac:spMkLst>
            <pc:docMk/>
            <pc:sldMk cId="4142285526" sldId="268"/>
            <ac:spMk id="21" creationId="{E643F406-8795-4F5C-B80B-9420384F78CA}"/>
          </ac:spMkLst>
        </pc:spChg>
        <pc:spChg chg="add">
          <ac:chgData name="133155 (Steph Challenger)" userId="S::133155@nptcgroup.ac.uk::df23753b-762b-4a17-a1aa-48c98ad47717" providerId="AD" clId="Web-{DEE18FAE-AF20-4227-B75B-C014C0833858}" dt="2021-11-04T10:53:09.941" v="148"/>
          <ac:spMkLst>
            <pc:docMk/>
            <pc:sldMk cId="4142285526" sldId="268"/>
            <ac:spMk id="23" creationId="{03D0D8D8-ECB3-483E-B6C3-EC94C16079EA}"/>
          </ac:spMkLst>
        </pc:spChg>
        <pc:cxnChg chg="add">
          <ac:chgData name="133155 (Steph Challenger)" userId="S::133155@nptcgroup.ac.uk::df23753b-762b-4a17-a1aa-48c98ad47717" providerId="AD" clId="Web-{DEE18FAE-AF20-4227-B75B-C014C0833858}" dt="2021-11-04T10:53:09.941" v="148"/>
          <ac:cxnSpMkLst>
            <pc:docMk/>
            <pc:sldMk cId="4142285526" sldId="268"/>
            <ac:cxnSpMk id="7" creationId="{4436E0F2-A64B-471E-93C0-8DFE08CC57C8}"/>
          </ac:cxnSpMkLst>
        </pc:cxnChg>
        <pc:cxnChg chg="add">
          <ac:chgData name="133155 (Steph Challenger)" userId="S::133155@nptcgroup.ac.uk::df23753b-762b-4a17-a1aa-48c98ad47717" providerId="AD" clId="Web-{DEE18FAE-AF20-4227-B75B-C014C0833858}" dt="2021-11-04T10:53:09.941" v="148"/>
          <ac:cxnSpMkLst>
            <pc:docMk/>
            <pc:sldMk cId="4142285526" sldId="268"/>
            <ac:cxnSpMk id="9" creationId="{DC1E3AB1-2A8C-4607-9FAE-D8BDB280FE1A}"/>
          </ac:cxnSpMkLst>
        </pc:cxnChg>
        <pc:cxnChg chg="add">
          <ac:chgData name="133155 (Steph Challenger)" userId="S::133155@nptcgroup.ac.uk::df23753b-762b-4a17-a1aa-48c98ad47717" providerId="AD" clId="Web-{DEE18FAE-AF20-4227-B75B-C014C0833858}" dt="2021-11-04T10:53:09.941" v="148"/>
          <ac:cxnSpMkLst>
            <pc:docMk/>
            <pc:sldMk cId="4142285526" sldId="268"/>
            <ac:cxnSpMk id="11" creationId="{26D66059-832F-40B6-A35F-F56C8F38A1E7}"/>
          </ac:cxnSpMkLst>
        </pc:cxnChg>
        <pc:cxnChg chg="add">
          <ac:chgData name="133155 (Steph Challenger)" userId="S::133155@nptcgroup.ac.uk::df23753b-762b-4a17-a1aa-48c98ad47717" providerId="AD" clId="Web-{DEE18FAE-AF20-4227-B75B-C014C0833858}" dt="2021-11-04T10:53:09.941" v="148"/>
          <ac:cxnSpMkLst>
            <pc:docMk/>
            <pc:sldMk cId="4142285526" sldId="268"/>
            <ac:cxnSpMk id="13" creationId="{A515E2ED-7EA9-448D-83FA-54C3DF9723BD}"/>
          </ac:cxnSpMkLst>
        </pc:cxnChg>
        <pc:cxnChg chg="add">
          <ac:chgData name="133155 (Steph Challenger)" userId="S::133155@nptcgroup.ac.uk::df23753b-762b-4a17-a1aa-48c98ad47717" providerId="AD" clId="Web-{DEE18FAE-AF20-4227-B75B-C014C0833858}" dt="2021-11-04T10:53:09.941" v="148"/>
          <ac:cxnSpMkLst>
            <pc:docMk/>
            <pc:sldMk cId="4142285526" sldId="268"/>
            <ac:cxnSpMk id="15" creationId="{20595356-EABD-4767-AC9D-EA21FF115EC0}"/>
          </ac:cxnSpMkLst>
        </pc:cxnChg>
        <pc:cxnChg chg="add">
          <ac:chgData name="133155 (Steph Challenger)" userId="S::133155@nptcgroup.ac.uk::df23753b-762b-4a17-a1aa-48c98ad47717" providerId="AD" clId="Web-{DEE18FAE-AF20-4227-B75B-C014C0833858}" dt="2021-11-04T10:53:09.941" v="148"/>
          <ac:cxnSpMkLst>
            <pc:docMk/>
            <pc:sldMk cId="4142285526" sldId="268"/>
            <ac:cxnSpMk id="17" creationId="{28CD9F06-9628-469C-B788-A894E3E08281}"/>
          </ac:cxnSpMkLst>
        </pc:cxnChg>
        <pc:cxnChg chg="add">
          <ac:chgData name="133155 (Steph Challenger)" userId="S::133155@nptcgroup.ac.uk::df23753b-762b-4a17-a1aa-48c98ad47717" providerId="AD" clId="Web-{DEE18FAE-AF20-4227-B75B-C014C0833858}" dt="2021-11-04T10:53:09.941" v="148"/>
          <ac:cxnSpMkLst>
            <pc:docMk/>
            <pc:sldMk cId="4142285526" sldId="268"/>
            <ac:cxnSpMk id="19" creationId="{8550A431-0B61-421B-B4B7-24C0CFF0F938}"/>
          </ac:cxnSpMkLst>
        </pc:cxnChg>
        <pc:cxnChg chg="add">
          <ac:chgData name="133155 (Steph Challenger)" userId="S::133155@nptcgroup.ac.uk::df23753b-762b-4a17-a1aa-48c98ad47717" providerId="AD" clId="Web-{DEE18FAE-AF20-4227-B75B-C014C0833858}" dt="2021-11-04T10:53:09.941" v="148"/>
          <ac:cxnSpMkLst>
            <pc:docMk/>
            <pc:sldMk cId="4142285526" sldId="268"/>
            <ac:cxnSpMk id="25" creationId="{B4D5499F-1BF0-4316-9D97-3D3D6935F96C}"/>
          </ac:cxnSpMkLst>
        </pc:cxnChg>
        <pc:cxnChg chg="add">
          <ac:chgData name="133155 (Steph Challenger)" userId="S::133155@nptcgroup.ac.uk::df23753b-762b-4a17-a1aa-48c98ad47717" providerId="AD" clId="Web-{DEE18FAE-AF20-4227-B75B-C014C0833858}" dt="2021-11-04T10:53:09.941" v="148"/>
          <ac:cxnSpMkLst>
            <pc:docMk/>
            <pc:sldMk cId="4142285526" sldId="268"/>
            <ac:cxnSpMk id="27" creationId="{1F4032A0-D1D1-49B7-A623-A69E3A7AD837}"/>
          </ac:cxnSpMkLst>
        </pc:cxnChg>
        <pc:cxnChg chg="add">
          <ac:chgData name="133155 (Steph Challenger)" userId="S::133155@nptcgroup.ac.uk::df23753b-762b-4a17-a1aa-48c98ad47717" providerId="AD" clId="Web-{DEE18FAE-AF20-4227-B75B-C014C0833858}" dt="2021-11-04T10:53:09.941" v="148"/>
          <ac:cxnSpMkLst>
            <pc:docMk/>
            <pc:sldMk cId="4142285526" sldId="268"/>
            <ac:cxnSpMk id="29" creationId="{9C25A706-CD7C-4740-9A93-97881DA595A4}"/>
          </ac:cxnSpMkLst>
        </pc:cxnChg>
        <pc:cxnChg chg="add">
          <ac:chgData name="133155 (Steph Challenger)" userId="S::133155@nptcgroup.ac.uk::df23753b-762b-4a17-a1aa-48c98ad47717" providerId="AD" clId="Web-{DEE18FAE-AF20-4227-B75B-C014C0833858}" dt="2021-11-04T10:53:09.941" v="148"/>
          <ac:cxnSpMkLst>
            <pc:docMk/>
            <pc:sldMk cId="4142285526" sldId="268"/>
            <ac:cxnSpMk id="31" creationId="{40067209-AFF7-4884-854B-235E78AC3BA2}"/>
          </ac:cxnSpMkLst>
        </pc:cxnChg>
        <pc:cxnChg chg="add">
          <ac:chgData name="133155 (Steph Challenger)" userId="S::133155@nptcgroup.ac.uk::df23753b-762b-4a17-a1aa-48c98ad47717" providerId="AD" clId="Web-{DEE18FAE-AF20-4227-B75B-C014C0833858}" dt="2021-11-04T10:53:09.941" v="148"/>
          <ac:cxnSpMkLst>
            <pc:docMk/>
            <pc:sldMk cId="4142285526" sldId="268"/>
            <ac:cxnSpMk id="33" creationId="{8B952AFA-8284-49FB-B3E3-FA6A8BE29F93}"/>
          </ac:cxnSpMkLst>
        </pc:cxnChg>
        <pc:cxnChg chg="add">
          <ac:chgData name="133155 (Steph Challenger)" userId="S::133155@nptcgroup.ac.uk::df23753b-762b-4a17-a1aa-48c98ad47717" providerId="AD" clId="Web-{DEE18FAE-AF20-4227-B75B-C014C0833858}" dt="2021-11-04T10:53:09.941" v="148"/>
          <ac:cxnSpMkLst>
            <pc:docMk/>
            <pc:sldMk cId="4142285526" sldId="268"/>
            <ac:cxnSpMk id="35" creationId="{81B29190-39D9-4EA4-9102-2A8D85D7846D}"/>
          </ac:cxnSpMkLst>
        </pc:cxnChg>
      </pc:sldChg>
      <pc:sldChg chg="modSp add ord replId">
        <pc:chgData name="133155 (Steph Challenger)" userId="S::133155@nptcgroup.ac.uk::df23753b-762b-4a17-a1aa-48c98ad47717" providerId="AD" clId="Web-{DEE18FAE-AF20-4227-B75B-C014C0833858}" dt="2021-11-04T10:58:46.884" v="337" actId="20577"/>
        <pc:sldMkLst>
          <pc:docMk/>
          <pc:sldMk cId="1986114296" sldId="269"/>
        </pc:sldMkLst>
        <pc:spChg chg="mod">
          <ac:chgData name="133155 (Steph Challenger)" userId="S::133155@nptcgroup.ac.uk::df23753b-762b-4a17-a1aa-48c98ad47717" providerId="AD" clId="Web-{DEE18FAE-AF20-4227-B75B-C014C0833858}" dt="2021-11-04T10:58:46.884" v="337" actId="20577"/>
          <ac:spMkLst>
            <pc:docMk/>
            <pc:sldMk cId="1986114296" sldId="269"/>
            <ac:spMk id="2" creationId="{0A9DA560-C2AA-4D2E-8AF7-B1F172BA1FC7}"/>
          </ac:spMkLst>
        </pc:spChg>
      </pc:sldChg>
      <pc:sldChg chg="modSp new">
        <pc:chgData name="133155 (Steph Challenger)" userId="S::133155@nptcgroup.ac.uk::df23753b-762b-4a17-a1aa-48c98ad47717" providerId="AD" clId="Web-{DEE18FAE-AF20-4227-B75B-C014C0833858}" dt="2021-11-04T10:53:58.444" v="163" actId="20577"/>
        <pc:sldMkLst>
          <pc:docMk/>
          <pc:sldMk cId="2955405218" sldId="270"/>
        </pc:sldMkLst>
        <pc:spChg chg="mod">
          <ac:chgData name="133155 (Steph Challenger)" userId="S::133155@nptcgroup.ac.uk::df23753b-762b-4a17-a1aa-48c98ad47717" providerId="AD" clId="Web-{DEE18FAE-AF20-4227-B75B-C014C0833858}" dt="2021-11-04T10:53:58.444" v="163" actId="20577"/>
          <ac:spMkLst>
            <pc:docMk/>
            <pc:sldMk cId="2955405218" sldId="270"/>
            <ac:spMk id="2" creationId="{03F35C03-7C25-4C64-8C20-3D617367FDEA}"/>
          </ac:spMkLst>
        </pc:spChg>
      </pc:sldChg>
      <pc:sldChg chg="modSp new del">
        <pc:chgData name="133155 (Steph Challenger)" userId="S::133155@nptcgroup.ac.uk::df23753b-762b-4a17-a1aa-48c98ad47717" providerId="AD" clId="Web-{DEE18FAE-AF20-4227-B75B-C014C0833858}" dt="2021-11-04T12:36:22.147" v="749"/>
        <pc:sldMkLst>
          <pc:docMk/>
          <pc:sldMk cId="344411484" sldId="271"/>
        </pc:sldMkLst>
        <pc:spChg chg="mod">
          <ac:chgData name="133155 (Steph Challenger)" userId="S::133155@nptcgroup.ac.uk::df23753b-762b-4a17-a1aa-48c98ad47717" providerId="AD" clId="Web-{DEE18FAE-AF20-4227-B75B-C014C0833858}" dt="2021-11-04T10:54:10.539" v="173" actId="20577"/>
          <ac:spMkLst>
            <pc:docMk/>
            <pc:sldMk cId="344411484" sldId="271"/>
            <ac:spMk id="2" creationId="{78790972-5E9C-4E05-BCBD-7FD65C13113E}"/>
          </ac:spMkLst>
        </pc:spChg>
      </pc:sldChg>
      <pc:sldChg chg="modSp new">
        <pc:chgData name="133155 (Steph Challenger)" userId="S::133155@nptcgroup.ac.uk::df23753b-762b-4a17-a1aa-48c98ad47717" providerId="AD" clId="Web-{DEE18FAE-AF20-4227-B75B-C014C0833858}" dt="2021-11-04T10:54:19.836" v="179" actId="20577"/>
        <pc:sldMkLst>
          <pc:docMk/>
          <pc:sldMk cId="3036390435" sldId="272"/>
        </pc:sldMkLst>
        <pc:spChg chg="mod">
          <ac:chgData name="133155 (Steph Challenger)" userId="S::133155@nptcgroup.ac.uk::df23753b-762b-4a17-a1aa-48c98ad47717" providerId="AD" clId="Web-{DEE18FAE-AF20-4227-B75B-C014C0833858}" dt="2021-11-04T10:54:19.836" v="179" actId="20577"/>
          <ac:spMkLst>
            <pc:docMk/>
            <pc:sldMk cId="3036390435" sldId="272"/>
            <ac:spMk id="2" creationId="{F6A9BF2D-7838-46DF-B278-31B117D6018D}"/>
          </ac:spMkLst>
        </pc:spChg>
      </pc:sldChg>
      <pc:sldChg chg="modSp add ord replId">
        <pc:chgData name="133155 (Steph Challenger)" userId="S::133155@nptcgroup.ac.uk::df23753b-762b-4a17-a1aa-48c98ad47717" providerId="AD" clId="Web-{DEE18FAE-AF20-4227-B75B-C014C0833858}" dt="2021-11-04T10:58:40.712" v="336" actId="20577"/>
        <pc:sldMkLst>
          <pc:docMk/>
          <pc:sldMk cId="3264870659" sldId="273"/>
        </pc:sldMkLst>
        <pc:spChg chg="mod">
          <ac:chgData name="133155 (Steph Challenger)" userId="S::133155@nptcgroup.ac.uk::df23753b-762b-4a17-a1aa-48c98ad47717" providerId="AD" clId="Web-{DEE18FAE-AF20-4227-B75B-C014C0833858}" dt="2021-11-04T10:58:40.712" v="336" actId="20577"/>
          <ac:spMkLst>
            <pc:docMk/>
            <pc:sldMk cId="3264870659" sldId="273"/>
            <ac:spMk id="2" creationId="{0A9DA560-C2AA-4D2E-8AF7-B1F172BA1FC7}"/>
          </ac:spMkLst>
        </pc:spChg>
      </pc:sldChg>
      <pc:sldChg chg="modSp add ord replId">
        <pc:chgData name="133155 (Steph Challenger)" userId="S::133155@nptcgroup.ac.uk::df23753b-762b-4a17-a1aa-48c98ad47717" providerId="AD" clId="Web-{DEE18FAE-AF20-4227-B75B-C014C0833858}" dt="2021-11-04T10:54:55.573" v="198" actId="20577"/>
        <pc:sldMkLst>
          <pc:docMk/>
          <pc:sldMk cId="963340556" sldId="274"/>
        </pc:sldMkLst>
        <pc:spChg chg="mod">
          <ac:chgData name="133155 (Steph Challenger)" userId="S::133155@nptcgroup.ac.uk::df23753b-762b-4a17-a1aa-48c98ad47717" providerId="AD" clId="Web-{DEE18FAE-AF20-4227-B75B-C014C0833858}" dt="2021-11-04T10:54:55.573" v="198" actId="20577"/>
          <ac:spMkLst>
            <pc:docMk/>
            <pc:sldMk cId="963340556" sldId="274"/>
            <ac:spMk id="2" creationId="{F6A9BF2D-7838-46DF-B278-31B117D6018D}"/>
          </ac:spMkLst>
        </pc:spChg>
      </pc:sldChg>
      <pc:sldChg chg="modSp new">
        <pc:chgData name="133155 (Steph Challenger)" userId="S::133155@nptcgroup.ac.uk::df23753b-762b-4a17-a1aa-48c98ad47717" providerId="AD" clId="Web-{DEE18FAE-AF20-4227-B75B-C014C0833858}" dt="2021-11-04T10:55:08.074" v="209" actId="20577"/>
        <pc:sldMkLst>
          <pc:docMk/>
          <pc:sldMk cId="2515606371" sldId="275"/>
        </pc:sldMkLst>
        <pc:spChg chg="mod">
          <ac:chgData name="133155 (Steph Challenger)" userId="S::133155@nptcgroup.ac.uk::df23753b-762b-4a17-a1aa-48c98ad47717" providerId="AD" clId="Web-{DEE18FAE-AF20-4227-B75B-C014C0833858}" dt="2021-11-04T10:55:08.074" v="209" actId="20577"/>
          <ac:spMkLst>
            <pc:docMk/>
            <pc:sldMk cId="2515606371" sldId="275"/>
            <ac:spMk id="2" creationId="{9796EA06-55EE-420C-AD45-706ED7285598}"/>
          </ac:spMkLst>
        </pc:spChg>
      </pc:sldChg>
      <pc:sldChg chg="modSp new">
        <pc:chgData name="133155 (Steph Challenger)" userId="S::133155@nptcgroup.ac.uk::df23753b-762b-4a17-a1aa-48c98ad47717" providerId="AD" clId="Web-{DEE18FAE-AF20-4227-B75B-C014C0833858}" dt="2021-11-04T10:55:19.496" v="223" actId="20577"/>
        <pc:sldMkLst>
          <pc:docMk/>
          <pc:sldMk cId="2916963404" sldId="276"/>
        </pc:sldMkLst>
        <pc:spChg chg="mod">
          <ac:chgData name="133155 (Steph Challenger)" userId="S::133155@nptcgroup.ac.uk::df23753b-762b-4a17-a1aa-48c98ad47717" providerId="AD" clId="Web-{DEE18FAE-AF20-4227-B75B-C014C0833858}" dt="2021-11-04T10:55:19.496" v="223" actId="20577"/>
          <ac:spMkLst>
            <pc:docMk/>
            <pc:sldMk cId="2916963404" sldId="276"/>
            <ac:spMk id="2" creationId="{75D59301-36E9-45CE-9E7E-325A9DB614DA}"/>
          </ac:spMkLst>
        </pc:spChg>
      </pc:sldChg>
      <pc:sldChg chg="modSp new">
        <pc:chgData name="133155 (Steph Challenger)" userId="S::133155@nptcgroup.ac.uk::df23753b-762b-4a17-a1aa-48c98ad47717" providerId="AD" clId="Web-{DEE18FAE-AF20-4227-B75B-C014C0833858}" dt="2021-11-04T10:55:32.091" v="233" actId="20577"/>
        <pc:sldMkLst>
          <pc:docMk/>
          <pc:sldMk cId="3342300750" sldId="277"/>
        </pc:sldMkLst>
        <pc:spChg chg="mod">
          <ac:chgData name="133155 (Steph Challenger)" userId="S::133155@nptcgroup.ac.uk::df23753b-762b-4a17-a1aa-48c98ad47717" providerId="AD" clId="Web-{DEE18FAE-AF20-4227-B75B-C014C0833858}" dt="2021-11-04T10:55:32.091" v="233" actId="20577"/>
          <ac:spMkLst>
            <pc:docMk/>
            <pc:sldMk cId="3342300750" sldId="277"/>
            <ac:spMk id="2" creationId="{C4248D3F-6843-491F-995A-C5607BCD6710}"/>
          </ac:spMkLst>
        </pc:spChg>
      </pc:sldChg>
      <pc:sldChg chg="modSp new">
        <pc:chgData name="133155 (Steph Challenger)" userId="S::133155@nptcgroup.ac.uk::df23753b-762b-4a17-a1aa-48c98ad47717" providerId="AD" clId="Web-{DEE18FAE-AF20-4227-B75B-C014C0833858}" dt="2021-11-04T10:55:50.811" v="247" actId="20577"/>
        <pc:sldMkLst>
          <pc:docMk/>
          <pc:sldMk cId="4044825402" sldId="278"/>
        </pc:sldMkLst>
        <pc:spChg chg="mod">
          <ac:chgData name="133155 (Steph Challenger)" userId="S::133155@nptcgroup.ac.uk::df23753b-762b-4a17-a1aa-48c98ad47717" providerId="AD" clId="Web-{DEE18FAE-AF20-4227-B75B-C014C0833858}" dt="2021-11-04T10:55:50.811" v="247" actId="20577"/>
          <ac:spMkLst>
            <pc:docMk/>
            <pc:sldMk cId="4044825402" sldId="278"/>
            <ac:spMk id="2" creationId="{F94473A7-74A9-4FF4-8AC2-A0E4BEE97666}"/>
          </ac:spMkLst>
        </pc:spChg>
      </pc:sldChg>
      <pc:sldChg chg="modSp add ord replId">
        <pc:chgData name="133155 (Steph Challenger)" userId="S::133155@nptcgroup.ac.uk::df23753b-762b-4a17-a1aa-48c98ad47717" providerId="AD" clId="Web-{DEE18FAE-AF20-4227-B75B-C014C0833858}" dt="2021-11-04T10:58:24.086" v="324" actId="20577"/>
        <pc:sldMkLst>
          <pc:docMk/>
          <pc:sldMk cId="424197899" sldId="279"/>
        </pc:sldMkLst>
        <pc:spChg chg="mod">
          <ac:chgData name="133155 (Steph Challenger)" userId="S::133155@nptcgroup.ac.uk::df23753b-762b-4a17-a1aa-48c98ad47717" providerId="AD" clId="Web-{DEE18FAE-AF20-4227-B75B-C014C0833858}" dt="2021-11-04T10:58:24.086" v="324" actId="20577"/>
          <ac:spMkLst>
            <pc:docMk/>
            <pc:sldMk cId="424197899" sldId="279"/>
            <ac:spMk id="2" creationId="{0A9DA560-C2AA-4D2E-8AF7-B1F172BA1FC7}"/>
          </ac:spMkLst>
        </pc:spChg>
      </pc:sldChg>
      <pc:sldChg chg="modSp add ord replId">
        <pc:chgData name="133155 (Steph Challenger)" userId="S::133155@nptcgroup.ac.uk::df23753b-762b-4a17-a1aa-48c98ad47717" providerId="AD" clId="Web-{DEE18FAE-AF20-4227-B75B-C014C0833858}" dt="2021-11-04T10:56:24.016" v="269" actId="20577"/>
        <pc:sldMkLst>
          <pc:docMk/>
          <pc:sldMk cId="1822790830" sldId="280"/>
        </pc:sldMkLst>
        <pc:spChg chg="mod">
          <ac:chgData name="133155 (Steph Challenger)" userId="S::133155@nptcgroup.ac.uk::df23753b-762b-4a17-a1aa-48c98ad47717" providerId="AD" clId="Web-{DEE18FAE-AF20-4227-B75B-C014C0833858}" dt="2021-11-04T10:56:24.016" v="269" actId="20577"/>
          <ac:spMkLst>
            <pc:docMk/>
            <pc:sldMk cId="1822790830" sldId="280"/>
            <ac:spMk id="2" creationId="{F94473A7-74A9-4FF4-8AC2-A0E4BEE97666}"/>
          </ac:spMkLst>
        </pc:spChg>
      </pc:sldChg>
      <pc:sldChg chg="modSp new">
        <pc:chgData name="133155 (Steph Challenger)" userId="S::133155@nptcgroup.ac.uk::df23753b-762b-4a17-a1aa-48c98ad47717" providerId="AD" clId="Web-{DEE18FAE-AF20-4227-B75B-C014C0833858}" dt="2021-11-04T10:56:48.049" v="295" actId="20577"/>
        <pc:sldMkLst>
          <pc:docMk/>
          <pc:sldMk cId="4066315868" sldId="281"/>
        </pc:sldMkLst>
        <pc:spChg chg="mod">
          <ac:chgData name="133155 (Steph Challenger)" userId="S::133155@nptcgroup.ac.uk::df23753b-762b-4a17-a1aa-48c98ad47717" providerId="AD" clId="Web-{DEE18FAE-AF20-4227-B75B-C014C0833858}" dt="2021-11-04T10:56:48.049" v="295" actId="20577"/>
          <ac:spMkLst>
            <pc:docMk/>
            <pc:sldMk cId="4066315868" sldId="281"/>
            <ac:spMk id="2" creationId="{0B530C71-D2EC-4AC0-9BA6-D0B8E555A6BE}"/>
          </ac:spMkLst>
        </pc:spChg>
      </pc:sldChg>
      <pc:sldChg chg="modSp new ord">
        <pc:chgData name="133155 (Steph Challenger)" userId="S::133155@nptcgroup.ac.uk::df23753b-762b-4a17-a1aa-48c98ad47717" providerId="AD" clId="Web-{DEE18FAE-AF20-4227-B75B-C014C0833858}" dt="2021-11-04T10:57:30.567" v="317"/>
        <pc:sldMkLst>
          <pc:docMk/>
          <pc:sldMk cId="4256195265" sldId="282"/>
        </pc:sldMkLst>
        <pc:spChg chg="mod">
          <ac:chgData name="133155 (Steph Challenger)" userId="S::133155@nptcgroup.ac.uk::df23753b-762b-4a17-a1aa-48c98ad47717" providerId="AD" clId="Web-{DEE18FAE-AF20-4227-B75B-C014C0833858}" dt="2021-11-04T10:56:55.143" v="302" actId="20577"/>
          <ac:spMkLst>
            <pc:docMk/>
            <pc:sldMk cId="4256195265" sldId="282"/>
            <ac:spMk id="2" creationId="{DF42F57F-89E1-49CE-BFD9-149DF9F68E49}"/>
          </ac:spMkLst>
        </pc:spChg>
      </pc:sldChg>
      <pc:sldChg chg="modSp add ord replId">
        <pc:chgData name="133155 (Steph Challenger)" userId="S::133155@nptcgroup.ac.uk::df23753b-762b-4a17-a1aa-48c98ad47717" providerId="AD" clId="Web-{DEE18FAE-AF20-4227-B75B-C014C0833858}" dt="2021-11-04T10:58:17.461" v="323" actId="20577"/>
        <pc:sldMkLst>
          <pc:docMk/>
          <pc:sldMk cId="3026754956" sldId="283"/>
        </pc:sldMkLst>
        <pc:spChg chg="mod">
          <ac:chgData name="133155 (Steph Challenger)" userId="S::133155@nptcgroup.ac.uk::df23753b-762b-4a17-a1aa-48c98ad47717" providerId="AD" clId="Web-{DEE18FAE-AF20-4227-B75B-C014C0833858}" dt="2021-11-04T10:58:17.461" v="323" actId="20577"/>
          <ac:spMkLst>
            <pc:docMk/>
            <pc:sldMk cId="3026754956" sldId="283"/>
            <ac:spMk id="2" creationId="{0A9DA560-C2AA-4D2E-8AF7-B1F172BA1FC7}"/>
          </ac:spMkLst>
        </pc:spChg>
      </pc:sldChg>
      <pc:sldChg chg="addSp modSp add ord replId">
        <pc:chgData name="133155 (Steph Challenger)" userId="S::133155@nptcgroup.ac.uk::df23753b-762b-4a17-a1aa-48c98ad47717" providerId="AD" clId="Web-{DEE18FAE-AF20-4227-B75B-C014C0833858}" dt="2021-11-04T12:09:45.741" v="625" actId="20577"/>
        <pc:sldMkLst>
          <pc:docMk/>
          <pc:sldMk cId="2898461014" sldId="284"/>
        </pc:sldMkLst>
        <pc:spChg chg="mod">
          <ac:chgData name="133155 (Steph Challenger)" userId="S::133155@nptcgroup.ac.uk::df23753b-762b-4a17-a1aa-48c98ad47717" providerId="AD" clId="Web-{DEE18FAE-AF20-4227-B75B-C014C0833858}" dt="2021-11-04T10:57:36.317" v="321" actId="20577"/>
          <ac:spMkLst>
            <pc:docMk/>
            <pc:sldMk cId="2898461014" sldId="284"/>
            <ac:spMk id="2" creationId="{F94473A7-74A9-4FF4-8AC2-A0E4BEE97666}"/>
          </ac:spMkLst>
        </pc:spChg>
        <pc:spChg chg="mod">
          <ac:chgData name="133155 (Steph Challenger)" userId="S::133155@nptcgroup.ac.uk::df23753b-762b-4a17-a1aa-48c98ad47717" providerId="AD" clId="Web-{DEE18FAE-AF20-4227-B75B-C014C0833858}" dt="2021-11-04T12:07:46.519" v="554" actId="20577"/>
          <ac:spMkLst>
            <pc:docMk/>
            <pc:sldMk cId="2898461014" sldId="284"/>
            <ac:spMk id="3" creationId="{BBC870F9-B06D-4BFE-BD9F-38C40C068E2C}"/>
          </ac:spMkLst>
        </pc:spChg>
        <pc:spChg chg="add mod">
          <ac:chgData name="133155 (Steph Challenger)" userId="S::133155@nptcgroup.ac.uk::df23753b-762b-4a17-a1aa-48c98ad47717" providerId="AD" clId="Web-{DEE18FAE-AF20-4227-B75B-C014C0833858}" dt="2021-11-04T12:09:45.741" v="625" actId="20577"/>
          <ac:spMkLst>
            <pc:docMk/>
            <pc:sldMk cId="2898461014" sldId="284"/>
            <ac:spMk id="4" creationId="{8AE32D9D-1EEC-45AC-94EE-BEDCDF4E99AE}"/>
          </ac:spMkLst>
        </pc:spChg>
      </pc:sldChg>
      <pc:sldChg chg="addSp delSp modSp new mod setBg">
        <pc:chgData name="133155 (Steph Challenger)" userId="S::133155@nptcgroup.ac.uk::df23753b-762b-4a17-a1aa-48c98ad47717" providerId="AD" clId="Web-{DEE18FAE-AF20-4227-B75B-C014C0833858}" dt="2021-11-04T11:49:21.892" v="355" actId="20577"/>
        <pc:sldMkLst>
          <pc:docMk/>
          <pc:sldMk cId="2943365035" sldId="285"/>
        </pc:sldMkLst>
        <pc:spChg chg="mod">
          <ac:chgData name="133155 (Steph Challenger)" userId="S::133155@nptcgroup.ac.uk::df23753b-762b-4a17-a1aa-48c98ad47717" providerId="AD" clId="Web-{DEE18FAE-AF20-4227-B75B-C014C0833858}" dt="2021-11-04T11:49:21.892" v="355" actId="20577"/>
          <ac:spMkLst>
            <pc:docMk/>
            <pc:sldMk cId="2943365035" sldId="285"/>
            <ac:spMk id="2" creationId="{6E77388F-DA9C-479C-AA19-3762A734A41D}"/>
          </ac:spMkLst>
        </pc:spChg>
        <pc:spChg chg="del">
          <ac:chgData name="133155 (Steph Challenger)" userId="S::133155@nptcgroup.ac.uk::df23753b-762b-4a17-a1aa-48c98ad47717" providerId="AD" clId="Web-{DEE18FAE-AF20-4227-B75B-C014C0833858}" dt="2021-11-04T11:48:53.704" v="351"/>
          <ac:spMkLst>
            <pc:docMk/>
            <pc:sldMk cId="2943365035" sldId="285"/>
            <ac:spMk id="3" creationId="{1EC399F2-CB0F-4858-AD2F-E0529E7F7B4A}"/>
          </ac:spMkLst>
        </pc:spChg>
        <pc:spChg chg="add">
          <ac:chgData name="133155 (Steph Challenger)" userId="S::133155@nptcgroup.ac.uk::df23753b-762b-4a17-a1aa-48c98ad47717" providerId="AD" clId="Web-{DEE18FAE-AF20-4227-B75B-C014C0833858}" dt="2021-11-04T11:49:15.455" v="354"/>
          <ac:spMkLst>
            <pc:docMk/>
            <pc:sldMk cId="2943365035" sldId="285"/>
            <ac:spMk id="21" creationId="{3FA49195-69EB-4E39-A68A-C232E2D03EF8}"/>
          </ac:spMkLst>
        </pc:spChg>
        <pc:spChg chg="add">
          <ac:chgData name="133155 (Steph Challenger)" userId="S::133155@nptcgroup.ac.uk::df23753b-762b-4a17-a1aa-48c98ad47717" providerId="AD" clId="Web-{DEE18FAE-AF20-4227-B75B-C014C0833858}" dt="2021-11-04T11:49:15.455" v="354"/>
          <ac:spMkLst>
            <pc:docMk/>
            <pc:sldMk cId="2943365035" sldId="285"/>
            <ac:spMk id="23" creationId="{9A92F9DC-743D-47E7-A019-EE09540FB7B1}"/>
          </ac:spMkLst>
        </pc:spChg>
        <pc:cxnChg chg="add">
          <ac:chgData name="133155 (Steph Challenger)" userId="S::133155@nptcgroup.ac.uk::df23753b-762b-4a17-a1aa-48c98ad47717" providerId="AD" clId="Web-{DEE18FAE-AF20-4227-B75B-C014C0833858}" dt="2021-11-04T11:49:15.455" v="354"/>
          <ac:cxnSpMkLst>
            <pc:docMk/>
            <pc:sldMk cId="2943365035" sldId="285"/>
            <ac:cxnSpMk id="7" creationId="{4436E0F2-A64B-471E-93C0-8DFE08CC57C8}"/>
          </ac:cxnSpMkLst>
        </pc:cxnChg>
        <pc:cxnChg chg="add">
          <ac:chgData name="133155 (Steph Challenger)" userId="S::133155@nptcgroup.ac.uk::df23753b-762b-4a17-a1aa-48c98ad47717" providerId="AD" clId="Web-{DEE18FAE-AF20-4227-B75B-C014C0833858}" dt="2021-11-04T11:49:15.455" v="354"/>
          <ac:cxnSpMkLst>
            <pc:docMk/>
            <pc:sldMk cId="2943365035" sldId="285"/>
            <ac:cxnSpMk id="9" creationId="{DC1E3AB1-2A8C-4607-9FAE-D8BDB280FE1A}"/>
          </ac:cxnSpMkLst>
        </pc:cxnChg>
        <pc:cxnChg chg="add">
          <ac:chgData name="133155 (Steph Challenger)" userId="S::133155@nptcgroup.ac.uk::df23753b-762b-4a17-a1aa-48c98ad47717" providerId="AD" clId="Web-{DEE18FAE-AF20-4227-B75B-C014C0833858}" dt="2021-11-04T11:49:15.455" v="354"/>
          <ac:cxnSpMkLst>
            <pc:docMk/>
            <pc:sldMk cId="2943365035" sldId="285"/>
            <ac:cxnSpMk id="11" creationId="{26D66059-832F-40B6-A35F-F56C8F38A1E7}"/>
          </ac:cxnSpMkLst>
        </pc:cxnChg>
        <pc:cxnChg chg="add">
          <ac:chgData name="133155 (Steph Challenger)" userId="S::133155@nptcgroup.ac.uk::df23753b-762b-4a17-a1aa-48c98ad47717" providerId="AD" clId="Web-{DEE18FAE-AF20-4227-B75B-C014C0833858}" dt="2021-11-04T11:49:15.455" v="354"/>
          <ac:cxnSpMkLst>
            <pc:docMk/>
            <pc:sldMk cId="2943365035" sldId="285"/>
            <ac:cxnSpMk id="13" creationId="{A515E2ED-7EA9-448D-83FA-54C3DF9723BD}"/>
          </ac:cxnSpMkLst>
        </pc:cxnChg>
        <pc:cxnChg chg="add">
          <ac:chgData name="133155 (Steph Challenger)" userId="S::133155@nptcgroup.ac.uk::df23753b-762b-4a17-a1aa-48c98ad47717" providerId="AD" clId="Web-{DEE18FAE-AF20-4227-B75B-C014C0833858}" dt="2021-11-04T11:49:15.455" v="354"/>
          <ac:cxnSpMkLst>
            <pc:docMk/>
            <pc:sldMk cId="2943365035" sldId="285"/>
            <ac:cxnSpMk id="15" creationId="{20595356-EABD-4767-AC9D-EA21FF115EC0}"/>
          </ac:cxnSpMkLst>
        </pc:cxnChg>
        <pc:cxnChg chg="add">
          <ac:chgData name="133155 (Steph Challenger)" userId="S::133155@nptcgroup.ac.uk::df23753b-762b-4a17-a1aa-48c98ad47717" providerId="AD" clId="Web-{DEE18FAE-AF20-4227-B75B-C014C0833858}" dt="2021-11-04T11:49:15.455" v="354"/>
          <ac:cxnSpMkLst>
            <pc:docMk/>
            <pc:sldMk cId="2943365035" sldId="285"/>
            <ac:cxnSpMk id="17" creationId="{28CD9F06-9628-469C-B788-A894E3E08281}"/>
          </ac:cxnSpMkLst>
        </pc:cxnChg>
        <pc:cxnChg chg="add">
          <ac:chgData name="133155 (Steph Challenger)" userId="S::133155@nptcgroup.ac.uk::df23753b-762b-4a17-a1aa-48c98ad47717" providerId="AD" clId="Web-{DEE18FAE-AF20-4227-B75B-C014C0833858}" dt="2021-11-04T11:49:15.455" v="354"/>
          <ac:cxnSpMkLst>
            <pc:docMk/>
            <pc:sldMk cId="2943365035" sldId="285"/>
            <ac:cxnSpMk id="19" creationId="{8550A431-0B61-421B-B4B7-24C0CFF0F938}"/>
          </ac:cxnSpMkLst>
        </pc:cxnChg>
        <pc:cxnChg chg="add">
          <ac:chgData name="133155 (Steph Challenger)" userId="S::133155@nptcgroup.ac.uk::df23753b-762b-4a17-a1aa-48c98ad47717" providerId="AD" clId="Web-{DEE18FAE-AF20-4227-B75B-C014C0833858}" dt="2021-11-04T11:49:15.455" v="354"/>
          <ac:cxnSpMkLst>
            <pc:docMk/>
            <pc:sldMk cId="2943365035" sldId="285"/>
            <ac:cxnSpMk id="25" creationId="{13280B82-CD55-43FD-92C4-F05E2A8D1367}"/>
          </ac:cxnSpMkLst>
        </pc:cxnChg>
        <pc:cxnChg chg="add">
          <ac:chgData name="133155 (Steph Challenger)" userId="S::133155@nptcgroup.ac.uk::df23753b-762b-4a17-a1aa-48c98ad47717" providerId="AD" clId="Web-{DEE18FAE-AF20-4227-B75B-C014C0833858}" dt="2021-11-04T11:49:15.455" v="354"/>
          <ac:cxnSpMkLst>
            <pc:docMk/>
            <pc:sldMk cId="2943365035" sldId="285"/>
            <ac:cxnSpMk id="27" creationId="{B0A4F542-D561-4AFB-8321-EB900BAF0A0E}"/>
          </ac:cxnSpMkLst>
        </pc:cxnChg>
        <pc:cxnChg chg="add">
          <ac:chgData name="133155 (Steph Challenger)" userId="S::133155@nptcgroup.ac.uk::df23753b-762b-4a17-a1aa-48c98ad47717" providerId="AD" clId="Web-{DEE18FAE-AF20-4227-B75B-C014C0833858}" dt="2021-11-04T11:49:15.455" v="354"/>
          <ac:cxnSpMkLst>
            <pc:docMk/>
            <pc:sldMk cId="2943365035" sldId="285"/>
            <ac:cxnSpMk id="29" creationId="{A4D9248B-0006-4BFE-8110-40C16E45C0AC}"/>
          </ac:cxnSpMkLst>
        </pc:cxnChg>
        <pc:cxnChg chg="add">
          <ac:chgData name="133155 (Steph Challenger)" userId="S::133155@nptcgroup.ac.uk::df23753b-762b-4a17-a1aa-48c98ad47717" providerId="AD" clId="Web-{DEE18FAE-AF20-4227-B75B-C014C0833858}" dt="2021-11-04T11:49:15.455" v="354"/>
          <ac:cxnSpMkLst>
            <pc:docMk/>
            <pc:sldMk cId="2943365035" sldId="285"/>
            <ac:cxnSpMk id="31" creationId="{EE593BB5-7AFA-4C8F-AECA-CE733B1FD09E}"/>
          </ac:cxnSpMkLst>
        </pc:cxnChg>
        <pc:cxnChg chg="add">
          <ac:chgData name="133155 (Steph Challenger)" userId="S::133155@nptcgroup.ac.uk::df23753b-762b-4a17-a1aa-48c98ad47717" providerId="AD" clId="Web-{DEE18FAE-AF20-4227-B75B-C014C0833858}" dt="2021-11-04T11:49:15.455" v="354"/>
          <ac:cxnSpMkLst>
            <pc:docMk/>
            <pc:sldMk cId="2943365035" sldId="285"/>
            <ac:cxnSpMk id="33" creationId="{F521483B-CE28-412B-9C71-9BE081E9DCE3}"/>
          </ac:cxnSpMkLst>
        </pc:cxnChg>
        <pc:cxnChg chg="add">
          <ac:chgData name="133155 (Steph Challenger)" userId="S::133155@nptcgroup.ac.uk::df23753b-762b-4a17-a1aa-48c98ad47717" providerId="AD" clId="Web-{DEE18FAE-AF20-4227-B75B-C014C0833858}" dt="2021-11-04T11:49:15.455" v="354"/>
          <ac:cxnSpMkLst>
            <pc:docMk/>
            <pc:sldMk cId="2943365035" sldId="285"/>
            <ac:cxnSpMk id="35" creationId="{EC9F4738-DD27-44BE-98C6-AB0B2296BD26}"/>
          </ac:cxnSpMkLst>
        </pc:cxnChg>
      </pc:sldChg>
      <pc:sldMasterChg chg="del delSldLayout">
        <pc:chgData name="133155 (Steph Challenger)" userId="S::133155@nptcgroup.ac.uk::df23753b-762b-4a17-a1aa-48c98ad47717" providerId="AD" clId="Web-{DEE18FAE-AF20-4227-B75B-C014C0833858}" dt="2021-11-04T10:37:22.477" v="23"/>
        <pc:sldMasterMkLst>
          <pc:docMk/>
          <pc:sldMasterMk cId="2460954070" sldId="2147483660"/>
        </pc:sldMasterMkLst>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2385387890" sldId="2147483661"/>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949138452" sldId="2147483662"/>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2591524520" sldId="2147483663"/>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1203092039" sldId="2147483664"/>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3733172339" sldId="2147483665"/>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3210312558" sldId="2147483666"/>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3146388984" sldId="2147483667"/>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3171841454" sldId="2147483668"/>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1718958274" sldId="2147483669"/>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2202905451" sldId="2147483670"/>
          </pc:sldLayoutMkLst>
        </pc:sldLayoutChg>
        <pc:sldLayoutChg chg="del">
          <pc:chgData name="133155 (Steph Challenger)" userId="S::133155@nptcgroup.ac.uk::df23753b-762b-4a17-a1aa-48c98ad47717" providerId="AD" clId="Web-{DEE18FAE-AF20-4227-B75B-C014C0833858}" dt="2021-11-04T10:37:22.477" v="23"/>
          <pc:sldLayoutMkLst>
            <pc:docMk/>
            <pc:sldMasterMk cId="2460954070" sldId="2147483660"/>
            <pc:sldLayoutMk cId="3479445657" sldId="2147483671"/>
          </pc:sldLayoutMkLst>
        </pc:sldLayoutChg>
      </pc:sldMasterChg>
      <pc:sldMasterChg chg="add del addSldLayout delSldLayout">
        <pc:chgData name="133155 (Steph Challenger)" userId="S::133155@nptcgroup.ac.uk::df23753b-762b-4a17-a1aa-48c98ad47717" providerId="AD" clId="Web-{DEE18FAE-AF20-4227-B75B-C014C0833858}" dt="2021-11-04T10:38:12.918" v="33"/>
        <pc:sldMasterMkLst>
          <pc:docMk/>
          <pc:sldMasterMk cId="537138210" sldId="2147483698"/>
        </pc:sldMasterMkLst>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3247683693" sldId="2147483687"/>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3127037807" sldId="2147483688"/>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2701351564" sldId="2147483689"/>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1858239220" sldId="2147483690"/>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635464059" sldId="2147483691"/>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3357602875" sldId="2147483692"/>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1153804852" sldId="2147483693"/>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2750123411" sldId="2147483694"/>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94690299" sldId="2147483695"/>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3857597958" sldId="2147483696"/>
          </pc:sldLayoutMkLst>
        </pc:sldLayoutChg>
        <pc:sldLayoutChg chg="add del">
          <pc:chgData name="133155 (Steph Challenger)" userId="S::133155@nptcgroup.ac.uk::df23753b-762b-4a17-a1aa-48c98ad47717" providerId="AD" clId="Web-{DEE18FAE-AF20-4227-B75B-C014C0833858}" dt="2021-11-04T10:38:12.918" v="33"/>
          <pc:sldLayoutMkLst>
            <pc:docMk/>
            <pc:sldMasterMk cId="537138210" sldId="2147483698"/>
            <pc:sldLayoutMk cId="5873411" sldId="2147483697"/>
          </pc:sldLayoutMkLst>
        </pc:sldLayoutChg>
      </pc:sldMasterChg>
      <pc:sldMasterChg chg="add addSldLayout">
        <pc:chgData name="133155 (Steph Challenger)" userId="S::133155@nptcgroup.ac.uk::df23753b-762b-4a17-a1aa-48c98ad47717" providerId="AD" clId="Web-{DEE18FAE-AF20-4227-B75B-C014C0833858}" dt="2021-11-04T10:38:12.918" v="33"/>
        <pc:sldMasterMkLst>
          <pc:docMk/>
          <pc:sldMasterMk cId="212809683" sldId="2147483722"/>
        </pc:sldMasterMkLst>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1075721917" sldId="2147483711"/>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4238408005" sldId="2147483712"/>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2837421070" sldId="2147483713"/>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4118163591" sldId="2147483714"/>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1343567636" sldId="2147483715"/>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3227189740" sldId="2147483716"/>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2265170801" sldId="2147483717"/>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1106225955" sldId="2147483718"/>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183624273" sldId="2147483719"/>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1432754037" sldId="2147483720"/>
          </pc:sldLayoutMkLst>
        </pc:sldLayoutChg>
        <pc:sldLayoutChg chg="add">
          <pc:chgData name="133155 (Steph Challenger)" userId="S::133155@nptcgroup.ac.uk::df23753b-762b-4a17-a1aa-48c98ad47717" providerId="AD" clId="Web-{DEE18FAE-AF20-4227-B75B-C014C0833858}" dt="2021-11-04T10:38:12.918" v="33"/>
          <pc:sldLayoutMkLst>
            <pc:docMk/>
            <pc:sldMasterMk cId="212809683" sldId="2147483722"/>
            <pc:sldLayoutMk cId="2418257379" sldId="2147483721"/>
          </pc:sldLayoutMkLst>
        </pc:sldLayoutChg>
      </pc:sldMasterChg>
    </pc:docChg>
  </pc:docChgLst>
  <pc:docChgLst>
    <pc:chgData name="133155 (Steph Challenger)" userId="S::133155@nptcgroup.ac.uk::df23753b-762b-4a17-a1aa-48c98ad47717" providerId="AD" clId="Web-{931A4B6A-1C50-7908-36E0-F0864EA246C1}"/>
    <pc:docChg chg="modSld">
      <pc:chgData name="133155 (Steph Challenger)" userId="S::133155@nptcgroup.ac.uk::df23753b-762b-4a17-a1aa-48c98ad47717" providerId="AD" clId="Web-{931A4B6A-1C50-7908-36E0-F0864EA246C1}" dt="2022-01-20T10:03:21.957" v="16"/>
      <pc:docMkLst>
        <pc:docMk/>
      </pc:docMkLst>
      <pc:sldChg chg="modNotes">
        <pc:chgData name="133155 (Steph Challenger)" userId="S::133155@nptcgroup.ac.uk::df23753b-762b-4a17-a1aa-48c98ad47717" providerId="AD" clId="Web-{931A4B6A-1C50-7908-36E0-F0864EA246C1}" dt="2022-01-20T10:02:39.486" v="8"/>
        <pc:sldMkLst>
          <pc:docMk/>
          <pc:sldMk cId="1822790830" sldId="280"/>
        </pc:sldMkLst>
      </pc:sldChg>
      <pc:sldChg chg="modNotes">
        <pc:chgData name="133155 (Steph Challenger)" userId="S::133155@nptcgroup.ac.uk::df23753b-762b-4a17-a1aa-48c98ad47717" providerId="AD" clId="Web-{931A4B6A-1C50-7908-36E0-F0864EA246C1}" dt="2022-01-20T10:03:21.957" v="16"/>
        <pc:sldMkLst>
          <pc:docMk/>
          <pc:sldMk cId="2766172351" sldId="294"/>
        </pc:sldMkLst>
      </pc:sldChg>
    </pc:docChg>
  </pc:docChgLst>
  <pc:docChgLst>
    <pc:chgData name="256515 (James Craddock-Jones)" userId="S::256515@nptcgroup.ac.uk::a66e9df9-37cd-4843-9069-d8ae8ae33667" providerId="AD" clId="Web-{2E4B3A13-62F8-3144-4AC9-3AA82FBE274E}"/>
    <pc:docChg chg="addSld modSld">
      <pc:chgData name="256515 (James Craddock-Jones)" userId="S::256515@nptcgroup.ac.uk::a66e9df9-37cd-4843-9069-d8ae8ae33667" providerId="AD" clId="Web-{2E4B3A13-62F8-3144-4AC9-3AA82FBE274E}" dt="2022-01-12T21:28:37.032" v="873" actId="14100"/>
      <pc:docMkLst>
        <pc:docMk/>
      </pc:docMkLst>
      <pc:sldChg chg="modSp mod modShow">
        <pc:chgData name="256515 (James Craddock-Jones)" userId="S::256515@nptcgroup.ac.uk::a66e9df9-37cd-4843-9069-d8ae8ae33667" providerId="AD" clId="Web-{2E4B3A13-62F8-3144-4AC9-3AA82FBE274E}" dt="2022-01-12T20:28:44.090" v="19" actId="20577"/>
        <pc:sldMkLst>
          <pc:docMk/>
          <pc:sldMk cId="328226730" sldId="264"/>
        </pc:sldMkLst>
        <pc:spChg chg="mod">
          <ac:chgData name="256515 (James Craddock-Jones)" userId="S::256515@nptcgroup.ac.uk::a66e9df9-37cd-4843-9069-d8ae8ae33667" providerId="AD" clId="Web-{2E4B3A13-62F8-3144-4AC9-3AA82FBE274E}" dt="2022-01-12T20:28:44.090" v="19" actId="20577"/>
          <ac:spMkLst>
            <pc:docMk/>
            <pc:sldMk cId="328226730" sldId="264"/>
            <ac:spMk id="3" creationId="{67CEB531-F572-4F3E-905F-87E965350FF5}"/>
          </ac:spMkLst>
        </pc:spChg>
      </pc:sldChg>
      <pc:sldChg chg="modSp modNotes">
        <pc:chgData name="256515 (James Craddock-Jones)" userId="S::256515@nptcgroup.ac.uk::a66e9df9-37cd-4843-9069-d8ae8ae33667" providerId="AD" clId="Web-{2E4B3A13-62F8-3144-4AC9-3AA82FBE274E}" dt="2022-01-12T20:52:59.403" v="606"/>
        <pc:sldMkLst>
          <pc:docMk/>
          <pc:sldMk cId="3036390435" sldId="272"/>
        </pc:sldMkLst>
        <pc:spChg chg="mod">
          <ac:chgData name="256515 (James Craddock-Jones)" userId="S::256515@nptcgroup.ac.uk::a66e9df9-37cd-4843-9069-d8ae8ae33667" providerId="AD" clId="Web-{2E4B3A13-62F8-3144-4AC9-3AA82FBE274E}" dt="2022-01-12T20:18:55.285" v="5" actId="20577"/>
          <ac:spMkLst>
            <pc:docMk/>
            <pc:sldMk cId="3036390435" sldId="272"/>
            <ac:spMk id="3" creationId="{417FB8CD-59D1-4D82-8CD4-5F8544014D44}"/>
          </ac:spMkLst>
        </pc:spChg>
      </pc:sldChg>
      <pc:sldChg chg="addSp delSp modSp modNotes">
        <pc:chgData name="256515 (James Craddock-Jones)" userId="S::256515@nptcgroup.ac.uk::a66e9df9-37cd-4843-9069-d8ae8ae33667" providerId="AD" clId="Web-{2E4B3A13-62F8-3144-4AC9-3AA82FBE274E}" dt="2022-01-12T21:10:39.804" v="686"/>
        <pc:sldMkLst>
          <pc:docMk/>
          <pc:sldMk cId="3236430072" sldId="287"/>
        </pc:sldMkLst>
        <pc:picChg chg="del">
          <ac:chgData name="256515 (James Craddock-Jones)" userId="S::256515@nptcgroup.ac.uk::a66e9df9-37cd-4843-9069-d8ae8ae33667" providerId="AD" clId="Web-{2E4B3A13-62F8-3144-4AC9-3AA82FBE274E}" dt="2022-01-12T21:04:21.732" v="643"/>
          <ac:picMkLst>
            <pc:docMk/>
            <pc:sldMk cId="3236430072" sldId="287"/>
            <ac:picMk id="3" creationId="{0D26107B-C7D5-4900-8A91-927BA7C637D6}"/>
          </ac:picMkLst>
        </pc:picChg>
        <pc:picChg chg="add del mod">
          <ac:chgData name="256515 (James Craddock-Jones)" userId="S::256515@nptcgroup.ac.uk::a66e9df9-37cd-4843-9069-d8ae8ae33667" providerId="AD" clId="Web-{2E4B3A13-62F8-3144-4AC9-3AA82FBE274E}" dt="2022-01-12T21:04:33.342" v="648"/>
          <ac:picMkLst>
            <pc:docMk/>
            <pc:sldMk cId="3236430072" sldId="287"/>
            <ac:picMk id="4" creationId="{2214BE6A-4FEF-4549-B786-82650C16F0CE}"/>
          </ac:picMkLst>
        </pc:picChg>
        <pc:picChg chg="add del mod modCrop">
          <ac:chgData name="256515 (James Craddock-Jones)" userId="S::256515@nptcgroup.ac.uk::a66e9df9-37cd-4843-9069-d8ae8ae33667" providerId="AD" clId="Web-{2E4B3A13-62F8-3144-4AC9-3AA82FBE274E}" dt="2022-01-12T21:06:42.157" v="659"/>
          <ac:picMkLst>
            <pc:docMk/>
            <pc:sldMk cId="3236430072" sldId="287"/>
            <ac:picMk id="5" creationId="{15E8250B-12AB-46BB-B6D1-35F6B303FE7E}"/>
          </ac:picMkLst>
        </pc:picChg>
        <pc:picChg chg="add mod modCrop">
          <ac:chgData name="256515 (James Craddock-Jones)" userId="S::256515@nptcgroup.ac.uk::a66e9df9-37cd-4843-9069-d8ae8ae33667" providerId="AD" clId="Web-{2E4B3A13-62F8-3144-4AC9-3AA82FBE274E}" dt="2022-01-12T21:06:56.970" v="664" actId="14100"/>
          <ac:picMkLst>
            <pc:docMk/>
            <pc:sldMk cId="3236430072" sldId="287"/>
            <ac:picMk id="6" creationId="{12A3A2C9-9D79-4A80-8862-F6080972826E}"/>
          </ac:picMkLst>
        </pc:picChg>
      </pc:sldChg>
      <pc:sldChg chg="addSp delSp modSp add replId modNotes">
        <pc:chgData name="256515 (James Craddock-Jones)" userId="S::256515@nptcgroup.ac.uk::a66e9df9-37cd-4843-9069-d8ae8ae33667" providerId="AD" clId="Web-{2E4B3A13-62F8-3144-4AC9-3AA82FBE274E}" dt="2022-01-12T21:28:37.032" v="873" actId="14100"/>
        <pc:sldMkLst>
          <pc:docMk/>
          <pc:sldMk cId="2006577075" sldId="302"/>
        </pc:sldMkLst>
        <pc:spChg chg="add mod">
          <ac:chgData name="256515 (James Craddock-Jones)" userId="S::256515@nptcgroup.ac.uk::a66e9df9-37cd-4843-9069-d8ae8ae33667" providerId="AD" clId="Web-{2E4B3A13-62F8-3144-4AC9-3AA82FBE274E}" dt="2022-01-12T21:24:48.214" v="778" actId="1076"/>
          <ac:spMkLst>
            <pc:docMk/>
            <pc:sldMk cId="2006577075" sldId="302"/>
            <ac:spMk id="6" creationId="{9AC7762A-3867-4CCA-AEDA-72A090868624}"/>
          </ac:spMkLst>
        </pc:spChg>
        <pc:spChg chg="add mod">
          <ac:chgData name="256515 (James Craddock-Jones)" userId="S::256515@nptcgroup.ac.uk::a66e9df9-37cd-4843-9069-d8ae8ae33667" providerId="AD" clId="Web-{2E4B3A13-62F8-3144-4AC9-3AA82FBE274E}" dt="2022-01-12T21:28:23.845" v="872" actId="1076"/>
          <ac:spMkLst>
            <pc:docMk/>
            <pc:sldMk cId="2006577075" sldId="302"/>
            <ac:spMk id="7" creationId="{5149C943-45DF-4842-BFC0-A1AF3FD21BCD}"/>
          </ac:spMkLst>
        </pc:spChg>
        <pc:picChg chg="del">
          <ac:chgData name="256515 (James Craddock-Jones)" userId="S::256515@nptcgroup.ac.uk::a66e9df9-37cd-4843-9069-d8ae8ae33667" providerId="AD" clId="Web-{2E4B3A13-62F8-3144-4AC9-3AA82FBE274E}" dt="2022-01-12T20:22:28.754" v="7"/>
          <ac:picMkLst>
            <pc:docMk/>
            <pc:sldMk cId="2006577075" sldId="302"/>
            <ac:picMk id="3" creationId="{0D26107B-C7D5-4900-8A91-927BA7C637D6}"/>
          </ac:picMkLst>
        </pc:picChg>
        <pc:picChg chg="add mod">
          <ac:chgData name="256515 (James Craddock-Jones)" userId="S::256515@nptcgroup.ac.uk::a66e9df9-37cd-4843-9069-d8ae8ae33667" providerId="AD" clId="Web-{2E4B3A13-62F8-3144-4AC9-3AA82FBE274E}" dt="2022-01-12T21:28:09.157" v="868" actId="14100"/>
          <ac:picMkLst>
            <pc:docMk/>
            <pc:sldMk cId="2006577075" sldId="302"/>
            <ac:picMk id="3" creationId="{A9C94D17-C3DD-47D2-B069-5E60C266F372}"/>
          </ac:picMkLst>
        </pc:picChg>
        <pc:picChg chg="add mod">
          <ac:chgData name="256515 (James Craddock-Jones)" userId="S::256515@nptcgroup.ac.uk::a66e9df9-37cd-4843-9069-d8ae8ae33667" providerId="AD" clId="Web-{2E4B3A13-62F8-3144-4AC9-3AA82FBE274E}" dt="2022-01-12T21:28:37.032" v="873" actId="14100"/>
          <ac:picMkLst>
            <pc:docMk/>
            <pc:sldMk cId="2006577075" sldId="302"/>
            <ac:picMk id="4" creationId="{22A7C54B-93B9-4FF7-B728-A7EBF3F45F94}"/>
          </ac:picMkLst>
        </pc:picChg>
      </pc:sldChg>
      <pc:sldChg chg="delSp modSp add replId">
        <pc:chgData name="256515 (James Craddock-Jones)" userId="S::256515@nptcgroup.ac.uk::a66e9df9-37cd-4843-9069-d8ae8ae33667" providerId="AD" clId="Web-{2E4B3A13-62F8-3144-4AC9-3AA82FBE274E}" dt="2022-01-12T20:23:05.506" v="17" actId="20577"/>
        <pc:sldMkLst>
          <pc:docMk/>
          <pc:sldMk cId="569981747" sldId="303"/>
        </pc:sldMkLst>
        <pc:spChg chg="mod">
          <ac:chgData name="256515 (James Craddock-Jones)" userId="S::256515@nptcgroup.ac.uk::a66e9df9-37cd-4843-9069-d8ae8ae33667" providerId="AD" clId="Web-{2E4B3A13-62F8-3144-4AC9-3AA82FBE274E}" dt="2022-01-12T20:23:05.506" v="17" actId="20577"/>
          <ac:spMkLst>
            <pc:docMk/>
            <pc:sldMk cId="569981747" sldId="303"/>
            <ac:spMk id="2" creationId="{F6A9BF2D-7838-46DF-B278-31B117D6018D}"/>
          </ac:spMkLst>
        </pc:spChg>
        <pc:picChg chg="del">
          <ac:chgData name="256515 (James Craddock-Jones)" userId="S::256515@nptcgroup.ac.uk::a66e9df9-37cd-4843-9069-d8ae8ae33667" providerId="AD" clId="Web-{2E4B3A13-62F8-3144-4AC9-3AA82FBE274E}" dt="2022-01-12T20:23:02.241" v="16"/>
          <ac:picMkLst>
            <pc:docMk/>
            <pc:sldMk cId="569981747" sldId="303"/>
            <ac:picMk id="4" creationId="{22A7C54B-93B9-4FF7-B728-A7EBF3F45F94}"/>
          </ac:picMkLst>
        </pc:picChg>
      </pc:sldChg>
    </pc:docChg>
  </pc:docChgLst>
  <pc:docChgLst>
    <pc:chgData name="133155 (Steph Challenger)" userId="S::133155@nptcgroup.ac.uk::df23753b-762b-4a17-a1aa-48c98ad47717" providerId="AD" clId="Web-{2F59AF71-45EC-38AF-65E7-E7DA4E7FB223}"/>
    <pc:docChg chg="modSld">
      <pc:chgData name="133155 (Steph Challenger)" userId="S::133155@nptcgroup.ac.uk::df23753b-762b-4a17-a1aa-48c98ad47717" providerId="AD" clId="Web-{2F59AF71-45EC-38AF-65E7-E7DA4E7FB223}" dt="2021-11-18T11:32:58.973" v="170"/>
      <pc:docMkLst>
        <pc:docMk/>
      </pc:docMkLst>
      <pc:sldChg chg="modNotes">
        <pc:chgData name="133155 (Steph Challenger)" userId="S::133155@nptcgroup.ac.uk::df23753b-762b-4a17-a1aa-48c98ad47717" providerId="AD" clId="Web-{2F59AF71-45EC-38AF-65E7-E7DA4E7FB223}" dt="2021-11-18T11:32:58.973" v="170"/>
        <pc:sldMkLst>
          <pc:docMk/>
          <pc:sldMk cId="2515606371" sldId="275"/>
        </pc:sldMkLst>
      </pc:sldChg>
      <pc:sldChg chg="modSp">
        <pc:chgData name="133155 (Steph Challenger)" userId="S::133155@nptcgroup.ac.uk::df23753b-762b-4a17-a1aa-48c98ad47717" providerId="AD" clId="Web-{2F59AF71-45EC-38AF-65E7-E7DA4E7FB223}" dt="2021-11-18T10:21:03.549" v="39" actId="20577"/>
        <pc:sldMkLst>
          <pc:docMk/>
          <pc:sldMk cId="1822790830" sldId="280"/>
        </pc:sldMkLst>
        <pc:spChg chg="mod">
          <ac:chgData name="133155 (Steph Challenger)" userId="S::133155@nptcgroup.ac.uk::df23753b-762b-4a17-a1aa-48c98ad47717" providerId="AD" clId="Web-{2F59AF71-45EC-38AF-65E7-E7DA4E7FB223}" dt="2021-11-18T10:21:03.549" v="39" actId="20577"/>
          <ac:spMkLst>
            <pc:docMk/>
            <pc:sldMk cId="1822790830" sldId="280"/>
            <ac:spMk id="3" creationId="{BBC870F9-B06D-4BFE-BD9F-38C40C068E2C}"/>
          </ac:spMkLst>
        </pc:spChg>
      </pc:sldChg>
    </pc:docChg>
  </pc:docChgLst>
  <pc:docChgLst>
    <pc:chgData name="120069 (Samuel Groves)" userId="S::120069@nptcgroup.ac.uk::13e0df07-ce52-4ab1-8d4b-3a4e1ea0289e" providerId="AD" clId="Web-{B648E606-E366-DC95-A18A-6DA5CC0F8BF0}"/>
    <pc:docChg chg="modSld">
      <pc:chgData name="120069 (Samuel Groves)" userId="S::120069@nptcgroup.ac.uk::13e0df07-ce52-4ab1-8d4b-3a4e1ea0289e" providerId="AD" clId="Web-{B648E606-E366-DC95-A18A-6DA5CC0F8BF0}" dt="2022-01-19T17:32:44.174" v="46"/>
      <pc:docMkLst>
        <pc:docMk/>
      </pc:docMkLst>
      <pc:sldChg chg="addSp modSp modNotes">
        <pc:chgData name="120069 (Samuel Groves)" userId="S::120069@nptcgroup.ac.uk::13e0df07-ce52-4ab1-8d4b-3a4e1ea0289e" providerId="AD" clId="Web-{B648E606-E366-DC95-A18A-6DA5CC0F8BF0}" dt="2022-01-19T17:30:53.387" v="36"/>
        <pc:sldMkLst>
          <pc:docMk/>
          <pc:sldMk cId="3342300750" sldId="277"/>
        </pc:sldMkLst>
        <pc:picChg chg="add mod">
          <ac:chgData name="120069 (Samuel Groves)" userId="S::120069@nptcgroup.ac.uk::13e0df07-ce52-4ab1-8d4b-3a4e1ea0289e" providerId="AD" clId="Web-{B648E606-E366-DC95-A18A-6DA5CC0F8BF0}" dt="2022-01-19T17:27:46.642" v="6" actId="1076"/>
          <ac:picMkLst>
            <pc:docMk/>
            <pc:sldMk cId="3342300750" sldId="277"/>
            <ac:picMk id="4" creationId="{8EA0D1E9-519C-4114-94C4-83FE6D8B096C}"/>
          </ac:picMkLst>
        </pc:picChg>
      </pc:sldChg>
      <pc:sldChg chg="addSp delSp modSp modNotes">
        <pc:chgData name="120069 (Samuel Groves)" userId="S::120069@nptcgroup.ac.uk::13e0df07-ce52-4ab1-8d4b-3a4e1ea0289e" providerId="AD" clId="Web-{B648E606-E366-DC95-A18A-6DA5CC0F8BF0}" dt="2022-01-19T17:32:44.174" v="46"/>
        <pc:sldMkLst>
          <pc:docMk/>
          <pc:sldMk cId="4044825402" sldId="278"/>
        </pc:sldMkLst>
        <pc:picChg chg="add mod">
          <ac:chgData name="120069 (Samuel Groves)" userId="S::120069@nptcgroup.ac.uk::13e0df07-ce52-4ab1-8d4b-3a4e1ea0289e" providerId="AD" clId="Web-{B648E606-E366-DC95-A18A-6DA5CC0F8BF0}" dt="2022-01-19T17:27:08.142" v="3" actId="1076"/>
          <ac:picMkLst>
            <pc:docMk/>
            <pc:sldMk cId="4044825402" sldId="278"/>
            <ac:picMk id="4" creationId="{042CA3AD-752D-4142-9B5C-2185C3F8F87C}"/>
          </ac:picMkLst>
        </pc:picChg>
        <pc:picChg chg="add del mod">
          <ac:chgData name="120069 (Samuel Groves)" userId="S::120069@nptcgroup.ac.uk::13e0df07-ce52-4ab1-8d4b-3a4e1ea0289e" providerId="AD" clId="Web-{B648E606-E366-DC95-A18A-6DA5CC0F8BF0}" dt="2022-01-19T17:32:44.174" v="46"/>
          <ac:picMkLst>
            <pc:docMk/>
            <pc:sldMk cId="4044825402" sldId="278"/>
            <ac:picMk id="5" creationId="{EA3B8E5F-A349-48D7-A6D6-B30C8B835199}"/>
          </ac:picMkLst>
        </pc:picChg>
        <pc:picChg chg="add mod">
          <ac:chgData name="120069 (Samuel Groves)" userId="S::120069@nptcgroup.ac.uk::13e0df07-ce52-4ab1-8d4b-3a4e1ea0289e" providerId="AD" clId="Web-{B648E606-E366-DC95-A18A-6DA5CC0F8BF0}" dt="2022-01-19T17:32:41.470" v="45" actId="1076"/>
          <ac:picMkLst>
            <pc:docMk/>
            <pc:sldMk cId="4044825402" sldId="278"/>
            <ac:picMk id="6" creationId="{1B02A79B-31E1-44A6-B688-B8AC1B9A5A29}"/>
          </ac:picMkLst>
        </pc:picChg>
      </pc:sldChg>
    </pc:docChg>
  </pc:docChgLst>
  <pc:docChgLst>
    <pc:chgData name="256515 (James Craddock-Jones)" userId="S::256515@nptcgroup.ac.uk::a66e9df9-37cd-4843-9069-d8ae8ae33667" providerId="AD" clId="Web-{F7CB9ADE-098B-0B89-2E1A-11639E9829DA}"/>
    <pc:docChg chg="addSld delSld modSld">
      <pc:chgData name="256515 (James Craddock-Jones)" userId="S::256515@nptcgroup.ac.uk::a66e9df9-37cd-4843-9069-d8ae8ae33667" providerId="AD" clId="Web-{F7CB9ADE-098B-0B89-2E1A-11639E9829DA}" dt="2022-01-01T21:06:03.274" v="1117"/>
      <pc:docMkLst>
        <pc:docMk/>
      </pc:docMkLst>
      <pc:sldChg chg="modSp">
        <pc:chgData name="256515 (James Craddock-Jones)" userId="S::256515@nptcgroup.ac.uk::a66e9df9-37cd-4843-9069-d8ae8ae33667" providerId="AD" clId="Web-{F7CB9ADE-098B-0B89-2E1A-11639E9829DA}" dt="2022-01-01T20:36:37.739" v="564" actId="20577"/>
        <pc:sldMkLst>
          <pc:docMk/>
          <pc:sldMk cId="3036390435" sldId="272"/>
        </pc:sldMkLst>
        <pc:spChg chg="mod">
          <ac:chgData name="256515 (James Craddock-Jones)" userId="S::256515@nptcgroup.ac.uk::a66e9df9-37cd-4843-9069-d8ae8ae33667" providerId="AD" clId="Web-{F7CB9ADE-098B-0B89-2E1A-11639E9829DA}" dt="2022-01-01T20:36:37.739" v="564" actId="20577"/>
          <ac:spMkLst>
            <pc:docMk/>
            <pc:sldMk cId="3036390435" sldId="272"/>
            <ac:spMk id="3" creationId="{417FB8CD-59D1-4D82-8CD4-5F8544014D44}"/>
          </ac:spMkLst>
        </pc:spChg>
      </pc:sldChg>
      <pc:sldChg chg="modSp modNotes">
        <pc:chgData name="256515 (James Craddock-Jones)" userId="S::256515@nptcgroup.ac.uk::a66e9df9-37cd-4843-9069-d8ae8ae33667" providerId="AD" clId="Web-{F7CB9ADE-098B-0B89-2E1A-11639E9829DA}" dt="2022-01-01T20:35:15.221" v="562" actId="20577"/>
        <pc:sldMkLst>
          <pc:docMk/>
          <pc:sldMk cId="3342300750" sldId="277"/>
        </pc:sldMkLst>
        <pc:spChg chg="mod">
          <ac:chgData name="256515 (James Craddock-Jones)" userId="S::256515@nptcgroup.ac.uk::a66e9df9-37cd-4843-9069-d8ae8ae33667" providerId="AD" clId="Web-{F7CB9ADE-098B-0B89-2E1A-11639E9829DA}" dt="2022-01-01T20:35:15.221" v="562" actId="20577"/>
          <ac:spMkLst>
            <pc:docMk/>
            <pc:sldMk cId="3342300750" sldId="277"/>
            <ac:spMk id="3" creationId="{A1745A89-1EC9-4ED4-A3E2-BE7B461EFD24}"/>
          </ac:spMkLst>
        </pc:spChg>
      </pc:sldChg>
      <pc:sldChg chg="modSp modNotes">
        <pc:chgData name="256515 (James Craddock-Jones)" userId="S::256515@nptcgroup.ac.uk::a66e9df9-37cd-4843-9069-d8ae8ae33667" providerId="AD" clId="Web-{F7CB9ADE-098B-0B89-2E1A-11639E9829DA}" dt="2022-01-01T20:47:53.647" v="837"/>
        <pc:sldMkLst>
          <pc:docMk/>
          <pc:sldMk cId="4044825402" sldId="278"/>
        </pc:sldMkLst>
        <pc:spChg chg="mod">
          <ac:chgData name="256515 (James Craddock-Jones)" userId="S::256515@nptcgroup.ac.uk::a66e9df9-37cd-4843-9069-d8ae8ae33667" providerId="AD" clId="Web-{F7CB9ADE-098B-0B89-2E1A-11639E9829DA}" dt="2022-01-01T20:42:17.388" v="716" actId="20577"/>
          <ac:spMkLst>
            <pc:docMk/>
            <pc:sldMk cId="4044825402" sldId="278"/>
            <ac:spMk id="3" creationId="{BBC870F9-B06D-4BFE-BD9F-38C40C068E2C}"/>
          </ac:spMkLst>
        </pc:spChg>
      </pc:sldChg>
      <pc:sldChg chg="addSp delSp modSp modNotes">
        <pc:chgData name="256515 (James Craddock-Jones)" userId="S::256515@nptcgroup.ac.uk::a66e9df9-37cd-4843-9069-d8ae8ae33667" providerId="AD" clId="Web-{F7CB9ADE-098B-0B89-2E1A-11639E9829DA}" dt="2022-01-01T20:06:48.904" v="133"/>
        <pc:sldMkLst>
          <pc:docMk/>
          <pc:sldMk cId="4066315868" sldId="281"/>
        </pc:sldMkLst>
        <pc:spChg chg="del mod">
          <ac:chgData name="256515 (James Craddock-Jones)" userId="S::256515@nptcgroup.ac.uk::a66e9df9-37cd-4843-9069-d8ae8ae33667" providerId="AD" clId="Web-{F7CB9ADE-098B-0B89-2E1A-11639E9829DA}" dt="2022-01-01T20:04:17.869" v="68"/>
          <ac:spMkLst>
            <pc:docMk/>
            <pc:sldMk cId="4066315868" sldId="281"/>
            <ac:spMk id="3" creationId="{B66CEA91-81CB-406C-8408-2E5F72548442}"/>
          </ac:spMkLst>
        </pc:spChg>
        <pc:picChg chg="add mod">
          <ac:chgData name="256515 (James Craddock-Jones)" userId="S::256515@nptcgroup.ac.uk::a66e9df9-37cd-4843-9069-d8ae8ae33667" providerId="AD" clId="Web-{F7CB9ADE-098B-0B89-2E1A-11639E9829DA}" dt="2022-01-01T20:04:13.681" v="67" actId="1076"/>
          <ac:picMkLst>
            <pc:docMk/>
            <pc:sldMk cId="4066315868" sldId="281"/>
            <ac:picMk id="4" creationId="{FC4A09C2-EA5D-4B90-AB98-ACBF28FAE613}"/>
          </ac:picMkLst>
        </pc:picChg>
      </pc:sldChg>
      <pc:sldChg chg="del">
        <pc:chgData name="256515 (James Craddock-Jones)" userId="S::256515@nptcgroup.ac.uk::a66e9df9-37cd-4843-9069-d8ae8ae33667" providerId="AD" clId="Web-{F7CB9ADE-098B-0B89-2E1A-11639E9829DA}" dt="2022-01-01T20:36:47.161" v="565"/>
        <pc:sldMkLst>
          <pc:docMk/>
          <pc:sldMk cId="4228479161" sldId="286"/>
        </pc:sldMkLst>
      </pc:sldChg>
      <pc:sldChg chg="addSp delSp modSp add replId modNotes">
        <pc:chgData name="256515 (James Craddock-Jones)" userId="S::256515@nptcgroup.ac.uk::a66e9df9-37cd-4843-9069-d8ae8ae33667" providerId="AD" clId="Web-{F7CB9ADE-098B-0B89-2E1A-11639E9829DA}" dt="2022-01-01T20:21:53.584" v="256"/>
        <pc:sldMkLst>
          <pc:docMk/>
          <pc:sldMk cId="90671793" sldId="298"/>
        </pc:sldMkLst>
        <pc:picChg chg="add mod">
          <ac:chgData name="256515 (James Craddock-Jones)" userId="S::256515@nptcgroup.ac.uk::a66e9df9-37cd-4843-9069-d8ae8ae33667" providerId="AD" clId="Web-{F7CB9ADE-098B-0B89-2E1A-11639E9829DA}" dt="2022-01-01T20:14:06.072" v="143" actId="1076"/>
          <ac:picMkLst>
            <pc:docMk/>
            <pc:sldMk cId="90671793" sldId="298"/>
            <ac:picMk id="3" creationId="{05568D63-B3D5-4F0E-A6B4-2734614EA248}"/>
          </ac:picMkLst>
        </pc:picChg>
        <pc:picChg chg="del">
          <ac:chgData name="256515 (James Craddock-Jones)" userId="S::256515@nptcgroup.ac.uk::a66e9df9-37cd-4843-9069-d8ae8ae33667" providerId="AD" clId="Web-{F7CB9ADE-098B-0B89-2E1A-11639E9829DA}" dt="2022-01-01T20:10:01.081" v="135"/>
          <ac:picMkLst>
            <pc:docMk/>
            <pc:sldMk cId="90671793" sldId="298"/>
            <ac:picMk id="4" creationId="{FC4A09C2-EA5D-4B90-AB98-ACBF28FAE613}"/>
          </ac:picMkLst>
        </pc:picChg>
        <pc:picChg chg="add mod">
          <ac:chgData name="256515 (James Craddock-Jones)" userId="S::256515@nptcgroup.ac.uk::a66e9df9-37cd-4843-9069-d8ae8ae33667" providerId="AD" clId="Web-{F7CB9ADE-098B-0B89-2E1A-11639E9829DA}" dt="2022-01-01T20:14:06.103" v="144" actId="1076"/>
          <ac:picMkLst>
            <pc:docMk/>
            <pc:sldMk cId="90671793" sldId="298"/>
            <ac:picMk id="5" creationId="{464A37AD-A568-42CB-AD8C-76167067EE7B}"/>
          </ac:picMkLst>
        </pc:picChg>
      </pc:sldChg>
      <pc:sldChg chg="addSp delSp modSp add replId modNotes">
        <pc:chgData name="256515 (James Craddock-Jones)" userId="S::256515@nptcgroup.ac.uk::a66e9df9-37cd-4843-9069-d8ae8ae33667" providerId="AD" clId="Web-{F7CB9ADE-098B-0B89-2E1A-11639E9829DA}" dt="2022-01-01T20:25:19.578" v="308"/>
        <pc:sldMkLst>
          <pc:docMk/>
          <pc:sldMk cId="962258625" sldId="299"/>
        </pc:sldMkLst>
        <pc:picChg chg="del">
          <ac:chgData name="256515 (James Craddock-Jones)" userId="S::256515@nptcgroup.ac.uk::a66e9df9-37cd-4843-9069-d8ae8ae33667" providerId="AD" clId="Web-{F7CB9ADE-098B-0B89-2E1A-11639E9829DA}" dt="2022-01-01T20:20:48.004" v="226"/>
          <ac:picMkLst>
            <pc:docMk/>
            <pc:sldMk cId="962258625" sldId="299"/>
            <ac:picMk id="3" creationId="{05568D63-B3D5-4F0E-A6B4-2734614EA248}"/>
          </ac:picMkLst>
        </pc:picChg>
        <pc:picChg chg="add mod">
          <ac:chgData name="256515 (James Craddock-Jones)" userId="S::256515@nptcgroup.ac.uk::a66e9df9-37cd-4843-9069-d8ae8ae33667" providerId="AD" clId="Web-{F7CB9ADE-098B-0B89-2E1A-11639E9829DA}" dt="2022-01-01T20:20:57.005" v="231" actId="1076"/>
          <ac:picMkLst>
            <pc:docMk/>
            <pc:sldMk cId="962258625" sldId="299"/>
            <ac:picMk id="4" creationId="{5B469DBC-BC6C-4604-89BD-42BE5775BE49}"/>
          </ac:picMkLst>
        </pc:picChg>
        <pc:picChg chg="del">
          <ac:chgData name="256515 (James Craddock-Jones)" userId="S::256515@nptcgroup.ac.uk::a66e9df9-37cd-4843-9069-d8ae8ae33667" providerId="AD" clId="Web-{F7CB9ADE-098B-0B89-2E1A-11639E9829DA}" dt="2022-01-01T20:20:49.426" v="227"/>
          <ac:picMkLst>
            <pc:docMk/>
            <pc:sldMk cId="962258625" sldId="299"/>
            <ac:picMk id="5" creationId="{464A37AD-A568-42CB-AD8C-76167067EE7B}"/>
          </ac:picMkLst>
        </pc:picChg>
      </pc:sldChg>
      <pc:sldChg chg="addSp delSp modSp add replId modNotes">
        <pc:chgData name="256515 (James Craddock-Jones)" userId="S::256515@nptcgroup.ac.uk::a66e9df9-37cd-4843-9069-d8ae8ae33667" providerId="AD" clId="Web-{F7CB9ADE-098B-0B89-2E1A-11639E9829DA}" dt="2022-01-01T21:06:03.274" v="1117"/>
        <pc:sldMkLst>
          <pc:docMk/>
          <pc:sldMk cId="2872634744" sldId="300"/>
        </pc:sldMkLst>
        <pc:spChg chg="add del mod">
          <ac:chgData name="256515 (James Craddock-Jones)" userId="S::256515@nptcgroup.ac.uk::a66e9df9-37cd-4843-9069-d8ae8ae33667" providerId="AD" clId="Web-{F7CB9ADE-098B-0B89-2E1A-11639E9829DA}" dt="2022-01-01T20:53:31.043" v="842"/>
          <ac:spMkLst>
            <pc:docMk/>
            <pc:sldMk cId="2872634744" sldId="300"/>
            <ac:spMk id="3" creationId="{DD3C31AD-0F42-4B43-93ED-219283A14D1C}"/>
          </ac:spMkLst>
        </pc:spChg>
        <pc:spChg chg="add mod">
          <ac:chgData name="256515 (James Craddock-Jones)" userId="S::256515@nptcgroup.ac.uk::a66e9df9-37cd-4843-9069-d8ae8ae33667" providerId="AD" clId="Web-{F7CB9ADE-098B-0B89-2E1A-11639E9829DA}" dt="2022-01-01T21:02:55.706" v="1115" actId="20577"/>
          <ac:spMkLst>
            <pc:docMk/>
            <pc:sldMk cId="2872634744" sldId="300"/>
            <ac:spMk id="6" creationId="{8148FF7E-FAA3-4632-91BC-A27FC8B35D56}"/>
          </ac:spMkLst>
        </pc:spChg>
        <pc:picChg chg="del">
          <ac:chgData name="256515 (James Craddock-Jones)" userId="S::256515@nptcgroup.ac.uk::a66e9df9-37cd-4843-9069-d8ae8ae33667" providerId="AD" clId="Web-{F7CB9ADE-098B-0B89-2E1A-11639E9829DA}" dt="2022-01-01T20:53:18.245" v="839"/>
          <ac:picMkLst>
            <pc:docMk/>
            <pc:sldMk cId="2872634744" sldId="300"/>
            <ac:picMk id="4" creationId="{5B469DBC-BC6C-4604-89BD-42BE5775BE49}"/>
          </ac:picMkLst>
        </pc:picChg>
      </pc:sldChg>
    </pc:docChg>
  </pc:docChgLst>
  <pc:docChgLst>
    <pc:chgData name="133155 (Steph Challenger)" userId="S::133155@nptcgroup.ac.uk::df23753b-762b-4a17-a1aa-48c98ad47717" providerId="AD" clId="Web-{A3A01E6E-C8D6-CC33-2208-49596507AA56}"/>
    <pc:docChg chg="addSld modSld">
      <pc:chgData name="133155 (Steph Challenger)" userId="S::133155@nptcgroup.ac.uk::df23753b-762b-4a17-a1aa-48c98ad47717" providerId="AD" clId="Web-{A3A01E6E-C8D6-CC33-2208-49596507AA56}" dt="2021-12-28T13:31:50.672" v="1273"/>
      <pc:docMkLst>
        <pc:docMk/>
      </pc:docMkLst>
      <pc:sldChg chg="addSp modSp modNotes">
        <pc:chgData name="133155 (Steph Challenger)" userId="S::133155@nptcgroup.ac.uk::df23753b-762b-4a17-a1aa-48c98ad47717" providerId="AD" clId="Web-{A3A01E6E-C8D6-CC33-2208-49596507AA56}" dt="2021-12-28T13:06:32.374" v="1152"/>
        <pc:sldMkLst>
          <pc:docMk/>
          <pc:sldMk cId="1822790830" sldId="280"/>
        </pc:sldMkLst>
        <pc:spChg chg="mod">
          <ac:chgData name="133155 (Steph Challenger)" userId="S::133155@nptcgroup.ac.uk::df23753b-762b-4a17-a1aa-48c98ad47717" providerId="AD" clId="Web-{A3A01E6E-C8D6-CC33-2208-49596507AA56}" dt="2021-12-28T10:19:29.402" v="12" actId="14100"/>
          <ac:spMkLst>
            <pc:docMk/>
            <pc:sldMk cId="1822790830" sldId="280"/>
            <ac:spMk id="3" creationId="{BBC870F9-B06D-4BFE-BD9F-38C40C068E2C}"/>
          </ac:spMkLst>
        </pc:spChg>
        <pc:graphicFrameChg chg="add mod modGraphic">
          <ac:chgData name="133155 (Steph Challenger)" userId="S::133155@nptcgroup.ac.uk::df23753b-762b-4a17-a1aa-48c98ad47717" providerId="AD" clId="Web-{A3A01E6E-C8D6-CC33-2208-49596507AA56}" dt="2021-12-28T10:19:46.168" v="103"/>
          <ac:graphicFrameMkLst>
            <pc:docMk/>
            <pc:sldMk cId="1822790830" sldId="280"/>
            <ac:graphicFrameMk id="5" creationId="{CD602C4E-AB62-4296-B38F-652FD716B505}"/>
          </ac:graphicFrameMkLst>
        </pc:graphicFrameChg>
      </pc:sldChg>
      <pc:sldChg chg="modSp add replId modNotes">
        <pc:chgData name="133155 (Steph Challenger)" userId="S::133155@nptcgroup.ac.uk::df23753b-762b-4a17-a1aa-48c98ad47717" providerId="AD" clId="Web-{A3A01E6E-C8D6-CC33-2208-49596507AA56}" dt="2021-12-28T13:31:50.672" v="1273"/>
        <pc:sldMkLst>
          <pc:docMk/>
          <pc:sldMk cId="2766172351" sldId="294"/>
        </pc:sldMkLst>
        <pc:spChg chg="mod">
          <ac:chgData name="133155 (Steph Challenger)" userId="S::133155@nptcgroup.ac.uk::df23753b-762b-4a17-a1aa-48c98ad47717" providerId="AD" clId="Web-{A3A01E6E-C8D6-CC33-2208-49596507AA56}" dt="2021-12-28T10:20:16.450" v="107" actId="20577"/>
          <ac:spMkLst>
            <pc:docMk/>
            <pc:sldMk cId="2766172351" sldId="294"/>
            <ac:spMk id="3" creationId="{BBC870F9-B06D-4BFE-BD9F-38C40C068E2C}"/>
          </ac:spMkLst>
        </pc:spChg>
        <pc:graphicFrameChg chg="mod modGraphic">
          <ac:chgData name="133155 (Steph Challenger)" userId="S::133155@nptcgroup.ac.uk::df23753b-762b-4a17-a1aa-48c98ad47717" providerId="AD" clId="Web-{A3A01E6E-C8D6-CC33-2208-49596507AA56}" dt="2021-12-28T11:04:12.188" v="599"/>
          <ac:graphicFrameMkLst>
            <pc:docMk/>
            <pc:sldMk cId="2766172351" sldId="294"/>
            <ac:graphicFrameMk id="5" creationId="{CD602C4E-AB62-4296-B38F-652FD716B505}"/>
          </ac:graphicFrameMkLst>
        </pc:graphicFrameChg>
      </pc:sldChg>
    </pc:docChg>
  </pc:docChgLst>
  <pc:docChgLst>
    <pc:chgData name="133155 (Steph Challenger)" userId="S::133155@nptcgroup.ac.uk::df23753b-762b-4a17-a1aa-48c98ad47717" providerId="AD" clId="Web-{E8C2A974-CAA2-7DF4-FBE2-0D696718D96A}"/>
    <pc:docChg chg="modSld">
      <pc:chgData name="133155 (Steph Challenger)" userId="S::133155@nptcgroup.ac.uk::df23753b-762b-4a17-a1aa-48c98ad47717" providerId="AD" clId="Web-{E8C2A974-CAA2-7DF4-FBE2-0D696718D96A}" dt="2021-12-16T10:02:36.508" v="212"/>
      <pc:docMkLst>
        <pc:docMk/>
      </pc:docMkLst>
      <pc:sldChg chg="modSp modNotes">
        <pc:chgData name="133155 (Steph Challenger)" userId="S::133155@nptcgroup.ac.uk::df23753b-762b-4a17-a1aa-48c98ad47717" providerId="AD" clId="Web-{E8C2A974-CAA2-7DF4-FBE2-0D696718D96A}" dt="2021-12-16T10:02:36.508" v="212"/>
        <pc:sldMkLst>
          <pc:docMk/>
          <pc:sldMk cId="1570049009" sldId="258"/>
        </pc:sldMkLst>
        <pc:graphicFrameChg chg="mod modGraphic">
          <ac:chgData name="133155 (Steph Challenger)" userId="S::133155@nptcgroup.ac.uk::df23753b-762b-4a17-a1aa-48c98ad47717" providerId="AD" clId="Web-{E8C2A974-CAA2-7DF4-FBE2-0D696718D96A}" dt="2021-12-16T09:59:50.857" v="73"/>
          <ac:graphicFrameMkLst>
            <pc:docMk/>
            <pc:sldMk cId="1570049009" sldId="258"/>
            <ac:graphicFrameMk id="6" creationId="{A5C2E3DC-697D-49D4-8DC9-F2FECF8B5273}"/>
          </ac:graphicFrameMkLst>
        </pc:graphicFrameChg>
      </pc:sldChg>
    </pc:docChg>
  </pc:docChgLst>
  <pc:docChgLst>
    <pc:chgData name="133155 (Steph Challenger)" userId="S::133155@nptcgroup.ac.uk::df23753b-762b-4a17-a1aa-48c98ad47717" providerId="AD" clId="Web-{E48966C0-5C9A-011A-0651-A48E8CDA75C1}"/>
    <pc:docChg chg="modSld">
      <pc:chgData name="133155 (Steph Challenger)" userId="S::133155@nptcgroup.ac.uk::df23753b-762b-4a17-a1aa-48c98ad47717" providerId="AD" clId="Web-{E48966C0-5C9A-011A-0651-A48E8CDA75C1}" dt="2022-01-13T10:22:23.586" v="76"/>
      <pc:docMkLst>
        <pc:docMk/>
      </pc:docMkLst>
      <pc:sldChg chg="modSp">
        <pc:chgData name="133155 (Steph Challenger)" userId="S::133155@nptcgroup.ac.uk::df23753b-762b-4a17-a1aa-48c98ad47717" providerId="AD" clId="Web-{E48966C0-5C9A-011A-0651-A48E8CDA75C1}" dt="2022-01-13T09:39:02.387" v="41"/>
        <pc:sldMkLst>
          <pc:docMk/>
          <pc:sldMk cId="1570049009" sldId="258"/>
        </pc:sldMkLst>
        <pc:graphicFrameChg chg="mod modGraphic">
          <ac:chgData name="133155 (Steph Challenger)" userId="S::133155@nptcgroup.ac.uk::df23753b-762b-4a17-a1aa-48c98ad47717" providerId="AD" clId="Web-{E48966C0-5C9A-011A-0651-A48E8CDA75C1}" dt="2022-01-13T09:39:02.387" v="41"/>
          <ac:graphicFrameMkLst>
            <pc:docMk/>
            <pc:sldMk cId="1570049009" sldId="258"/>
            <ac:graphicFrameMk id="6" creationId="{A5C2E3DC-697D-49D4-8DC9-F2FECF8B5273}"/>
          </ac:graphicFrameMkLst>
        </pc:graphicFrameChg>
      </pc:sldChg>
      <pc:sldChg chg="modSp mod modShow">
        <pc:chgData name="133155 (Steph Challenger)" userId="S::133155@nptcgroup.ac.uk::df23753b-762b-4a17-a1aa-48c98ad47717" providerId="AD" clId="Web-{E48966C0-5C9A-011A-0651-A48E8CDA75C1}" dt="2022-01-13T09:10:03.194" v="15"/>
        <pc:sldMkLst>
          <pc:docMk/>
          <pc:sldMk cId="2955405218" sldId="270"/>
        </pc:sldMkLst>
        <pc:spChg chg="mod">
          <ac:chgData name="133155 (Steph Challenger)" userId="S::133155@nptcgroup.ac.uk::df23753b-762b-4a17-a1aa-48c98ad47717" providerId="AD" clId="Web-{E48966C0-5C9A-011A-0651-A48E8CDA75C1}" dt="2022-01-13T09:09:59.897" v="14" actId="20577"/>
          <ac:spMkLst>
            <pc:docMk/>
            <pc:sldMk cId="2955405218" sldId="270"/>
            <ac:spMk id="3" creationId="{99E8178C-8569-44B9-8E6E-F58A9EFC521E}"/>
          </ac:spMkLst>
        </pc:spChg>
      </pc:sldChg>
      <pc:sldChg chg="modNotes">
        <pc:chgData name="133155 (Steph Challenger)" userId="S::133155@nptcgroup.ac.uk::df23753b-762b-4a17-a1aa-48c98ad47717" providerId="AD" clId="Web-{E48966C0-5C9A-011A-0651-A48E8CDA75C1}" dt="2022-01-13T10:22:23.586" v="76"/>
        <pc:sldMkLst>
          <pc:docMk/>
          <pc:sldMk cId="1822790830" sldId="280"/>
        </pc:sldMkLst>
      </pc:sldChg>
      <pc:sldChg chg="modNotes">
        <pc:chgData name="133155 (Steph Challenger)" userId="S::133155@nptcgroup.ac.uk::df23753b-762b-4a17-a1aa-48c98ad47717" providerId="AD" clId="Web-{E48966C0-5C9A-011A-0651-A48E8CDA75C1}" dt="2022-01-13T10:15:07.654" v="69"/>
        <pc:sldMkLst>
          <pc:docMk/>
          <pc:sldMk cId="2766172351" sldId="294"/>
        </pc:sldMkLst>
      </pc:sldChg>
      <pc:sldChg chg="modSp">
        <pc:chgData name="133155 (Steph Challenger)" userId="S::133155@nptcgroup.ac.uk::df23753b-762b-4a17-a1aa-48c98ad47717" providerId="AD" clId="Web-{E48966C0-5C9A-011A-0651-A48E8CDA75C1}" dt="2022-01-13T08:58:14.648" v="7" actId="1076"/>
        <pc:sldMkLst>
          <pc:docMk/>
          <pc:sldMk cId="2006577075" sldId="302"/>
        </pc:sldMkLst>
        <pc:spChg chg="mod">
          <ac:chgData name="133155 (Steph Challenger)" userId="S::133155@nptcgroup.ac.uk::df23753b-762b-4a17-a1aa-48c98ad47717" providerId="AD" clId="Web-{E48966C0-5C9A-011A-0651-A48E8CDA75C1}" dt="2022-01-13T08:58:00.585" v="5" actId="1076"/>
          <ac:spMkLst>
            <pc:docMk/>
            <pc:sldMk cId="2006577075" sldId="302"/>
            <ac:spMk id="6" creationId="{9AC7762A-3867-4CCA-AEDA-72A090868624}"/>
          </ac:spMkLst>
        </pc:spChg>
        <pc:spChg chg="mod">
          <ac:chgData name="133155 (Steph Challenger)" userId="S::133155@nptcgroup.ac.uk::df23753b-762b-4a17-a1aa-48c98ad47717" providerId="AD" clId="Web-{E48966C0-5C9A-011A-0651-A48E8CDA75C1}" dt="2022-01-13T08:58:14.648" v="7" actId="1076"/>
          <ac:spMkLst>
            <pc:docMk/>
            <pc:sldMk cId="2006577075" sldId="302"/>
            <ac:spMk id="7" creationId="{5149C943-45DF-4842-BFC0-A1AF3FD21BCD}"/>
          </ac:spMkLst>
        </pc:spChg>
        <pc:picChg chg="mod">
          <ac:chgData name="133155 (Steph Challenger)" userId="S::133155@nptcgroup.ac.uk::df23753b-762b-4a17-a1aa-48c98ad47717" providerId="AD" clId="Web-{E48966C0-5C9A-011A-0651-A48E8CDA75C1}" dt="2022-01-13T08:57:56.882" v="4" actId="1076"/>
          <ac:picMkLst>
            <pc:docMk/>
            <pc:sldMk cId="2006577075" sldId="302"/>
            <ac:picMk id="3" creationId="{A9C94D17-C3DD-47D2-B069-5E60C266F372}"/>
          </ac:picMkLst>
        </pc:picChg>
        <pc:picChg chg="mod">
          <ac:chgData name="133155 (Steph Challenger)" userId="S::133155@nptcgroup.ac.uk::df23753b-762b-4a17-a1aa-48c98ad47717" providerId="AD" clId="Web-{E48966C0-5C9A-011A-0651-A48E8CDA75C1}" dt="2022-01-13T08:58:09.976" v="6" actId="1076"/>
          <ac:picMkLst>
            <pc:docMk/>
            <pc:sldMk cId="2006577075" sldId="302"/>
            <ac:picMk id="4" creationId="{22A7C54B-93B9-4FF7-B728-A7EBF3F45F94}"/>
          </ac:picMkLst>
        </pc:picChg>
      </pc:sldChg>
    </pc:docChg>
  </pc:docChgLst>
  <pc:docChgLst>
    <pc:chgData name="120069 (Samuel Groves)" userId="S::120069@nptcgroup.ac.uk::13e0df07-ce52-4ab1-8d4b-3a4e1ea0289e" providerId="AD" clId="Web-{62D2966B-A7E9-C96C-B958-A03766515F9B}"/>
    <pc:docChg chg="modSld">
      <pc:chgData name="120069 (Samuel Groves)" userId="S::120069@nptcgroup.ac.uk::13e0df07-ce52-4ab1-8d4b-3a4e1ea0289e" providerId="AD" clId="Web-{62D2966B-A7E9-C96C-B958-A03766515F9B}" dt="2021-11-04T12:57:22.081" v="884"/>
      <pc:docMkLst>
        <pc:docMk/>
      </pc:docMkLst>
      <pc:sldChg chg="modSp modNotes">
        <pc:chgData name="120069 (Samuel Groves)" userId="S::120069@nptcgroup.ac.uk::13e0df07-ce52-4ab1-8d4b-3a4e1ea0289e" providerId="AD" clId="Web-{62D2966B-A7E9-C96C-B958-A03766515F9B}" dt="2021-11-04T12:57:22.081" v="884"/>
        <pc:sldMkLst>
          <pc:docMk/>
          <pc:sldMk cId="1570049009" sldId="258"/>
        </pc:sldMkLst>
        <pc:spChg chg="mod">
          <ac:chgData name="120069 (Samuel Groves)" userId="S::120069@nptcgroup.ac.uk::13e0df07-ce52-4ab1-8d4b-3a4e1ea0289e" providerId="AD" clId="Web-{62D2966B-A7E9-C96C-B958-A03766515F9B}" dt="2021-11-04T11:50:28.446" v="47" actId="20577"/>
          <ac:spMkLst>
            <pc:docMk/>
            <pc:sldMk cId="1570049009" sldId="258"/>
            <ac:spMk id="3" creationId="{6043CDE8-634A-4307-BC13-5E02377CF837}"/>
          </ac:spMkLst>
        </pc:spChg>
      </pc:sldChg>
      <pc:sldChg chg="addSp delSp modSp modNotes">
        <pc:chgData name="120069 (Samuel Groves)" userId="S::120069@nptcgroup.ac.uk::13e0df07-ce52-4ab1-8d4b-3a4e1ea0289e" providerId="AD" clId="Web-{62D2966B-A7E9-C96C-B958-A03766515F9B}" dt="2021-11-04T12:21:30.438" v="867" actId="20577"/>
        <pc:sldMkLst>
          <pc:docMk/>
          <pc:sldMk cId="2095940958" sldId="260"/>
        </pc:sldMkLst>
        <pc:spChg chg="mod">
          <ac:chgData name="120069 (Samuel Groves)" userId="S::120069@nptcgroup.ac.uk::13e0df07-ce52-4ab1-8d4b-3a4e1ea0289e" providerId="AD" clId="Web-{62D2966B-A7E9-C96C-B958-A03766515F9B}" dt="2021-11-04T12:17:57.526" v="816" actId="1076"/>
          <ac:spMkLst>
            <pc:docMk/>
            <pc:sldMk cId="2095940958" sldId="260"/>
            <ac:spMk id="2" creationId="{84AD62B5-E822-4FFA-BA8C-A2EE63D67FEE}"/>
          </ac:spMkLst>
        </pc:spChg>
        <pc:spChg chg="mod">
          <ac:chgData name="120069 (Samuel Groves)" userId="S::120069@nptcgroup.ac.uk::13e0df07-ce52-4ab1-8d4b-3a4e1ea0289e" providerId="AD" clId="Web-{62D2966B-A7E9-C96C-B958-A03766515F9B}" dt="2021-11-04T12:20:56.750" v="856" actId="20577"/>
          <ac:spMkLst>
            <pc:docMk/>
            <pc:sldMk cId="2095940958" sldId="260"/>
            <ac:spMk id="3" creationId="{35F2AFF6-479A-480B-9896-060B9AADB4EC}"/>
          </ac:spMkLst>
        </pc:spChg>
        <pc:spChg chg="add mod">
          <ac:chgData name="120069 (Samuel Groves)" userId="S::120069@nptcgroup.ac.uk::13e0df07-ce52-4ab1-8d4b-3a4e1ea0289e" providerId="AD" clId="Web-{62D2966B-A7E9-C96C-B958-A03766515F9B}" dt="2021-11-04T12:15:32.209" v="708" actId="14100"/>
          <ac:spMkLst>
            <pc:docMk/>
            <pc:sldMk cId="2095940958" sldId="260"/>
            <ac:spMk id="5" creationId="{CB18F8D1-C3CB-4B8C-B70D-28EB6B8E6BD8}"/>
          </ac:spMkLst>
        </pc:spChg>
        <pc:spChg chg="add del mod">
          <ac:chgData name="120069 (Samuel Groves)" userId="S::120069@nptcgroup.ac.uk::13e0df07-ce52-4ab1-8d4b-3a4e1ea0289e" providerId="AD" clId="Web-{62D2966B-A7E9-C96C-B958-A03766515F9B}" dt="2021-11-04T12:16:05.288" v="718"/>
          <ac:spMkLst>
            <pc:docMk/>
            <pc:sldMk cId="2095940958" sldId="260"/>
            <ac:spMk id="6" creationId="{8D0B4F92-B41C-4B04-B541-1F1C164CA94E}"/>
          </ac:spMkLst>
        </pc:spChg>
        <pc:spChg chg="add del">
          <ac:chgData name="120069 (Samuel Groves)" userId="S::120069@nptcgroup.ac.uk::13e0df07-ce52-4ab1-8d4b-3a4e1ea0289e" providerId="AD" clId="Web-{62D2966B-A7E9-C96C-B958-A03766515F9B}" dt="2021-11-04T12:16:04.116" v="716"/>
          <ac:spMkLst>
            <pc:docMk/>
            <pc:sldMk cId="2095940958" sldId="260"/>
            <ac:spMk id="7" creationId="{57CE862F-A485-4B4D-B820-1BA041B5CD4F}"/>
          </ac:spMkLst>
        </pc:spChg>
        <pc:spChg chg="add del">
          <ac:chgData name="120069 (Samuel Groves)" userId="S::120069@nptcgroup.ac.uk::13e0df07-ce52-4ab1-8d4b-3a4e1ea0289e" providerId="AD" clId="Web-{62D2966B-A7E9-C96C-B958-A03766515F9B}" dt="2021-11-04T12:16:02.882" v="715"/>
          <ac:spMkLst>
            <pc:docMk/>
            <pc:sldMk cId="2095940958" sldId="260"/>
            <ac:spMk id="8" creationId="{2AC8F1B5-7A07-4936-8AF7-46FB15986775}"/>
          </ac:spMkLst>
        </pc:spChg>
        <pc:spChg chg="add mod">
          <ac:chgData name="120069 (Samuel Groves)" userId="S::120069@nptcgroup.ac.uk::13e0df07-ce52-4ab1-8d4b-3a4e1ea0289e" providerId="AD" clId="Web-{62D2966B-A7E9-C96C-B958-A03766515F9B}" dt="2021-11-04T12:18:00.807" v="817" actId="1076"/>
          <ac:spMkLst>
            <pc:docMk/>
            <pc:sldMk cId="2095940958" sldId="260"/>
            <ac:spMk id="10" creationId="{23F0CBEA-E7DB-4B3C-80D7-150CFE284BA7}"/>
          </ac:spMkLst>
        </pc:spChg>
        <pc:spChg chg="add mod">
          <ac:chgData name="120069 (Samuel Groves)" userId="S::120069@nptcgroup.ac.uk::13e0df07-ce52-4ab1-8d4b-3a4e1ea0289e" providerId="AD" clId="Web-{62D2966B-A7E9-C96C-B958-A03766515F9B}" dt="2021-11-04T12:20:53.906" v="855" actId="14100"/>
          <ac:spMkLst>
            <pc:docMk/>
            <pc:sldMk cId="2095940958" sldId="260"/>
            <ac:spMk id="12" creationId="{CCE4C432-EFC0-4CD6-AC4C-718DECC572B9}"/>
          </ac:spMkLst>
        </pc:spChg>
        <pc:spChg chg="add mod">
          <ac:chgData name="120069 (Samuel Groves)" userId="S::120069@nptcgroup.ac.uk::13e0df07-ce52-4ab1-8d4b-3a4e1ea0289e" providerId="AD" clId="Web-{62D2966B-A7E9-C96C-B958-A03766515F9B}" dt="2021-11-04T12:21:30.438" v="867" actId="20577"/>
          <ac:spMkLst>
            <pc:docMk/>
            <pc:sldMk cId="2095940958" sldId="260"/>
            <ac:spMk id="14" creationId="{23BD9482-44C1-425E-B40C-AB6D81A21DA7}"/>
          </ac:spMkLst>
        </pc:spChg>
      </pc:sldChg>
    </pc:docChg>
  </pc:docChgLst>
  <pc:docChgLst>
    <pc:chgData name="120069 (Samuel Groves)" userId="S::120069@nptcgroup.ac.uk::13e0df07-ce52-4ab1-8d4b-3a4e1ea0289e" providerId="AD" clId="Web-{D399D4B5-A6AE-BBF1-6471-EFF5D5BC6F09}"/>
    <pc:docChg chg="modSld">
      <pc:chgData name="120069 (Samuel Groves)" userId="S::120069@nptcgroup.ac.uk::13e0df07-ce52-4ab1-8d4b-3a4e1ea0289e" providerId="AD" clId="Web-{D399D4B5-A6AE-BBF1-6471-EFF5D5BC6F09}" dt="2021-12-02T10:06:57.369" v="15"/>
      <pc:docMkLst>
        <pc:docMk/>
      </pc:docMkLst>
      <pc:sldChg chg="modSp">
        <pc:chgData name="120069 (Samuel Groves)" userId="S::120069@nptcgroup.ac.uk::13e0df07-ce52-4ab1-8d4b-3a4e1ea0289e" providerId="AD" clId="Web-{D399D4B5-A6AE-BBF1-6471-EFF5D5BC6F09}" dt="2021-12-02T10:02:21.674" v="5" actId="20577"/>
        <pc:sldMkLst>
          <pc:docMk/>
          <pc:sldMk cId="1570049009" sldId="258"/>
        </pc:sldMkLst>
        <pc:spChg chg="mod">
          <ac:chgData name="120069 (Samuel Groves)" userId="S::120069@nptcgroup.ac.uk::13e0df07-ce52-4ab1-8d4b-3a4e1ea0289e" providerId="AD" clId="Web-{D399D4B5-A6AE-BBF1-6471-EFF5D5BC6F09}" dt="2021-12-02T10:02:21.674" v="5" actId="20577"/>
          <ac:spMkLst>
            <pc:docMk/>
            <pc:sldMk cId="1570049009" sldId="258"/>
            <ac:spMk id="3" creationId="{6043CDE8-634A-4307-BC13-5E02377CF837}"/>
          </ac:spMkLst>
        </pc:spChg>
      </pc:sldChg>
      <pc:sldChg chg="addSp delSp modSp">
        <pc:chgData name="120069 (Samuel Groves)" userId="S::120069@nptcgroup.ac.uk::13e0df07-ce52-4ab1-8d4b-3a4e1ea0289e" providerId="AD" clId="Web-{D399D4B5-A6AE-BBF1-6471-EFF5D5BC6F09}" dt="2021-12-02T10:04:59.897" v="14" actId="1076"/>
        <pc:sldMkLst>
          <pc:docMk/>
          <pc:sldMk cId="1614243350" sldId="266"/>
        </pc:sldMkLst>
        <pc:spChg chg="del">
          <ac:chgData name="120069 (Samuel Groves)" userId="S::120069@nptcgroup.ac.uk::13e0df07-ce52-4ab1-8d4b-3a4e1ea0289e" providerId="AD" clId="Web-{D399D4B5-A6AE-BBF1-6471-EFF5D5BC6F09}" dt="2021-12-02T10:02:37.377" v="6"/>
          <ac:spMkLst>
            <pc:docMk/>
            <pc:sldMk cId="1614243350" sldId="266"/>
            <ac:spMk id="3" creationId="{71B9A35D-6831-4D58-8F9D-16230FB8C612}"/>
          </ac:spMkLst>
        </pc:spChg>
        <pc:picChg chg="add mod">
          <ac:chgData name="120069 (Samuel Groves)" userId="S::120069@nptcgroup.ac.uk::13e0df07-ce52-4ab1-8d4b-3a4e1ea0289e" providerId="AD" clId="Web-{D399D4B5-A6AE-BBF1-6471-EFF5D5BC6F09}" dt="2021-12-02T10:04:59.897" v="14" actId="1076"/>
          <ac:picMkLst>
            <pc:docMk/>
            <pc:sldMk cId="1614243350" sldId="266"/>
            <ac:picMk id="4" creationId="{CF2A714A-5CDB-457F-BBDC-75E006D97F47}"/>
          </ac:picMkLst>
        </pc:picChg>
      </pc:sldChg>
      <pc:sldChg chg="delSp">
        <pc:chgData name="120069 (Samuel Groves)" userId="S::120069@nptcgroup.ac.uk::13e0df07-ce52-4ab1-8d4b-3a4e1ea0289e" providerId="AD" clId="Web-{D399D4B5-A6AE-BBF1-6471-EFF5D5BC6F09}" dt="2021-12-02T10:06:57.369" v="15"/>
        <pc:sldMkLst>
          <pc:docMk/>
          <pc:sldMk cId="4228479161" sldId="286"/>
        </pc:sldMkLst>
        <pc:picChg chg="del">
          <ac:chgData name="120069 (Samuel Groves)" userId="S::120069@nptcgroup.ac.uk::13e0df07-ce52-4ab1-8d4b-3a4e1ea0289e" providerId="AD" clId="Web-{D399D4B5-A6AE-BBF1-6471-EFF5D5BC6F09}" dt="2021-12-02T10:06:57.369" v="15"/>
          <ac:picMkLst>
            <pc:docMk/>
            <pc:sldMk cId="4228479161" sldId="286"/>
            <ac:picMk id="5" creationId="{1184E191-285F-475F-95AD-A8002D37369F}"/>
          </ac:picMkLst>
        </pc:picChg>
      </pc:sldChg>
    </pc:docChg>
  </pc:docChgLst>
  <pc:docChgLst>
    <pc:chgData name="120069 (Samuel Groves)" userId="S::120069@nptcgroup.ac.uk::13e0df07-ce52-4ab1-8d4b-3a4e1ea0289e" providerId="AD" clId="Web-{57F80BDC-EA54-D86A-8C80-730F91D5FE46}"/>
    <pc:docChg chg="mod">
      <pc:chgData name="120069 (Samuel Groves)" userId="S::120069@nptcgroup.ac.uk::13e0df07-ce52-4ab1-8d4b-3a4e1ea0289e" providerId="AD" clId="Web-{57F80BDC-EA54-D86A-8C80-730F91D5FE46}" dt="2021-12-09T09:17:46.544" v="1"/>
      <pc:docMkLst>
        <pc:docMk/>
      </pc:docMkLst>
      <pc:sldChg chg="addCm">
        <pc:chgData name="120069 (Samuel Groves)" userId="S::120069@nptcgroup.ac.uk::13e0df07-ce52-4ab1-8d4b-3a4e1ea0289e" providerId="AD" clId="Web-{57F80BDC-EA54-D86A-8C80-730F91D5FE46}" dt="2021-12-09T09:17:46.544" v="1"/>
        <pc:sldMkLst>
          <pc:docMk/>
          <pc:sldMk cId="3264870659" sldId="273"/>
        </pc:sldMkLst>
      </pc:sldChg>
    </pc:docChg>
  </pc:docChgLst>
  <pc:docChgLst>
    <pc:chgData name="133155 (Steph Challenger)" userId="S::133155@nptcgroup.ac.uk::df23753b-762b-4a17-a1aa-48c98ad47717" providerId="AD" clId="Web-{4F9290BB-CA65-4376-CB50-034288EB0C50}"/>
    <pc:docChg chg="modSld">
      <pc:chgData name="133155 (Steph Challenger)" userId="S::133155@nptcgroup.ac.uk::df23753b-762b-4a17-a1aa-48c98ad47717" providerId="AD" clId="Web-{4F9290BB-CA65-4376-CB50-034288EB0C50}" dt="2021-11-25T12:06:14.789" v="60"/>
      <pc:docMkLst>
        <pc:docMk/>
      </pc:docMkLst>
      <pc:sldChg chg="addSp delSp modSp mod setBg modNotes">
        <pc:chgData name="133155 (Steph Challenger)" userId="S::133155@nptcgroup.ac.uk::df23753b-762b-4a17-a1aa-48c98ad47717" providerId="AD" clId="Web-{4F9290BB-CA65-4376-CB50-034288EB0C50}" dt="2021-11-25T12:06:14.789" v="60"/>
        <pc:sldMkLst>
          <pc:docMk/>
          <pc:sldMk cId="2916963404" sldId="276"/>
        </pc:sldMkLst>
        <pc:spChg chg="mod">
          <ac:chgData name="133155 (Steph Challenger)" userId="S::133155@nptcgroup.ac.uk::df23753b-762b-4a17-a1aa-48c98ad47717" providerId="AD" clId="Web-{4F9290BB-CA65-4376-CB50-034288EB0C50}" dt="2021-11-25T11:57:37.479" v="2"/>
          <ac:spMkLst>
            <pc:docMk/>
            <pc:sldMk cId="2916963404" sldId="276"/>
            <ac:spMk id="2" creationId="{75D59301-36E9-45CE-9E7E-325A9DB614DA}"/>
          </ac:spMkLst>
        </pc:spChg>
        <pc:spChg chg="del mod">
          <ac:chgData name="133155 (Steph Challenger)" userId="S::133155@nptcgroup.ac.uk::df23753b-762b-4a17-a1aa-48c98ad47717" providerId="AD" clId="Web-{4F9290BB-CA65-4376-CB50-034288EB0C50}" dt="2021-11-25T11:57:23.275" v="1"/>
          <ac:spMkLst>
            <pc:docMk/>
            <pc:sldMk cId="2916963404" sldId="276"/>
            <ac:spMk id="3" creationId="{8577EB26-D8B1-4713-9914-0EEFD8F5A55A}"/>
          </ac:spMkLst>
        </pc:spChg>
        <pc:spChg chg="add del mod">
          <ac:chgData name="133155 (Steph Challenger)" userId="S::133155@nptcgroup.ac.uk::df23753b-762b-4a17-a1aa-48c98ad47717" providerId="AD" clId="Web-{4F9290BB-CA65-4376-CB50-034288EB0C50}" dt="2021-11-25T12:01:14.976" v="43"/>
          <ac:spMkLst>
            <pc:docMk/>
            <pc:sldMk cId="2916963404" sldId="276"/>
            <ac:spMk id="6" creationId="{385C5B09-C30E-4976-9BA5-D1494687D4A4}"/>
          </ac:spMkLst>
        </pc:spChg>
        <pc:spChg chg="add del">
          <ac:chgData name="133155 (Steph Challenger)" userId="S::133155@nptcgroup.ac.uk::df23753b-762b-4a17-a1aa-48c98ad47717" providerId="AD" clId="Web-{4F9290BB-CA65-4376-CB50-034288EB0C50}" dt="2021-11-25T12:01:19.101" v="45"/>
          <ac:spMkLst>
            <pc:docMk/>
            <pc:sldMk cId="2916963404" sldId="276"/>
            <ac:spMk id="23" creationId="{EA3B6404-C37D-4FE3-8124-9FC5ECE56273}"/>
          </ac:spMkLst>
        </pc:spChg>
        <pc:spChg chg="add">
          <ac:chgData name="133155 (Steph Challenger)" userId="S::133155@nptcgroup.ac.uk::df23753b-762b-4a17-a1aa-48c98ad47717" providerId="AD" clId="Web-{4F9290BB-CA65-4376-CB50-034288EB0C50}" dt="2021-11-25T12:01:19.101" v="45"/>
          <ac:spMkLst>
            <pc:docMk/>
            <pc:sldMk cId="2916963404" sldId="276"/>
            <ac:spMk id="48" creationId="{EA3B6404-C37D-4FE3-8124-9FC5ECE56273}"/>
          </ac:spMkLst>
        </pc:spChg>
        <pc:picChg chg="add del mod ord">
          <ac:chgData name="133155 (Steph Challenger)" userId="S::133155@nptcgroup.ac.uk::df23753b-762b-4a17-a1aa-48c98ad47717" providerId="AD" clId="Web-{4F9290BB-CA65-4376-CB50-034288EB0C50}" dt="2021-11-25T12:00:00.815" v="42"/>
          <ac:picMkLst>
            <pc:docMk/>
            <pc:sldMk cId="2916963404" sldId="276"/>
            <ac:picMk id="4" creationId="{68D6442B-7426-476F-BB00-39A5FF109700}"/>
          </ac:picMkLst>
        </pc:picChg>
        <pc:picChg chg="add mod ord">
          <ac:chgData name="133155 (Steph Challenger)" userId="S::133155@nptcgroup.ac.uk::df23753b-762b-4a17-a1aa-48c98ad47717" providerId="AD" clId="Web-{4F9290BB-CA65-4376-CB50-034288EB0C50}" dt="2021-11-25T12:01:36.539" v="48" actId="14100"/>
          <ac:picMkLst>
            <pc:docMk/>
            <pc:sldMk cId="2916963404" sldId="276"/>
            <ac:picMk id="7" creationId="{F669892E-9BB0-48B3-9F53-FEC4E94E83B7}"/>
          </ac:picMkLst>
        </pc:picChg>
        <pc:cxnChg chg="add del">
          <ac:chgData name="133155 (Steph Challenger)" userId="S::133155@nptcgroup.ac.uk::df23753b-762b-4a17-a1aa-48c98ad47717" providerId="AD" clId="Web-{4F9290BB-CA65-4376-CB50-034288EB0C50}" dt="2021-11-25T12:01:19.101" v="45"/>
          <ac:cxnSpMkLst>
            <pc:docMk/>
            <pc:sldMk cId="2916963404" sldId="276"/>
            <ac:cxnSpMk id="9" creationId="{4436E0F2-A64B-471E-93C0-8DFE08CC57C8}"/>
          </ac:cxnSpMkLst>
        </pc:cxnChg>
        <pc:cxnChg chg="add del">
          <ac:chgData name="133155 (Steph Challenger)" userId="S::133155@nptcgroup.ac.uk::df23753b-762b-4a17-a1aa-48c98ad47717" providerId="AD" clId="Web-{4F9290BB-CA65-4376-CB50-034288EB0C50}" dt="2021-11-25T12:01:19.101" v="45"/>
          <ac:cxnSpMkLst>
            <pc:docMk/>
            <pc:sldMk cId="2916963404" sldId="276"/>
            <ac:cxnSpMk id="11" creationId="{DC1E3AB1-2A8C-4607-9FAE-D8BDB280FE1A}"/>
          </ac:cxnSpMkLst>
        </pc:cxnChg>
        <pc:cxnChg chg="add del">
          <ac:chgData name="133155 (Steph Challenger)" userId="S::133155@nptcgroup.ac.uk::df23753b-762b-4a17-a1aa-48c98ad47717" providerId="AD" clId="Web-{4F9290BB-CA65-4376-CB50-034288EB0C50}" dt="2021-11-25T12:01:19.101" v="45"/>
          <ac:cxnSpMkLst>
            <pc:docMk/>
            <pc:sldMk cId="2916963404" sldId="276"/>
            <ac:cxnSpMk id="13" creationId="{26D66059-832F-40B6-A35F-F56C8F38A1E7}"/>
          </ac:cxnSpMkLst>
        </pc:cxnChg>
        <pc:cxnChg chg="add del">
          <ac:chgData name="133155 (Steph Challenger)" userId="S::133155@nptcgroup.ac.uk::df23753b-762b-4a17-a1aa-48c98ad47717" providerId="AD" clId="Web-{4F9290BB-CA65-4376-CB50-034288EB0C50}" dt="2021-11-25T12:01:19.101" v="45"/>
          <ac:cxnSpMkLst>
            <pc:docMk/>
            <pc:sldMk cId="2916963404" sldId="276"/>
            <ac:cxnSpMk id="15" creationId="{A515E2ED-7EA9-448D-83FA-54C3DF9723BD}"/>
          </ac:cxnSpMkLst>
        </pc:cxnChg>
        <pc:cxnChg chg="add del">
          <ac:chgData name="133155 (Steph Challenger)" userId="S::133155@nptcgroup.ac.uk::df23753b-762b-4a17-a1aa-48c98ad47717" providerId="AD" clId="Web-{4F9290BB-CA65-4376-CB50-034288EB0C50}" dt="2021-11-25T12:01:19.101" v="45"/>
          <ac:cxnSpMkLst>
            <pc:docMk/>
            <pc:sldMk cId="2916963404" sldId="276"/>
            <ac:cxnSpMk id="17" creationId="{20595356-EABD-4767-AC9D-EA21FF115EC0}"/>
          </ac:cxnSpMkLst>
        </pc:cxnChg>
        <pc:cxnChg chg="add del">
          <ac:chgData name="133155 (Steph Challenger)" userId="S::133155@nptcgroup.ac.uk::df23753b-762b-4a17-a1aa-48c98ad47717" providerId="AD" clId="Web-{4F9290BB-CA65-4376-CB50-034288EB0C50}" dt="2021-11-25T12:01:19.101" v="45"/>
          <ac:cxnSpMkLst>
            <pc:docMk/>
            <pc:sldMk cId="2916963404" sldId="276"/>
            <ac:cxnSpMk id="19" creationId="{28CD9F06-9628-469C-B788-A894E3E08281}"/>
          </ac:cxnSpMkLst>
        </pc:cxnChg>
        <pc:cxnChg chg="add del">
          <ac:chgData name="133155 (Steph Challenger)" userId="S::133155@nptcgroup.ac.uk::df23753b-762b-4a17-a1aa-48c98ad47717" providerId="AD" clId="Web-{4F9290BB-CA65-4376-CB50-034288EB0C50}" dt="2021-11-25T12:01:19.101" v="45"/>
          <ac:cxnSpMkLst>
            <pc:docMk/>
            <pc:sldMk cId="2916963404" sldId="276"/>
            <ac:cxnSpMk id="21" creationId="{8550A431-0B61-421B-B4B7-24C0CFF0F938}"/>
          </ac:cxnSpMkLst>
        </pc:cxnChg>
        <pc:cxnChg chg="add del">
          <ac:chgData name="133155 (Steph Challenger)" userId="S::133155@nptcgroup.ac.uk::df23753b-762b-4a17-a1aa-48c98ad47717" providerId="AD" clId="Web-{4F9290BB-CA65-4376-CB50-034288EB0C50}" dt="2021-11-25T12:01:19.101" v="45"/>
          <ac:cxnSpMkLst>
            <pc:docMk/>
            <pc:sldMk cId="2916963404" sldId="276"/>
            <ac:cxnSpMk id="25" creationId="{B42E889C-BF1F-40B2-86C2-92153DB7E609}"/>
          </ac:cxnSpMkLst>
        </pc:cxnChg>
        <pc:cxnChg chg="add del">
          <ac:chgData name="133155 (Steph Challenger)" userId="S::133155@nptcgroup.ac.uk::df23753b-762b-4a17-a1aa-48c98ad47717" providerId="AD" clId="Web-{4F9290BB-CA65-4376-CB50-034288EB0C50}" dt="2021-11-25T12:01:19.101" v="45"/>
          <ac:cxnSpMkLst>
            <pc:docMk/>
            <pc:sldMk cId="2916963404" sldId="276"/>
            <ac:cxnSpMk id="27" creationId="{8557940A-71CE-48E1-BD71-2BEF15613C87}"/>
          </ac:cxnSpMkLst>
        </pc:cxnChg>
        <pc:cxnChg chg="add del">
          <ac:chgData name="133155 (Steph Challenger)" userId="S::133155@nptcgroup.ac.uk::df23753b-762b-4a17-a1aa-48c98ad47717" providerId="AD" clId="Web-{4F9290BB-CA65-4376-CB50-034288EB0C50}" dt="2021-11-25T12:01:19.101" v="45"/>
          <ac:cxnSpMkLst>
            <pc:docMk/>
            <pc:sldMk cId="2916963404" sldId="276"/>
            <ac:cxnSpMk id="29" creationId="{4777C915-01E5-4C85-B3BF-7BF7CC3FEFE2}"/>
          </ac:cxnSpMkLst>
        </pc:cxnChg>
        <pc:cxnChg chg="add">
          <ac:chgData name="133155 (Steph Challenger)" userId="S::133155@nptcgroup.ac.uk::df23753b-762b-4a17-a1aa-48c98ad47717" providerId="AD" clId="Web-{4F9290BB-CA65-4376-CB50-034288EB0C50}" dt="2021-11-25T12:01:19.101" v="45"/>
          <ac:cxnSpMkLst>
            <pc:docMk/>
            <pc:sldMk cId="2916963404" sldId="276"/>
            <ac:cxnSpMk id="34" creationId="{4436E0F2-A64B-471E-93C0-8DFE08CC57C8}"/>
          </ac:cxnSpMkLst>
        </pc:cxnChg>
        <pc:cxnChg chg="add">
          <ac:chgData name="133155 (Steph Challenger)" userId="S::133155@nptcgroup.ac.uk::df23753b-762b-4a17-a1aa-48c98ad47717" providerId="AD" clId="Web-{4F9290BB-CA65-4376-CB50-034288EB0C50}" dt="2021-11-25T12:01:19.101" v="45"/>
          <ac:cxnSpMkLst>
            <pc:docMk/>
            <pc:sldMk cId="2916963404" sldId="276"/>
            <ac:cxnSpMk id="36" creationId="{DC1E3AB1-2A8C-4607-9FAE-D8BDB280FE1A}"/>
          </ac:cxnSpMkLst>
        </pc:cxnChg>
        <pc:cxnChg chg="add">
          <ac:chgData name="133155 (Steph Challenger)" userId="S::133155@nptcgroup.ac.uk::df23753b-762b-4a17-a1aa-48c98ad47717" providerId="AD" clId="Web-{4F9290BB-CA65-4376-CB50-034288EB0C50}" dt="2021-11-25T12:01:19.101" v="45"/>
          <ac:cxnSpMkLst>
            <pc:docMk/>
            <pc:sldMk cId="2916963404" sldId="276"/>
            <ac:cxnSpMk id="38" creationId="{26D66059-832F-40B6-A35F-F56C8F38A1E7}"/>
          </ac:cxnSpMkLst>
        </pc:cxnChg>
        <pc:cxnChg chg="add">
          <ac:chgData name="133155 (Steph Challenger)" userId="S::133155@nptcgroup.ac.uk::df23753b-762b-4a17-a1aa-48c98ad47717" providerId="AD" clId="Web-{4F9290BB-CA65-4376-CB50-034288EB0C50}" dt="2021-11-25T12:01:19.101" v="45"/>
          <ac:cxnSpMkLst>
            <pc:docMk/>
            <pc:sldMk cId="2916963404" sldId="276"/>
            <ac:cxnSpMk id="40" creationId="{A515E2ED-7EA9-448D-83FA-54C3DF9723BD}"/>
          </ac:cxnSpMkLst>
        </pc:cxnChg>
        <pc:cxnChg chg="add">
          <ac:chgData name="133155 (Steph Challenger)" userId="S::133155@nptcgroup.ac.uk::df23753b-762b-4a17-a1aa-48c98ad47717" providerId="AD" clId="Web-{4F9290BB-CA65-4376-CB50-034288EB0C50}" dt="2021-11-25T12:01:19.101" v="45"/>
          <ac:cxnSpMkLst>
            <pc:docMk/>
            <pc:sldMk cId="2916963404" sldId="276"/>
            <ac:cxnSpMk id="42" creationId="{20595356-EABD-4767-AC9D-EA21FF115EC0}"/>
          </ac:cxnSpMkLst>
        </pc:cxnChg>
        <pc:cxnChg chg="add">
          <ac:chgData name="133155 (Steph Challenger)" userId="S::133155@nptcgroup.ac.uk::df23753b-762b-4a17-a1aa-48c98ad47717" providerId="AD" clId="Web-{4F9290BB-CA65-4376-CB50-034288EB0C50}" dt="2021-11-25T12:01:19.101" v="45"/>
          <ac:cxnSpMkLst>
            <pc:docMk/>
            <pc:sldMk cId="2916963404" sldId="276"/>
            <ac:cxnSpMk id="44" creationId="{28CD9F06-9628-469C-B788-A894E3E08281}"/>
          </ac:cxnSpMkLst>
        </pc:cxnChg>
        <pc:cxnChg chg="add">
          <ac:chgData name="133155 (Steph Challenger)" userId="S::133155@nptcgroup.ac.uk::df23753b-762b-4a17-a1aa-48c98ad47717" providerId="AD" clId="Web-{4F9290BB-CA65-4376-CB50-034288EB0C50}" dt="2021-11-25T12:01:19.101" v="45"/>
          <ac:cxnSpMkLst>
            <pc:docMk/>
            <pc:sldMk cId="2916963404" sldId="276"/>
            <ac:cxnSpMk id="46" creationId="{8550A431-0B61-421B-B4B7-24C0CFF0F938}"/>
          </ac:cxnSpMkLst>
        </pc:cxnChg>
        <pc:cxnChg chg="add">
          <ac:chgData name="133155 (Steph Challenger)" userId="S::133155@nptcgroup.ac.uk::df23753b-762b-4a17-a1aa-48c98ad47717" providerId="AD" clId="Web-{4F9290BB-CA65-4376-CB50-034288EB0C50}" dt="2021-11-25T12:01:19.101" v="45"/>
          <ac:cxnSpMkLst>
            <pc:docMk/>
            <pc:sldMk cId="2916963404" sldId="276"/>
            <ac:cxnSpMk id="50" creationId="{B42E889C-BF1F-40B2-86C2-92153DB7E609}"/>
          </ac:cxnSpMkLst>
        </pc:cxnChg>
        <pc:cxnChg chg="add">
          <ac:chgData name="133155 (Steph Challenger)" userId="S::133155@nptcgroup.ac.uk::df23753b-762b-4a17-a1aa-48c98ad47717" providerId="AD" clId="Web-{4F9290BB-CA65-4376-CB50-034288EB0C50}" dt="2021-11-25T12:01:19.101" v="45"/>
          <ac:cxnSpMkLst>
            <pc:docMk/>
            <pc:sldMk cId="2916963404" sldId="276"/>
            <ac:cxnSpMk id="52" creationId="{8557940A-71CE-48E1-BD71-2BEF15613C87}"/>
          </ac:cxnSpMkLst>
        </pc:cxnChg>
        <pc:cxnChg chg="add">
          <ac:chgData name="133155 (Steph Challenger)" userId="S::133155@nptcgroup.ac.uk::df23753b-762b-4a17-a1aa-48c98ad47717" providerId="AD" clId="Web-{4F9290BB-CA65-4376-CB50-034288EB0C50}" dt="2021-11-25T12:01:19.101" v="45"/>
          <ac:cxnSpMkLst>
            <pc:docMk/>
            <pc:sldMk cId="2916963404" sldId="276"/>
            <ac:cxnSpMk id="54" creationId="{4777C915-01E5-4C85-B3BF-7BF7CC3FEFE2}"/>
          </ac:cxnSpMkLst>
        </pc:cxnChg>
      </pc:sldChg>
    </pc:docChg>
  </pc:docChgLst>
  <pc:docChgLst>
    <pc:chgData name="120069 (Samuel Groves)" userId="S::120069@nptcgroup.ac.uk::13e0df07-ce52-4ab1-8d4b-3a4e1ea0289e" providerId="AD" clId="Web-{81C36DAA-EA5D-5893-0D78-A4B63B659D0E}"/>
    <pc:docChg chg="modSld">
      <pc:chgData name="120069 (Samuel Groves)" userId="S::120069@nptcgroup.ac.uk::13e0df07-ce52-4ab1-8d4b-3a4e1ea0289e" providerId="AD" clId="Web-{81C36DAA-EA5D-5893-0D78-A4B63B659D0E}" dt="2022-01-19T11:47:25.723" v="93"/>
      <pc:docMkLst>
        <pc:docMk/>
      </pc:docMkLst>
      <pc:sldChg chg="modNotes">
        <pc:chgData name="120069 (Samuel Groves)" userId="S::120069@nptcgroup.ac.uk::13e0df07-ce52-4ab1-8d4b-3a4e1ea0289e" providerId="AD" clId="Web-{81C36DAA-EA5D-5893-0D78-A4B63B659D0E}" dt="2022-01-19T11:36:42.399" v="2"/>
        <pc:sldMkLst>
          <pc:docMk/>
          <pc:sldMk cId="2515606371" sldId="275"/>
        </pc:sldMkLst>
      </pc:sldChg>
      <pc:sldChg chg="modNotes">
        <pc:chgData name="120069 (Samuel Groves)" userId="S::120069@nptcgroup.ac.uk::13e0df07-ce52-4ab1-8d4b-3a4e1ea0289e" providerId="AD" clId="Web-{81C36DAA-EA5D-5893-0D78-A4B63B659D0E}" dt="2022-01-19T11:47:25.723" v="93"/>
        <pc:sldMkLst>
          <pc:docMk/>
          <pc:sldMk cId="2916963404" sldId="276"/>
        </pc:sldMkLst>
      </pc:sldChg>
      <pc:sldChg chg="modNotes">
        <pc:chgData name="120069 (Samuel Groves)" userId="S::120069@nptcgroup.ac.uk::13e0df07-ce52-4ab1-8d4b-3a4e1ea0289e" providerId="AD" clId="Web-{81C36DAA-EA5D-5893-0D78-A4B63B659D0E}" dt="2022-01-19T11:45:53.128" v="16"/>
        <pc:sldMkLst>
          <pc:docMk/>
          <pc:sldMk cId="3342300750" sldId="277"/>
        </pc:sldMkLst>
      </pc:sldChg>
      <pc:sldChg chg="modNotes">
        <pc:chgData name="120069 (Samuel Groves)" userId="S::120069@nptcgroup.ac.uk::13e0df07-ce52-4ab1-8d4b-3a4e1ea0289e" providerId="AD" clId="Web-{81C36DAA-EA5D-5893-0D78-A4B63B659D0E}" dt="2022-01-19T11:45:38.768" v="14"/>
        <pc:sldMkLst>
          <pc:docMk/>
          <pc:sldMk cId="3871899566" sldId="297"/>
        </pc:sldMkLst>
      </pc:sldChg>
    </pc:docChg>
  </pc:docChgLst>
  <pc:docChgLst>
    <pc:chgData name="261481 (Aaron Mills)" userId="S::261481@nptcgroup.ac.uk::59015a56-a84a-4446-bc07-9e3fd9ae1bb2" providerId="AD" clId="Web-{82ED355D-5B19-99D0-D19A-060316CC8B93}"/>
    <pc:docChg chg="modSld">
      <pc:chgData name="261481 (Aaron Mills)" userId="S::261481@nptcgroup.ac.uk::59015a56-a84a-4446-bc07-9e3fd9ae1bb2" providerId="AD" clId="Web-{82ED355D-5B19-99D0-D19A-060316CC8B93}" dt="2021-11-11T11:40:04.884" v="184" actId="20577"/>
      <pc:docMkLst>
        <pc:docMk/>
      </pc:docMkLst>
      <pc:sldChg chg="modSp">
        <pc:chgData name="261481 (Aaron Mills)" userId="S::261481@nptcgroup.ac.uk::59015a56-a84a-4446-bc07-9e3fd9ae1bb2" providerId="AD" clId="Web-{82ED355D-5B19-99D0-D19A-060316CC8B93}" dt="2021-11-11T11:40:04.884" v="184" actId="20577"/>
        <pc:sldMkLst>
          <pc:docMk/>
          <pc:sldMk cId="3299060747" sldId="262"/>
        </pc:sldMkLst>
        <pc:spChg chg="mod">
          <ac:chgData name="261481 (Aaron Mills)" userId="S::261481@nptcgroup.ac.uk::59015a56-a84a-4446-bc07-9e3fd9ae1bb2" providerId="AD" clId="Web-{82ED355D-5B19-99D0-D19A-060316CC8B93}" dt="2021-11-11T11:40:04.884" v="184" actId="20577"/>
          <ac:spMkLst>
            <pc:docMk/>
            <pc:sldMk cId="3299060747" sldId="262"/>
            <ac:spMk id="3" creationId="{79D6EFA9-6E0E-476C-A85E-20304331FA7B}"/>
          </ac:spMkLst>
        </pc:spChg>
      </pc:sldChg>
    </pc:docChg>
  </pc:docChgLst>
  <pc:docChgLst>
    <pc:chgData name="133155 (Steph Challenger)" userId="S::133155@nptcgroup.ac.uk::df23753b-762b-4a17-a1aa-48c98ad47717" providerId="AD" clId="Web-{C9244673-C3DA-197F-2DEB-8A7367F88BB7}"/>
    <pc:docChg chg="modSld">
      <pc:chgData name="133155 (Steph Challenger)" userId="S::133155@nptcgroup.ac.uk::df23753b-762b-4a17-a1aa-48c98ad47717" providerId="AD" clId="Web-{C9244673-C3DA-197F-2DEB-8A7367F88BB7}" dt="2021-11-04T13:27:34.005" v="9" actId="14100"/>
      <pc:docMkLst>
        <pc:docMk/>
      </pc:docMkLst>
      <pc:sldChg chg="addSp delSp modSp">
        <pc:chgData name="133155 (Steph Challenger)" userId="S::133155@nptcgroup.ac.uk::df23753b-762b-4a17-a1aa-48c98ad47717" providerId="AD" clId="Web-{C9244673-C3DA-197F-2DEB-8A7367F88BB7}" dt="2021-11-04T13:27:34.005" v="9" actId="14100"/>
        <pc:sldMkLst>
          <pc:docMk/>
          <pc:sldMk cId="544579857" sldId="267"/>
        </pc:sldMkLst>
        <pc:spChg chg="mod">
          <ac:chgData name="133155 (Steph Challenger)" userId="S::133155@nptcgroup.ac.uk::df23753b-762b-4a17-a1aa-48c98ad47717" providerId="AD" clId="Web-{C9244673-C3DA-197F-2DEB-8A7367F88BB7}" dt="2021-11-04T13:27:24.739" v="7" actId="20577"/>
          <ac:spMkLst>
            <pc:docMk/>
            <pc:sldMk cId="544579857" sldId="267"/>
            <ac:spMk id="2" creationId="{72D1E60E-50F9-484D-8B3B-DE4A0FB003BD}"/>
          </ac:spMkLst>
        </pc:spChg>
        <pc:spChg chg="del">
          <ac:chgData name="133155 (Steph Challenger)" userId="S::133155@nptcgroup.ac.uk::df23753b-762b-4a17-a1aa-48c98ad47717" providerId="AD" clId="Web-{C9244673-C3DA-197F-2DEB-8A7367F88BB7}" dt="2021-11-04T13:24:01.923" v="0"/>
          <ac:spMkLst>
            <pc:docMk/>
            <pc:sldMk cId="544579857" sldId="267"/>
            <ac:spMk id="3" creationId="{71B9A35D-6831-4D58-8F9D-16230FB8C612}"/>
          </ac:spMkLst>
        </pc:spChg>
        <pc:picChg chg="add mod">
          <ac:chgData name="133155 (Steph Challenger)" userId="S::133155@nptcgroup.ac.uk::df23753b-762b-4a17-a1aa-48c98ad47717" providerId="AD" clId="Web-{C9244673-C3DA-197F-2DEB-8A7367F88BB7}" dt="2021-11-04T13:27:34.005" v="9" actId="14100"/>
          <ac:picMkLst>
            <pc:docMk/>
            <pc:sldMk cId="544579857" sldId="267"/>
            <ac:picMk id="4" creationId="{0DC30D0E-D72A-4D8D-A183-BA1D265FD782}"/>
          </ac:picMkLst>
        </pc:picChg>
      </pc:sldChg>
    </pc:docChg>
  </pc:docChgLst>
  <pc:docChgLst>
    <pc:chgData name="133155 (Steph Challenger)" userId="S::133155@nptcgroup.ac.uk::df23753b-762b-4a17-a1aa-48c98ad47717" providerId="AD" clId="Web-{349F0245-D907-5DE7-6B6C-5370CBEC107F}"/>
    <pc:docChg chg="modSld">
      <pc:chgData name="133155 (Steph Challenger)" userId="S::133155@nptcgroup.ac.uk::df23753b-762b-4a17-a1aa-48c98ad47717" providerId="AD" clId="Web-{349F0245-D907-5DE7-6B6C-5370CBEC107F}" dt="2022-01-01T10:36:27.731" v="10"/>
      <pc:docMkLst>
        <pc:docMk/>
      </pc:docMkLst>
      <pc:sldChg chg="modSp">
        <pc:chgData name="133155 (Steph Challenger)" userId="S::133155@nptcgroup.ac.uk::df23753b-762b-4a17-a1aa-48c98ad47717" providerId="AD" clId="Web-{349F0245-D907-5DE7-6B6C-5370CBEC107F}" dt="2022-01-01T10:36:27.731" v="10"/>
        <pc:sldMkLst>
          <pc:docMk/>
          <pc:sldMk cId="1570049009" sldId="258"/>
        </pc:sldMkLst>
        <pc:graphicFrameChg chg="mod modGraphic">
          <ac:chgData name="133155 (Steph Challenger)" userId="S::133155@nptcgroup.ac.uk::df23753b-762b-4a17-a1aa-48c98ad47717" providerId="AD" clId="Web-{349F0245-D907-5DE7-6B6C-5370CBEC107F}" dt="2022-01-01T10:36:27.731" v="10"/>
          <ac:graphicFrameMkLst>
            <pc:docMk/>
            <pc:sldMk cId="1570049009" sldId="258"/>
            <ac:graphicFrameMk id="6" creationId="{A5C2E3DC-697D-49D4-8DC9-F2FECF8B5273}"/>
          </ac:graphicFrameMkLst>
        </pc:graphicFrameChg>
      </pc:sldChg>
    </pc:docChg>
  </pc:docChgLst>
  <pc:docChgLst>
    <pc:chgData name="James Craddock-Jones" userId="a66e9df9-37cd-4843-9069-d8ae8ae33667" providerId="ADAL" clId="{99CE410B-74FF-44C1-82A6-FFE239E6E9E8}"/>
    <pc:docChg chg="custSel modSld">
      <pc:chgData name="James Craddock-Jones" userId="a66e9df9-37cd-4843-9069-d8ae8ae33667" providerId="ADAL" clId="{99CE410B-74FF-44C1-82A6-FFE239E6E9E8}" dt="2022-01-19T18:40:33.483" v="355" actId="20577"/>
      <pc:docMkLst>
        <pc:docMk/>
      </pc:docMkLst>
      <pc:sldChg chg="modNotesTx">
        <pc:chgData name="James Craddock-Jones" userId="a66e9df9-37cd-4843-9069-d8ae8ae33667" providerId="ADAL" clId="{99CE410B-74FF-44C1-82A6-FFE239E6E9E8}" dt="2022-01-19T18:40:33.483" v="355" actId="20577"/>
        <pc:sldMkLst>
          <pc:docMk/>
          <pc:sldMk cId="1614243350" sldId="266"/>
        </pc:sldMkLst>
      </pc:sldChg>
      <pc:sldChg chg="modNotesTx">
        <pc:chgData name="James Craddock-Jones" userId="a66e9df9-37cd-4843-9069-d8ae8ae33667" providerId="ADAL" clId="{99CE410B-74FF-44C1-82A6-FFE239E6E9E8}" dt="2022-01-19T18:39:57.678" v="347" actId="20577"/>
        <pc:sldMkLst>
          <pc:docMk/>
          <pc:sldMk cId="544579857" sldId="267"/>
        </pc:sldMkLst>
      </pc:sldChg>
      <pc:sldChg chg="addSp modSp mod modAnim">
        <pc:chgData name="James Craddock-Jones" userId="a66e9df9-37cd-4843-9069-d8ae8ae33667" providerId="ADAL" clId="{99CE410B-74FF-44C1-82A6-FFE239E6E9E8}" dt="2022-01-19T18:38:16.036" v="7" actId="1076"/>
        <pc:sldMkLst>
          <pc:docMk/>
          <pc:sldMk cId="569981747" sldId="303"/>
        </pc:sldMkLst>
        <pc:picChg chg="add mod">
          <ac:chgData name="James Craddock-Jones" userId="a66e9df9-37cd-4843-9069-d8ae8ae33667" providerId="ADAL" clId="{99CE410B-74FF-44C1-82A6-FFE239E6E9E8}" dt="2022-01-19T18:38:16.036" v="7" actId="1076"/>
          <ac:picMkLst>
            <pc:docMk/>
            <pc:sldMk cId="569981747" sldId="303"/>
            <ac:picMk id="3" creationId="{6FC6B80C-C927-4264-9B8C-4ED22ACF1F87}"/>
          </ac:picMkLst>
        </pc:picChg>
      </pc:sldChg>
    </pc:docChg>
  </pc:docChgLst>
  <pc:docChgLst>
    <pc:chgData name="120069 (Samuel Groves)" userId="S::120069@nptcgroup.ac.uk::13e0df07-ce52-4ab1-8d4b-3a4e1ea0289e" providerId="AD" clId="Web-{16F619ED-FCD6-05FA-F6B4-A7F96E20D77F}"/>
    <pc:docChg chg="modSld">
      <pc:chgData name="120069 (Samuel Groves)" userId="S::120069@nptcgroup.ac.uk::13e0df07-ce52-4ab1-8d4b-3a4e1ea0289e" providerId="AD" clId="Web-{16F619ED-FCD6-05FA-F6B4-A7F96E20D77F}" dt="2022-01-06T09:58:55.601" v="91" actId="20577"/>
      <pc:docMkLst>
        <pc:docMk/>
      </pc:docMkLst>
      <pc:sldChg chg="modSp">
        <pc:chgData name="120069 (Samuel Groves)" userId="S::120069@nptcgroup.ac.uk::13e0df07-ce52-4ab1-8d4b-3a4e1ea0289e" providerId="AD" clId="Web-{16F619ED-FCD6-05FA-F6B4-A7F96E20D77F}" dt="2022-01-06T09:58:55.601" v="91" actId="20577"/>
        <pc:sldMkLst>
          <pc:docMk/>
          <pc:sldMk cId="1421075648" sldId="288"/>
        </pc:sldMkLst>
        <pc:spChg chg="mod">
          <ac:chgData name="120069 (Samuel Groves)" userId="S::120069@nptcgroup.ac.uk::13e0df07-ce52-4ab1-8d4b-3a4e1ea0289e" providerId="AD" clId="Web-{16F619ED-FCD6-05FA-F6B4-A7F96E20D77F}" dt="2022-01-06T09:58:55.601" v="91" actId="20577"/>
          <ac:spMkLst>
            <pc:docMk/>
            <pc:sldMk cId="1421075648" sldId="288"/>
            <ac:spMk id="3" creationId="{A8AFC7F9-5586-4114-BFD2-CC7DE016E254}"/>
          </ac:spMkLst>
        </pc:spChg>
      </pc:sldChg>
      <pc:sldChg chg="modSp">
        <pc:chgData name="120069 (Samuel Groves)" userId="S::120069@nptcgroup.ac.uk::13e0df07-ce52-4ab1-8d4b-3a4e1ea0289e" providerId="AD" clId="Web-{16F619ED-FCD6-05FA-F6B4-A7F96E20D77F}" dt="2022-01-06T09:39:34.942" v="1" actId="20577"/>
        <pc:sldMkLst>
          <pc:docMk/>
          <pc:sldMk cId="3215707783" sldId="289"/>
        </pc:sldMkLst>
        <pc:spChg chg="mod">
          <ac:chgData name="120069 (Samuel Groves)" userId="S::120069@nptcgroup.ac.uk::13e0df07-ce52-4ab1-8d4b-3a4e1ea0289e" providerId="AD" clId="Web-{16F619ED-FCD6-05FA-F6B4-A7F96E20D77F}" dt="2022-01-06T09:39:34.942" v="1" actId="20577"/>
          <ac:spMkLst>
            <pc:docMk/>
            <pc:sldMk cId="3215707783" sldId="289"/>
            <ac:spMk id="3" creationId="{0B9D9351-058B-4A21-A30E-C3D99AED8954}"/>
          </ac:spMkLst>
        </pc:spChg>
      </pc:sldChg>
    </pc:docChg>
  </pc:docChgLst>
  <pc:docChgLst>
    <pc:chgData name="133155 (Steph Challenger)" userId="S::133155@nptcgroup.ac.uk::df23753b-762b-4a17-a1aa-48c98ad47717" providerId="AD" clId="Web-{E196A997-ABBC-EA5C-E246-D9717F2B26ED}"/>
    <pc:docChg chg="modSld">
      <pc:chgData name="133155 (Steph Challenger)" userId="S::133155@nptcgroup.ac.uk::df23753b-762b-4a17-a1aa-48c98ad47717" providerId="AD" clId="Web-{E196A997-ABBC-EA5C-E246-D9717F2B26ED}" dt="2021-12-16T09:51:16.824" v="774"/>
      <pc:docMkLst>
        <pc:docMk/>
      </pc:docMkLst>
      <pc:sldChg chg="addSp delSp modSp">
        <pc:chgData name="133155 (Steph Challenger)" userId="S::133155@nptcgroup.ac.uk::df23753b-762b-4a17-a1aa-48c98ad47717" providerId="AD" clId="Web-{E196A997-ABBC-EA5C-E246-D9717F2B26ED}" dt="2021-12-16T09:51:16.824" v="774"/>
        <pc:sldMkLst>
          <pc:docMk/>
          <pc:sldMk cId="1570049009" sldId="258"/>
        </pc:sldMkLst>
        <pc:graphicFrameChg chg="add del mod modGraphic">
          <ac:chgData name="133155 (Steph Challenger)" userId="S::133155@nptcgroup.ac.uk::df23753b-762b-4a17-a1aa-48c98ad47717" providerId="AD" clId="Web-{E196A997-ABBC-EA5C-E246-D9717F2B26ED}" dt="2021-12-16T09:42:49.213" v="78"/>
          <ac:graphicFrameMkLst>
            <pc:docMk/>
            <pc:sldMk cId="1570049009" sldId="258"/>
            <ac:graphicFrameMk id="4" creationId="{36838E31-F8E9-4743-BCB7-A32C4CC94B64}"/>
          </ac:graphicFrameMkLst>
        </pc:graphicFrameChg>
        <pc:graphicFrameChg chg="add del">
          <ac:chgData name="133155 (Steph Challenger)" userId="S::133155@nptcgroup.ac.uk::df23753b-762b-4a17-a1aa-48c98ad47717" providerId="AD" clId="Web-{E196A997-ABBC-EA5C-E246-D9717F2B26ED}" dt="2021-12-16T09:43:02.417" v="80"/>
          <ac:graphicFrameMkLst>
            <pc:docMk/>
            <pc:sldMk cId="1570049009" sldId="258"/>
            <ac:graphicFrameMk id="5" creationId="{C0743B32-3E9D-4896-9FE3-ABBBC5DA5806}"/>
          </ac:graphicFrameMkLst>
        </pc:graphicFrameChg>
        <pc:graphicFrameChg chg="add mod modGraphic">
          <ac:chgData name="133155 (Steph Challenger)" userId="S::133155@nptcgroup.ac.uk::df23753b-762b-4a17-a1aa-48c98ad47717" providerId="AD" clId="Web-{E196A997-ABBC-EA5C-E246-D9717F2B26ED}" dt="2021-12-16T09:51:16.824" v="774"/>
          <ac:graphicFrameMkLst>
            <pc:docMk/>
            <pc:sldMk cId="1570049009" sldId="258"/>
            <ac:graphicFrameMk id="6" creationId="{A5C2E3DC-697D-49D4-8DC9-F2FECF8B5273}"/>
          </ac:graphicFrameMkLst>
        </pc:graphicFrameChg>
      </pc:sldChg>
    </pc:docChg>
  </pc:docChgLst>
  <pc:docChgLst>
    <pc:chgData name="256515 (James Craddock-Jones)" userId="S::256515@nptcgroup.ac.uk::a66e9df9-37cd-4843-9069-d8ae8ae33667" providerId="AD" clId="Web-{AEF05097-12DD-9BEE-025D-17F8FCC81246}"/>
    <pc:docChg chg="addSld modSld">
      <pc:chgData name="256515 (James Craddock-Jones)" userId="S::256515@nptcgroup.ac.uk::a66e9df9-37cd-4843-9069-d8ae8ae33667" providerId="AD" clId="Web-{AEF05097-12DD-9BEE-025D-17F8FCC81246}" dt="2021-11-04T12:06:37.621" v="257" actId="1076"/>
      <pc:docMkLst>
        <pc:docMk/>
      </pc:docMkLst>
      <pc:sldChg chg="modSp new">
        <pc:chgData name="256515 (James Craddock-Jones)" userId="S::256515@nptcgroup.ac.uk::a66e9df9-37cd-4843-9069-d8ae8ae33667" providerId="AD" clId="Web-{AEF05097-12DD-9BEE-025D-17F8FCC81246}" dt="2021-11-04T10:53:38.246" v="128" actId="20577"/>
        <pc:sldMkLst>
          <pc:docMk/>
          <pc:sldMk cId="969234372" sldId="259"/>
        </pc:sldMkLst>
        <pc:spChg chg="mod">
          <ac:chgData name="256515 (James Craddock-Jones)" userId="S::256515@nptcgroup.ac.uk::a66e9df9-37cd-4843-9069-d8ae8ae33667" providerId="AD" clId="Web-{AEF05097-12DD-9BEE-025D-17F8FCC81246}" dt="2021-11-04T10:50:27.490" v="15" actId="20577"/>
          <ac:spMkLst>
            <pc:docMk/>
            <pc:sldMk cId="969234372" sldId="259"/>
            <ac:spMk id="2" creationId="{0A9AAB0B-0724-4761-BF96-62A8C1267D44}"/>
          </ac:spMkLst>
        </pc:spChg>
        <pc:spChg chg="mod">
          <ac:chgData name="256515 (James Craddock-Jones)" userId="S::256515@nptcgroup.ac.uk::a66e9df9-37cd-4843-9069-d8ae8ae33667" providerId="AD" clId="Web-{AEF05097-12DD-9BEE-025D-17F8FCC81246}" dt="2021-11-04T10:53:38.246" v="128" actId="20577"/>
          <ac:spMkLst>
            <pc:docMk/>
            <pc:sldMk cId="969234372" sldId="259"/>
            <ac:spMk id="3" creationId="{8C13F3B8-4CFF-4F18-AD23-8F167059FC3F}"/>
          </ac:spMkLst>
        </pc:spChg>
      </pc:sldChg>
      <pc:sldChg chg="modSp">
        <pc:chgData name="256515 (James Craddock-Jones)" userId="S::256515@nptcgroup.ac.uk::a66e9df9-37cd-4843-9069-d8ae8ae33667" providerId="AD" clId="Web-{AEF05097-12DD-9BEE-025D-17F8FCC81246}" dt="2021-11-04T11:49:29.769" v="228" actId="20577"/>
        <pc:sldMkLst>
          <pc:docMk/>
          <pc:sldMk cId="328226730" sldId="264"/>
        </pc:sldMkLst>
        <pc:spChg chg="mod">
          <ac:chgData name="256515 (James Craddock-Jones)" userId="S::256515@nptcgroup.ac.uk::a66e9df9-37cd-4843-9069-d8ae8ae33667" providerId="AD" clId="Web-{AEF05097-12DD-9BEE-025D-17F8FCC81246}" dt="2021-11-04T11:49:29.769" v="228" actId="20577"/>
          <ac:spMkLst>
            <pc:docMk/>
            <pc:sldMk cId="328226730" sldId="264"/>
            <ac:spMk id="3" creationId="{67CEB531-F572-4F3E-905F-87E965350FF5}"/>
          </ac:spMkLst>
        </pc:spChg>
      </pc:sldChg>
      <pc:sldChg chg="addSp delSp modSp mod setBg">
        <pc:chgData name="256515 (James Craddock-Jones)" userId="S::256515@nptcgroup.ac.uk::a66e9df9-37cd-4843-9069-d8ae8ae33667" providerId="AD" clId="Web-{AEF05097-12DD-9BEE-025D-17F8FCC81246}" dt="2021-11-04T11:55:04.386" v="251"/>
        <pc:sldMkLst>
          <pc:docMk/>
          <pc:sldMk cId="3036390435" sldId="272"/>
        </pc:sldMkLst>
        <pc:spChg chg="mod">
          <ac:chgData name="256515 (James Craddock-Jones)" userId="S::256515@nptcgroup.ac.uk::a66e9df9-37cd-4843-9069-d8ae8ae33667" providerId="AD" clId="Web-{AEF05097-12DD-9BEE-025D-17F8FCC81246}" dt="2021-11-04T11:55:04.386" v="251"/>
          <ac:spMkLst>
            <pc:docMk/>
            <pc:sldMk cId="3036390435" sldId="272"/>
            <ac:spMk id="2" creationId="{F6A9BF2D-7838-46DF-B278-31B117D6018D}"/>
          </ac:spMkLst>
        </pc:spChg>
        <pc:spChg chg="add del mod">
          <ac:chgData name="256515 (James Craddock-Jones)" userId="S::256515@nptcgroup.ac.uk::a66e9df9-37cd-4843-9069-d8ae8ae33667" providerId="AD" clId="Web-{AEF05097-12DD-9BEE-025D-17F8FCC81246}" dt="2021-11-04T11:55:04.386" v="251"/>
          <ac:spMkLst>
            <pc:docMk/>
            <pc:sldMk cId="3036390435" sldId="272"/>
            <ac:spMk id="3" creationId="{417FB8CD-59D1-4D82-8CD4-5F8544014D44}"/>
          </ac:spMkLst>
        </pc:spChg>
        <pc:spChg chg="add del">
          <ac:chgData name="256515 (James Craddock-Jones)" userId="S::256515@nptcgroup.ac.uk::a66e9df9-37cd-4843-9069-d8ae8ae33667" providerId="AD" clId="Web-{AEF05097-12DD-9BEE-025D-17F8FCC81246}" dt="2021-11-04T11:55:04.386" v="251"/>
          <ac:spMkLst>
            <pc:docMk/>
            <pc:sldMk cId="3036390435" sldId="272"/>
            <ac:spMk id="6" creationId="{75A5BB70-1673-4097-A7F8-BCF5F4F19B52}"/>
          </ac:spMkLst>
        </pc:spChg>
        <pc:spChg chg="add del">
          <ac:chgData name="256515 (James Craddock-Jones)" userId="S::256515@nptcgroup.ac.uk::a66e9df9-37cd-4843-9069-d8ae8ae33667" providerId="AD" clId="Web-{AEF05097-12DD-9BEE-025D-17F8FCC81246}" dt="2021-11-04T11:55:04.386" v="251"/>
          <ac:spMkLst>
            <pc:docMk/>
            <pc:sldMk cId="3036390435" sldId="272"/>
            <ac:spMk id="7" creationId="{7AA72C55-67D2-47FE-9C0B-01A954C8BF4B}"/>
          </ac:spMkLst>
        </pc:spChg>
        <pc:spChg chg="add del">
          <ac:chgData name="256515 (James Craddock-Jones)" userId="S::256515@nptcgroup.ac.uk::a66e9df9-37cd-4843-9069-d8ae8ae33667" providerId="AD" clId="Web-{AEF05097-12DD-9BEE-025D-17F8FCC81246}" dt="2021-11-04T11:54:58.636" v="249"/>
          <ac:spMkLst>
            <pc:docMk/>
            <pc:sldMk cId="3036390435" sldId="272"/>
            <ac:spMk id="9" creationId="{A6CA7A60-8DF8-4B78-BFE3-B372B90AB9F5}"/>
          </ac:spMkLst>
        </pc:spChg>
        <pc:spChg chg="add del">
          <ac:chgData name="256515 (James Craddock-Jones)" userId="S::256515@nptcgroup.ac.uk::a66e9df9-37cd-4843-9069-d8ae8ae33667" providerId="AD" clId="Web-{AEF05097-12DD-9BEE-025D-17F8FCC81246}" dt="2021-11-04T11:54:58.636" v="249"/>
          <ac:spMkLst>
            <pc:docMk/>
            <pc:sldMk cId="3036390435" sldId="272"/>
            <ac:spMk id="11" creationId="{FF4BD241-F172-410B-B0DE-9D7344B35BA6}"/>
          </ac:spMkLst>
        </pc:spChg>
        <pc:graphicFrameChg chg="add del">
          <ac:chgData name="256515 (James Craddock-Jones)" userId="S::256515@nptcgroup.ac.uk::a66e9df9-37cd-4843-9069-d8ae8ae33667" providerId="AD" clId="Web-{AEF05097-12DD-9BEE-025D-17F8FCC81246}" dt="2021-11-04T11:54:58.636" v="249"/>
          <ac:graphicFrameMkLst>
            <pc:docMk/>
            <pc:sldMk cId="3036390435" sldId="272"/>
            <ac:graphicFrameMk id="5" creationId="{B55A8D8B-0BFC-417E-88C8-42F82D564B4F}"/>
          </ac:graphicFrameMkLst>
        </pc:graphicFrameChg>
        <pc:graphicFrameChg chg="add del">
          <ac:chgData name="256515 (James Craddock-Jones)" userId="S::256515@nptcgroup.ac.uk::a66e9df9-37cd-4843-9069-d8ae8ae33667" providerId="AD" clId="Web-{AEF05097-12DD-9BEE-025D-17F8FCC81246}" dt="2021-11-04T11:55:04.386" v="251"/>
          <ac:graphicFrameMkLst>
            <pc:docMk/>
            <pc:sldMk cId="3036390435" sldId="272"/>
            <ac:graphicFrameMk id="10" creationId="{1ADDCEEA-2BCE-4B06-9A37-5062000C289D}"/>
          </ac:graphicFrameMkLst>
        </pc:graphicFrameChg>
        <pc:cxnChg chg="add del">
          <ac:chgData name="256515 (James Craddock-Jones)" userId="S::256515@nptcgroup.ac.uk::a66e9df9-37cd-4843-9069-d8ae8ae33667" providerId="AD" clId="Web-{AEF05097-12DD-9BEE-025D-17F8FCC81246}" dt="2021-11-04T11:55:04.386" v="251"/>
          <ac:cxnSpMkLst>
            <pc:docMk/>
            <pc:sldMk cId="3036390435" sldId="272"/>
            <ac:cxnSpMk id="8" creationId="{CED23ACC-C318-4DEB-B776-570408C7FBA0}"/>
          </ac:cxnSpMkLst>
        </pc:cxnChg>
        <pc:cxnChg chg="add del">
          <ac:chgData name="256515 (James Craddock-Jones)" userId="S::256515@nptcgroup.ac.uk::a66e9df9-37cd-4843-9069-d8ae8ae33667" providerId="AD" clId="Web-{AEF05097-12DD-9BEE-025D-17F8FCC81246}" dt="2021-11-04T11:54:58.636" v="249"/>
          <ac:cxnSpMkLst>
            <pc:docMk/>
            <pc:sldMk cId="3036390435" sldId="272"/>
            <ac:cxnSpMk id="13" creationId="{F1CEFB97-33B1-4F90-A6B8-EAA26EEA1E7E}"/>
          </ac:cxnSpMkLst>
        </pc:cxnChg>
        <pc:cxnChg chg="add del">
          <ac:chgData name="256515 (James Craddock-Jones)" userId="S::256515@nptcgroup.ac.uk::a66e9df9-37cd-4843-9069-d8ae8ae33667" providerId="AD" clId="Web-{AEF05097-12DD-9BEE-025D-17F8FCC81246}" dt="2021-11-04T11:55:04.386" v="251"/>
          <ac:cxnSpMkLst>
            <pc:docMk/>
            <pc:sldMk cId="3036390435" sldId="272"/>
            <ac:cxnSpMk id="15" creationId="{C5D9BE15-6B66-4F4C-B41A-B2A4C304902F}"/>
          </ac:cxnSpMkLst>
        </pc:cxnChg>
      </pc:sldChg>
      <pc:sldChg chg="addSp delSp modSp add replId">
        <pc:chgData name="256515 (James Craddock-Jones)" userId="S::256515@nptcgroup.ac.uk::a66e9df9-37cd-4843-9069-d8ae8ae33667" providerId="AD" clId="Web-{AEF05097-12DD-9BEE-025D-17F8FCC81246}" dt="2021-11-04T12:06:37.621" v="257" actId="1076"/>
        <pc:sldMkLst>
          <pc:docMk/>
          <pc:sldMk cId="4228479161" sldId="286"/>
        </pc:sldMkLst>
        <pc:spChg chg="del mod">
          <ac:chgData name="256515 (James Craddock-Jones)" userId="S::256515@nptcgroup.ac.uk::a66e9df9-37cd-4843-9069-d8ae8ae33667" providerId="AD" clId="Web-{AEF05097-12DD-9BEE-025D-17F8FCC81246}" dt="2021-11-04T11:52:48.695" v="232"/>
          <ac:spMkLst>
            <pc:docMk/>
            <pc:sldMk cId="4228479161" sldId="286"/>
            <ac:spMk id="3" creationId="{417FB8CD-59D1-4D82-8CD4-5F8544014D44}"/>
          </ac:spMkLst>
        </pc:spChg>
        <pc:picChg chg="add del mod">
          <ac:chgData name="256515 (James Craddock-Jones)" userId="S::256515@nptcgroup.ac.uk::a66e9df9-37cd-4843-9069-d8ae8ae33667" providerId="AD" clId="Web-{AEF05097-12DD-9BEE-025D-17F8FCC81246}" dt="2021-11-04T11:53:05.305" v="234"/>
          <ac:picMkLst>
            <pc:docMk/>
            <pc:sldMk cId="4228479161" sldId="286"/>
            <ac:picMk id="4" creationId="{22D99EE0-1B0E-4AAA-8535-BBFE487AB474}"/>
          </ac:picMkLst>
        </pc:picChg>
        <pc:picChg chg="add mod">
          <ac:chgData name="256515 (James Craddock-Jones)" userId="S::256515@nptcgroup.ac.uk::a66e9df9-37cd-4843-9069-d8ae8ae33667" providerId="AD" clId="Web-{AEF05097-12DD-9BEE-025D-17F8FCC81246}" dt="2021-11-04T12:06:37.621" v="257" actId="1076"/>
          <ac:picMkLst>
            <pc:docMk/>
            <pc:sldMk cId="4228479161" sldId="286"/>
            <ac:picMk id="5" creationId="{1184E191-285F-475F-95AD-A8002D37369F}"/>
          </ac:picMkLst>
        </pc:picChg>
      </pc:sldChg>
      <pc:sldChg chg="addSp delSp modSp add mod replId setBg addAnim delAnim">
        <pc:chgData name="256515 (James Craddock-Jones)" userId="S::256515@nptcgroup.ac.uk::a66e9df9-37cd-4843-9069-d8ae8ae33667" providerId="AD" clId="Web-{AEF05097-12DD-9BEE-025D-17F8FCC81246}" dt="2021-11-04T11:55:17.808" v="255"/>
        <pc:sldMkLst>
          <pc:docMk/>
          <pc:sldMk cId="3236430072" sldId="287"/>
        </pc:sldMkLst>
        <pc:spChg chg="mod ord">
          <ac:chgData name="256515 (James Craddock-Jones)" userId="S::256515@nptcgroup.ac.uk::a66e9df9-37cd-4843-9069-d8ae8ae33667" providerId="AD" clId="Web-{AEF05097-12DD-9BEE-025D-17F8FCC81246}" dt="2021-11-04T11:55:17.808" v="255"/>
          <ac:spMkLst>
            <pc:docMk/>
            <pc:sldMk cId="3236430072" sldId="287"/>
            <ac:spMk id="2" creationId="{F6A9BF2D-7838-46DF-B278-31B117D6018D}"/>
          </ac:spMkLst>
        </pc:spChg>
        <pc:spChg chg="add del">
          <ac:chgData name="256515 (James Craddock-Jones)" userId="S::256515@nptcgroup.ac.uk::a66e9df9-37cd-4843-9069-d8ae8ae33667" providerId="AD" clId="Web-{AEF05097-12DD-9BEE-025D-17F8FCC81246}" dt="2021-11-04T11:55:17.808" v="255"/>
          <ac:spMkLst>
            <pc:docMk/>
            <pc:sldMk cId="3236430072" sldId="287"/>
            <ac:spMk id="22" creationId="{A221245A-B93D-45A8-B0FA-EC2AEE26EAB1}"/>
          </ac:spMkLst>
        </pc:spChg>
        <pc:spChg chg="add del">
          <ac:chgData name="256515 (James Craddock-Jones)" userId="S::256515@nptcgroup.ac.uk::a66e9df9-37cd-4843-9069-d8ae8ae33667" providerId="AD" clId="Web-{AEF05097-12DD-9BEE-025D-17F8FCC81246}" dt="2021-11-04T11:55:17.808" v="255"/>
          <ac:spMkLst>
            <pc:docMk/>
            <pc:sldMk cId="3236430072" sldId="287"/>
            <ac:spMk id="24" creationId="{A60A95D1-194E-4E4E-8C67-30F91F8E76D9}"/>
          </ac:spMkLst>
        </pc:spChg>
        <pc:picChg chg="add mod">
          <ac:chgData name="256515 (James Craddock-Jones)" userId="S::256515@nptcgroup.ac.uk::a66e9df9-37cd-4843-9069-d8ae8ae33667" providerId="AD" clId="Web-{AEF05097-12DD-9BEE-025D-17F8FCC81246}" dt="2021-11-04T11:55:17.808" v="255"/>
          <ac:picMkLst>
            <pc:docMk/>
            <pc:sldMk cId="3236430072" sldId="287"/>
            <ac:picMk id="3" creationId="{0D26107B-C7D5-4900-8A91-927BA7C637D6}"/>
          </ac:picMkLst>
        </pc:picChg>
        <pc:picChg chg="del">
          <ac:chgData name="256515 (James Craddock-Jones)" userId="S::256515@nptcgroup.ac.uk::a66e9df9-37cd-4843-9069-d8ae8ae33667" providerId="AD" clId="Web-{AEF05097-12DD-9BEE-025D-17F8FCC81246}" dt="2021-11-04T11:53:37.072" v="243"/>
          <ac:picMkLst>
            <pc:docMk/>
            <pc:sldMk cId="3236430072" sldId="287"/>
            <ac:picMk id="5" creationId="{1184E191-285F-475F-95AD-A8002D37369F}"/>
          </ac:picMkLst>
        </pc:picChg>
        <pc:cxnChg chg="add del">
          <ac:chgData name="256515 (James Craddock-Jones)" userId="S::256515@nptcgroup.ac.uk::a66e9df9-37cd-4843-9069-d8ae8ae33667" providerId="AD" clId="Web-{AEF05097-12DD-9BEE-025D-17F8FCC81246}" dt="2021-11-04T11:55:17.808" v="255"/>
          <ac:cxnSpMkLst>
            <pc:docMk/>
            <pc:sldMk cId="3236430072" sldId="287"/>
            <ac:cxnSpMk id="8" creationId="{4436E0F2-A64B-471E-93C0-8DFE08CC57C8}"/>
          </ac:cxnSpMkLst>
        </pc:cxnChg>
        <pc:cxnChg chg="add del">
          <ac:chgData name="256515 (James Craddock-Jones)" userId="S::256515@nptcgroup.ac.uk::a66e9df9-37cd-4843-9069-d8ae8ae33667" providerId="AD" clId="Web-{AEF05097-12DD-9BEE-025D-17F8FCC81246}" dt="2021-11-04T11:55:17.808" v="255"/>
          <ac:cxnSpMkLst>
            <pc:docMk/>
            <pc:sldMk cId="3236430072" sldId="287"/>
            <ac:cxnSpMk id="10" creationId="{DC1E3AB1-2A8C-4607-9FAE-D8BDB280FE1A}"/>
          </ac:cxnSpMkLst>
        </pc:cxnChg>
        <pc:cxnChg chg="add del">
          <ac:chgData name="256515 (James Craddock-Jones)" userId="S::256515@nptcgroup.ac.uk::a66e9df9-37cd-4843-9069-d8ae8ae33667" providerId="AD" clId="Web-{AEF05097-12DD-9BEE-025D-17F8FCC81246}" dt="2021-11-04T11:55:17.808" v="255"/>
          <ac:cxnSpMkLst>
            <pc:docMk/>
            <pc:sldMk cId="3236430072" sldId="287"/>
            <ac:cxnSpMk id="12" creationId="{26D66059-832F-40B6-A35F-F56C8F38A1E7}"/>
          </ac:cxnSpMkLst>
        </pc:cxnChg>
        <pc:cxnChg chg="add del">
          <ac:chgData name="256515 (James Craddock-Jones)" userId="S::256515@nptcgroup.ac.uk::a66e9df9-37cd-4843-9069-d8ae8ae33667" providerId="AD" clId="Web-{AEF05097-12DD-9BEE-025D-17F8FCC81246}" dt="2021-11-04T11:55:17.808" v="255"/>
          <ac:cxnSpMkLst>
            <pc:docMk/>
            <pc:sldMk cId="3236430072" sldId="287"/>
            <ac:cxnSpMk id="14" creationId="{A515E2ED-7EA9-448D-83FA-54C3DF9723BD}"/>
          </ac:cxnSpMkLst>
        </pc:cxnChg>
        <pc:cxnChg chg="add del">
          <ac:chgData name="256515 (James Craddock-Jones)" userId="S::256515@nptcgroup.ac.uk::a66e9df9-37cd-4843-9069-d8ae8ae33667" providerId="AD" clId="Web-{AEF05097-12DD-9BEE-025D-17F8FCC81246}" dt="2021-11-04T11:55:17.808" v="255"/>
          <ac:cxnSpMkLst>
            <pc:docMk/>
            <pc:sldMk cId="3236430072" sldId="287"/>
            <ac:cxnSpMk id="16" creationId="{20595356-EABD-4767-AC9D-EA21FF115EC0}"/>
          </ac:cxnSpMkLst>
        </pc:cxnChg>
        <pc:cxnChg chg="add del">
          <ac:chgData name="256515 (James Craddock-Jones)" userId="S::256515@nptcgroup.ac.uk::a66e9df9-37cd-4843-9069-d8ae8ae33667" providerId="AD" clId="Web-{AEF05097-12DD-9BEE-025D-17F8FCC81246}" dt="2021-11-04T11:55:17.808" v="255"/>
          <ac:cxnSpMkLst>
            <pc:docMk/>
            <pc:sldMk cId="3236430072" sldId="287"/>
            <ac:cxnSpMk id="18" creationId="{28CD9F06-9628-469C-B788-A894E3E08281}"/>
          </ac:cxnSpMkLst>
        </pc:cxnChg>
        <pc:cxnChg chg="add del">
          <ac:chgData name="256515 (James Craddock-Jones)" userId="S::256515@nptcgroup.ac.uk::a66e9df9-37cd-4843-9069-d8ae8ae33667" providerId="AD" clId="Web-{AEF05097-12DD-9BEE-025D-17F8FCC81246}" dt="2021-11-04T11:55:17.808" v="255"/>
          <ac:cxnSpMkLst>
            <pc:docMk/>
            <pc:sldMk cId="3236430072" sldId="287"/>
            <ac:cxnSpMk id="20" creationId="{8550A431-0B61-421B-B4B7-24C0CFF0F938}"/>
          </ac:cxnSpMkLst>
        </pc:cxnChg>
        <pc:cxnChg chg="add del">
          <ac:chgData name="256515 (James Craddock-Jones)" userId="S::256515@nptcgroup.ac.uk::a66e9df9-37cd-4843-9069-d8ae8ae33667" providerId="AD" clId="Web-{AEF05097-12DD-9BEE-025D-17F8FCC81246}" dt="2021-11-04T11:55:17.808" v="255"/>
          <ac:cxnSpMkLst>
            <pc:docMk/>
            <pc:sldMk cId="3236430072" sldId="287"/>
            <ac:cxnSpMk id="26" creationId="{64C0A835-9AC9-4D0F-A529-BE4789E126C4}"/>
          </ac:cxnSpMkLst>
        </pc:cxnChg>
        <pc:cxnChg chg="add del">
          <ac:chgData name="256515 (James Craddock-Jones)" userId="S::256515@nptcgroup.ac.uk::a66e9df9-37cd-4843-9069-d8ae8ae33667" providerId="AD" clId="Web-{AEF05097-12DD-9BEE-025D-17F8FCC81246}" dt="2021-11-04T11:55:17.808" v="255"/>
          <ac:cxnSpMkLst>
            <pc:docMk/>
            <pc:sldMk cId="3236430072" sldId="287"/>
            <ac:cxnSpMk id="28" creationId="{7CF67ECC-797A-4CA0-87E3-36046649860E}"/>
          </ac:cxnSpMkLst>
        </pc:cxnChg>
      </pc:sldChg>
    </pc:docChg>
  </pc:docChgLst>
  <pc:docChgLst>
    <pc:chgData name="120069 (Samuel Groves)" userId="S::120069@nptcgroup.ac.uk::13e0df07-ce52-4ab1-8d4b-3a4e1ea0289e" providerId="AD" clId="Web-{DC276C53-8313-A8AC-550E-679F52BDCD71}"/>
    <pc:docChg chg="addSld delSld modSld sldOrd">
      <pc:chgData name="120069 (Samuel Groves)" userId="S::120069@nptcgroup.ac.uk::13e0df07-ce52-4ab1-8d4b-3a4e1ea0289e" providerId="AD" clId="Web-{DC276C53-8313-A8AC-550E-679F52BDCD71}" dt="2021-12-28T15:57:52.362" v="1653"/>
      <pc:docMkLst>
        <pc:docMk/>
      </pc:docMkLst>
      <pc:sldChg chg="mod ord modShow modNotes">
        <pc:chgData name="120069 (Samuel Groves)" userId="S::120069@nptcgroup.ac.uk::13e0df07-ce52-4ab1-8d4b-3a4e1ea0289e" providerId="AD" clId="Web-{DC276C53-8313-A8AC-550E-679F52BDCD71}" dt="2021-12-28T15:56:56.610" v="1646"/>
        <pc:sldMkLst>
          <pc:docMk/>
          <pc:sldMk cId="963340556" sldId="274"/>
        </pc:sldMkLst>
      </pc:sldChg>
      <pc:sldChg chg="addSp delSp modSp addAnim delAnim modAnim modNotes">
        <pc:chgData name="120069 (Samuel Groves)" userId="S::120069@nptcgroup.ac.uk::13e0df07-ce52-4ab1-8d4b-3a4e1ea0289e" providerId="AD" clId="Web-{DC276C53-8313-A8AC-550E-679F52BDCD71}" dt="2021-12-28T15:57:52.362" v="1653"/>
        <pc:sldMkLst>
          <pc:docMk/>
          <pc:sldMk cId="2515606371" sldId="275"/>
        </pc:sldMkLst>
        <pc:spChg chg="mod">
          <ac:chgData name="120069 (Samuel Groves)" userId="S::120069@nptcgroup.ac.uk::13e0df07-ce52-4ab1-8d4b-3a4e1ea0289e" providerId="AD" clId="Web-{DC276C53-8313-A8AC-550E-679F52BDCD71}" dt="2021-12-28T13:58:15.990" v="192" actId="1076"/>
          <ac:spMkLst>
            <pc:docMk/>
            <pc:sldMk cId="2515606371" sldId="275"/>
            <ac:spMk id="2" creationId="{9796EA06-55EE-420C-AD45-706ED7285598}"/>
          </ac:spMkLst>
        </pc:spChg>
        <pc:spChg chg="del mod">
          <ac:chgData name="120069 (Samuel Groves)" userId="S::120069@nptcgroup.ac.uk::13e0df07-ce52-4ab1-8d4b-3a4e1ea0289e" providerId="AD" clId="Web-{DC276C53-8313-A8AC-550E-679F52BDCD71}" dt="2021-12-28T15:44:46.762" v="1614"/>
          <ac:spMkLst>
            <pc:docMk/>
            <pc:sldMk cId="2515606371" sldId="275"/>
            <ac:spMk id="3" creationId="{296E92B0-D224-4D5F-A663-B49387B5A2A7}"/>
          </ac:spMkLst>
        </pc:spChg>
        <pc:spChg chg="add mod">
          <ac:chgData name="120069 (Samuel Groves)" userId="S::120069@nptcgroup.ac.uk::13e0df07-ce52-4ab1-8d4b-3a4e1ea0289e" providerId="AD" clId="Web-{DC276C53-8313-A8AC-550E-679F52BDCD71}" dt="2021-12-28T15:43:58.761" v="1602" actId="1076"/>
          <ac:spMkLst>
            <pc:docMk/>
            <pc:sldMk cId="2515606371" sldId="275"/>
            <ac:spMk id="5" creationId="{A05E141D-1929-4717-8340-6BE8D6BF94E5}"/>
          </ac:spMkLst>
        </pc:spChg>
        <pc:spChg chg="add mod">
          <ac:chgData name="120069 (Samuel Groves)" userId="S::120069@nptcgroup.ac.uk::13e0df07-ce52-4ab1-8d4b-3a4e1ea0289e" providerId="AD" clId="Web-{DC276C53-8313-A8AC-550E-679F52BDCD71}" dt="2021-12-28T14:35:13.113" v="893" actId="1076"/>
          <ac:spMkLst>
            <pc:docMk/>
            <pc:sldMk cId="2515606371" sldId="275"/>
            <ac:spMk id="10" creationId="{E6C4DE11-E405-433C-B06C-EF96334A9B12}"/>
          </ac:spMkLst>
        </pc:spChg>
        <pc:spChg chg="add mod">
          <ac:chgData name="120069 (Samuel Groves)" userId="S::120069@nptcgroup.ac.uk::13e0df07-ce52-4ab1-8d4b-3a4e1ea0289e" providerId="AD" clId="Web-{DC276C53-8313-A8AC-550E-679F52BDCD71}" dt="2021-12-28T14:38:12.555" v="918" actId="20577"/>
          <ac:spMkLst>
            <pc:docMk/>
            <pc:sldMk cId="2515606371" sldId="275"/>
            <ac:spMk id="11" creationId="{A9A488F7-38D7-431F-9A21-4D19458FD807}"/>
          </ac:spMkLst>
        </pc:spChg>
        <pc:spChg chg="add mod">
          <ac:chgData name="120069 (Samuel Groves)" userId="S::120069@nptcgroup.ac.uk::13e0df07-ce52-4ab1-8d4b-3a4e1ea0289e" providerId="AD" clId="Web-{DC276C53-8313-A8AC-550E-679F52BDCD71}" dt="2021-12-28T15:43:48.182" v="1599" actId="1076"/>
          <ac:spMkLst>
            <pc:docMk/>
            <pc:sldMk cId="2515606371" sldId="275"/>
            <ac:spMk id="13" creationId="{05218EB7-23AD-4E6F-916B-95E6F745EB80}"/>
          </ac:spMkLst>
        </pc:spChg>
        <pc:spChg chg="add del mod">
          <ac:chgData name="120069 (Samuel Groves)" userId="S::120069@nptcgroup.ac.uk::13e0df07-ce52-4ab1-8d4b-3a4e1ea0289e" providerId="AD" clId="Web-{DC276C53-8313-A8AC-550E-679F52BDCD71}" dt="2021-12-28T15:44:49.121" v="1616"/>
          <ac:spMkLst>
            <pc:docMk/>
            <pc:sldMk cId="2515606371" sldId="275"/>
            <ac:spMk id="15" creationId="{95A58850-D851-455B-98FB-F56AA736ECA1}"/>
          </ac:spMkLst>
        </pc:spChg>
        <pc:spChg chg="add mod">
          <ac:chgData name="120069 (Samuel Groves)" userId="S::120069@nptcgroup.ac.uk::13e0df07-ce52-4ab1-8d4b-3a4e1ea0289e" providerId="AD" clId="Web-{DC276C53-8313-A8AC-550E-679F52BDCD71}" dt="2021-12-28T15:45:08.700" v="1617" actId="14100"/>
          <ac:spMkLst>
            <pc:docMk/>
            <pc:sldMk cId="2515606371" sldId="275"/>
            <ac:spMk id="17" creationId="{B3379015-DE65-4B54-AEB9-330B965DE0C6}"/>
          </ac:spMkLst>
        </pc:spChg>
        <pc:picChg chg="add mod">
          <ac:chgData name="120069 (Samuel Groves)" userId="S::120069@nptcgroup.ac.uk::13e0df07-ce52-4ab1-8d4b-3a4e1ea0289e" providerId="AD" clId="Web-{DC276C53-8313-A8AC-550E-679F52BDCD71}" dt="2021-12-28T13:59:47.758" v="195" actId="1076"/>
          <ac:picMkLst>
            <pc:docMk/>
            <pc:sldMk cId="2515606371" sldId="275"/>
            <ac:picMk id="4" creationId="{E9C9DA77-77C6-47F6-A69C-032E2019FB1B}"/>
          </ac:picMkLst>
        </pc:picChg>
        <pc:picChg chg="del">
          <ac:chgData name="120069 (Samuel Groves)" userId="S::120069@nptcgroup.ac.uk::13e0df07-ce52-4ab1-8d4b-3a4e1ea0289e" providerId="AD" clId="Web-{DC276C53-8313-A8AC-550E-679F52BDCD71}" dt="2021-12-28T13:48:59.429" v="1"/>
          <ac:picMkLst>
            <pc:docMk/>
            <pc:sldMk cId="2515606371" sldId="275"/>
            <ac:picMk id="6" creationId="{1E196D79-2B42-4DC0-A58A-AD7CEB1876B9}"/>
          </ac:picMkLst>
        </pc:picChg>
        <pc:picChg chg="add mod">
          <ac:chgData name="120069 (Samuel Groves)" userId="S::120069@nptcgroup.ac.uk::13e0df07-ce52-4ab1-8d4b-3a4e1ea0289e" providerId="AD" clId="Web-{DC276C53-8313-A8AC-550E-679F52BDCD71}" dt="2021-12-28T14:08:32.693" v="561" actId="1076"/>
          <ac:picMkLst>
            <pc:docMk/>
            <pc:sldMk cId="2515606371" sldId="275"/>
            <ac:picMk id="9" creationId="{F3ED8A7F-4520-4A82-8C1C-094E7F6F35AE}"/>
          </ac:picMkLst>
        </pc:picChg>
      </pc:sldChg>
      <pc:sldChg chg="modSp modNotes">
        <pc:chgData name="120069 (Samuel Groves)" userId="S::120069@nptcgroup.ac.uk::13e0df07-ce52-4ab1-8d4b-3a4e1ea0289e" providerId="AD" clId="Web-{DC276C53-8313-A8AC-550E-679F52BDCD71}" dt="2021-12-28T15:29:26.791" v="1540" actId="20577"/>
        <pc:sldMkLst>
          <pc:docMk/>
          <pc:sldMk cId="2898461014" sldId="284"/>
        </pc:sldMkLst>
        <pc:spChg chg="mod">
          <ac:chgData name="120069 (Samuel Groves)" userId="S::120069@nptcgroup.ac.uk::13e0df07-ce52-4ab1-8d4b-3a4e1ea0289e" providerId="AD" clId="Web-{DC276C53-8313-A8AC-550E-679F52BDCD71}" dt="2021-12-28T15:29:26.791" v="1540" actId="20577"/>
          <ac:spMkLst>
            <pc:docMk/>
            <pc:sldMk cId="2898461014" sldId="284"/>
            <ac:spMk id="3" creationId="{BBC870F9-B06D-4BFE-BD9F-38C40C068E2C}"/>
          </ac:spMkLst>
        </pc:spChg>
      </pc:sldChg>
      <pc:sldChg chg="del">
        <pc:chgData name="120069 (Samuel Groves)" userId="S::120069@nptcgroup.ac.uk::13e0df07-ce52-4ab1-8d4b-3a4e1ea0289e" providerId="AD" clId="Web-{DC276C53-8313-A8AC-550E-679F52BDCD71}" dt="2021-12-28T14:14:12.998" v="664"/>
        <pc:sldMkLst>
          <pc:docMk/>
          <pc:sldMk cId="3020032219" sldId="291"/>
        </pc:sldMkLst>
      </pc:sldChg>
      <pc:sldChg chg="del modNotes">
        <pc:chgData name="120069 (Samuel Groves)" userId="S::120069@nptcgroup.ac.uk::13e0df07-ce52-4ab1-8d4b-3a4e1ea0289e" providerId="AD" clId="Web-{DC276C53-8313-A8AC-550E-679F52BDCD71}" dt="2021-12-28T14:44:49.181" v="958"/>
        <pc:sldMkLst>
          <pc:docMk/>
          <pc:sldMk cId="1495132533" sldId="293"/>
        </pc:sldMkLst>
      </pc:sldChg>
      <pc:sldChg chg="add del replId">
        <pc:chgData name="120069 (Samuel Groves)" userId="S::120069@nptcgroup.ac.uk::13e0df07-ce52-4ab1-8d4b-3a4e1ea0289e" providerId="AD" clId="Web-{DC276C53-8313-A8AC-550E-679F52BDCD71}" dt="2021-12-28T14:08:44.959" v="562"/>
        <pc:sldMkLst>
          <pc:docMk/>
          <pc:sldMk cId="978687229" sldId="295"/>
        </pc:sldMkLst>
      </pc:sldChg>
      <pc:sldChg chg="modSp add del replId">
        <pc:chgData name="120069 (Samuel Groves)" userId="S::120069@nptcgroup.ac.uk::13e0df07-ce52-4ab1-8d4b-3a4e1ea0289e" providerId="AD" clId="Web-{DC276C53-8313-A8AC-550E-679F52BDCD71}" dt="2021-12-28T14:44:46.087" v="957"/>
        <pc:sldMkLst>
          <pc:docMk/>
          <pc:sldMk cId="2307286059" sldId="296"/>
        </pc:sldMkLst>
        <pc:spChg chg="mod">
          <ac:chgData name="120069 (Samuel Groves)" userId="S::120069@nptcgroup.ac.uk::13e0df07-ce52-4ab1-8d4b-3a4e1ea0289e" providerId="AD" clId="Web-{DC276C53-8313-A8AC-550E-679F52BDCD71}" dt="2021-12-28T13:55:09.313" v="159" actId="20577"/>
          <ac:spMkLst>
            <pc:docMk/>
            <pc:sldMk cId="2307286059" sldId="296"/>
            <ac:spMk id="3" creationId="{296E92B0-D224-4D5F-A663-B49387B5A2A7}"/>
          </ac:spMkLst>
        </pc:spChg>
      </pc:sldChg>
      <pc:sldChg chg="addSp delSp modSp add replId modNotes">
        <pc:chgData name="120069 (Samuel Groves)" userId="S::120069@nptcgroup.ac.uk::13e0df07-ce52-4ab1-8d4b-3a4e1ea0289e" providerId="AD" clId="Web-{DC276C53-8313-A8AC-550E-679F52BDCD71}" dt="2021-12-28T15:48:18.954" v="1640"/>
        <pc:sldMkLst>
          <pc:docMk/>
          <pc:sldMk cId="3871899566" sldId="297"/>
        </pc:sldMkLst>
        <pc:spChg chg="mod">
          <ac:chgData name="120069 (Samuel Groves)" userId="S::120069@nptcgroup.ac.uk::13e0df07-ce52-4ab1-8d4b-3a4e1ea0289e" providerId="AD" clId="Web-{DC276C53-8313-A8AC-550E-679F52BDCD71}" dt="2021-12-28T15:44:19.152" v="1607" actId="1076"/>
          <ac:spMkLst>
            <pc:docMk/>
            <pc:sldMk cId="3871899566" sldId="297"/>
            <ac:spMk id="3" creationId="{296E92B0-D224-4D5F-A663-B49387B5A2A7}"/>
          </ac:spMkLst>
        </pc:spChg>
        <pc:spChg chg="mod">
          <ac:chgData name="120069 (Samuel Groves)" userId="S::120069@nptcgroup.ac.uk::13e0df07-ce52-4ab1-8d4b-3a4e1ea0289e" providerId="AD" clId="Web-{DC276C53-8313-A8AC-550E-679F52BDCD71}" dt="2021-12-28T15:44:32.558" v="1611" actId="1076"/>
          <ac:spMkLst>
            <pc:docMk/>
            <pc:sldMk cId="3871899566" sldId="297"/>
            <ac:spMk id="5" creationId="{A05E141D-1929-4717-8340-6BE8D6BF94E5}"/>
          </ac:spMkLst>
        </pc:spChg>
        <pc:spChg chg="del">
          <ac:chgData name="120069 (Samuel Groves)" userId="S::120069@nptcgroup.ac.uk::13e0df07-ce52-4ab1-8d4b-3a4e1ea0289e" providerId="AD" clId="Web-{DC276C53-8313-A8AC-550E-679F52BDCD71}" dt="2021-12-28T14:43:34.457" v="939"/>
          <ac:spMkLst>
            <pc:docMk/>
            <pc:sldMk cId="3871899566" sldId="297"/>
            <ac:spMk id="10" creationId="{E6C4DE11-E405-433C-B06C-EF96334A9B12}"/>
          </ac:spMkLst>
        </pc:spChg>
        <pc:spChg chg="del">
          <ac:chgData name="120069 (Samuel Groves)" userId="S::120069@nptcgroup.ac.uk::13e0df07-ce52-4ab1-8d4b-3a4e1ea0289e" providerId="AD" clId="Web-{DC276C53-8313-A8AC-550E-679F52BDCD71}" dt="2021-12-28T14:43:35.723" v="940"/>
          <ac:spMkLst>
            <pc:docMk/>
            <pc:sldMk cId="3871899566" sldId="297"/>
            <ac:spMk id="11" creationId="{A9A488F7-38D7-431F-9A21-4D19458FD807}"/>
          </ac:spMkLst>
        </pc:spChg>
        <pc:spChg chg="add mod">
          <ac:chgData name="120069 (Samuel Groves)" userId="S::120069@nptcgroup.ac.uk::13e0df07-ce52-4ab1-8d4b-3a4e1ea0289e" providerId="AD" clId="Web-{DC276C53-8313-A8AC-550E-679F52BDCD71}" dt="2021-12-28T15:30:03.854" v="1547" actId="1076"/>
          <ac:spMkLst>
            <pc:docMk/>
            <pc:sldMk cId="3871899566" sldId="297"/>
            <ac:spMk id="15" creationId="{F2D98DBA-D1B3-4282-84E6-8B0B9B11CD32}"/>
          </ac:spMkLst>
        </pc:spChg>
        <pc:spChg chg="add mod">
          <ac:chgData name="120069 (Samuel Groves)" userId="S::120069@nptcgroup.ac.uk::13e0df07-ce52-4ab1-8d4b-3a4e1ea0289e" providerId="AD" clId="Web-{DC276C53-8313-A8AC-550E-679F52BDCD71}" dt="2021-12-28T15:44:42.371" v="1613" actId="1076"/>
          <ac:spMkLst>
            <pc:docMk/>
            <pc:sldMk cId="3871899566" sldId="297"/>
            <ac:spMk id="17" creationId="{111483F5-B247-4964-A1E3-E7E4F40DF353}"/>
          </ac:spMkLst>
        </pc:spChg>
        <pc:picChg chg="del">
          <ac:chgData name="120069 (Samuel Groves)" userId="S::120069@nptcgroup.ac.uk::13e0df07-ce52-4ab1-8d4b-3a4e1ea0289e" providerId="AD" clId="Web-{DC276C53-8313-A8AC-550E-679F52BDCD71}" dt="2021-12-28T14:43:33.223" v="938"/>
          <ac:picMkLst>
            <pc:docMk/>
            <pc:sldMk cId="3871899566" sldId="297"/>
            <ac:picMk id="4" creationId="{E9C9DA77-77C6-47F6-A69C-032E2019FB1B}"/>
          </ac:picMkLst>
        </pc:picChg>
        <pc:picChg chg="add mod">
          <ac:chgData name="120069 (Samuel Groves)" userId="S::120069@nptcgroup.ac.uk::13e0df07-ce52-4ab1-8d4b-3a4e1ea0289e" providerId="AD" clId="Web-{DC276C53-8313-A8AC-550E-679F52BDCD71}" dt="2021-12-28T15:29:53.588" v="1544" actId="1076"/>
          <ac:picMkLst>
            <pc:docMk/>
            <pc:sldMk cId="3871899566" sldId="297"/>
            <ac:picMk id="6" creationId="{9624EB58-12D1-43EF-AF27-B7273A820D04}"/>
          </ac:picMkLst>
        </pc:picChg>
        <pc:picChg chg="add mod">
          <ac:chgData name="120069 (Samuel Groves)" userId="S::120069@nptcgroup.ac.uk::13e0df07-ce52-4ab1-8d4b-3a4e1ea0289e" providerId="AD" clId="Web-{DC276C53-8313-A8AC-550E-679F52BDCD71}" dt="2021-12-28T14:53:13.318" v="999" actId="1076"/>
          <ac:picMkLst>
            <pc:docMk/>
            <pc:sldMk cId="3871899566" sldId="297"/>
            <ac:picMk id="7" creationId="{E37479B6-CBE9-4E10-AC73-64839F8E080D}"/>
          </ac:picMkLst>
        </pc:picChg>
        <pc:picChg chg="add del mod modCrop">
          <ac:chgData name="120069 (Samuel Groves)" userId="S::120069@nptcgroup.ac.uk::13e0df07-ce52-4ab1-8d4b-3a4e1ea0289e" providerId="AD" clId="Web-{DC276C53-8313-A8AC-550E-679F52BDCD71}" dt="2021-12-28T14:53:30.803" v="1003"/>
          <ac:picMkLst>
            <pc:docMk/>
            <pc:sldMk cId="3871899566" sldId="297"/>
            <ac:picMk id="8" creationId="{0B14E957-4BC3-4A1A-9B09-575B8B97FE42}"/>
          </ac:picMkLst>
        </pc:picChg>
        <pc:picChg chg="del">
          <ac:chgData name="120069 (Samuel Groves)" userId="S::120069@nptcgroup.ac.uk::13e0df07-ce52-4ab1-8d4b-3a4e1ea0289e" providerId="AD" clId="Web-{DC276C53-8313-A8AC-550E-679F52BDCD71}" dt="2021-12-28T14:43:32.364" v="937"/>
          <ac:picMkLst>
            <pc:docMk/>
            <pc:sldMk cId="3871899566" sldId="297"/>
            <ac:picMk id="9" creationId="{F3ED8A7F-4520-4A82-8C1C-094E7F6F35AE}"/>
          </ac:picMkLst>
        </pc:picChg>
        <pc:picChg chg="add mod">
          <ac:chgData name="120069 (Samuel Groves)" userId="S::120069@nptcgroup.ac.uk::13e0df07-ce52-4ab1-8d4b-3a4e1ea0289e" providerId="AD" clId="Web-{DC276C53-8313-A8AC-550E-679F52BDCD71}" dt="2021-12-28T15:29:51.948" v="1543" actId="1076"/>
          <ac:picMkLst>
            <pc:docMk/>
            <pc:sldMk cId="3871899566" sldId="297"/>
            <ac:picMk id="13" creationId="{87463E96-2683-492F-9AB8-DA4E0613A70E}"/>
          </ac:picMkLst>
        </pc:picChg>
      </pc:sldChg>
    </pc:docChg>
  </pc:docChgLst>
  <pc:docChgLst>
    <pc:chgData name="261481 (Aaron Mills)" userId="S::261481@nptcgroup.ac.uk::59015a56-a84a-4446-bc07-9e3fd9ae1bb2" providerId="AD" clId="Web-{D0F1EF01-5072-79BF-9A93-3E7C7FA6B198}"/>
    <pc:docChg chg="modSld">
      <pc:chgData name="261481 (Aaron Mills)" userId="S::261481@nptcgroup.ac.uk::59015a56-a84a-4446-bc07-9e3fd9ae1bb2" providerId="AD" clId="Web-{D0F1EF01-5072-79BF-9A93-3E7C7FA6B198}" dt="2022-01-17T22:41:22.797" v="877"/>
      <pc:docMkLst>
        <pc:docMk/>
      </pc:docMkLst>
      <pc:sldChg chg="modNotes">
        <pc:chgData name="261481 (Aaron Mills)" userId="S::261481@nptcgroup.ac.uk::59015a56-a84a-4446-bc07-9e3fd9ae1bb2" providerId="AD" clId="Web-{D0F1EF01-5072-79BF-9A93-3E7C7FA6B198}" dt="2022-01-17T22:41:22.797" v="877"/>
        <pc:sldMkLst>
          <pc:docMk/>
          <pc:sldMk cId="969234372" sldId="259"/>
        </pc:sldMkLst>
      </pc:sldChg>
      <pc:sldChg chg="modSp modNotes">
        <pc:chgData name="261481 (Aaron Mills)" userId="S::261481@nptcgroup.ac.uk::59015a56-a84a-4446-bc07-9e3fd9ae1bb2" providerId="AD" clId="Web-{D0F1EF01-5072-79BF-9A93-3E7C7FA6B198}" dt="2022-01-17T22:38:35.231" v="778"/>
        <pc:sldMkLst>
          <pc:docMk/>
          <pc:sldMk cId="3299060747" sldId="262"/>
        </pc:sldMkLst>
        <pc:spChg chg="mod">
          <ac:chgData name="261481 (Aaron Mills)" userId="S::261481@nptcgroup.ac.uk::59015a56-a84a-4446-bc07-9e3fd9ae1bb2" providerId="AD" clId="Web-{D0F1EF01-5072-79BF-9A93-3E7C7FA6B198}" dt="2022-01-17T22:38:00.246" v="747" actId="20577"/>
          <ac:spMkLst>
            <pc:docMk/>
            <pc:sldMk cId="3299060747" sldId="262"/>
            <ac:spMk id="3" creationId="{79D6EFA9-6E0E-476C-A85E-20304331FA7B}"/>
          </ac:spMkLst>
        </pc:spChg>
      </pc:sldChg>
      <pc:sldChg chg="modSp modNotes">
        <pc:chgData name="261481 (Aaron Mills)" userId="S::261481@nptcgroup.ac.uk::59015a56-a84a-4446-bc07-9e3fd9ae1bb2" providerId="AD" clId="Web-{D0F1EF01-5072-79BF-9A93-3E7C7FA6B198}" dt="2022-01-17T21:36:50.113" v="615"/>
        <pc:sldMkLst>
          <pc:docMk/>
          <pc:sldMk cId="1556550870" sldId="263"/>
        </pc:sldMkLst>
        <pc:spChg chg="mod">
          <ac:chgData name="261481 (Aaron Mills)" userId="S::261481@nptcgroup.ac.uk::59015a56-a84a-4446-bc07-9e3fd9ae1bb2" providerId="AD" clId="Web-{D0F1EF01-5072-79BF-9A93-3E7C7FA6B198}" dt="2022-01-17T21:34:39.532" v="494" actId="20577"/>
          <ac:spMkLst>
            <pc:docMk/>
            <pc:sldMk cId="1556550870" sldId="263"/>
            <ac:spMk id="3" creationId="{8D9662A4-81A5-4BF2-8976-5ED12AC277DE}"/>
          </ac:spMkLst>
        </pc:spChg>
      </pc:sldChg>
      <pc:sldChg chg="modSp">
        <pc:chgData name="261481 (Aaron Mills)" userId="S::261481@nptcgroup.ac.uk::59015a56-a84a-4446-bc07-9e3fd9ae1bb2" providerId="AD" clId="Web-{D0F1EF01-5072-79BF-9A93-3E7C7FA6B198}" dt="2022-01-17T21:46:14.891" v="670" actId="20577"/>
        <pc:sldMkLst>
          <pc:docMk/>
          <pc:sldMk cId="760445537" sldId="265"/>
        </pc:sldMkLst>
        <pc:spChg chg="mod">
          <ac:chgData name="261481 (Aaron Mills)" userId="S::261481@nptcgroup.ac.uk::59015a56-a84a-4446-bc07-9e3fd9ae1bb2" providerId="AD" clId="Web-{D0F1EF01-5072-79BF-9A93-3E7C7FA6B198}" dt="2022-01-17T21:46:14.891" v="670" actId="20577"/>
          <ac:spMkLst>
            <pc:docMk/>
            <pc:sldMk cId="760445537" sldId="265"/>
            <ac:spMk id="3" creationId="{5ED91CF4-8368-4E1D-A76A-F5F82DE69EE9}"/>
          </ac:spMkLst>
        </pc:spChg>
      </pc:sldChg>
      <pc:sldChg chg="modSp">
        <pc:chgData name="261481 (Aaron Mills)" userId="S::261481@nptcgroup.ac.uk::59015a56-a84a-4446-bc07-9e3fd9ae1bb2" providerId="AD" clId="Web-{D0F1EF01-5072-79BF-9A93-3E7C7FA6B198}" dt="2022-01-17T19:02:08.675" v="2" actId="1076"/>
        <pc:sldMkLst>
          <pc:docMk/>
          <pc:sldMk cId="4142285526" sldId="268"/>
        </pc:sldMkLst>
        <pc:spChg chg="mod">
          <ac:chgData name="261481 (Aaron Mills)" userId="S::261481@nptcgroup.ac.uk::59015a56-a84a-4446-bc07-9e3fd9ae1bb2" providerId="AD" clId="Web-{D0F1EF01-5072-79BF-9A93-3E7C7FA6B198}" dt="2022-01-17T19:02:08.675" v="2" actId="1076"/>
          <ac:spMkLst>
            <pc:docMk/>
            <pc:sldMk cId="4142285526" sldId="268"/>
            <ac:spMk id="2" creationId="{0A9DA560-C2AA-4D2E-8AF7-B1F172BA1FC7}"/>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3EAC58-2387-4C17-8D25-614294844C6C}"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8D60CCB0-C763-49E0-AA97-94222ED672E8}">
      <dgm:prSet/>
      <dgm:spPr/>
      <dgm:t>
        <a:bodyPr/>
        <a:lstStyle/>
        <a:p>
          <a:pPr rtl="0">
            <a:lnSpc>
              <a:spcPct val="100000"/>
            </a:lnSpc>
          </a:pPr>
          <a:r>
            <a:rPr lang="en-US" b="1"/>
            <a:t>Philosophy</a:t>
          </a:r>
          <a:r>
            <a:rPr lang="en-US" b="1">
              <a:latin typeface="Walbaum Display Light"/>
            </a:rPr>
            <a:t>: </a:t>
          </a:r>
          <a:br>
            <a:rPr lang="en-US" b="1">
              <a:latin typeface="Walbaum Display Light"/>
            </a:rPr>
          </a:br>
          <a:r>
            <a:rPr lang="en-US"/>
            <a:t> Realism</a:t>
          </a:r>
          <a:endParaRPr lang="en-US" b="1">
            <a:latin typeface="Walbaum Display Light"/>
          </a:endParaRPr>
        </a:p>
      </dgm:t>
    </dgm:pt>
    <dgm:pt modelId="{8F8BD4E6-2C35-4201-9F59-17C3C99FA767}" type="parTrans" cxnId="{16B642C3-61EB-4F82-B80D-4E997AA27B05}">
      <dgm:prSet/>
      <dgm:spPr/>
      <dgm:t>
        <a:bodyPr/>
        <a:lstStyle/>
        <a:p>
          <a:endParaRPr lang="en-US"/>
        </a:p>
      </dgm:t>
    </dgm:pt>
    <dgm:pt modelId="{FE8305C9-D914-46FF-93A1-293E85E2A2A1}" type="sibTrans" cxnId="{16B642C3-61EB-4F82-B80D-4E997AA27B05}">
      <dgm:prSet/>
      <dgm:spPr/>
      <dgm:t>
        <a:bodyPr/>
        <a:lstStyle/>
        <a:p>
          <a:endParaRPr lang="en-US"/>
        </a:p>
      </dgm:t>
    </dgm:pt>
    <dgm:pt modelId="{DD3B098F-56F5-423A-B312-8ECF2352909C}">
      <dgm:prSet/>
      <dgm:spPr/>
      <dgm:t>
        <a:bodyPr/>
        <a:lstStyle/>
        <a:p>
          <a:pPr rtl="0">
            <a:lnSpc>
              <a:spcPct val="100000"/>
            </a:lnSpc>
          </a:pPr>
          <a:r>
            <a:rPr lang="en-US" b="1"/>
            <a:t>Approach</a:t>
          </a:r>
          <a:r>
            <a:rPr lang="en-US" b="1">
              <a:latin typeface="Walbaum Display Light"/>
            </a:rPr>
            <a:t>: </a:t>
          </a:r>
          <a:br>
            <a:rPr lang="en-US" b="1">
              <a:latin typeface="Walbaum Display Light"/>
            </a:rPr>
          </a:br>
          <a:r>
            <a:rPr lang="en-US"/>
            <a:t> Deductive</a:t>
          </a:r>
        </a:p>
      </dgm:t>
    </dgm:pt>
    <dgm:pt modelId="{F1087F91-1C5B-4CD1-B0A0-B5A5FB262A11}" type="parTrans" cxnId="{34C24165-A166-4CF1-98EE-75C5667B1F3D}">
      <dgm:prSet/>
      <dgm:spPr/>
      <dgm:t>
        <a:bodyPr/>
        <a:lstStyle/>
        <a:p>
          <a:endParaRPr lang="en-US"/>
        </a:p>
      </dgm:t>
    </dgm:pt>
    <dgm:pt modelId="{1C675F86-1874-4068-A20C-A77876A77DBE}" type="sibTrans" cxnId="{34C24165-A166-4CF1-98EE-75C5667B1F3D}">
      <dgm:prSet/>
      <dgm:spPr/>
      <dgm:t>
        <a:bodyPr/>
        <a:lstStyle/>
        <a:p>
          <a:endParaRPr lang="en-US"/>
        </a:p>
      </dgm:t>
    </dgm:pt>
    <dgm:pt modelId="{BFCC10D4-95F5-489F-B0C9-50AD92740E89}">
      <dgm:prSet/>
      <dgm:spPr/>
      <dgm:t>
        <a:bodyPr/>
        <a:lstStyle/>
        <a:p>
          <a:pPr rtl="0">
            <a:lnSpc>
              <a:spcPct val="100000"/>
            </a:lnSpc>
          </a:pPr>
          <a:r>
            <a:rPr lang="en-US" b="1"/>
            <a:t>Strategy</a:t>
          </a:r>
          <a:r>
            <a:rPr lang="en-US" b="1">
              <a:latin typeface="Walbaum Display Light"/>
            </a:rPr>
            <a:t>: </a:t>
          </a:r>
          <a:br>
            <a:rPr lang="en-US" b="1">
              <a:latin typeface="Walbaum Display Light"/>
            </a:rPr>
          </a:br>
          <a:r>
            <a:rPr lang="en-US"/>
            <a:t>Action research </a:t>
          </a:r>
        </a:p>
      </dgm:t>
    </dgm:pt>
    <dgm:pt modelId="{08539767-DBB3-42BB-8B1E-F051CF32DD66}" type="parTrans" cxnId="{90D3E2AB-2E28-4EA3-8907-8543A15B1E56}">
      <dgm:prSet/>
      <dgm:spPr/>
      <dgm:t>
        <a:bodyPr/>
        <a:lstStyle/>
        <a:p>
          <a:endParaRPr lang="en-US"/>
        </a:p>
      </dgm:t>
    </dgm:pt>
    <dgm:pt modelId="{BE08AFD5-4F82-4F84-BEAE-CB5C0DA79889}" type="sibTrans" cxnId="{90D3E2AB-2E28-4EA3-8907-8543A15B1E56}">
      <dgm:prSet/>
      <dgm:spPr/>
      <dgm:t>
        <a:bodyPr/>
        <a:lstStyle/>
        <a:p>
          <a:endParaRPr lang="en-US"/>
        </a:p>
      </dgm:t>
    </dgm:pt>
    <dgm:pt modelId="{AF9811DC-B1BA-4ABD-8B66-CEF7EFB24EE6}">
      <dgm:prSet/>
      <dgm:spPr/>
      <dgm:t>
        <a:bodyPr/>
        <a:lstStyle/>
        <a:p>
          <a:pPr rtl="0">
            <a:lnSpc>
              <a:spcPct val="100000"/>
            </a:lnSpc>
          </a:pPr>
          <a:r>
            <a:rPr lang="en-US" b="1"/>
            <a:t>Time Horizon</a:t>
          </a:r>
          <a:r>
            <a:rPr lang="en-US" b="1">
              <a:latin typeface="Walbaum Display Light"/>
            </a:rPr>
            <a:t>: </a:t>
          </a:r>
          <a:br>
            <a:rPr lang="en-US" b="1">
              <a:latin typeface="Walbaum Display Light"/>
            </a:rPr>
          </a:br>
          <a:r>
            <a:rPr lang="en-US"/>
            <a:t> Cross sectional </a:t>
          </a:r>
        </a:p>
      </dgm:t>
    </dgm:pt>
    <dgm:pt modelId="{A82B476F-4907-4806-A5DD-672D5D8533A1}" type="parTrans" cxnId="{97307F84-907F-41AA-AE28-CF0F30BC4579}">
      <dgm:prSet/>
      <dgm:spPr/>
      <dgm:t>
        <a:bodyPr/>
        <a:lstStyle/>
        <a:p>
          <a:endParaRPr lang="en-US"/>
        </a:p>
      </dgm:t>
    </dgm:pt>
    <dgm:pt modelId="{B18DD454-97E6-4564-8E68-F6AE2EE1F523}" type="sibTrans" cxnId="{97307F84-907F-41AA-AE28-CF0F30BC4579}">
      <dgm:prSet/>
      <dgm:spPr/>
      <dgm:t>
        <a:bodyPr/>
        <a:lstStyle/>
        <a:p>
          <a:endParaRPr lang="en-US"/>
        </a:p>
      </dgm:t>
    </dgm:pt>
    <dgm:pt modelId="{D4063EF5-4FBA-493A-8D4E-349A55F09916}">
      <dgm:prSet/>
      <dgm:spPr/>
      <dgm:t>
        <a:bodyPr/>
        <a:lstStyle/>
        <a:p>
          <a:pPr rtl="0">
            <a:lnSpc>
              <a:spcPct val="100000"/>
            </a:lnSpc>
          </a:pPr>
          <a:r>
            <a:rPr lang="en-US" b="1"/>
            <a:t>Data Collection Method</a:t>
          </a:r>
          <a:r>
            <a:rPr lang="en-US" b="1">
              <a:latin typeface="Walbaum Display Light"/>
            </a:rPr>
            <a:t>: </a:t>
          </a:r>
          <a:br>
            <a:rPr lang="en-US" b="1">
              <a:latin typeface="Walbaum Display Light"/>
            </a:rPr>
          </a:br>
          <a:r>
            <a:rPr lang="en-US"/>
            <a:t> Questionnaire </a:t>
          </a:r>
        </a:p>
      </dgm:t>
    </dgm:pt>
    <dgm:pt modelId="{CC570BD0-B69D-4983-8B61-5B6C099BAD7B}" type="parTrans" cxnId="{A6299318-1C38-4E5B-9DAD-592F315ABA69}">
      <dgm:prSet/>
      <dgm:spPr/>
      <dgm:t>
        <a:bodyPr/>
        <a:lstStyle/>
        <a:p>
          <a:endParaRPr lang="en-US"/>
        </a:p>
      </dgm:t>
    </dgm:pt>
    <dgm:pt modelId="{431850AE-7DC3-415A-A780-CA48493CDD14}" type="sibTrans" cxnId="{A6299318-1C38-4E5B-9DAD-592F315ABA69}">
      <dgm:prSet/>
      <dgm:spPr/>
      <dgm:t>
        <a:bodyPr/>
        <a:lstStyle/>
        <a:p>
          <a:endParaRPr lang="en-US"/>
        </a:p>
      </dgm:t>
    </dgm:pt>
    <dgm:pt modelId="{271DFA86-5EE4-45F8-B19B-7CDC5044C710}" type="pres">
      <dgm:prSet presAssocID="{273EAC58-2387-4C17-8D25-614294844C6C}" presName="root" presStyleCnt="0">
        <dgm:presLayoutVars>
          <dgm:dir/>
          <dgm:resizeHandles val="exact"/>
        </dgm:presLayoutVars>
      </dgm:prSet>
      <dgm:spPr/>
    </dgm:pt>
    <dgm:pt modelId="{DB066A2B-AFC3-43DB-9670-A38135568C09}" type="pres">
      <dgm:prSet presAssocID="{8D60CCB0-C763-49E0-AA97-94222ED672E8}" presName="compNode" presStyleCnt="0"/>
      <dgm:spPr/>
    </dgm:pt>
    <dgm:pt modelId="{C9F13C4D-E4D8-4B38-B9F7-D02879D4D8C2}" type="pres">
      <dgm:prSet presAssocID="{8D60CCB0-C763-49E0-AA97-94222ED672E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Earth Globe Americas"/>
        </a:ext>
      </dgm:extLst>
    </dgm:pt>
    <dgm:pt modelId="{767D5802-7F6A-4E0E-8663-02F354715615}" type="pres">
      <dgm:prSet presAssocID="{8D60CCB0-C763-49E0-AA97-94222ED672E8}" presName="spaceRect" presStyleCnt="0"/>
      <dgm:spPr/>
    </dgm:pt>
    <dgm:pt modelId="{26E04FE9-B139-46F7-BF0F-2F60FBDD55B6}" type="pres">
      <dgm:prSet presAssocID="{8D60CCB0-C763-49E0-AA97-94222ED672E8}" presName="textRect" presStyleLbl="revTx" presStyleIdx="0" presStyleCnt="5">
        <dgm:presLayoutVars>
          <dgm:chMax val="1"/>
          <dgm:chPref val="1"/>
        </dgm:presLayoutVars>
      </dgm:prSet>
      <dgm:spPr/>
    </dgm:pt>
    <dgm:pt modelId="{50BEBD0C-AAE8-4B57-8CDF-14C9B7154BF3}" type="pres">
      <dgm:prSet presAssocID="{FE8305C9-D914-46FF-93A1-293E85E2A2A1}" presName="sibTrans" presStyleCnt="0"/>
      <dgm:spPr/>
    </dgm:pt>
    <dgm:pt modelId="{C645B5F2-09A7-49BD-92EE-AD7C1A4D7630}" type="pres">
      <dgm:prSet presAssocID="{DD3B098F-56F5-423A-B312-8ECF2352909C}" presName="compNode" presStyleCnt="0"/>
      <dgm:spPr/>
    </dgm:pt>
    <dgm:pt modelId="{791A38C1-409F-449C-B6DA-EABE5EE81260}" type="pres">
      <dgm:prSet presAssocID="{DD3B098F-56F5-423A-B312-8ECF2352909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FEA06301-C13C-4167-B35D-00AA7CEDBEC8}" type="pres">
      <dgm:prSet presAssocID="{DD3B098F-56F5-423A-B312-8ECF2352909C}" presName="spaceRect" presStyleCnt="0"/>
      <dgm:spPr/>
    </dgm:pt>
    <dgm:pt modelId="{655F0393-0C43-40F9-A932-2898FF3449F5}" type="pres">
      <dgm:prSet presAssocID="{DD3B098F-56F5-423A-B312-8ECF2352909C}" presName="textRect" presStyleLbl="revTx" presStyleIdx="1" presStyleCnt="5">
        <dgm:presLayoutVars>
          <dgm:chMax val="1"/>
          <dgm:chPref val="1"/>
        </dgm:presLayoutVars>
      </dgm:prSet>
      <dgm:spPr/>
    </dgm:pt>
    <dgm:pt modelId="{2251ABA2-1BDC-4783-A1D3-1ED77FB4DFFA}" type="pres">
      <dgm:prSet presAssocID="{1C675F86-1874-4068-A20C-A77876A77DBE}" presName="sibTrans" presStyleCnt="0"/>
      <dgm:spPr/>
    </dgm:pt>
    <dgm:pt modelId="{DBBD3FD6-B14F-4A78-815A-F5D7AE733BA8}" type="pres">
      <dgm:prSet presAssocID="{BFCC10D4-95F5-489F-B0C9-50AD92740E89}" presName="compNode" presStyleCnt="0"/>
      <dgm:spPr/>
    </dgm:pt>
    <dgm:pt modelId="{E97E186E-51A4-4D27-90AE-2B1D9A5257FD}" type="pres">
      <dgm:prSet presAssocID="{BFCC10D4-95F5-489F-B0C9-50AD92740E8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pper board"/>
        </a:ext>
      </dgm:extLst>
    </dgm:pt>
    <dgm:pt modelId="{2803FB51-91FC-469F-ADB8-B7F44779B2F8}" type="pres">
      <dgm:prSet presAssocID="{BFCC10D4-95F5-489F-B0C9-50AD92740E89}" presName="spaceRect" presStyleCnt="0"/>
      <dgm:spPr/>
    </dgm:pt>
    <dgm:pt modelId="{E25660C8-26F0-4222-9D26-F144CFF59BDA}" type="pres">
      <dgm:prSet presAssocID="{BFCC10D4-95F5-489F-B0C9-50AD92740E89}" presName="textRect" presStyleLbl="revTx" presStyleIdx="2" presStyleCnt="5">
        <dgm:presLayoutVars>
          <dgm:chMax val="1"/>
          <dgm:chPref val="1"/>
        </dgm:presLayoutVars>
      </dgm:prSet>
      <dgm:spPr/>
    </dgm:pt>
    <dgm:pt modelId="{E4D16DE2-1A47-457E-B2B8-8D339CE80F1E}" type="pres">
      <dgm:prSet presAssocID="{BE08AFD5-4F82-4F84-BEAE-CB5C0DA79889}" presName="sibTrans" presStyleCnt="0"/>
      <dgm:spPr/>
    </dgm:pt>
    <dgm:pt modelId="{477EAE95-6B7F-4FA1-8222-3A872EF06A64}" type="pres">
      <dgm:prSet presAssocID="{AF9811DC-B1BA-4ABD-8B66-CEF7EFB24EE6}" presName="compNode" presStyleCnt="0"/>
      <dgm:spPr/>
    </dgm:pt>
    <dgm:pt modelId="{5C65EA79-F25B-47C8-A4EA-622DD44E8179}" type="pres">
      <dgm:prSet presAssocID="{AF9811DC-B1BA-4ABD-8B66-CEF7EFB24EE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topwatch"/>
        </a:ext>
      </dgm:extLst>
    </dgm:pt>
    <dgm:pt modelId="{56A70EB6-D0A3-4BD8-AB61-150C241D1084}" type="pres">
      <dgm:prSet presAssocID="{AF9811DC-B1BA-4ABD-8B66-CEF7EFB24EE6}" presName="spaceRect" presStyleCnt="0"/>
      <dgm:spPr/>
    </dgm:pt>
    <dgm:pt modelId="{710A8EE0-1C0F-4B4B-8D92-F56E95B2EC5F}" type="pres">
      <dgm:prSet presAssocID="{AF9811DC-B1BA-4ABD-8B66-CEF7EFB24EE6}" presName="textRect" presStyleLbl="revTx" presStyleIdx="3" presStyleCnt="5">
        <dgm:presLayoutVars>
          <dgm:chMax val="1"/>
          <dgm:chPref val="1"/>
        </dgm:presLayoutVars>
      </dgm:prSet>
      <dgm:spPr/>
    </dgm:pt>
    <dgm:pt modelId="{301CF173-8537-458A-9A5E-B2CB051C1576}" type="pres">
      <dgm:prSet presAssocID="{B18DD454-97E6-4564-8E68-F6AE2EE1F523}" presName="sibTrans" presStyleCnt="0"/>
      <dgm:spPr/>
    </dgm:pt>
    <dgm:pt modelId="{F7D6089D-9FE9-4420-A4B2-E575CA46682E}" type="pres">
      <dgm:prSet presAssocID="{D4063EF5-4FBA-493A-8D4E-349A55F09916}" presName="compNode" presStyleCnt="0"/>
      <dgm:spPr/>
    </dgm:pt>
    <dgm:pt modelId="{06FBDBE1-FC0C-4C33-A14F-7F29BE8B5449}" type="pres">
      <dgm:prSet presAssocID="{D4063EF5-4FBA-493A-8D4E-349A55F0991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heck List"/>
        </a:ext>
      </dgm:extLst>
    </dgm:pt>
    <dgm:pt modelId="{B1274585-4E10-4321-B58B-C616165DB8FD}" type="pres">
      <dgm:prSet presAssocID="{D4063EF5-4FBA-493A-8D4E-349A55F09916}" presName="spaceRect" presStyleCnt="0"/>
      <dgm:spPr/>
    </dgm:pt>
    <dgm:pt modelId="{3EE488E3-EE20-42DD-BB3A-DCDF321EC131}" type="pres">
      <dgm:prSet presAssocID="{D4063EF5-4FBA-493A-8D4E-349A55F09916}" presName="textRect" presStyleLbl="revTx" presStyleIdx="4" presStyleCnt="5">
        <dgm:presLayoutVars>
          <dgm:chMax val="1"/>
          <dgm:chPref val="1"/>
        </dgm:presLayoutVars>
      </dgm:prSet>
      <dgm:spPr/>
    </dgm:pt>
  </dgm:ptLst>
  <dgm:cxnLst>
    <dgm:cxn modelId="{8F909105-0DE1-4BBB-B7CD-BC278FEDA2B4}" type="presOf" srcId="{273EAC58-2387-4C17-8D25-614294844C6C}" destId="{271DFA86-5EE4-45F8-B19B-7CDC5044C710}" srcOrd="0" destOrd="0" presId="urn:microsoft.com/office/officeart/2018/2/layout/IconLabelList"/>
    <dgm:cxn modelId="{A6299318-1C38-4E5B-9DAD-592F315ABA69}" srcId="{273EAC58-2387-4C17-8D25-614294844C6C}" destId="{D4063EF5-4FBA-493A-8D4E-349A55F09916}" srcOrd="4" destOrd="0" parTransId="{CC570BD0-B69D-4983-8B61-5B6C099BAD7B}" sibTransId="{431850AE-7DC3-415A-A780-CA48493CDD14}"/>
    <dgm:cxn modelId="{EBA4923D-A200-405D-AD46-C01B78561EDA}" type="presOf" srcId="{8D60CCB0-C763-49E0-AA97-94222ED672E8}" destId="{26E04FE9-B139-46F7-BF0F-2F60FBDD55B6}" srcOrd="0" destOrd="0" presId="urn:microsoft.com/office/officeart/2018/2/layout/IconLabelList"/>
    <dgm:cxn modelId="{34C24165-A166-4CF1-98EE-75C5667B1F3D}" srcId="{273EAC58-2387-4C17-8D25-614294844C6C}" destId="{DD3B098F-56F5-423A-B312-8ECF2352909C}" srcOrd="1" destOrd="0" parTransId="{F1087F91-1C5B-4CD1-B0A0-B5A5FB262A11}" sibTransId="{1C675F86-1874-4068-A20C-A77876A77DBE}"/>
    <dgm:cxn modelId="{DC47E581-3FBF-428B-95D1-8762E2DBDF4F}" type="presOf" srcId="{AF9811DC-B1BA-4ABD-8B66-CEF7EFB24EE6}" destId="{710A8EE0-1C0F-4B4B-8D92-F56E95B2EC5F}" srcOrd="0" destOrd="0" presId="urn:microsoft.com/office/officeart/2018/2/layout/IconLabelList"/>
    <dgm:cxn modelId="{97307F84-907F-41AA-AE28-CF0F30BC4579}" srcId="{273EAC58-2387-4C17-8D25-614294844C6C}" destId="{AF9811DC-B1BA-4ABD-8B66-CEF7EFB24EE6}" srcOrd="3" destOrd="0" parTransId="{A82B476F-4907-4806-A5DD-672D5D8533A1}" sibTransId="{B18DD454-97E6-4564-8E68-F6AE2EE1F523}"/>
    <dgm:cxn modelId="{C8E48893-0950-4583-AEDD-0EBD9C3A1018}" type="presOf" srcId="{DD3B098F-56F5-423A-B312-8ECF2352909C}" destId="{655F0393-0C43-40F9-A932-2898FF3449F5}" srcOrd="0" destOrd="0" presId="urn:microsoft.com/office/officeart/2018/2/layout/IconLabelList"/>
    <dgm:cxn modelId="{90D3E2AB-2E28-4EA3-8907-8543A15B1E56}" srcId="{273EAC58-2387-4C17-8D25-614294844C6C}" destId="{BFCC10D4-95F5-489F-B0C9-50AD92740E89}" srcOrd="2" destOrd="0" parTransId="{08539767-DBB3-42BB-8B1E-F051CF32DD66}" sibTransId="{BE08AFD5-4F82-4F84-BEAE-CB5C0DA79889}"/>
    <dgm:cxn modelId="{16B642C3-61EB-4F82-B80D-4E997AA27B05}" srcId="{273EAC58-2387-4C17-8D25-614294844C6C}" destId="{8D60CCB0-C763-49E0-AA97-94222ED672E8}" srcOrd="0" destOrd="0" parTransId="{8F8BD4E6-2C35-4201-9F59-17C3C99FA767}" sibTransId="{FE8305C9-D914-46FF-93A1-293E85E2A2A1}"/>
    <dgm:cxn modelId="{17B5C3C9-27F8-439A-8580-A1BF47B831A0}" type="presOf" srcId="{D4063EF5-4FBA-493A-8D4E-349A55F09916}" destId="{3EE488E3-EE20-42DD-BB3A-DCDF321EC131}" srcOrd="0" destOrd="0" presId="urn:microsoft.com/office/officeart/2018/2/layout/IconLabelList"/>
    <dgm:cxn modelId="{8DA2BFF8-0B06-4951-974A-D10743E2ECF6}" type="presOf" srcId="{BFCC10D4-95F5-489F-B0C9-50AD92740E89}" destId="{E25660C8-26F0-4222-9D26-F144CFF59BDA}" srcOrd="0" destOrd="0" presId="urn:microsoft.com/office/officeart/2018/2/layout/IconLabelList"/>
    <dgm:cxn modelId="{36C17B84-CDE9-4BBF-BFF8-866A4EDF82CC}" type="presParOf" srcId="{271DFA86-5EE4-45F8-B19B-7CDC5044C710}" destId="{DB066A2B-AFC3-43DB-9670-A38135568C09}" srcOrd="0" destOrd="0" presId="urn:microsoft.com/office/officeart/2018/2/layout/IconLabelList"/>
    <dgm:cxn modelId="{E074AA55-FEA0-46C5-A724-6980DB92635F}" type="presParOf" srcId="{DB066A2B-AFC3-43DB-9670-A38135568C09}" destId="{C9F13C4D-E4D8-4B38-B9F7-D02879D4D8C2}" srcOrd="0" destOrd="0" presId="urn:microsoft.com/office/officeart/2018/2/layout/IconLabelList"/>
    <dgm:cxn modelId="{EB217C11-DC28-4C12-9B56-494A141A7A87}" type="presParOf" srcId="{DB066A2B-AFC3-43DB-9670-A38135568C09}" destId="{767D5802-7F6A-4E0E-8663-02F354715615}" srcOrd="1" destOrd="0" presId="urn:microsoft.com/office/officeart/2018/2/layout/IconLabelList"/>
    <dgm:cxn modelId="{DC04B7F5-F6F8-4876-93A0-7395AD85B6E2}" type="presParOf" srcId="{DB066A2B-AFC3-43DB-9670-A38135568C09}" destId="{26E04FE9-B139-46F7-BF0F-2F60FBDD55B6}" srcOrd="2" destOrd="0" presId="urn:microsoft.com/office/officeart/2018/2/layout/IconLabelList"/>
    <dgm:cxn modelId="{B715B8DC-AD4A-4871-893F-5AA94BB8C722}" type="presParOf" srcId="{271DFA86-5EE4-45F8-B19B-7CDC5044C710}" destId="{50BEBD0C-AAE8-4B57-8CDF-14C9B7154BF3}" srcOrd="1" destOrd="0" presId="urn:microsoft.com/office/officeart/2018/2/layout/IconLabelList"/>
    <dgm:cxn modelId="{5BC90455-E79F-4804-97C7-85CC73A18CD7}" type="presParOf" srcId="{271DFA86-5EE4-45F8-B19B-7CDC5044C710}" destId="{C645B5F2-09A7-49BD-92EE-AD7C1A4D7630}" srcOrd="2" destOrd="0" presId="urn:microsoft.com/office/officeart/2018/2/layout/IconLabelList"/>
    <dgm:cxn modelId="{E7E3A2D9-0B4B-4AA1-84F4-83FD57B63397}" type="presParOf" srcId="{C645B5F2-09A7-49BD-92EE-AD7C1A4D7630}" destId="{791A38C1-409F-449C-B6DA-EABE5EE81260}" srcOrd="0" destOrd="0" presId="urn:microsoft.com/office/officeart/2018/2/layout/IconLabelList"/>
    <dgm:cxn modelId="{04AAEBCA-AAD8-4910-AB24-D45325668EB7}" type="presParOf" srcId="{C645B5F2-09A7-49BD-92EE-AD7C1A4D7630}" destId="{FEA06301-C13C-4167-B35D-00AA7CEDBEC8}" srcOrd="1" destOrd="0" presId="urn:microsoft.com/office/officeart/2018/2/layout/IconLabelList"/>
    <dgm:cxn modelId="{ECD3468C-AF19-40C3-91AE-84D7DF2B3CA1}" type="presParOf" srcId="{C645B5F2-09A7-49BD-92EE-AD7C1A4D7630}" destId="{655F0393-0C43-40F9-A932-2898FF3449F5}" srcOrd="2" destOrd="0" presId="urn:microsoft.com/office/officeart/2018/2/layout/IconLabelList"/>
    <dgm:cxn modelId="{209F142B-F720-4770-9551-BD541BCDC3DD}" type="presParOf" srcId="{271DFA86-5EE4-45F8-B19B-7CDC5044C710}" destId="{2251ABA2-1BDC-4783-A1D3-1ED77FB4DFFA}" srcOrd="3" destOrd="0" presId="urn:microsoft.com/office/officeart/2018/2/layout/IconLabelList"/>
    <dgm:cxn modelId="{BC3C3B73-18EA-4F4A-AF83-29F14D19877B}" type="presParOf" srcId="{271DFA86-5EE4-45F8-B19B-7CDC5044C710}" destId="{DBBD3FD6-B14F-4A78-815A-F5D7AE733BA8}" srcOrd="4" destOrd="0" presId="urn:microsoft.com/office/officeart/2018/2/layout/IconLabelList"/>
    <dgm:cxn modelId="{16673EA3-1B8E-400A-AD7F-6AE90346CAF3}" type="presParOf" srcId="{DBBD3FD6-B14F-4A78-815A-F5D7AE733BA8}" destId="{E97E186E-51A4-4D27-90AE-2B1D9A5257FD}" srcOrd="0" destOrd="0" presId="urn:microsoft.com/office/officeart/2018/2/layout/IconLabelList"/>
    <dgm:cxn modelId="{31F9A0F0-1648-4D15-B9FF-CF667636C20D}" type="presParOf" srcId="{DBBD3FD6-B14F-4A78-815A-F5D7AE733BA8}" destId="{2803FB51-91FC-469F-ADB8-B7F44779B2F8}" srcOrd="1" destOrd="0" presId="urn:microsoft.com/office/officeart/2018/2/layout/IconLabelList"/>
    <dgm:cxn modelId="{3F045578-C1E2-46DD-90F2-1D3374A28235}" type="presParOf" srcId="{DBBD3FD6-B14F-4A78-815A-F5D7AE733BA8}" destId="{E25660C8-26F0-4222-9D26-F144CFF59BDA}" srcOrd="2" destOrd="0" presId="urn:microsoft.com/office/officeart/2018/2/layout/IconLabelList"/>
    <dgm:cxn modelId="{12B2B1DE-4D58-4749-AFEA-925D72C94E6F}" type="presParOf" srcId="{271DFA86-5EE4-45F8-B19B-7CDC5044C710}" destId="{E4D16DE2-1A47-457E-B2B8-8D339CE80F1E}" srcOrd="5" destOrd="0" presId="urn:microsoft.com/office/officeart/2018/2/layout/IconLabelList"/>
    <dgm:cxn modelId="{D11C8D49-0BA8-4B19-A2F9-1F2442272222}" type="presParOf" srcId="{271DFA86-5EE4-45F8-B19B-7CDC5044C710}" destId="{477EAE95-6B7F-4FA1-8222-3A872EF06A64}" srcOrd="6" destOrd="0" presId="urn:microsoft.com/office/officeart/2018/2/layout/IconLabelList"/>
    <dgm:cxn modelId="{378CB7E2-C9AC-4FEE-8F52-AE4FDEFD6428}" type="presParOf" srcId="{477EAE95-6B7F-4FA1-8222-3A872EF06A64}" destId="{5C65EA79-F25B-47C8-A4EA-622DD44E8179}" srcOrd="0" destOrd="0" presId="urn:microsoft.com/office/officeart/2018/2/layout/IconLabelList"/>
    <dgm:cxn modelId="{26AF199E-4379-4D8B-A45F-B78D72CA6F64}" type="presParOf" srcId="{477EAE95-6B7F-4FA1-8222-3A872EF06A64}" destId="{56A70EB6-D0A3-4BD8-AB61-150C241D1084}" srcOrd="1" destOrd="0" presId="urn:microsoft.com/office/officeart/2018/2/layout/IconLabelList"/>
    <dgm:cxn modelId="{E4B5C9A6-EE2B-4962-98FF-E6092443506C}" type="presParOf" srcId="{477EAE95-6B7F-4FA1-8222-3A872EF06A64}" destId="{710A8EE0-1C0F-4B4B-8D92-F56E95B2EC5F}" srcOrd="2" destOrd="0" presId="urn:microsoft.com/office/officeart/2018/2/layout/IconLabelList"/>
    <dgm:cxn modelId="{38C6D71D-1F92-4360-9C3F-8B92BCDD2731}" type="presParOf" srcId="{271DFA86-5EE4-45F8-B19B-7CDC5044C710}" destId="{301CF173-8537-458A-9A5E-B2CB051C1576}" srcOrd="7" destOrd="0" presId="urn:microsoft.com/office/officeart/2018/2/layout/IconLabelList"/>
    <dgm:cxn modelId="{B302A6CF-90F5-4C1E-8951-F1781921F6E4}" type="presParOf" srcId="{271DFA86-5EE4-45F8-B19B-7CDC5044C710}" destId="{F7D6089D-9FE9-4420-A4B2-E575CA46682E}" srcOrd="8" destOrd="0" presId="urn:microsoft.com/office/officeart/2018/2/layout/IconLabelList"/>
    <dgm:cxn modelId="{AB958CB7-1343-4EF7-A8FF-3F21DDE2BEB6}" type="presParOf" srcId="{F7D6089D-9FE9-4420-A4B2-E575CA46682E}" destId="{06FBDBE1-FC0C-4C33-A14F-7F29BE8B5449}" srcOrd="0" destOrd="0" presId="urn:microsoft.com/office/officeart/2018/2/layout/IconLabelList"/>
    <dgm:cxn modelId="{89E2BB04-2318-4E7E-BA97-FD9DCBFBCD92}" type="presParOf" srcId="{F7D6089D-9FE9-4420-A4B2-E575CA46682E}" destId="{B1274585-4E10-4321-B58B-C616165DB8FD}" srcOrd="1" destOrd="0" presId="urn:microsoft.com/office/officeart/2018/2/layout/IconLabelList"/>
    <dgm:cxn modelId="{67CA3FCA-C459-4192-897E-41ABBB253520}" type="presParOf" srcId="{F7D6089D-9FE9-4420-A4B2-E575CA46682E}" destId="{3EE488E3-EE20-42DD-BB3A-DCDF321EC131}"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F13C4D-E4D8-4B38-B9F7-D02879D4D8C2}">
      <dsp:nvSpPr>
        <dsp:cNvPr id="0" name=""/>
        <dsp:cNvSpPr/>
      </dsp:nvSpPr>
      <dsp:spPr>
        <a:xfrm>
          <a:off x="480949" y="1143823"/>
          <a:ext cx="781523" cy="78152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E04FE9-B139-46F7-BF0F-2F60FBDD55B6}">
      <dsp:nvSpPr>
        <dsp:cNvPr id="0" name=""/>
        <dsp:cNvSpPr/>
      </dsp:nvSpPr>
      <dsp:spPr>
        <a:xfrm>
          <a:off x="3351" y="2185912"/>
          <a:ext cx="1736718" cy="694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rtl="0">
            <a:lnSpc>
              <a:spcPct val="100000"/>
            </a:lnSpc>
            <a:spcBef>
              <a:spcPct val="0"/>
            </a:spcBef>
            <a:spcAft>
              <a:spcPct val="35000"/>
            </a:spcAft>
            <a:buNone/>
          </a:pPr>
          <a:r>
            <a:rPr lang="en-US" sz="1500" b="1" kern="1200"/>
            <a:t>Philosophy</a:t>
          </a:r>
          <a:r>
            <a:rPr lang="en-US" sz="1500" b="1" kern="1200">
              <a:latin typeface="Walbaum Display Light"/>
            </a:rPr>
            <a:t>: </a:t>
          </a:r>
          <a:br>
            <a:rPr lang="en-US" sz="1500" b="1" kern="1200">
              <a:latin typeface="Walbaum Display Light"/>
            </a:rPr>
          </a:br>
          <a:r>
            <a:rPr lang="en-US" sz="1500" kern="1200"/>
            <a:t> Realism</a:t>
          </a:r>
          <a:endParaRPr lang="en-US" sz="1500" b="1" kern="1200">
            <a:latin typeface="Walbaum Display Light"/>
          </a:endParaRPr>
        </a:p>
      </dsp:txBody>
      <dsp:txXfrm>
        <a:off x="3351" y="2185912"/>
        <a:ext cx="1736718" cy="694687"/>
      </dsp:txXfrm>
    </dsp:sp>
    <dsp:sp modelId="{791A38C1-409F-449C-B6DA-EABE5EE81260}">
      <dsp:nvSpPr>
        <dsp:cNvPr id="0" name=""/>
        <dsp:cNvSpPr/>
      </dsp:nvSpPr>
      <dsp:spPr>
        <a:xfrm>
          <a:off x="2521593" y="1143823"/>
          <a:ext cx="781523" cy="78152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5F0393-0C43-40F9-A932-2898FF3449F5}">
      <dsp:nvSpPr>
        <dsp:cNvPr id="0" name=""/>
        <dsp:cNvSpPr/>
      </dsp:nvSpPr>
      <dsp:spPr>
        <a:xfrm>
          <a:off x="2043996" y="2185912"/>
          <a:ext cx="1736718" cy="694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rtl="0">
            <a:lnSpc>
              <a:spcPct val="100000"/>
            </a:lnSpc>
            <a:spcBef>
              <a:spcPct val="0"/>
            </a:spcBef>
            <a:spcAft>
              <a:spcPct val="35000"/>
            </a:spcAft>
            <a:buNone/>
          </a:pPr>
          <a:r>
            <a:rPr lang="en-US" sz="1500" b="1" kern="1200"/>
            <a:t>Approach</a:t>
          </a:r>
          <a:r>
            <a:rPr lang="en-US" sz="1500" b="1" kern="1200">
              <a:latin typeface="Walbaum Display Light"/>
            </a:rPr>
            <a:t>: </a:t>
          </a:r>
          <a:br>
            <a:rPr lang="en-US" sz="1500" b="1" kern="1200">
              <a:latin typeface="Walbaum Display Light"/>
            </a:rPr>
          </a:br>
          <a:r>
            <a:rPr lang="en-US" sz="1500" kern="1200"/>
            <a:t> Deductive</a:t>
          </a:r>
        </a:p>
      </dsp:txBody>
      <dsp:txXfrm>
        <a:off x="2043996" y="2185912"/>
        <a:ext cx="1736718" cy="694687"/>
      </dsp:txXfrm>
    </dsp:sp>
    <dsp:sp modelId="{E97E186E-51A4-4D27-90AE-2B1D9A5257FD}">
      <dsp:nvSpPr>
        <dsp:cNvPr id="0" name=""/>
        <dsp:cNvSpPr/>
      </dsp:nvSpPr>
      <dsp:spPr>
        <a:xfrm>
          <a:off x="4562238" y="1143823"/>
          <a:ext cx="781523" cy="78152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5660C8-26F0-4222-9D26-F144CFF59BDA}">
      <dsp:nvSpPr>
        <dsp:cNvPr id="0" name=""/>
        <dsp:cNvSpPr/>
      </dsp:nvSpPr>
      <dsp:spPr>
        <a:xfrm>
          <a:off x="4084640" y="2185912"/>
          <a:ext cx="1736718" cy="694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rtl="0">
            <a:lnSpc>
              <a:spcPct val="100000"/>
            </a:lnSpc>
            <a:spcBef>
              <a:spcPct val="0"/>
            </a:spcBef>
            <a:spcAft>
              <a:spcPct val="35000"/>
            </a:spcAft>
            <a:buNone/>
          </a:pPr>
          <a:r>
            <a:rPr lang="en-US" sz="1500" b="1" kern="1200"/>
            <a:t>Strategy</a:t>
          </a:r>
          <a:r>
            <a:rPr lang="en-US" sz="1500" b="1" kern="1200">
              <a:latin typeface="Walbaum Display Light"/>
            </a:rPr>
            <a:t>: </a:t>
          </a:r>
          <a:br>
            <a:rPr lang="en-US" sz="1500" b="1" kern="1200">
              <a:latin typeface="Walbaum Display Light"/>
            </a:rPr>
          </a:br>
          <a:r>
            <a:rPr lang="en-US" sz="1500" kern="1200"/>
            <a:t>Action research </a:t>
          </a:r>
        </a:p>
      </dsp:txBody>
      <dsp:txXfrm>
        <a:off x="4084640" y="2185912"/>
        <a:ext cx="1736718" cy="694687"/>
      </dsp:txXfrm>
    </dsp:sp>
    <dsp:sp modelId="{5C65EA79-F25B-47C8-A4EA-622DD44E8179}">
      <dsp:nvSpPr>
        <dsp:cNvPr id="0" name=""/>
        <dsp:cNvSpPr/>
      </dsp:nvSpPr>
      <dsp:spPr>
        <a:xfrm>
          <a:off x="6602882" y="1143823"/>
          <a:ext cx="781523" cy="78152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0A8EE0-1C0F-4B4B-8D92-F56E95B2EC5F}">
      <dsp:nvSpPr>
        <dsp:cNvPr id="0" name=""/>
        <dsp:cNvSpPr/>
      </dsp:nvSpPr>
      <dsp:spPr>
        <a:xfrm>
          <a:off x="6125285" y="2185912"/>
          <a:ext cx="1736718" cy="694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rtl="0">
            <a:lnSpc>
              <a:spcPct val="100000"/>
            </a:lnSpc>
            <a:spcBef>
              <a:spcPct val="0"/>
            </a:spcBef>
            <a:spcAft>
              <a:spcPct val="35000"/>
            </a:spcAft>
            <a:buNone/>
          </a:pPr>
          <a:r>
            <a:rPr lang="en-US" sz="1500" b="1" kern="1200"/>
            <a:t>Time Horizon</a:t>
          </a:r>
          <a:r>
            <a:rPr lang="en-US" sz="1500" b="1" kern="1200">
              <a:latin typeface="Walbaum Display Light"/>
            </a:rPr>
            <a:t>: </a:t>
          </a:r>
          <a:br>
            <a:rPr lang="en-US" sz="1500" b="1" kern="1200">
              <a:latin typeface="Walbaum Display Light"/>
            </a:rPr>
          </a:br>
          <a:r>
            <a:rPr lang="en-US" sz="1500" kern="1200"/>
            <a:t> Cross sectional </a:t>
          </a:r>
        </a:p>
      </dsp:txBody>
      <dsp:txXfrm>
        <a:off x="6125285" y="2185912"/>
        <a:ext cx="1736718" cy="694687"/>
      </dsp:txXfrm>
    </dsp:sp>
    <dsp:sp modelId="{06FBDBE1-FC0C-4C33-A14F-7F29BE8B5449}">
      <dsp:nvSpPr>
        <dsp:cNvPr id="0" name=""/>
        <dsp:cNvSpPr/>
      </dsp:nvSpPr>
      <dsp:spPr>
        <a:xfrm>
          <a:off x="8643527" y="1143823"/>
          <a:ext cx="781523" cy="78152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E488E3-EE20-42DD-BB3A-DCDF321EC131}">
      <dsp:nvSpPr>
        <dsp:cNvPr id="0" name=""/>
        <dsp:cNvSpPr/>
      </dsp:nvSpPr>
      <dsp:spPr>
        <a:xfrm>
          <a:off x="8165929" y="2185912"/>
          <a:ext cx="1736718" cy="694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rtl="0">
            <a:lnSpc>
              <a:spcPct val="100000"/>
            </a:lnSpc>
            <a:spcBef>
              <a:spcPct val="0"/>
            </a:spcBef>
            <a:spcAft>
              <a:spcPct val="35000"/>
            </a:spcAft>
            <a:buNone/>
          </a:pPr>
          <a:r>
            <a:rPr lang="en-US" sz="1500" b="1" kern="1200"/>
            <a:t>Data Collection Method</a:t>
          </a:r>
          <a:r>
            <a:rPr lang="en-US" sz="1500" b="1" kern="1200">
              <a:latin typeface="Walbaum Display Light"/>
            </a:rPr>
            <a:t>: </a:t>
          </a:r>
          <a:br>
            <a:rPr lang="en-US" sz="1500" b="1" kern="1200">
              <a:latin typeface="Walbaum Display Light"/>
            </a:rPr>
          </a:br>
          <a:r>
            <a:rPr lang="en-US" sz="1500" kern="1200"/>
            <a:t> Questionnaire </a:t>
          </a:r>
        </a:p>
      </dsp:txBody>
      <dsp:txXfrm>
        <a:off x="8165929" y="2185912"/>
        <a:ext cx="1736718" cy="694687"/>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58B051-D510-49DF-B7C7-BFEF7326A86B}" type="datetimeFigureOut">
              <a:rPr lang="en-US"/>
              <a:t>1/20/2022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7FF5BA-1998-4711-B042-6968448043D7}" type="slidenum">
              <a:rPr lang="en-US"/>
              <a:t>‹#›</a:t>
            </a:fld>
            <a:endParaRPr lang="en-US"/>
          </a:p>
        </p:txBody>
      </p:sp>
    </p:spTree>
    <p:extLst>
      <p:ext uri="{BB962C8B-B14F-4D97-AF65-F5344CB8AC3E}">
        <p14:creationId xmlns:p14="http://schemas.microsoft.com/office/powerpoint/2010/main" val="27990024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discord.js.org/#/"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northeastern.edu/graduate/blog/develop-project-scope-statement/"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indeed.com/career-advice/career-development/project-risks"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 all worked on a shared folder </a:t>
            </a:r>
          </a:p>
          <a:p>
            <a:r>
              <a:rPr lang="en-US">
                <a:cs typeface="Calibri"/>
              </a:rPr>
              <a:t>We had our own individual tasks which we worked on a shared word document with each task wrote in detail</a:t>
            </a:r>
          </a:p>
          <a:p>
            <a:r>
              <a:rPr lang="en-US">
                <a:cs typeface="Calibri"/>
              </a:rPr>
              <a:t>We then split the PowerPoint presentation slides between us where we put what was necessary into each slide using the details from the word document </a:t>
            </a:r>
          </a:p>
        </p:txBody>
      </p:sp>
      <p:sp>
        <p:nvSpPr>
          <p:cNvPr id="4" name="Slide Number Placeholder 3"/>
          <p:cNvSpPr>
            <a:spLocks noGrp="1"/>
          </p:cNvSpPr>
          <p:nvPr>
            <p:ph type="sldNum" sz="quarter" idx="5"/>
          </p:nvPr>
        </p:nvSpPr>
        <p:spPr/>
        <p:txBody>
          <a:bodyPr/>
          <a:lstStyle/>
          <a:p>
            <a:fld id="{697FF5BA-1998-4711-B042-6968448043D7}" type="slidenum">
              <a:rPr lang="en-US"/>
              <a:t>3</a:t>
            </a:fld>
            <a:endParaRPr lang="en-US"/>
          </a:p>
        </p:txBody>
      </p:sp>
    </p:spTree>
    <p:extLst>
      <p:ext uri="{BB962C8B-B14F-4D97-AF65-F5344CB8AC3E}">
        <p14:creationId xmlns:p14="http://schemas.microsoft.com/office/powerpoint/2010/main" val="300034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How will the aim be completed?</a:t>
            </a:r>
          </a:p>
          <a:p>
            <a:endParaRPr lang="en-US">
              <a:cs typeface="Calibri"/>
            </a:endParaRPr>
          </a:p>
          <a:p>
            <a:r>
              <a:rPr lang="en-US" b="1" u="sng">
                <a:cs typeface="Calibri"/>
              </a:rPr>
              <a:t>Objectives</a:t>
            </a:r>
          </a:p>
          <a:p>
            <a:pPr marL="171450" indent="-171450">
              <a:buFont typeface="Arial"/>
              <a:buChar char="•"/>
            </a:pPr>
            <a:r>
              <a:rPr lang="en-US">
                <a:cs typeface="Calibri"/>
              </a:rPr>
              <a:t>Compare and Contrast different AI Chatbots available</a:t>
            </a:r>
          </a:p>
          <a:p>
            <a:pPr marL="171450" indent="-171450">
              <a:buFont typeface="Arial"/>
              <a:buChar char="•"/>
            </a:pPr>
            <a:r>
              <a:rPr lang="en-US">
                <a:cs typeface="Calibri"/>
              </a:rPr>
              <a:t>Analyse the different methods of AI Chatbot creation</a:t>
            </a:r>
          </a:p>
          <a:p>
            <a:pPr marL="171450" indent="-171450">
              <a:buFont typeface="Arial"/>
              <a:buChar char="•"/>
            </a:pPr>
            <a:r>
              <a:rPr lang="en-US">
                <a:cs typeface="Calibri"/>
              </a:rPr>
              <a:t>Develop a Chatbot based on initial research using justified tools</a:t>
            </a:r>
          </a:p>
          <a:p>
            <a:pPr marL="171450" indent="-171450">
              <a:buFont typeface="Arial"/>
              <a:buChar char="•"/>
            </a:pPr>
            <a:r>
              <a:rPr lang="en-US">
                <a:cs typeface="Calibri"/>
              </a:rPr>
              <a:t>To Understand the audience or userbase of prototype</a:t>
            </a:r>
          </a:p>
          <a:p>
            <a:pPr marL="171450" indent="-171450">
              <a:buFont typeface="Arial"/>
              <a:buChar char="•"/>
            </a:pPr>
            <a:r>
              <a:rPr lang="en-US">
                <a:cs typeface="Calibri"/>
              </a:rPr>
              <a:t>Obtain first-hand research from prototype users (Testers)</a:t>
            </a:r>
          </a:p>
          <a:p>
            <a:pPr marL="171450" indent="-171450">
              <a:buFont typeface="Arial"/>
              <a:buChar char="•"/>
            </a:pPr>
            <a:r>
              <a:rPr lang="en-US">
                <a:cs typeface="Calibri"/>
              </a:rPr>
              <a:t>Evaluate and critically reflect on prototype</a:t>
            </a:r>
          </a:p>
          <a:p>
            <a:pPr marL="171450" indent="-171450">
              <a:buFont typeface="Arial"/>
              <a:buChar char="•"/>
            </a:pPr>
            <a:r>
              <a:rPr lang="en-US">
                <a:cs typeface="Calibri"/>
              </a:rPr>
              <a:t>Understand the potential for further development.</a:t>
            </a:r>
          </a:p>
          <a:p>
            <a:endParaRPr lang="en-US">
              <a:cs typeface="Calibri"/>
            </a:endParaRPr>
          </a:p>
        </p:txBody>
      </p:sp>
      <p:sp>
        <p:nvSpPr>
          <p:cNvPr id="4" name="Slide Number Placeholder 3"/>
          <p:cNvSpPr>
            <a:spLocks noGrp="1"/>
          </p:cNvSpPr>
          <p:nvPr>
            <p:ph type="sldNum" sz="quarter" idx="5"/>
          </p:nvPr>
        </p:nvSpPr>
        <p:spPr/>
        <p:txBody>
          <a:bodyPr/>
          <a:lstStyle/>
          <a:p>
            <a:fld id="{697FF5BA-1998-4711-B042-6968448043D7}" type="slidenum">
              <a:rPr lang="en-US"/>
              <a:t>5</a:t>
            </a:fld>
            <a:endParaRPr lang="en-US"/>
          </a:p>
        </p:txBody>
      </p:sp>
    </p:spTree>
    <p:extLst>
      <p:ext uri="{BB962C8B-B14F-4D97-AF65-F5344CB8AC3E}">
        <p14:creationId xmlns:p14="http://schemas.microsoft.com/office/powerpoint/2010/main" val="1133552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Realism: </a:t>
            </a:r>
            <a:r>
              <a:rPr lang="en-US">
                <a:cs typeface="Calibri"/>
              </a:rPr>
              <a:t>This means research is continual where it can be revised and new results can be obtained. IOT is always expanding so there be may be a new and better way of communication out in a few years to replace chatbots OR the subject this project is based on could be changed, for example, a new way to </a:t>
            </a:r>
            <a:r>
              <a:rPr lang="en-US" err="1">
                <a:cs typeface="Calibri"/>
              </a:rPr>
              <a:t>enrol</a:t>
            </a:r>
            <a:r>
              <a:rPr lang="en-US">
                <a:cs typeface="Calibri"/>
              </a:rPr>
              <a:t> or more questions may need to be added and will need to be kept updated. Other philosophy methods such as interpretivism is based all on theory </a:t>
            </a:r>
            <a:r>
              <a:rPr lang="en-US"/>
              <a:t>with no way of being able to find out more information through action research or questionnaires. [1]</a:t>
            </a:r>
            <a:endParaRPr lang="en-US">
              <a:cs typeface="Calibri"/>
            </a:endParaRPr>
          </a:p>
          <a:p>
            <a:r>
              <a:rPr lang="en-US" b="1">
                <a:cs typeface="Calibri"/>
              </a:rPr>
              <a:t>Deductive: </a:t>
            </a:r>
            <a:r>
              <a:rPr lang="en-US"/>
              <a:t>A lot of theory and research will be done initially, looking at what research is currently available on the subject to better prepare the questions on what needs to be discovered. Inductive approach is another option, but it takes less research, whereas this project will require extensive research. [1]</a:t>
            </a:r>
            <a:endParaRPr lang="en-US">
              <a:cs typeface="Calibri"/>
            </a:endParaRPr>
          </a:p>
          <a:p>
            <a:r>
              <a:rPr lang="en-US" b="1">
                <a:cs typeface="Calibri"/>
              </a:rPr>
              <a:t>Action Research: </a:t>
            </a:r>
            <a:r>
              <a:rPr lang="en-US">
                <a:cs typeface="Calibri"/>
              </a:rPr>
              <a:t>The </a:t>
            </a:r>
            <a:r>
              <a:rPr lang="en-US" err="1">
                <a:cs typeface="Calibri"/>
              </a:rPr>
              <a:t>chabot</a:t>
            </a:r>
            <a:r>
              <a:rPr lang="en-US">
                <a:cs typeface="Calibri"/>
              </a:rPr>
              <a:t> is designed for a specific problem; to help students with </a:t>
            </a:r>
            <a:r>
              <a:rPr lang="en-US" err="1">
                <a:cs typeface="Calibri"/>
              </a:rPr>
              <a:t>enroling</a:t>
            </a:r>
            <a:r>
              <a:rPr lang="en-US">
                <a:cs typeface="Calibri"/>
              </a:rPr>
              <a:t> onto University courses. The chatbot will be distributed out for a trial run to gather feedback enabling any issues to be solved before distributing out to the public. Another strategy is grounded theory which is based on theory alone, this wouldn't allow for testing.  [1]  </a:t>
            </a:r>
          </a:p>
          <a:p>
            <a:r>
              <a:rPr lang="en-US" b="1">
                <a:cs typeface="Calibri"/>
              </a:rPr>
              <a:t>Cross sectional: </a:t>
            </a:r>
            <a:r>
              <a:rPr lang="en-US"/>
              <a:t>This is chosen because the project must be completed by a certain date, and there are only a few months to accomplish it. Longitudinal would not be suitable due to it being over a long period of time. [1]</a:t>
            </a:r>
            <a:endParaRPr lang="en-US">
              <a:cs typeface="Calibri"/>
            </a:endParaRPr>
          </a:p>
          <a:p>
            <a:r>
              <a:rPr lang="en-US" b="1">
                <a:cs typeface="Calibri"/>
              </a:rPr>
              <a:t>Questionnaire: </a:t>
            </a:r>
            <a:r>
              <a:rPr lang="en-US">
                <a:cs typeface="Calibri"/>
              </a:rPr>
              <a:t>A questionnaire will be distributed to those who have trail ran the chatbot. The findings from the data collected will help towards feedback and a list of solutions can be prepared to solve any issues. If observations were done, feedback wouldn't be given from the trial run users. [1]</a:t>
            </a:r>
            <a:endParaRPr lang="en-US" b="1">
              <a:cs typeface="Calibri"/>
            </a:endParaRPr>
          </a:p>
          <a:p>
            <a:endParaRPr lang="en-US" b="1">
              <a:cs typeface="Calibri"/>
            </a:endParaRPr>
          </a:p>
        </p:txBody>
      </p:sp>
      <p:sp>
        <p:nvSpPr>
          <p:cNvPr id="4" name="Slide Number Placeholder 3"/>
          <p:cNvSpPr>
            <a:spLocks noGrp="1"/>
          </p:cNvSpPr>
          <p:nvPr>
            <p:ph type="sldNum" sz="quarter" idx="5"/>
          </p:nvPr>
        </p:nvSpPr>
        <p:spPr/>
        <p:txBody>
          <a:bodyPr/>
          <a:lstStyle/>
          <a:p>
            <a:fld id="{697FF5BA-1998-4711-B042-6968448043D7}" type="slidenum">
              <a:rPr lang="en-US"/>
              <a:t>6</a:t>
            </a:fld>
            <a:endParaRPr lang="en-US"/>
          </a:p>
        </p:txBody>
      </p:sp>
    </p:spTree>
    <p:extLst>
      <p:ext uri="{BB962C8B-B14F-4D97-AF65-F5344CB8AC3E}">
        <p14:creationId xmlns:p14="http://schemas.microsoft.com/office/powerpoint/2010/main" val="581623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Any operating system, most likely Windows. Discord is supported on all popular operating systems including the ones above. [3]</a:t>
            </a:r>
          </a:p>
          <a:p>
            <a:r>
              <a:rPr lang="en-US" dirty="0">
                <a:cs typeface="Calibri"/>
              </a:rPr>
              <a:t>Node JS is needed because Discord JS is a module of that which allows interaction with Discord API [3]</a:t>
            </a:r>
          </a:p>
          <a:p>
            <a:r>
              <a:rPr lang="en-US" dirty="0">
                <a:cs typeface="Calibri"/>
              </a:rPr>
              <a:t>Visual Studio code being a popular IDE, the team has had experience with it in the past, it provides a great environment for development.</a:t>
            </a:r>
          </a:p>
          <a:p>
            <a:r>
              <a:rPr lang="en-US" dirty="0">
                <a:cs typeface="Calibri"/>
              </a:rPr>
              <a:t>The setup of a Discord server to host the Chatbot will be needed which is quite straight forward.</a:t>
            </a:r>
          </a:p>
          <a:p>
            <a:endParaRPr lang="en-US" dirty="0">
              <a:cs typeface="Calibri"/>
            </a:endParaRPr>
          </a:p>
          <a:p>
            <a:r>
              <a:rPr lang="en-US" b="1" dirty="0">
                <a:cs typeface="Calibri"/>
              </a:rPr>
              <a:t>Reference:</a:t>
            </a:r>
          </a:p>
          <a:p>
            <a:r>
              <a:rPr lang="en-US" b="0" dirty="0">
                <a:cs typeface="Calibri"/>
              </a:rPr>
              <a:t>[3]</a:t>
            </a:r>
            <a:r>
              <a:rPr lang="en-US" b="1" dirty="0">
                <a:cs typeface="Calibri"/>
              </a:rPr>
              <a:t> </a:t>
            </a:r>
            <a:r>
              <a:rPr lang="en-GB" dirty="0">
                <a:solidFill>
                  <a:srgbClr val="000000"/>
                </a:solidFill>
                <a:effectLst/>
              </a:rPr>
              <a:t>Discord.js [Internet]. Discord.js.org. 2022 [cited 9 January 2022]. Available from: </a:t>
            </a:r>
            <a:r>
              <a:rPr lang="en-GB" dirty="0">
                <a:solidFill>
                  <a:srgbClr val="000000"/>
                </a:solidFill>
                <a:effectLst/>
                <a:hlinkClick r:id="rId3"/>
              </a:rPr>
              <a:t>https://discord.js.org/#/</a:t>
            </a:r>
            <a:endParaRPr lang="en-US" b="1" dirty="0">
              <a:cs typeface="Calibri"/>
            </a:endParaRPr>
          </a:p>
        </p:txBody>
      </p:sp>
      <p:sp>
        <p:nvSpPr>
          <p:cNvPr id="4" name="Slide Number Placeholder 3"/>
          <p:cNvSpPr>
            <a:spLocks noGrp="1"/>
          </p:cNvSpPr>
          <p:nvPr>
            <p:ph type="sldNum" sz="quarter" idx="5"/>
          </p:nvPr>
        </p:nvSpPr>
        <p:spPr/>
        <p:txBody>
          <a:bodyPr/>
          <a:lstStyle/>
          <a:p>
            <a:fld id="{697FF5BA-1998-4711-B042-6968448043D7}" type="slidenum">
              <a:rPr lang="en-US"/>
              <a:t>7</a:t>
            </a:fld>
            <a:endParaRPr lang="en-US"/>
          </a:p>
        </p:txBody>
      </p:sp>
    </p:spTree>
    <p:extLst>
      <p:ext uri="{BB962C8B-B14F-4D97-AF65-F5344CB8AC3E}">
        <p14:creationId xmlns:p14="http://schemas.microsoft.com/office/powerpoint/2010/main" val="2305476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User requirements are what users need to do with the system and how they will interact with it, includes user experience.</a:t>
            </a:r>
          </a:p>
          <a:p>
            <a:r>
              <a:rPr lang="en-US" dirty="0">
                <a:cs typeface="Calibri"/>
              </a:rPr>
              <a:t>Boundaries of the project need to be set with the project. Assessing what is and is not the project is a good starting point to what can be researched and what may be a waste of resources and time.</a:t>
            </a:r>
            <a:endParaRPr lang="en-US" dirty="0"/>
          </a:p>
          <a:p>
            <a:r>
              <a:rPr lang="en-US" dirty="0">
                <a:cs typeface="Calibri"/>
              </a:rPr>
              <a:t>Business need and expected outcome which is what the project will hope to achieve at the end</a:t>
            </a:r>
          </a:p>
          <a:p>
            <a:r>
              <a:rPr lang="en-US" dirty="0">
                <a:cs typeface="Calibri"/>
              </a:rPr>
              <a:t>Constraints with technology, data protection etc.</a:t>
            </a:r>
          </a:p>
          <a:p>
            <a:r>
              <a:rPr lang="en-US" dirty="0">
                <a:cs typeface="Calibri"/>
              </a:rPr>
              <a:t>Scope Exclusions – Notes about what the solution will cover and not cover. What the solutions hopes to provide in terms of functionality.</a:t>
            </a:r>
          </a:p>
          <a:p>
            <a:r>
              <a:rPr lang="en-US" dirty="0">
                <a:cs typeface="Calibri"/>
              </a:rPr>
              <a:t>Internal and External Entities - </a:t>
            </a:r>
          </a:p>
          <a:p>
            <a:r>
              <a:rPr lang="en-US" dirty="0">
                <a:cs typeface="Calibri"/>
              </a:rPr>
              <a:t>Milestone – This is set by establishing time management dates at which each part of the project will completed including the end date.</a:t>
            </a:r>
          </a:p>
          <a:p>
            <a:endParaRPr lang="en-US" dirty="0">
              <a:cs typeface="Calibri"/>
            </a:endParaRPr>
          </a:p>
          <a:p>
            <a:r>
              <a:rPr lang="en-US" b="1" dirty="0">
                <a:cs typeface="Calibri"/>
              </a:rPr>
              <a:t>Reference:</a:t>
            </a:r>
          </a:p>
          <a:p>
            <a:r>
              <a:rPr lang="en-US" dirty="0">
                <a:cs typeface="Calibri"/>
              </a:rPr>
              <a:t>[1] </a:t>
            </a:r>
            <a:r>
              <a:rPr lang="en-GB" dirty="0">
                <a:solidFill>
                  <a:srgbClr val="000000"/>
                </a:solidFill>
                <a:effectLst/>
              </a:rPr>
              <a:t>How to Develop a Project Scope Statement in 8 Easy Steps [Internet]. </a:t>
            </a:r>
            <a:r>
              <a:rPr lang="en-GB" dirty="0" err="1">
                <a:solidFill>
                  <a:srgbClr val="000000"/>
                </a:solidFill>
                <a:effectLst/>
              </a:rPr>
              <a:t>Northeastern</a:t>
            </a:r>
            <a:r>
              <a:rPr lang="en-GB" dirty="0">
                <a:solidFill>
                  <a:srgbClr val="000000"/>
                </a:solidFill>
                <a:effectLst/>
              </a:rPr>
              <a:t> University Graduate Programs. 2022 [cited 9 January 2022]. Available from: </a:t>
            </a:r>
            <a:r>
              <a:rPr lang="en-GB" dirty="0">
                <a:solidFill>
                  <a:srgbClr val="000000"/>
                </a:solidFill>
                <a:effectLst/>
                <a:hlinkClick r:id="rId3"/>
              </a:rPr>
              <a:t>https://www.northeastern.edu/graduate/blog/develop-project-scope-statement/</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697FF5BA-1998-4711-B042-6968448043D7}" type="slidenum">
              <a:rPr lang="en-US"/>
              <a:t>8</a:t>
            </a:fld>
            <a:endParaRPr lang="en-US"/>
          </a:p>
        </p:txBody>
      </p:sp>
    </p:spTree>
    <p:extLst>
      <p:ext uri="{BB962C8B-B14F-4D97-AF65-F5344CB8AC3E}">
        <p14:creationId xmlns:p14="http://schemas.microsoft.com/office/powerpoint/2010/main" val="3678698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Project Timescale </a:t>
            </a:r>
            <a:r>
              <a:rPr lang="en-US" dirty="0"/>
              <a:t>– Establishing an appropriate timescale and tasks for the project. As the project has a set timescale of several months, using that time wisely and setting a timeline for tasks to be completed is important.</a:t>
            </a:r>
          </a:p>
          <a:p>
            <a:r>
              <a:rPr lang="en-US" b="1" dirty="0"/>
              <a:t>Fair Allocation of work </a:t>
            </a:r>
            <a:r>
              <a:rPr lang="en-US" dirty="0"/>
              <a:t>– As it is a group project, each team member needs a fair allocation of work set to them. If this is not done and work is not shared fairly. A team member may not be able to complete their part within the time frame.</a:t>
            </a:r>
            <a:endParaRPr lang="en-US" dirty="0">
              <a:cs typeface="Calibri"/>
            </a:endParaRPr>
          </a:p>
          <a:p>
            <a:r>
              <a:rPr lang="en-US" b="1" dirty="0"/>
              <a:t>Poor communication between the team</a:t>
            </a:r>
            <a:r>
              <a:rPr lang="en-US" dirty="0"/>
              <a:t> – Establishing all aspects of a project relies on good communication skills, this risk relates to many risks within the project especially allocation of work. With poor communication, errors can be made and work may not get done.</a:t>
            </a:r>
            <a:endParaRPr lang="en-US" dirty="0">
              <a:cs typeface="Calibri"/>
            </a:endParaRPr>
          </a:p>
          <a:p>
            <a:r>
              <a:rPr lang="en-US" b="1" dirty="0"/>
              <a:t>Access to appropriate technology</a:t>
            </a:r>
            <a:r>
              <a:rPr lang="en-US" dirty="0"/>
              <a:t> – Each team member will need access to technology such as computers in order to complete work.</a:t>
            </a:r>
            <a:endParaRPr lang="en-US" dirty="0">
              <a:cs typeface="Calibri"/>
            </a:endParaRPr>
          </a:p>
          <a:p>
            <a:r>
              <a:rPr lang="en-US" b="1" dirty="0"/>
              <a:t>Failing the meet the project criteria – </a:t>
            </a:r>
            <a:r>
              <a:rPr lang="en-US" dirty="0"/>
              <a:t>Project requirements were set out and meeting those criteria is important for completion and especially testing purposes, because if the project is not complete the full solution is not going to be available at the end of it.</a:t>
            </a:r>
            <a:endParaRPr lang="en-US" b="1" dirty="0">
              <a:cs typeface="Calibri"/>
            </a:endParaRPr>
          </a:p>
          <a:p>
            <a:r>
              <a:rPr lang="en-US" b="1" dirty="0"/>
              <a:t>Scope Creep</a:t>
            </a:r>
            <a:r>
              <a:rPr lang="en-US" dirty="0"/>
              <a:t> – Setting a realistic timescale for the scope of the project and not adding too many features that it will interfere with project completion.</a:t>
            </a:r>
            <a:endParaRPr lang="en-US" dirty="0">
              <a:cs typeface="Calibri"/>
            </a:endParaRPr>
          </a:p>
          <a:p>
            <a:r>
              <a:rPr lang="en-US" b="1" dirty="0"/>
              <a:t>Legal Risk </a:t>
            </a:r>
            <a:r>
              <a:rPr lang="en-US" dirty="0"/>
              <a:t>– Ensuring that any collected data if it is personal is not held.</a:t>
            </a:r>
          </a:p>
          <a:p>
            <a:endParaRPr lang="en-US" dirty="0">
              <a:cs typeface="Calibri"/>
            </a:endParaRPr>
          </a:p>
          <a:p>
            <a:r>
              <a:rPr lang="en-US" b="1" dirty="0">
                <a:cs typeface="Calibri"/>
              </a:rPr>
              <a:t>Reference:</a:t>
            </a:r>
          </a:p>
          <a:p>
            <a:r>
              <a:rPr lang="en-US" b="0" dirty="0">
                <a:cs typeface="Calibri"/>
              </a:rPr>
              <a:t>[2]</a:t>
            </a:r>
            <a:r>
              <a:rPr lang="en-US" b="1" dirty="0">
                <a:cs typeface="Calibri"/>
              </a:rPr>
              <a:t> </a:t>
            </a:r>
            <a:r>
              <a:rPr lang="en-GB" dirty="0">
                <a:solidFill>
                  <a:srgbClr val="000000"/>
                </a:solidFill>
                <a:effectLst/>
              </a:rPr>
              <a:t>10 Common Project Risks (Plus How To </a:t>
            </a:r>
            <a:r>
              <a:rPr lang="en-GB" dirty="0" err="1">
                <a:solidFill>
                  <a:srgbClr val="000000"/>
                </a:solidFill>
                <a:effectLst/>
              </a:rPr>
              <a:t>Analyze</a:t>
            </a:r>
            <a:r>
              <a:rPr lang="en-GB" dirty="0">
                <a:solidFill>
                  <a:srgbClr val="000000"/>
                </a:solidFill>
                <a:effectLst/>
              </a:rPr>
              <a:t> and Solve Them) [Internet]. Indeed Career Guide. 2022 [cited 9 January 2022]. Available from: </a:t>
            </a:r>
            <a:r>
              <a:rPr lang="en-GB" dirty="0">
                <a:solidFill>
                  <a:srgbClr val="000000"/>
                </a:solidFill>
                <a:effectLst/>
                <a:hlinkClick r:id="rId3"/>
              </a:rPr>
              <a:t>https://www.indeed.com/career-advice/career-development/project-risks</a:t>
            </a:r>
            <a:endParaRPr lang="en-US" b="1" dirty="0">
              <a:cs typeface="Calibri"/>
            </a:endParaRPr>
          </a:p>
        </p:txBody>
      </p:sp>
      <p:sp>
        <p:nvSpPr>
          <p:cNvPr id="4" name="Slide Number Placeholder 3"/>
          <p:cNvSpPr>
            <a:spLocks noGrp="1"/>
          </p:cNvSpPr>
          <p:nvPr>
            <p:ph type="sldNum" sz="quarter" idx="5"/>
          </p:nvPr>
        </p:nvSpPr>
        <p:spPr/>
        <p:txBody>
          <a:bodyPr/>
          <a:lstStyle/>
          <a:p>
            <a:fld id="{697FF5BA-1998-4711-B042-6968448043D7}" type="slidenum">
              <a:rPr lang="en-US"/>
              <a:t>9</a:t>
            </a:fld>
            <a:endParaRPr lang="en-US"/>
          </a:p>
        </p:txBody>
      </p:sp>
    </p:spTree>
    <p:extLst>
      <p:ext uri="{BB962C8B-B14F-4D97-AF65-F5344CB8AC3E}">
        <p14:creationId xmlns:p14="http://schemas.microsoft.com/office/powerpoint/2010/main" val="724073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https://trends.google.com/trends/explore?date=2015-05-13%202021-05-13&amp;q=discord</a:t>
            </a:r>
          </a:p>
        </p:txBody>
      </p:sp>
      <p:sp>
        <p:nvSpPr>
          <p:cNvPr id="4" name="Slide Number Placeholder 3"/>
          <p:cNvSpPr>
            <a:spLocks noGrp="1"/>
          </p:cNvSpPr>
          <p:nvPr>
            <p:ph type="sldNum" sz="quarter" idx="5"/>
          </p:nvPr>
        </p:nvSpPr>
        <p:spPr/>
        <p:txBody>
          <a:bodyPr/>
          <a:lstStyle/>
          <a:p>
            <a:fld id="{697FF5BA-1998-4711-B042-6968448043D7}" type="slidenum">
              <a:rPr lang="en-US"/>
              <a:t>12</a:t>
            </a:fld>
            <a:endParaRPr lang="en-US"/>
          </a:p>
        </p:txBody>
      </p:sp>
    </p:spTree>
    <p:extLst>
      <p:ext uri="{BB962C8B-B14F-4D97-AF65-F5344CB8AC3E}">
        <p14:creationId xmlns:p14="http://schemas.microsoft.com/office/powerpoint/2010/main" val="29979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265170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106225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83624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432754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418257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343567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075721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238408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837421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118163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227189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212809683"/>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15" r:id="rId6"/>
    <p:sldLayoutId id="2147483711" r:id="rId7"/>
    <p:sldLayoutId id="2147483712" r:id="rId8"/>
    <p:sldLayoutId id="2147483713" r:id="rId9"/>
    <p:sldLayoutId id="2147483714" r:id="rId10"/>
    <p:sldLayoutId id="2147483716"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ukdissertationwriters.com/saunders-research-onion-a-step-by-step-guide-to-structuring-research-methodology-chapter-for-phd-and-master-level-researchers/"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52B717E-679E-41A4-B95A-8F7DFAD3FA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3">
            <a:extLst>
              <a:ext uri="{FF2B5EF4-FFF2-40B4-BE49-F238E27FC236}">
                <a16:creationId xmlns:a16="http://schemas.microsoft.com/office/drawing/2014/main" id="{0B0EB278-F8C7-43AD-BCE2-A2F4D98C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1"/>
            <a:ext cx="7960944" cy="6859759"/>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3837993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3837993 w 6125882"/>
              <a:gd name="connsiteY4" fmla="*/ 0 h 6857998"/>
              <a:gd name="connsiteX0" fmla="*/ 3244301 w 6125882"/>
              <a:gd name="connsiteY0" fmla="*/ 0 h 6868949"/>
              <a:gd name="connsiteX1" fmla="*/ 6125882 w 6125882"/>
              <a:gd name="connsiteY1" fmla="*/ 10951 h 6868949"/>
              <a:gd name="connsiteX2" fmla="*/ 6125882 w 6125882"/>
              <a:gd name="connsiteY2" fmla="*/ 6868949 h 6868949"/>
              <a:gd name="connsiteX3" fmla="*/ 0 w 6125882"/>
              <a:gd name="connsiteY3" fmla="*/ 6856996 h 6868949"/>
              <a:gd name="connsiteX4" fmla="*/ 3244301 w 6125882"/>
              <a:gd name="connsiteY4" fmla="*/ 0 h 6868949"/>
              <a:gd name="connsiteX0" fmla="*/ 3010169 w 6125882"/>
              <a:gd name="connsiteY0" fmla="*/ 0 h 6868949"/>
              <a:gd name="connsiteX1" fmla="*/ 6125882 w 6125882"/>
              <a:gd name="connsiteY1" fmla="*/ 10951 h 6868949"/>
              <a:gd name="connsiteX2" fmla="*/ 6125882 w 6125882"/>
              <a:gd name="connsiteY2" fmla="*/ 6868949 h 6868949"/>
              <a:gd name="connsiteX3" fmla="*/ 0 w 6125882"/>
              <a:gd name="connsiteY3" fmla="*/ 6856996 h 6868949"/>
              <a:gd name="connsiteX4" fmla="*/ 3010169 w 6125882"/>
              <a:gd name="connsiteY4" fmla="*/ 0 h 6868949"/>
              <a:gd name="connsiteX0" fmla="*/ 2951635 w 6067348"/>
              <a:gd name="connsiteY0" fmla="*/ 0 h 6868949"/>
              <a:gd name="connsiteX1" fmla="*/ 6067348 w 6067348"/>
              <a:gd name="connsiteY1" fmla="*/ 10951 h 6868949"/>
              <a:gd name="connsiteX2" fmla="*/ 6067348 w 6067348"/>
              <a:gd name="connsiteY2" fmla="*/ 6868949 h 6868949"/>
              <a:gd name="connsiteX3" fmla="*/ 0 w 6067348"/>
              <a:gd name="connsiteY3" fmla="*/ 6867946 h 6868949"/>
              <a:gd name="connsiteX4" fmla="*/ 2951635 w 6067348"/>
              <a:gd name="connsiteY4" fmla="*/ 0 h 6868949"/>
              <a:gd name="connsiteX0" fmla="*/ 2762929 w 6067348"/>
              <a:gd name="connsiteY0" fmla="*/ 0 h 6859759"/>
              <a:gd name="connsiteX1" fmla="*/ 6067348 w 6067348"/>
              <a:gd name="connsiteY1" fmla="*/ 1761 h 6859759"/>
              <a:gd name="connsiteX2" fmla="*/ 6067348 w 6067348"/>
              <a:gd name="connsiteY2" fmla="*/ 6859759 h 6859759"/>
              <a:gd name="connsiteX3" fmla="*/ 0 w 6067348"/>
              <a:gd name="connsiteY3" fmla="*/ 6858756 h 6859759"/>
              <a:gd name="connsiteX4" fmla="*/ 2762929 w 6067348"/>
              <a:gd name="connsiteY4" fmla="*/ 0 h 6859759"/>
              <a:gd name="connsiteX0" fmla="*/ 2675315 w 6067348"/>
              <a:gd name="connsiteY0" fmla="*/ 0 h 6859759"/>
              <a:gd name="connsiteX1" fmla="*/ 6067348 w 6067348"/>
              <a:gd name="connsiteY1" fmla="*/ 1761 h 6859759"/>
              <a:gd name="connsiteX2" fmla="*/ 6067348 w 6067348"/>
              <a:gd name="connsiteY2" fmla="*/ 6859759 h 6859759"/>
              <a:gd name="connsiteX3" fmla="*/ 0 w 6067348"/>
              <a:gd name="connsiteY3" fmla="*/ 6858756 h 6859759"/>
              <a:gd name="connsiteX4" fmla="*/ 2675315 w 6067348"/>
              <a:gd name="connsiteY4" fmla="*/ 0 h 6859759"/>
              <a:gd name="connsiteX0" fmla="*/ 2446171 w 5838204"/>
              <a:gd name="connsiteY0" fmla="*/ 0 h 6859759"/>
              <a:gd name="connsiteX1" fmla="*/ 5838204 w 5838204"/>
              <a:gd name="connsiteY1" fmla="*/ 1761 h 6859759"/>
              <a:gd name="connsiteX2" fmla="*/ 5838204 w 5838204"/>
              <a:gd name="connsiteY2" fmla="*/ 6859759 h 6859759"/>
              <a:gd name="connsiteX3" fmla="*/ 0 w 5838204"/>
              <a:gd name="connsiteY3" fmla="*/ 6858756 h 6859759"/>
              <a:gd name="connsiteX4" fmla="*/ 2446171 w 5838204"/>
              <a:gd name="connsiteY4" fmla="*/ 0 h 6859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38204" h="6859759">
                <a:moveTo>
                  <a:pt x="2446171" y="0"/>
                </a:moveTo>
                <a:lnTo>
                  <a:pt x="5838204" y="1761"/>
                </a:lnTo>
                <a:lnTo>
                  <a:pt x="5838204" y="6859759"/>
                </a:lnTo>
                <a:lnTo>
                  <a:pt x="0" y="6858756"/>
                </a:lnTo>
                <a:lnTo>
                  <a:pt x="2446171"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60350" y="541964"/>
            <a:ext cx="4768938" cy="3818667"/>
          </a:xfrm>
        </p:spPr>
        <p:txBody>
          <a:bodyPr>
            <a:normAutofit/>
          </a:bodyPr>
          <a:lstStyle/>
          <a:p>
            <a:pPr algn="l"/>
            <a:r>
              <a:rPr lang="en-US" sz="5400">
                <a:cs typeface="Calibri Light"/>
              </a:rPr>
              <a:t>Emerging Trends </a:t>
            </a:r>
            <a:endParaRPr lang="en-US" sz="5400"/>
          </a:p>
        </p:txBody>
      </p:sp>
      <p:sp>
        <p:nvSpPr>
          <p:cNvPr id="3" name="Subtitle 2"/>
          <p:cNvSpPr>
            <a:spLocks noGrp="1"/>
          </p:cNvSpPr>
          <p:nvPr>
            <p:ph type="subTitle" idx="1"/>
          </p:nvPr>
        </p:nvSpPr>
        <p:spPr>
          <a:xfrm>
            <a:off x="960350" y="4700659"/>
            <a:ext cx="3834392" cy="1604222"/>
          </a:xfrm>
        </p:spPr>
        <p:txBody>
          <a:bodyPr vert="horz" lIns="91440" tIns="45720" rIns="91440" bIns="45720" rtlCol="0">
            <a:normAutofit/>
          </a:bodyPr>
          <a:lstStyle/>
          <a:p>
            <a:pPr algn="l"/>
            <a:r>
              <a:rPr lang="en-US">
                <a:cs typeface="Calibri"/>
              </a:rPr>
              <a:t>By</a:t>
            </a:r>
          </a:p>
          <a:p>
            <a:pPr algn="l"/>
            <a:r>
              <a:rPr lang="en-US">
                <a:cs typeface="Calibri"/>
              </a:rPr>
              <a:t>Steph, Sam, James and Aaron</a:t>
            </a:r>
          </a:p>
        </p:txBody>
      </p:sp>
      <p:cxnSp>
        <p:nvCxnSpPr>
          <p:cNvPr id="20" name="Straight Connector 19">
            <a:extLst>
              <a:ext uri="{FF2B5EF4-FFF2-40B4-BE49-F238E27FC236}">
                <a16:creationId xmlns:a16="http://schemas.microsoft.com/office/drawing/2014/main" id="{50A7A0AD-25ED-4137-AA04-A0E36CAA8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1187" y="10631"/>
            <a:ext cx="876073" cy="68580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186F20B-6445-4368-B022-F9EABF15AE1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9307961" y="640726"/>
            <a:ext cx="2884039" cy="621727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9F97BBF-9EBF-4BEE-B39C-E6C666941D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34086" y="0"/>
            <a:ext cx="2757914" cy="142520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Graphs on a display with reflection of office">
            <a:extLst>
              <a:ext uri="{FF2B5EF4-FFF2-40B4-BE49-F238E27FC236}">
                <a16:creationId xmlns:a16="http://schemas.microsoft.com/office/drawing/2014/main" id="{B7B16779-8FCE-424C-9883-FD593694851F}"/>
              </a:ext>
            </a:extLst>
          </p:cNvPr>
          <p:cNvPicPr>
            <a:picLocks noChangeAspect="1"/>
          </p:cNvPicPr>
          <p:nvPr/>
        </p:nvPicPr>
        <p:blipFill rotWithShape="1">
          <a:blip r:embed="rId2"/>
          <a:srcRect r="11570" b="-3"/>
          <a:stretch/>
        </p:blipFill>
        <p:spPr>
          <a:xfrm>
            <a:off x="6096000" y="1333798"/>
            <a:ext cx="5562600" cy="4198966"/>
          </a:xfrm>
          <a:prstGeom prst="rect">
            <a:avLst/>
          </a:prstGeom>
        </p:spPr>
      </p:pic>
      <p:sp>
        <p:nvSpPr>
          <p:cNvPr id="10" name="TextBox 9">
            <a:extLst>
              <a:ext uri="{FF2B5EF4-FFF2-40B4-BE49-F238E27FC236}">
                <a16:creationId xmlns:a16="http://schemas.microsoft.com/office/drawing/2014/main" id="{766CE27A-11FC-4B93-8DA0-95477CA1DC1F}"/>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400"/>
                                        <p:tgtEl>
                                          <p:spTgt spid="3">
                                            <p:txEl>
                                              <p:pRg st="1" end="1"/>
                                            </p:txEl>
                                          </p:spTgt>
                                        </p:tgtEl>
                                      </p:cBhvr>
                                    </p:animEffect>
                                  </p:childTnLst>
                                </p:cTn>
                              </p:par>
                              <p:par>
                                <p:cTn id="11" presetID="10" presetClass="entr" presetSubtype="0" fill="hold" grpId="0" nodeType="with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1775E6C-9FE7-4AE4-ABE7-2568D95DEA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23">
            <a:extLst>
              <a:ext uri="{FF2B5EF4-FFF2-40B4-BE49-F238E27FC236}">
                <a16:creationId xmlns:a16="http://schemas.microsoft.com/office/drawing/2014/main" id="{8CECB99A-E2AB-482F-A307-4879553101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50"/>
            <a:ext cx="5676966" cy="6869953"/>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348644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348644 w 6132997"/>
              <a:gd name="connsiteY4" fmla="*/ 0 h 6893857"/>
              <a:gd name="connsiteX0" fmla="*/ 1457021 w 6132997"/>
              <a:gd name="connsiteY0" fmla="*/ 0 h 6893857"/>
              <a:gd name="connsiteX1" fmla="*/ 6132997 w 6132997"/>
              <a:gd name="connsiteY1" fmla="*/ 11953 h 6893857"/>
              <a:gd name="connsiteX2" fmla="*/ 6132997 w 6132997"/>
              <a:gd name="connsiteY2" fmla="*/ 6869951 h 6893857"/>
              <a:gd name="connsiteX3" fmla="*/ 0 w 6132997"/>
              <a:gd name="connsiteY3" fmla="*/ 6893857 h 6893857"/>
              <a:gd name="connsiteX4" fmla="*/ 1457021 w 6132997"/>
              <a:gd name="connsiteY4" fmla="*/ 0 h 6893857"/>
              <a:gd name="connsiteX0" fmla="*/ 1754909 w 6430885"/>
              <a:gd name="connsiteY0" fmla="*/ 0 h 6869951"/>
              <a:gd name="connsiteX1" fmla="*/ 6430885 w 6430885"/>
              <a:gd name="connsiteY1" fmla="*/ 11953 h 6869951"/>
              <a:gd name="connsiteX2" fmla="*/ 6430885 w 6430885"/>
              <a:gd name="connsiteY2" fmla="*/ 6869951 h 6869951"/>
              <a:gd name="connsiteX3" fmla="*/ 0 w 6430885"/>
              <a:gd name="connsiteY3" fmla="*/ 6869951 h 6869951"/>
              <a:gd name="connsiteX4" fmla="*/ 1754909 w 6430885"/>
              <a:gd name="connsiteY4" fmla="*/ 0 h 6869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30885" h="6869951">
                <a:moveTo>
                  <a:pt x="1754909" y="0"/>
                </a:moveTo>
                <a:lnTo>
                  <a:pt x="6430885" y="11953"/>
                </a:lnTo>
                <a:lnTo>
                  <a:pt x="6430885" y="6869951"/>
                </a:lnTo>
                <a:lnTo>
                  <a:pt x="0" y="6869951"/>
                </a:lnTo>
                <a:lnTo>
                  <a:pt x="1754909"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8161A3-3D3B-456A-ACF8-CB637A4399F5}"/>
              </a:ext>
            </a:extLst>
          </p:cNvPr>
          <p:cNvSpPr>
            <a:spLocks noGrp="1"/>
          </p:cNvSpPr>
          <p:nvPr>
            <p:ph type="title"/>
          </p:nvPr>
        </p:nvSpPr>
        <p:spPr>
          <a:xfrm>
            <a:off x="883920" y="800849"/>
            <a:ext cx="4065767" cy="3510553"/>
          </a:xfrm>
        </p:spPr>
        <p:txBody>
          <a:bodyPr anchor="t">
            <a:normAutofit/>
          </a:bodyPr>
          <a:lstStyle/>
          <a:p>
            <a:r>
              <a:rPr lang="en-US"/>
              <a:t>Contents </a:t>
            </a:r>
          </a:p>
        </p:txBody>
      </p:sp>
      <p:sp>
        <p:nvSpPr>
          <p:cNvPr id="3" name="Content Placeholder 2">
            <a:extLst>
              <a:ext uri="{FF2B5EF4-FFF2-40B4-BE49-F238E27FC236}">
                <a16:creationId xmlns:a16="http://schemas.microsoft.com/office/drawing/2014/main" id="{4C9AEC49-D21F-4C75-8113-533FA82663DA}"/>
              </a:ext>
            </a:extLst>
          </p:cNvPr>
          <p:cNvSpPr>
            <a:spLocks noGrp="1"/>
          </p:cNvSpPr>
          <p:nvPr>
            <p:ph idx="1"/>
          </p:nvPr>
        </p:nvSpPr>
        <p:spPr>
          <a:xfrm>
            <a:off x="5895753" y="533400"/>
            <a:ext cx="5458046" cy="5791200"/>
          </a:xfrm>
        </p:spPr>
        <p:txBody>
          <a:bodyPr vert="horz" lIns="91440" tIns="45720" rIns="91440" bIns="45720" rtlCol="0" anchor="ctr">
            <a:normAutofit/>
          </a:bodyPr>
          <a:lstStyle/>
          <a:p>
            <a:r>
              <a:rPr lang="en-US"/>
              <a:t>Team-working &amp; Organization</a:t>
            </a:r>
          </a:p>
          <a:p>
            <a:r>
              <a:rPr lang="en-US"/>
              <a:t>Project Inception</a:t>
            </a:r>
          </a:p>
          <a:p>
            <a:r>
              <a:rPr lang="en-US"/>
              <a:t>Project Planning</a:t>
            </a:r>
          </a:p>
          <a:p>
            <a:r>
              <a:rPr lang="en-US"/>
              <a:t>Research Progress</a:t>
            </a:r>
          </a:p>
          <a:p>
            <a:r>
              <a:rPr lang="en-US"/>
              <a:t>Evaluation</a:t>
            </a:r>
          </a:p>
        </p:txBody>
      </p:sp>
      <p:cxnSp>
        <p:nvCxnSpPr>
          <p:cNvPr id="12" name="Straight Connector 11">
            <a:extLst>
              <a:ext uri="{FF2B5EF4-FFF2-40B4-BE49-F238E27FC236}">
                <a16:creationId xmlns:a16="http://schemas.microsoft.com/office/drawing/2014/main" id="{E8A66062-E0FE-4EE7-9840-EC05B87ACF4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 y="4541520"/>
            <a:ext cx="5895754" cy="23105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3B4C179-2540-4304-9C9C-2AAAA53EFD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 y="2988236"/>
            <a:ext cx="2418079" cy="388769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4A9CBAF-927F-4201-866D-5CD80E3AF7D9}"/>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Tree>
    <p:extLst>
      <p:ext uri="{BB962C8B-B14F-4D97-AF65-F5344CB8AC3E}">
        <p14:creationId xmlns:p14="http://schemas.microsoft.com/office/powerpoint/2010/main" val="3663857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2AA27-5CA6-4814-9B90-78C3ADCCCC7E}"/>
              </a:ext>
            </a:extLst>
          </p:cNvPr>
          <p:cNvSpPr>
            <a:spLocks noGrp="1"/>
          </p:cNvSpPr>
          <p:nvPr>
            <p:ph type="title"/>
          </p:nvPr>
        </p:nvSpPr>
        <p:spPr/>
        <p:txBody>
          <a:bodyPr/>
          <a:lstStyle/>
          <a:p>
            <a:r>
              <a:rPr lang="en-US"/>
              <a:t>Team-working &amp; </a:t>
            </a:r>
            <a:r>
              <a:rPr lang="en-GB"/>
              <a:t>organization</a:t>
            </a:r>
            <a:r>
              <a:rPr lang="en-US"/>
              <a:t> </a:t>
            </a:r>
          </a:p>
        </p:txBody>
      </p:sp>
      <p:sp>
        <p:nvSpPr>
          <p:cNvPr id="3" name="Content Placeholder 2">
            <a:extLst>
              <a:ext uri="{FF2B5EF4-FFF2-40B4-BE49-F238E27FC236}">
                <a16:creationId xmlns:a16="http://schemas.microsoft.com/office/drawing/2014/main" id="{6043CDE8-634A-4307-BC13-5E02377CF837}"/>
              </a:ext>
            </a:extLst>
          </p:cNvPr>
          <p:cNvSpPr>
            <a:spLocks noGrp="1"/>
          </p:cNvSpPr>
          <p:nvPr>
            <p:ph idx="1"/>
          </p:nvPr>
        </p:nvSpPr>
        <p:spPr/>
        <p:txBody>
          <a:bodyPr vert="horz" lIns="91440" tIns="45720" rIns="91440" bIns="45720" rtlCol="0" anchor="t">
            <a:normAutofit/>
          </a:bodyPr>
          <a:lstStyle/>
          <a:p>
            <a:r>
              <a:rPr lang="en-US"/>
              <a:t>Office 365  - OneDrive Shared Documentation</a:t>
            </a:r>
          </a:p>
        </p:txBody>
      </p:sp>
      <p:graphicFrame>
        <p:nvGraphicFramePr>
          <p:cNvPr id="6" name="Table 6">
            <a:extLst>
              <a:ext uri="{FF2B5EF4-FFF2-40B4-BE49-F238E27FC236}">
                <a16:creationId xmlns:a16="http://schemas.microsoft.com/office/drawing/2014/main" id="{A5C2E3DC-697D-49D4-8DC9-F2FECF8B5273}"/>
              </a:ext>
            </a:extLst>
          </p:cNvPr>
          <p:cNvGraphicFramePr>
            <a:graphicFrameLocks noGrp="1"/>
          </p:cNvGraphicFramePr>
          <p:nvPr>
            <p:extLst>
              <p:ext uri="{D42A27DB-BD31-4B8C-83A1-F6EECF244321}">
                <p14:modId xmlns:p14="http://schemas.microsoft.com/office/powerpoint/2010/main" val="1718185138"/>
              </p:ext>
            </p:extLst>
          </p:nvPr>
        </p:nvGraphicFramePr>
        <p:xfrm>
          <a:off x="448849" y="2630465"/>
          <a:ext cx="11412542" cy="3927737"/>
        </p:xfrm>
        <a:graphic>
          <a:graphicData uri="http://schemas.openxmlformats.org/drawingml/2006/table">
            <a:tbl>
              <a:tblPr firstRow="1" bandRow="1">
                <a:tableStyleId>{5C22544A-7EE6-4342-B048-85BDC9FD1C3A}</a:tableStyleId>
              </a:tblPr>
              <a:tblGrid>
                <a:gridCol w="2074846">
                  <a:extLst>
                    <a:ext uri="{9D8B030D-6E8A-4147-A177-3AD203B41FA5}">
                      <a16:colId xmlns:a16="http://schemas.microsoft.com/office/drawing/2014/main" val="3133928316"/>
                    </a:ext>
                  </a:extLst>
                </a:gridCol>
                <a:gridCol w="2490173">
                  <a:extLst>
                    <a:ext uri="{9D8B030D-6E8A-4147-A177-3AD203B41FA5}">
                      <a16:colId xmlns:a16="http://schemas.microsoft.com/office/drawing/2014/main" val="1686948911"/>
                    </a:ext>
                  </a:extLst>
                </a:gridCol>
                <a:gridCol w="2162493">
                  <a:extLst>
                    <a:ext uri="{9D8B030D-6E8A-4147-A177-3AD203B41FA5}">
                      <a16:colId xmlns:a16="http://schemas.microsoft.com/office/drawing/2014/main" val="36904789"/>
                    </a:ext>
                  </a:extLst>
                </a:gridCol>
                <a:gridCol w="2618437">
                  <a:extLst>
                    <a:ext uri="{9D8B030D-6E8A-4147-A177-3AD203B41FA5}">
                      <a16:colId xmlns:a16="http://schemas.microsoft.com/office/drawing/2014/main" val="1091537119"/>
                    </a:ext>
                  </a:extLst>
                </a:gridCol>
                <a:gridCol w="2066593">
                  <a:extLst>
                    <a:ext uri="{9D8B030D-6E8A-4147-A177-3AD203B41FA5}">
                      <a16:colId xmlns:a16="http://schemas.microsoft.com/office/drawing/2014/main" val="1476472528"/>
                    </a:ext>
                  </a:extLst>
                </a:gridCol>
              </a:tblGrid>
              <a:tr h="841220">
                <a:tc>
                  <a:txBody>
                    <a:bodyPr/>
                    <a:lstStyle/>
                    <a:p>
                      <a:endParaRPr lang="en-US"/>
                    </a:p>
                  </a:txBody>
                  <a:tcPr/>
                </a:tc>
                <a:tc>
                  <a:txBody>
                    <a:bodyPr/>
                    <a:lstStyle/>
                    <a:p>
                      <a:r>
                        <a:rPr lang="en-US"/>
                        <a:t>Steph</a:t>
                      </a:r>
                    </a:p>
                  </a:txBody>
                  <a:tcPr/>
                </a:tc>
                <a:tc>
                  <a:txBody>
                    <a:bodyPr/>
                    <a:lstStyle/>
                    <a:p>
                      <a:r>
                        <a:rPr lang="en-US"/>
                        <a:t>Sam</a:t>
                      </a:r>
                    </a:p>
                  </a:txBody>
                  <a:tcPr/>
                </a:tc>
                <a:tc>
                  <a:txBody>
                    <a:bodyPr/>
                    <a:lstStyle/>
                    <a:p>
                      <a:r>
                        <a:rPr lang="en-US"/>
                        <a:t>James</a:t>
                      </a:r>
                    </a:p>
                  </a:txBody>
                  <a:tcPr/>
                </a:tc>
                <a:tc>
                  <a:txBody>
                    <a:bodyPr/>
                    <a:lstStyle/>
                    <a:p>
                      <a:r>
                        <a:rPr lang="en-US"/>
                        <a:t>Aaron</a:t>
                      </a:r>
                    </a:p>
                  </a:txBody>
                  <a:tcPr/>
                </a:tc>
                <a:extLst>
                  <a:ext uri="{0D108BD9-81ED-4DB2-BD59-A6C34878D82A}">
                    <a16:rowId xmlns:a16="http://schemas.microsoft.com/office/drawing/2014/main" val="49315037"/>
                  </a:ext>
                </a:extLst>
              </a:tr>
              <a:tr h="2265863">
                <a:tc>
                  <a:txBody>
                    <a:bodyPr/>
                    <a:lstStyle/>
                    <a:p>
                      <a:r>
                        <a:rPr lang="en-US" b="1"/>
                        <a:t>Written Tasks</a:t>
                      </a:r>
                    </a:p>
                  </a:txBody>
                  <a:tcPr/>
                </a:tc>
                <a:tc>
                  <a:txBody>
                    <a:bodyPr/>
                    <a:lstStyle/>
                    <a:p>
                      <a:r>
                        <a:rPr lang="en-US"/>
                        <a:t>Methodologies </a:t>
                      </a:r>
                    </a:p>
                    <a:p>
                      <a:pPr lvl="0">
                        <a:buNone/>
                      </a:pPr>
                      <a:r>
                        <a:rPr lang="en-US"/>
                        <a:t>Minute Meetings</a:t>
                      </a:r>
                    </a:p>
                    <a:p>
                      <a:pPr lvl="0">
                        <a:buNone/>
                      </a:pPr>
                      <a:r>
                        <a:rPr lang="en-US"/>
                        <a:t>Change Management</a:t>
                      </a:r>
                    </a:p>
                    <a:p>
                      <a:pPr lvl="0">
                        <a:buNone/>
                      </a:pPr>
                      <a:r>
                        <a:rPr lang="en-US"/>
                        <a:t>Secondary Research</a:t>
                      </a:r>
                    </a:p>
                    <a:p>
                      <a:pPr lvl="0">
                        <a:buNone/>
                      </a:pPr>
                      <a:r>
                        <a:rPr lang="en-US"/>
                        <a:t>Evaluation of Sources</a:t>
                      </a:r>
                    </a:p>
                    <a:p>
                      <a:pPr lvl="0">
                        <a:buNone/>
                      </a:pPr>
                      <a:r>
                        <a:rPr lang="en-US"/>
                        <a:t>Questioning Strategies</a:t>
                      </a:r>
                    </a:p>
                    <a:p>
                      <a:pPr lvl="0">
                        <a:buNone/>
                      </a:pPr>
                      <a:r>
                        <a:rPr lang="en-US"/>
                        <a:t>Critical Evaluation</a:t>
                      </a:r>
                    </a:p>
                    <a:p>
                      <a:pPr lvl="0">
                        <a:buNone/>
                      </a:pPr>
                      <a:r>
                        <a:rPr lang="en-US"/>
                        <a:t>Chatbot Questions</a:t>
                      </a:r>
                    </a:p>
                  </a:txBody>
                  <a:tcPr/>
                </a:tc>
                <a:tc>
                  <a:txBody>
                    <a:bodyPr/>
                    <a:lstStyle/>
                    <a:p>
                      <a:r>
                        <a:rPr lang="en-US"/>
                        <a:t>Aims &amp; Objectives</a:t>
                      </a:r>
                    </a:p>
                    <a:p>
                      <a:pPr lvl="0">
                        <a:buNone/>
                      </a:pPr>
                      <a:r>
                        <a:rPr lang="en-US"/>
                        <a:t>Gantt </a:t>
                      </a:r>
                      <a:r>
                        <a:rPr lang="en-US" err="1"/>
                        <a:t>Chartt</a:t>
                      </a:r>
                      <a:endParaRPr lang="en-US"/>
                    </a:p>
                    <a:p>
                      <a:pPr lvl="0">
                        <a:buNone/>
                      </a:pPr>
                      <a:r>
                        <a:rPr lang="en-US"/>
                        <a:t>Research Progress</a:t>
                      </a:r>
                    </a:p>
                    <a:p>
                      <a:pPr lvl="0">
                        <a:buNone/>
                      </a:pPr>
                      <a:r>
                        <a:rPr lang="en-US"/>
                        <a:t>Data Types</a:t>
                      </a:r>
                    </a:p>
                    <a:p>
                      <a:pPr lvl="0">
                        <a:buNone/>
                      </a:pPr>
                      <a:r>
                        <a:rPr lang="en-US" sz="1800" b="0" i="0" u="none" strike="noStrike" noProof="0">
                          <a:latin typeface="Univers Condensed Light"/>
                        </a:rPr>
                        <a:t>Secondary Research</a:t>
                      </a:r>
                    </a:p>
                    <a:p>
                      <a:pPr lvl="0">
                        <a:buNone/>
                      </a:pPr>
                      <a:r>
                        <a:rPr lang="en-US" sz="1800" b="0" i="0" u="none" strike="noStrike" noProof="0">
                          <a:latin typeface="Univers Condensed Light"/>
                        </a:rPr>
                        <a:t>Reflection</a:t>
                      </a:r>
                    </a:p>
                  </a:txBody>
                  <a:tcPr/>
                </a:tc>
                <a:tc>
                  <a:txBody>
                    <a:bodyPr/>
                    <a:lstStyle/>
                    <a:p>
                      <a:r>
                        <a:rPr lang="en-US"/>
                        <a:t>Resources</a:t>
                      </a:r>
                    </a:p>
                    <a:p>
                      <a:pPr lvl="0">
                        <a:buNone/>
                      </a:pPr>
                      <a:r>
                        <a:rPr lang="en-US"/>
                        <a:t>Deliverables </a:t>
                      </a:r>
                    </a:p>
                    <a:p>
                      <a:pPr lvl="0">
                        <a:buNone/>
                      </a:pPr>
                      <a:r>
                        <a:rPr lang="en-US"/>
                        <a:t>Design</a:t>
                      </a:r>
                    </a:p>
                    <a:p>
                      <a:pPr lvl="0">
                        <a:buNone/>
                      </a:pPr>
                      <a:r>
                        <a:rPr lang="en-US" sz="1800" b="0" i="0" u="none" strike="noStrike" noProof="0">
                          <a:latin typeface="Univers Condensed Light"/>
                        </a:rPr>
                        <a:t>Secondary Research</a:t>
                      </a:r>
                    </a:p>
                    <a:p>
                      <a:pPr lvl="0">
                        <a:buNone/>
                      </a:pPr>
                      <a:r>
                        <a:rPr lang="en-US" sz="1800" b="0" i="0" u="none" strike="noStrike" noProof="0"/>
                        <a:t>Questioning Strategies </a:t>
                      </a:r>
                    </a:p>
                    <a:p>
                      <a:pPr lvl="0">
                        <a:buNone/>
                      </a:pPr>
                      <a:r>
                        <a:rPr lang="en-US" sz="1800" b="0" i="0" u="none" strike="noStrike" noProof="0"/>
                        <a:t>Primary Research</a:t>
                      </a:r>
                    </a:p>
                    <a:p>
                      <a:pPr lvl="0">
                        <a:buNone/>
                      </a:pPr>
                      <a:r>
                        <a:rPr lang="en-US" sz="1800" b="0" i="0" u="none" strike="noStrike" noProof="0" err="1">
                          <a:latin typeface="Univers Condensed Light"/>
                        </a:rPr>
                        <a:t>Analysing</a:t>
                      </a:r>
                      <a:r>
                        <a:rPr lang="en-US" sz="1800" b="0" i="0" u="none" strike="noStrike" noProof="0">
                          <a:latin typeface="Univers Condensed Light"/>
                        </a:rPr>
                        <a:t> &amp; Presenting Data</a:t>
                      </a:r>
                      <a:endParaRPr lang="en-US"/>
                    </a:p>
                    <a:p>
                      <a:pPr lvl="0">
                        <a:buNone/>
                      </a:pPr>
                      <a:r>
                        <a:rPr lang="en-US" sz="1800" b="0" i="0" u="none" strike="noStrike" noProof="0"/>
                        <a:t>Development</a:t>
                      </a:r>
                    </a:p>
                  </a:txBody>
                  <a:tcPr/>
                </a:tc>
                <a:tc>
                  <a:txBody>
                    <a:bodyPr/>
                    <a:lstStyle/>
                    <a:p>
                      <a:r>
                        <a:rPr lang="en-US"/>
                        <a:t>Scope</a:t>
                      </a:r>
                    </a:p>
                    <a:p>
                      <a:pPr lvl="0">
                        <a:buNone/>
                      </a:pPr>
                      <a:r>
                        <a:rPr lang="en-US"/>
                        <a:t>Risks</a:t>
                      </a:r>
                    </a:p>
                    <a:p>
                      <a:pPr lvl="0">
                        <a:buNone/>
                      </a:pPr>
                      <a:r>
                        <a:rPr lang="en-US"/>
                        <a:t>Stakeholders</a:t>
                      </a:r>
                    </a:p>
                    <a:p>
                      <a:pPr lvl="0">
                        <a:buNone/>
                      </a:pPr>
                      <a:r>
                        <a:rPr lang="en-US"/>
                        <a:t>Quality Management</a:t>
                      </a:r>
                    </a:p>
                    <a:p>
                      <a:pPr lvl="0">
                        <a:buNone/>
                      </a:pPr>
                      <a:r>
                        <a:rPr lang="en-US" sz="1800" b="0" i="0" u="none" strike="noStrike" noProof="0">
                          <a:latin typeface="Univers Condensed Light"/>
                        </a:rPr>
                        <a:t>Secondary Research</a:t>
                      </a:r>
                    </a:p>
                    <a:p>
                      <a:pPr lvl="0">
                        <a:buNone/>
                      </a:pPr>
                      <a:r>
                        <a:rPr lang="en-US" sz="1800" b="0" i="0" u="none" strike="noStrike" noProof="0">
                          <a:latin typeface="Univers Condensed Light"/>
                        </a:rPr>
                        <a:t>Chatbot Questions</a:t>
                      </a:r>
                    </a:p>
                  </a:txBody>
                  <a:tcPr/>
                </a:tc>
                <a:extLst>
                  <a:ext uri="{0D108BD9-81ED-4DB2-BD59-A6C34878D82A}">
                    <a16:rowId xmlns:a16="http://schemas.microsoft.com/office/drawing/2014/main" val="1168217757"/>
                  </a:ext>
                </a:extLst>
              </a:tr>
              <a:tr h="800517">
                <a:tc>
                  <a:txBody>
                    <a:bodyPr/>
                    <a:lstStyle/>
                    <a:p>
                      <a:r>
                        <a:rPr lang="en-US" b="1"/>
                        <a:t>PowerPoint Tasks </a:t>
                      </a:r>
                    </a:p>
                  </a:txBody>
                  <a:tcPr/>
                </a:tc>
                <a:tc>
                  <a:txBody>
                    <a:bodyPr/>
                    <a:lstStyle/>
                    <a:p>
                      <a:r>
                        <a:rPr lang="en-US"/>
                        <a:t>Evaluation </a:t>
                      </a:r>
                    </a:p>
                  </a:txBody>
                  <a:tcPr/>
                </a:tc>
                <a:tc>
                  <a:txBody>
                    <a:bodyPr/>
                    <a:lstStyle/>
                    <a:p>
                      <a:r>
                        <a:rPr lang="en-US"/>
                        <a:t>Research Progress</a:t>
                      </a:r>
                    </a:p>
                  </a:txBody>
                  <a:tcPr/>
                </a:tc>
                <a:tc>
                  <a:txBody>
                    <a:bodyPr/>
                    <a:lstStyle/>
                    <a:p>
                      <a:r>
                        <a:rPr lang="en-US"/>
                        <a:t>Project Planning</a:t>
                      </a:r>
                    </a:p>
                  </a:txBody>
                  <a:tcPr/>
                </a:tc>
                <a:tc>
                  <a:txBody>
                    <a:bodyPr/>
                    <a:lstStyle/>
                    <a:p>
                      <a:r>
                        <a:rPr lang="en-US"/>
                        <a:t>Project Inception</a:t>
                      </a:r>
                    </a:p>
                    <a:p>
                      <a:pPr lvl="0">
                        <a:buNone/>
                      </a:pPr>
                      <a:endParaRPr lang="en-US"/>
                    </a:p>
                  </a:txBody>
                  <a:tcPr/>
                </a:tc>
                <a:extLst>
                  <a:ext uri="{0D108BD9-81ED-4DB2-BD59-A6C34878D82A}">
                    <a16:rowId xmlns:a16="http://schemas.microsoft.com/office/drawing/2014/main" val="3356912723"/>
                  </a:ext>
                </a:extLst>
              </a:tr>
            </a:tbl>
          </a:graphicData>
        </a:graphic>
      </p:graphicFrame>
      <p:sp>
        <p:nvSpPr>
          <p:cNvPr id="5" name="TextBox 4">
            <a:extLst>
              <a:ext uri="{FF2B5EF4-FFF2-40B4-BE49-F238E27FC236}">
                <a16:creationId xmlns:a16="http://schemas.microsoft.com/office/drawing/2014/main" id="{8174AFF2-4598-42DA-8ADD-03599CA2AEAB}"/>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Tree>
    <p:extLst>
      <p:ext uri="{BB962C8B-B14F-4D97-AF65-F5344CB8AC3E}">
        <p14:creationId xmlns:p14="http://schemas.microsoft.com/office/powerpoint/2010/main" val="1570049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1" name="Rectangle 20">
            <a:extLst>
              <a:ext uri="{FF2B5EF4-FFF2-40B4-BE49-F238E27FC236}">
                <a16:creationId xmlns:a16="http://schemas.microsoft.com/office/drawing/2014/main" id="{E643F406-8795-4F5C-B80B-9420384F78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3">
            <a:extLst>
              <a:ext uri="{FF2B5EF4-FFF2-40B4-BE49-F238E27FC236}">
                <a16:creationId xmlns:a16="http://schemas.microsoft.com/office/drawing/2014/main" id="{03D0D8D8-ECB3-483E-B6C3-EC94C16079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3844" y="0"/>
            <a:ext cx="9968156" cy="6861586"/>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131490 w 6042283"/>
              <a:gd name="connsiteY0" fmla="*/ 0 h 6881904"/>
              <a:gd name="connsiteX1" fmla="*/ 6042283 w 6042283"/>
              <a:gd name="connsiteY1" fmla="*/ 0 h 6881904"/>
              <a:gd name="connsiteX2" fmla="*/ 6042283 w 6042283"/>
              <a:gd name="connsiteY2" fmla="*/ 6857998 h 6881904"/>
              <a:gd name="connsiteX3" fmla="*/ 0 w 6042283"/>
              <a:gd name="connsiteY3" fmla="*/ 6881904 h 6881904"/>
              <a:gd name="connsiteX4" fmla="*/ 1131490 w 6042283"/>
              <a:gd name="connsiteY4" fmla="*/ 0 h 6881904"/>
              <a:gd name="connsiteX0" fmla="*/ 1095204 w 6005997"/>
              <a:gd name="connsiteY0" fmla="*/ 0 h 6871744"/>
              <a:gd name="connsiteX1" fmla="*/ 6005997 w 6005997"/>
              <a:gd name="connsiteY1" fmla="*/ 0 h 6871744"/>
              <a:gd name="connsiteX2" fmla="*/ 6005997 w 6005997"/>
              <a:gd name="connsiteY2" fmla="*/ 6857998 h 6871744"/>
              <a:gd name="connsiteX3" fmla="*/ 0 w 6005997"/>
              <a:gd name="connsiteY3" fmla="*/ 6871744 h 6871744"/>
              <a:gd name="connsiteX4" fmla="*/ 1095204 w 6005997"/>
              <a:gd name="connsiteY4" fmla="*/ 0 h 6871744"/>
              <a:gd name="connsiteX0" fmla="*/ 1064966 w 5975759"/>
              <a:gd name="connsiteY0" fmla="*/ 0 h 6871744"/>
              <a:gd name="connsiteX1" fmla="*/ 5975759 w 5975759"/>
              <a:gd name="connsiteY1" fmla="*/ 0 h 6871744"/>
              <a:gd name="connsiteX2" fmla="*/ 5975759 w 5975759"/>
              <a:gd name="connsiteY2" fmla="*/ 6857998 h 6871744"/>
              <a:gd name="connsiteX3" fmla="*/ 0 w 5975759"/>
              <a:gd name="connsiteY3" fmla="*/ 6871744 h 6871744"/>
              <a:gd name="connsiteX4" fmla="*/ 1064966 w 5975759"/>
              <a:gd name="connsiteY4" fmla="*/ 0 h 6871744"/>
              <a:gd name="connsiteX0" fmla="*/ 1022633 w 5933426"/>
              <a:gd name="connsiteY0" fmla="*/ 0 h 6861584"/>
              <a:gd name="connsiteX1" fmla="*/ 5933426 w 5933426"/>
              <a:gd name="connsiteY1" fmla="*/ 0 h 6861584"/>
              <a:gd name="connsiteX2" fmla="*/ 5933426 w 5933426"/>
              <a:gd name="connsiteY2" fmla="*/ 6857998 h 6861584"/>
              <a:gd name="connsiteX3" fmla="*/ 0 w 5933426"/>
              <a:gd name="connsiteY3" fmla="*/ 6861584 h 6861584"/>
              <a:gd name="connsiteX4" fmla="*/ 1022633 w 5933426"/>
              <a:gd name="connsiteY4" fmla="*/ 0 h 6861584"/>
              <a:gd name="connsiteX0" fmla="*/ 968205 w 5933426"/>
              <a:gd name="connsiteY0" fmla="*/ 10160 h 6861584"/>
              <a:gd name="connsiteX1" fmla="*/ 5933426 w 5933426"/>
              <a:gd name="connsiteY1" fmla="*/ 0 h 6861584"/>
              <a:gd name="connsiteX2" fmla="*/ 5933426 w 5933426"/>
              <a:gd name="connsiteY2" fmla="*/ 6857998 h 6861584"/>
              <a:gd name="connsiteX3" fmla="*/ 0 w 5933426"/>
              <a:gd name="connsiteY3" fmla="*/ 6861584 h 6861584"/>
              <a:gd name="connsiteX4" fmla="*/ 968205 w 5933426"/>
              <a:gd name="connsiteY4" fmla="*/ 10160 h 6861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33426" h="6861584">
                <a:moveTo>
                  <a:pt x="968205" y="10160"/>
                </a:moveTo>
                <a:lnTo>
                  <a:pt x="5933426" y="0"/>
                </a:lnTo>
                <a:lnTo>
                  <a:pt x="5933426" y="6857998"/>
                </a:lnTo>
                <a:lnTo>
                  <a:pt x="0" y="6861584"/>
                </a:lnTo>
                <a:lnTo>
                  <a:pt x="968205" y="1016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9DA560-C2AA-4D2E-8AF7-B1F172BA1FC7}"/>
              </a:ext>
            </a:extLst>
          </p:cNvPr>
          <p:cNvSpPr>
            <a:spLocks noGrp="1"/>
          </p:cNvSpPr>
          <p:nvPr>
            <p:ph type="title"/>
          </p:nvPr>
        </p:nvSpPr>
        <p:spPr>
          <a:xfrm>
            <a:off x="3975674" y="2013646"/>
            <a:ext cx="5084753" cy="2513781"/>
          </a:xfrm>
        </p:spPr>
        <p:txBody>
          <a:bodyPr vert="horz" lIns="91440" tIns="45720" rIns="91440" bIns="45720" rtlCol="0" anchor="b">
            <a:normAutofit/>
          </a:bodyPr>
          <a:lstStyle/>
          <a:p>
            <a:r>
              <a:rPr lang="en-US" sz="6600" b="1"/>
              <a:t>Project inception</a:t>
            </a:r>
          </a:p>
        </p:txBody>
      </p:sp>
      <p:cxnSp>
        <p:nvCxnSpPr>
          <p:cNvPr id="25" name="Straight Connector 24">
            <a:extLst>
              <a:ext uri="{FF2B5EF4-FFF2-40B4-BE49-F238E27FC236}">
                <a16:creationId xmlns:a16="http://schemas.microsoft.com/office/drawing/2014/main" id="{B4D5499F-1BF0-4316-9D97-3D3D6935F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8815294" cy="250712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F4032A0-D1D1-49B7-A623-A69E3A7AD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4350871"/>
            <a:ext cx="3036047" cy="253103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C25A706-CD7C-4740-9A93-97881DA595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040281" y="5964518"/>
            <a:ext cx="5151719" cy="91738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0067209-AFF7-4884-854B-235E78AC3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54023" y="1386541"/>
            <a:ext cx="2049931" cy="549536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B952AFA-8284-49FB-B3E3-FA6A8BE29F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99482" y="0"/>
            <a:ext cx="1392518" cy="468555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1B29190-39D9-4EA4-9102-2A8D85D784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640572" y="0"/>
            <a:ext cx="6551428" cy="100477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F336BA45-9056-4938-9A6B-5455D1A6CAFB}"/>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Tree>
    <p:extLst>
      <p:ext uri="{BB962C8B-B14F-4D97-AF65-F5344CB8AC3E}">
        <p14:creationId xmlns:p14="http://schemas.microsoft.com/office/powerpoint/2010/main" val="4142285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D62B5-E822-4FFA-BA8C-A2EE63D67FEE}"/>
              </a:ext>
            </a:extLst>
          </p:cNvPr>
          <p:cNvSpPr>
            <a:spLocks noGrp="1"/>
          </p:cNvSpPr>
          <p:nvPr>
            <p:ph type="title"/>
          </p:nvPr>
        </p:nvSpPr>
        <p:spPr>
          <a:xfrm>
            <a:off x="1290484" y="1254125"/>
            <a:ext cx="10639244" cy="1382156"/>
          </a:xfrm>
        </p:spPr>
        <p:txBody>
          <a:bodyPr>
            <a:normAutofit/>
          </a:bodyPr>
          <a:lstStyle/>
          <a:p>
            <a:r>
              <a:rPr lang="en-US" sz="2400" u="sng"/>
              <a:t>Aim</a:t>
            </a:r>
          </a:p>
        </p:txBody>
      </p:sp>
      <p:sp>
        <p:nvSpPr>
          <p:cNvPr id="3" name="Content Placeholder 2">
            <a:extLst>
              <a:ext uri="{FF2B5EF4-FFF2-40B4-BE49-F238E27FC236}">
                <a16:creationId xmlns:a16="http://schemas.microsoft.com/office/drawing/2014/main" id="{35F2AFF6-479A-480B-9896-060B9AADB4EC}"/>
              </a:ext>
            </a:extLst>
          </p:cNvPr>
          <p:cNvSpPr>
            <a:spLocks noGrp="1"/>
          </p:cNvSpPr>
          <p:nvPr>
            <p:ph idx="1"/>
          </p:nvPr>
        </p:nvSpPr>
        <p:spPr>
          <a:xfrm>
            <a:off x="1574321" y="3831552"/>
            <a:ext cx="3824378" cy="2769652"/>
          </a:xfrm>
        </p:spPr>
        <p:txBody>
          <a:bodyPr vert="horz" lIns="91440" tIns="45720" rIns="91440" bIns="45720" rtlCol="0" anchor="t">
            <a:normAutofit/>
          </a:bodyPr>
          <a:lstStyle/>
          <a:p>
            <a:pPr marL="342900" indent="-342900"/>
            <a:r>
              <a:rPr lang="en-US"/>
              <a:t>Compare &amp; Contrast</a:t>
            </a:r>
          </a:p>
          <a:p>
            <a:pPr marL="342900" indent="-342900"/>
            <a:r>
              <a:rPr lang="en-US"/>
              <a:t>Analyse Methods</a:t>
            </a:r>
          </a:p>
          <a:p>
            <a:pPr marL="342900" indent="-342900"/>
            <a:r>
              <a:rPr lang="en-US"/>
              <a:t>Justification</a:t>
            </a:r>
          </a:p>
          <a:p>
            <a:pPr marL="342900" indent="-342900"/>
            <a:r>
              <a:rPr lang="en-US"/>
              <a:t>Understand Audience</a:t>
            </a:r>
          </a:p>
        </p:txBody>
      </p:sp>
      <p:sp>
        <p:nvSpPr>
          <p:cNvPr id="5" name="Title 1">
            <a:extLst>
              <a:ext uri="{FF2B5EF4-FFF2-40B4-BE49-F238E27FC236}">
                <a16:creationId xmlns:a16="http://schemas.microsoft.com/office/drawing/2014/main" id="{CB18F8D1-C3CB-4B8C-B70D-28EB6B8E6BD8}"/>
              </a:ext>
            </a:extLst>
          </p:cNvPr>
          <p:cNvSpPr txBox="1">
            <a:spLocks/>
          </p:cNvSpPr>
          <p:nvPr/>
        </p:nvSpPr>
        <p:spPr>
          <a:xfrm>
            <a:off x="1295400" y="685801"/>
            <a:ext cx="9906000" cy="13821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a:lstStyle>
          <a:p>
            <a:r>
              <a:rPr lang="en-US"/>
              <a:t>Aims &amp; objectives</a:t>
            </a:r>
          </a:p>
        </p:txBody>
      </p:sp>
      <p:sp>
        <p:nvSpPr>
          <p:cNvPr id="10" name="Content Placeholder 2">
            <a:extLst>
              <a:ext uri="{FF2B5EF4-FFF2-40B4-BE49-F238E27FC236}">
                <a16:creationId xmlns:a16="http://schemas.microsoft.com/office/drawing/2014/main" id="{23F0CBEA-E7DB-4B3C-80D7-150CFE284BA7}"/>
              </a:ext>
            </a:extLst>
          </p:cNvPr>
          <p:cNvSpPr txBox="1">
            <a:spLocks/>
          </p:cNvSpPr>
          <p:nvPr/>
        </p:nvSpPr>
        <p:spPr>
          <a:xfrm>
            <a:off x="1151627" y="2229914"/>
            <a:ext cx="9906000" cy="1188143"/>
          </a:xfrm>
          <a:prstGeom prst="rect">
            <a:avLst/>
          </a:prstGeom>
        </p:spPr>
        <p:txBody>
          <a:bodyPr vert="horz" lIns="91440" tIns="45720" rIns="91440" bIns="45720" rtlCol="0" anchor="t">
            <a:normAutofit/>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t>'</a:t>
            </a:r>
            <a:r>
              <a:rPr lang="en-US" i="1"/>
              <a:t>To critically evaluate AI Chatbots as an emerging trend and design a working prototype for UTWSD which assists in the student enrollment process.</a:t>
            </a:r>
            <a:r>
              <a:rPr lang="en-US"/>
              <a:t>'</a:t>
            </a:r>
          </a:p>
        </p:txBody>
      </p:sp>
      <p:sp>
        <p:nvSpPr>
          <p:cNvPr id="12" name="Content Placeholder 2">
            <a:extLst>
              <a:ext uri="{FF2B5EF4-FFF2-40B4-BE49-F238E27FC236}">
                <a16:creationId xmlns:a16="http://schemas.microsoft.com/office/drawing/2014/main" id="{CCE4C432-EFC0-4CD6-AC4C-718DECC572B9}"/>
              </a:ext>
            </a:extLst>
          </p:cNvPr>
          <p:cNvSpPr txBox="1">
            <a:spLocks/>
          </p:cNvSpPr>
          <p:nvPr/>
        </p:nvSpPr>
        <p:spPr>
          <a:xfrm>
            <a:off x="7190118" y="3825801"/>
            <a:ext cx="4226944" cy="2769652"/>
          </a:xfrm>
          <a:prstGeom prst="rect">
            <a:avLst/>
          </a:prstGeom>
        </p:spPr>
        <p:txBody>
          <a:bodyPr vert="horz" lIns="91440" tIns="45720" rIns="91440" bIns="45720" rtlCol="0" anchor="t">
            <a:normAutofit/>
          </a:bodyPr>
          <a:lst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r>
              <a:rPr lang="en-US"/>
              <a:t>Test</a:t>
            </a:r>
          </a:p>
          <a:p>
            <a:pPr marL="342900" indent="-342900"/>
            <a:r>
              <a:rPr lang="en-US"/>
              <a:t>Gather Data</a:t>
            </a:r>
          </a:p>
          <a:p>
            <a:pPr marL="342900" indent="-342900">
              <a:buFont typeface="Arial" panose="020B0604020202020204" pitchFamily="34" charset="0"/>
              <a:buChar char="•"/>
            </a:pPr>
            <a:r>
              <a:rPr lang="en-US"/>
              <a:t>Evaluate &amp; Reflect</a:t>
            </a:r>
          </a:p>
          <a:p>
            <a:pPr marL="342900" indent="-342900">
              <a:buFont typeface="Arial" panose="020B0604020202020204" pitchFamily="34" charset="0"/>
              <a:buChar char="•"/>
            </a:pPr>
            <a:r>
              <a:rPr lang="en-US"/>
              <a:t>Understand Further Development</a:t>
            </a:r>
          </a:p>
        </p:txBody>
      </p:sp>
      <p:sp>
        <p:nvSpPr>
          <p:cNvPr id="14" name="Title 1">
            <a:extLst>
              <a:ext uri="{FF2B5EF4-FFF2-40B4-BE49-F238E27FC236}">
                <a16:creationId xmlns:a16="http://schemas.microsoft.com/office/drawing/2014/main" id="{23BD9482-44C1-425E-B40C-AB6D81A21DA7}"/>
              </a:ext>
            </a:extLst>
          </p:cNvPr>
          <p:cNvSpPr txBox="1">
            <a:spLocks/>
          </p:cNvSpPr>
          <p:nvPr/>
        </p:nvSpPr>
        <p:spPr>
          <a:xfrm>
            <a:off x="1299110" y="2729242"/>
            <a:ext cx="10639244" cy="13821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a:lstStyle>
          <a:p>
            <a:r>
              <a:rPr lang="en-US" sz="2400" u="sng"/>
              <a:t>Objectives</a:t>
            </a:r>
          </a:p>
        </p:txBody>
      </p:sp>
      <p:sp>
        <p:nvSpPr>
          <p:cNvPr id="4" name="TextBox 3">
            <a:extLst>
              <a:ext uri="{FF2B5EF4-FFF2-40B4-BE49-F238E27FC236}">
                <a16:creationId xmlns:a16="http://schemas.microsoft.com/office/drawing/2014/main" id="{D45C7404-35EE-43B9-926C-50525382A37C}"/>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Tree>
    <p:extLst>
      <p:ext uri="{BB962C8B-B14F-4D97-AF65-F5344CB8AC3E}">
        <p14:creationId xmlns:p14="http://schemas.microsoft.com/office/powerpoint/2010/main" val="2095940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06AFA-7484-43DE-9659-722BF1B16BF5}"/>
              </a:ext>
            </a:extLst>
          </p:cNvPr>
          <p:cNvSpPr>
            <a:spLocks noGrp="1"/>
          </p:cNvSpPr>
          <p:nvPr>
            <p:ph type="title"/>
          </p:nvPr>
        </p:nvSpPr>
        <p:spPr/>
        <p:txBody>
          <a:bodyPr/>
          <a:lstStyle/>
          <a:p>
            <a:r>
              <a:rPr lang="en-US"/>
              <a:t>Methodology </a:t>
            </a:r>
          </a:p>
        </p:txBody>
      </p:sp>
      <p:graphicFrame>
        <p:nvGraphicFramePr>
          <p:cNvPr id="8" name="Content Placeholder 2">
            <a:extLst>
              <a:ext uri="{FF2B5EF4-FFF2-40B4-BE49-F238E27FC236}">
                <a16:creationId xmlns:a16="http://schemas.microsoft.com/office/drawing/2014/main" id="{C354FA24-DC29-4C9E-9432-706DFA548D47}"/>
              </a:ext>
            </a:extLst>
          </p:cNvPr>
          <p:cNvGraphicFramePr>
            <a:graphicFrameLocks noGrp="1"/>
          </p:cNvGraphicFramePr>
          <p:nvPr>
            <p:ph idx="1"/>
            <p:extLst>
              <p:ext uri="{D42A27DB-BD31-4B8C-83A1-F6EECF244321}">
                <p14:modId xmlns:p14="http://schemas.microsoft.com/office/powerpoint/2010/main" val="367572471"/>
              </p:ext>
            </p:extLst>
          </p:nvPr>
        </p:nvGraphicFramePr>
        <p:xfrm>
          <a:off x="1143000" y="2009554"/>
          <a:ext cx="9906000" cy="4024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D158411-0703-4C88-A7ED-C8D711AC63F8}"/>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Tree>
    <p:extLst>
      <p:ext uri="{BB962C8B-B14F-4D97-AF65-F5344CB8AC3E}">
        <p14:creationId xmlns:p14="http://schemas.microsoft.com/office/powerpoint/2010/main" val="2539046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AAB0B-0724-4761-BF96-62A8C1267D44}"/>
              </a:ext>
            </a:extLst>
          </p:cNvPr>
          <p:cNvSpPr>
            <a:spLocks noGrp="1"/>
          </p:cNvSpPr>
          <p:nvPr>
            <p:ph type="title"/>
          </p:nvPr>
        </p:nvSpPr>
        <p:spPr/>
        <p:txBody>
          <a:bodyPr/>
          <a:lstStyle/>
          <a:p>
            <a:r>
              <a:rPr lang="en-GB"/>
              <a:t>Project Resources</a:t>
            </a:r>
          </a:p>
        </p:txBody>
      </p:sp>
      <p:sp>
        <p:nvSpPr>
          <p:cNvPr id="3" name="Content Placeholder 2">
            <a:extLst>
              <a:ext uri="{FF2B5EF4-FFF2-40B4-BE49-F238E27FC236}">
                <a16:creationId xmlns:a16="http://schemas.microsoft.com/office/drawing/2014/main" id="{8C13F3B8-4CFF-4F18-AD23-8F167059FC3F}"/>
              </a:ext>
            </a:extLst>
          </p:cNvPr>
          <p:cNvSpPr>
            <a:spLocks noGrp="1"/>
          </p:cNvSpPr>
          <p:nvPr>
            <p:ph idx="1"/>
          </p:nvPr>
        </p:nvSpPr>
        <p:spPr/>
        <p:txBody>
          <a:bodyPr vert="horz" lIns="91440" tIns="45720" rIns="91440" bIns="45720" rtlCol="0" anchor="t">
            <a:normAutofit/>
          </a:bodyPr>
          <a:lstStyle/>
          <a:p>
            <a:r>
              <a:rPr lang="en-GB"/>
              <a:t>Any x86 Windows/Mac/Linux PC</a:t>
            </a:r>
          </a:p>
          <a:p>
            <a:r>
              <a:rPr lang="en-GB"/>
              <a:t>Node.JS</a:t>
            </a:r>
          </a:p>
          <a:p>
            <a:r>
              <a:rPr lang="en-GB"/>
              <a:t>Discord.JS</a:t>
            </a:r>
          </a:p>
          <a:p>
            <a:r>
              <a:rPr lang="en-GB"/>
              <a:t>Visual Code</a:t>
            </a:r>
          </a:p>
          <a:p>
            <a:r>
              <a:rPr lang="en-GB"/>
              <a:t>Discord server for bot</a:t>
            </a:r>
          </a:p>
        </p:txBody>
      </p:sp>
      <p:sp>
        <p:nvSpPr>
          <p:cNvPr id="4" name="TextBox 3">
            <a:extLst>
              <a:ext uri="{FF2B5EF4-FFF2-40B4-BE49-F238E27FC236}">
                <a16:creationId xmlns:a16="http://schemas.microsoft.com/office/drawing/2014/main" id="{EA7DEEE9-1D21-46C2-8350-25AC8A400152}"/>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
        <p:nvSpPr>
          <p:cNvPr id="5" name="TextBox 4">
            <a:extLst>
              <a:ext uri="{FF2B5EF4-FFF2-40B4-BE49-F238E27FC236}">
                <a16:creationId xmlns:a16="http://schemas.microsoft.com/office/drawing/2014/main" id="{8BCDDE1F-406D-4241-BF73-821DFBB2FCFF}"/>
              </a:ext>
            </a:extLst>
          </p:cNvPr>
          <p:cNvSpPr txBox="1"/>
          <p:nvPr/>
        </p:nvSpPr>
        <p:spPr>
          <a:xfrm>
            <a:off x="8807004" y="86381"/>
            <a:ext cx="3384996" cy="523220"/>
          </a:xfrm>
          <a:prstGeom prst="rect">
            <a:avLst/>
          </a:prstGeom>
          <a:noFill/>
        </p:spPr>
        <p:txBody>
          <a:bodyPr wrap="square" rtlCol="0">
            <a:spAutoFit/>
          </a:bodyPr>
          <a:lstStyle/>
          <a:p>
            <a:r>
              <a:rPr lang="en-GB" sz="2800" b="1" dirty="0">
                <a:solidFill>
                  <a:srgbClr val="FF0000"/>
                </a:solidFill>
              </a:rPr>
              <a:t>**Work allocated to me</a:t>
            </a:r>
          </a:p>
        </p:txBody>
      </p:sp>
    </p:spTree>
    <p:extLst>
      <p:ext uri="{BB962C8B-B14F-4D97-AF65-F5344CB8AC3E}">
        <p14:creationId xmlns:p14="http://schemas.microsoft.com/office/powerpoint/2010/main" val="969234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DE948-6BC6-4560-8EFC-754E758BBA10}"/>
              </a:ext>
            </a:extLst>
          </p:cNvPr>
          <p:cNvSpPr>
            <a:spLocks noGrp="1"/>
          </p:cNvSpPr>
          <p:nvPr>
            <p:ph type="title"/>
          </p:nvPr>
        </p:nvSpPr>
        <p:spPr/>
        <p:txBody>
          <a:bodyPr/>
          <a:lstStyle/>
          <a:p>
            <a:r>
              <a:rPr lang="en-US"/>
              <a:t>scope</a:t>
            </a:r>
          </a:p>
        </p:txBody>
      </p:sp>
      <p:sp>
        <p:nvSpPr>
          <p:cNvPr id="3" name="Content Placeholder 2">
            <a:extLst>
              <a:ext uri="{FF2B5EF4-FFF2-40B4-BE49-F238E27FC236}">
                <a16:creationId xmlns:a16="http://schemas.microsoft.com/office/drawing/2014/main" id="{79D6EFA9-6E0E-476C-A85E-20304331FA7B}"/>
              </a:ext>
            </a:extLst>
          </p:cNvPr>
          <p:cNvSpPr>
            <a:spLocks noGrp="1"/>
          </p:cNvSpPr>
          <p:nvPr>
            <p:ph idx="1"/>
          </p:nvPr>
        </p:nvSpPr>
        <p:spPr/>
        <p:txBody>
          <a:bodyPr vert="horz" lIns="91440" tIns="45720" rIns="91440" bIns="45720" rtlCol="0" anchor="t">
            <a:normAutofit/>
          </a:bodyPr>
          <a:lstStyle/>
          <a:p>
            <a:r>
              <a:rPr lang="en-GB">
                <a:ea typeface="+mn-lt"/>
                <a:cs typeface="+mn-lt"/>
              </a:rPr>
              <a:t>User requirements</a:t>
            </a:r>
          </a:p>
          <a:p>
            <a:r>
              <a:rPr lang="en-GB">
                <a:ea typeface="+mn-lt"/>
                <a:cs typeface="+mn-lt"/>
              </a:rPr>
              <a:t>Boundaries of the project</a:t>
            </a:r>
            <a:endParaRPr lang="en-GB"/>
          </a:p>
          <a:p>
            <a:r>
              <a:rPr lang="en-GB"/>
              <a:t>Business need and expected outcome</a:t>
            </a:r>
          </a:p>
          <a:p>
            <a:r>
              <a:rPr lang="en-GB"/>
              <a:t>Constraints that could limit the development of a solution</a:t>
            </a:r>
          </a:p>
          <a:p>
            <a:r>
              <a:rPr lang="en-GB"/>
              <a:t>Scope Exclusion</a:t>
            </a:r>
          </a:p>
          <a:p>
            <a:r>
              <a:rPr lang="en-GB"/>
              <a:t>Milestones</a:t>
            </a:r>
          </a:p>
        </p:txBody>
      </p:sp>
      <p:sp>
        <p:nvSpPr>
          <p:cNvPr id="4" name="TextBox 3">
            <a:extLst>
              <a:ext uri="{FF2B5EF4-FFF2-40B4-BE49-F238E27FC236}">
                <a16:creationId xmlns:a16="http://schemas.microsoft.com/office/drawing/2014/main" id="{73810002-3306-41F9-81D4-9171C476F770}"/>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
        <p:nvSpPr>
          <p:cNvPr id="5" name="TextBox 4">
            <a:extLst>
              <a:ext uri="{FF2B5EF4-FFF2-40B4-BE49-F238E27FC236}">
                <a16:creationId xmlns:a16="http://schemas.microsoft.com/office/drawing/2014/main" id="{35069DDC-8A31-46C6-857A-DF85CCD8D84E}"/>
              </a:ext>
            </a:extLst>
          </p:cNvPr>
          <p:cNvSpPr txBox="1"/>
          <p:nvPr/>
        </p:nvSpPr>
        <p:spPr>
          <a:xfrm>
            <a:off x="8807004" y="86381"/>
            <a:ext cx="3384996" cy="523220"/>
          </a:xfrm>
          <a:prstGeom prst="rect">
            <a:avLst/>
          </a:prstGeom>
          <a:noFill/>
        </p:spPr>
        <p:txBody>
          <a:bodyPr wrap="square" rtlCol="0">
            <a:spAutoFit/>
          </a:bodyPr>
          <a:lstStyle/>
          <a:p>
            <a:r>
              <a:rPr lang="en-GB" sz="2800" b="1" dirty="0">
                <a:solidFill>
                  <a:srgbClr val="FF0000"/>
                </a:solidFill>
              </a:rPr>
              <a:t>**Work allocated to me</a:t>
            </a:r>
          </a:p>
        </p:txBody>
      </p:sp>
    </p:spTree>
    <p:extLst>
      <p:ext uri="{BB962C8B-B14F-4D97-AF65-F5344CB8AC3E}">
        <p14:creationId xmlns:p14="http://schemas.microsoft.com/office/powerpoint/2010/main" val="3299060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3E121-1D5A-4B49-92B5-6770778E2570}"/>
              </a:ext>
            </a:extLst>
          </p:cNvPr>
          <p:cNvSpPr>
            <a:spLocks noGrp="1"/>
          </p:cNvSpPr>
          <p:nvPr>
            <p:ph type="title"/>
          </p:nvPr>
        </p:nvSpPr>
        <p:spPr/>
        <p:txBody>
          <a:bodyPr/>
          <a:lstStyle/>
          <a:p>
            <a:r>
              <a:rPr lang="en-US"/>
              <a:t>risks</a:t>
            </a:r>
          </a:p>
        </p:txBody>
      </p:sp>
      <p:sp>
        <p:nvSpPr>
          <p:cNvPr id="3" name="Content Placeholder 2">
            <a:extLst>
              <a:ext uri="{FF2B5EF4-FFF2-40B4-BE49-F238E27FC236}">
                <a16:creationId xmlns:a16="http://schemas.microsoft.com/office/drawing/2014/main" id="{8D9662A4-81A5-4BF2-8976-5ED12AC277DE}"/>
              </a:ext>
            </a:extLst>
          </p:cNvPr>
          <p:cNvSpPr>
            <a:spLocks noGrp="1"/>
          </p:cNvSpPr>
          <p:nvPr>
            <p:ph idx="1"/>
          </p:nvPr>
        </p:nvSpPr>
        <p:spPr/>
        <p:txBody>
          <a:bodyPr vert="horz" lIns="91440" tIns="45720" rIns="91440" bIns="45720" rtlCol="0" anchor="t">
            <a:normAutofit/>
          </a:bodyPr>
          <a:lstStyle/>
          <a:p>
            <a:pPr>
              <a:spcBef>
                <a:spcPts val="0"/>
              </a:spcBef>
            </a:pPr>
            <a:r>
              <a:rPr lang="en-US">
                <a:ea typeface="+mn-lt"/>
                <a:cs typeface="+mn-lt"/>
              </a:rPr>
              <a:t>Project Timescale</a:t>
            </a:r>
          </a:p>
          <a:p>
            <a:pPr>
              <a:spcBef>
                <a:spcPts val="0"/>
              </a:spcBef>
            </a:pPr>
            <a:r>
              <a:rPr lang="en-US">
                <a:ea typeface="+mn-lt"/>
                <a:cs typeface="+mn-lt"/>
              </a:rPr>
              <a:t>Fair Allocation of work</a:t>
            </a:r>
          </a:p>
          <a:p>
            <a:pPr>
              <a:spcBef>
                <a:spcPts val="0"/>
              </a:spcBef>
            </a:pPr>
            <a:r>
              <a:rPr lang="en-US">
                <a:ea typeface="+mn-lt"/>
                <a:cs typeface="+mn-lt"/>
              </a:rPr>
              <a:t>Poor communication between the team</a:t>
            </a:r>
          </a:p>
          <a:p>
            <a:pPr>
              <a:spcBef>
                <a:spcPts val="0"/>
              </a:spcBef>
            </a:pPr>
            <a:r>
              <a:rPr lang="en-US">
                <a:ea typeface="+mn-lt"/>
                <a:cs typeface="+mn-lt"/>
              </a:rPr>
              <a:t>Access to appropriate technology</a:t>
            </a:r>
          </a:p>
          <a:p>
            <a:pPr>
              <a:spcBef>
                <a:spcPts val="0"/>
              </a:spcBef>
            </a:pPr>
            <a:r>
              <a:rPr lang="en-US">
                <a:ea typeface="+mn-lt"/>
                <a:cs typeface="+mn-lt"/>
              </a:rPr>
              <a:t>Failing the meet the project criteria</a:t>
            </a:r>
          </a:p>
          <a:p>
            <a:pPr>
              <a:spcBef>
                <a:spcPts val="0"/>
              </a:spcBef>
            </a:pPr>
            <a:r>
              <a:rPr lang="en-US">
                <a:ea typeface="+mn-lt"/>
                <a:cs typeface="+mn-lt"/>
              </a:rPr>
              <a:t>Scope Creep</a:t>
            </a:r>
          </a:p>
          <a:p>
            <a:pPr>
              <a:spcBef>
                <a:spcPts val="0"/>
              </a:spcBef>
            </a:pPr>
            <a:r>
              <a:rPr lang="en-US">
                <a:ea typeface="+mn-lt"/>
                <a:cs typeface="+mn-lt"/>
              </a:rPr>
              <a:t>Legal Risk</a:t>
            </a:r>
            <a:endParaRPr lang="en-US"/>
          </a:p>
          <a:p>
            <a:endParaRPr lang="en-US"/>
          </a:p>
        </p:txBody>
      </p:sp>
      <p:sp>
        <p:nvSpPr>
          <p:cNvPr id="4" name="TextBox 3">
            <a:extLst>
              <a:ext uri="{FF2B5EF4-FFF2-40B4-BE49-F238E27FC236}">
                <a16:creationId xmlns:a16="http://schemas.microsoft.com/office/drawing/2014/main" id="{50105291-590D-41B4-AE0A-5DB121C5A30C}"/>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
        <p:nvSpPr>
          <p:cNvPr id="5" name="TextBox 4">
            <a:extLst>
              <a:ext uri="{FF2B5EF4-FFF2-40B4-BE49-F238E27FC236}">
                <a16:creationId xmlns:a16="http://schemas.microsoft.com/office/drawing/2014/main" id="{6AA4F32B-82CC-4CCB-ACD8-BFB4300023FD}"/>
              </a:ext>
            </a:extLst>
          </p:cNvPr>
          <p:cNvSpPr txBox="1"/>
          <p:nvPr/>
        </p:nvSpPr>
        <p:spPr>
          <a:xfrm>
            <a:off x="8807004" y="86381"/>
            <a:ext cx="3384996" cy="523220"/>
          </a:xfrm>
          <a:prstGeom prst="rect">
            <a:avLst/>
          </a:prstGeom>
          <a:noFill/>
        </p:spPr>
        <p:txBody>
          <a:bodyPr wrap="square" rtlCol="0">
            <a:spAutoFit/>
          </a:bodyPr>
          <a:lstStyle/>
          <a:p>
            <a:r>
              <a:rPr lang="en-GB" sz="2800" b="1" dirty="0">
                <a:solidFill>
                  <a:srgbClr val="FF0000"/>
                </a:solidFill>
              </a:rPr>
              <a:t>**Work allocated to me</a:t>
            </a:r>
          </a:p>
        </p:txBody>
      </p:sp>
    </p:spTree>
    <p:extLst>
      <p:ext uri="{BB962C8B-B14F-4D97-AF65-F5344CB8AC3E}">
        <p14:creationId xmlns:p14="http://schemas.microsoft.com/office/powerpoint/2010/main" val="1556550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76091-43CD-4F4B-A2BA-82007E1067F4}"/>
              </a:ext>
            </a:extLst>
          </p:cNvPr>
          <p:cNvSpPr>
            <a:spLocks noGrp="1"/>
          </p:cNvSpPr>
          <p:nvPr>
            <p:ph type="title"/>
          </p:nvPr>
        </p:nvSpPr>
        <p:spPr/>
        <p:txBody>
          <a:bodyPr/>
          <a:lstStyle/>
          <a:p>
            <a:r>
              <a:rPr lang="en-US"/>
              <a:t>stakeholders</a:t>
            </a:r>
          </a:p>
        </p:txBody>
      </p:sp>
      <p:sp>
        <p:nvSpPr>
          <p:cNvPr id="3" name="Content Placeholder 2">
            <a:extLst>
              <a:ext uri="{FF2B5EF4-FFF2-40B4-BE49-F238E27FC236}">
                <a16:creationId xmlns:a16="http://schemas.microsoft.com/office/drawing/2014/main" id="{5ED91CF4-8368-4E1D-A76A-F5F82DE69EE9}"/>
              </a:ext>
            </a:extLst>
          </p:cNvPr>
          <p:cNvSpPr>
            <a:spLocks noGrp="1"/>
          </p:cNvSpPr>
          <p:nvPr>
            <p:ph idx="1"/>
          </p:nvPr>
        </p:nvSpPr>
        <p:spPr/>
        <p:txBody>
          <a:bodyPr vert="horz" lIns="91440" tIns="45720" rIns="91440" bIns="45720" rtlCol="0" anchor="t">
            <a:normAutofit/>
          </a:bodyPr>
          <a:lstStyle/>
          <a:p>
            <a:r>
              <a:rPr lang="en-US" dirty="0"/>
              <a:t>Project Team Members</a:t>
            </a:r>
          </a:p>
          <a:p>
            <a:r>
              <a:rPr lang="en-US" dirty="0"/>
              <a:t>Customers or Users of the tool</a:t>
            </a:r>
          </a:p>
          <a:p>
            <a:r>
              <a:rPr lang="en-US" dirty="0"/>
              <a:t>Organization that it is being developed for (UWTSDT)</a:t>
            </a:r>
          </a:p>
          <a:p>
            <a:endParaRPr lang="en-US" dirty="0"/>
          </a:p>
        </p:txBody>
      </p:sp>
      <p:sp>
        <p:nvSpPr>
          <p:cNvPr id="4" name="TextBox 3">
            <a:extLst>
              <a:ext uri="{FF2B5EF4-FFF2-40B4-BE49-F238E27FC236}">
                <a16:creationId xmlns:a16="http://schemas.microsoft.com/office/drawing/2014/main" id="{B4CE084E-B296-4645-955D-309EBF980EAC}"/>
              </a:ext>
            </a:extLst>
          </p:cNvPr>
          <p:cNvSpPr txBox="1"/>
          <p:nvPr/>
        </p:nvSpPr>
        <p:spPr>
          <a:xfrm>
            <a:off x="115910" y="162581"/>
            <a:ext cx="2665927" cy="523220"/>
          </a:xfrm>
          <a:prstGeom prst="rect">
            <a:avLst/>
          </a:prstGeom>
          <a:noFill/>
        </p:spPr>
        <p:txBody>
          <a:bodyPr wrap="square" rtlCol="0">
            <a:spAutoFit/>
          </a:bodyPr>
          <a:lstStyle/>
          <a:p>
            <a:r>
              <a:rPr lang="en-GB" sz="2800" b="1" dirty="0">
                <a:solidFill>
                  <a:srgbClr val="FF0000"/>
                </a:solidFill>
              </a:rPr>
              <a:t>*Slide I presented</a:t>
            </a:r>
          </a:p>
        </p:txBody>
      </p:sp>
      <p:sp>
        <p:nvSpPr>
          <p:cNvPr id="5" name="TextBox 4">
            <a:extLst>
              <a:ext uri="{FF2B5EF4-FFF2-40B4-BE49-F238E27FC236}">
                <a16:creationId xmlns:a16="http://schemas.microsoft.com/office/drawing/2014/main" id="{69840668-E71A-40AE-A9B1-7ACA0DB5CC2D}"/>
              </a:ext>
            </a:extLst>
          </p:cNvPr>
          <p:cNvSpPr txBox="1"/>
          <p:nvPr/>
        </p:nvSpPr>
        <p:spPr>
          <a:xfrm>
            <a:off x="8807004" y="86381"/>
            <a:ext cx="3384996" cy="523220"/>
          </a:xfrm>
          <a:prstGeom prst="rect">
            <a:avLst/>
          </a:prstGeom>
          <a:noFill/>
        </p:spPr>
        <p:txBody>
          <a:bodyPr wrap="square" rtlCol="0">
            <a:spAutoFit/>
          </a:bodyPr>
          <a:lstStyle/>
          <a:p>
            <a:r>
              <a:rPr lang="en-GB" sz="2800" b="1" dirty="0">
                <a:solidFill>
                  <a:srgbClr val="FF0000"/>
                </a:solidFill>
              </a:rPr>
              <a:t>**Work allocated to me</a:t>
            </a:r>
          </a:p>
        </p:txBody>
      </p:sp>
    </p:spTree>
    <p:extLst>
      <p:ext uri="{BB962C8B-B14F-4D97-AF65-F5344CB8AC3E}">
        <p14:creationId xmlns:p14="http://schemas.microsoft.com/office/powerpoint/2010/main" val="760445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35C03-7C25-4C64-8C20-3D617367FDEA}"/>
              </a:ext>
            </a:extLst>
          </p:cNvPr>
          <p:cNvSpPr>
            <a:spLocks noGrp="1"/>
          </p:cNvSpPr>
          <p:nvPr>
            <p:ph type="title"/>
          </p:nvPr>
        </p:nvSpPr>
        <p:spPr/>
        <p:txBody>
          <a:bodyPr/>
          <a:lstStyle/>
          <a:p>
            <a:r>
              <a:rPr lang="en-US"/>
              <a:t>Quality management </a:t>
            </a:r>
          </a:p>
        </p:txBody>
      </p:sp>
      <p:sp>
        <p:nvSpPr>
          <p:cNvPr id="3" name="Content Placeholder 2">
            <a:extLst>
              <a:ext uri="{FF2B5EF4-FFF2-40B4-BE49-F238E27FC236}">
                <a16:creationId xmlns:a16="http://schemas.microsoft.com/office/drawing/2014/main" id="{99E8178C-8569-44B9-8E6E-F58A9EFC521E}"/>
              </a:ext>
            </a:extLst>
          </p:cNvPr>
          <p:cNvSpPr>
            <a:spLocks noGrp="1"/>
          </p:cNvSpPr>
          <p:nvPr>
            <p:ph idx="1"/>
          </p:nvPr>
        </p:nvSpPr>
        <p:spPr/>
        <p:txBody>
          <a:bodyPr vert="horz" lIns="91440" tIns="45720" rIns="91440" bIns="45720" rtlCol="0" anchor="t">
            <a:normAutofit fontScale="92500"/>
          </a:bodyPr>
          <a:lstStyle/>
          <a:p>
            <a:r>
              <a:rPr lang="en-US">
                <a:ea typeface="+mn-lt"/>
                <a:cs typeface="+mn-lt"/>
              </a:rPr>
              <a:t>The sources of information we plan to use which can be assessed by using a CRAAP evaluation against every source to determine if it is relevant to our project.</a:t>
            </a:r>
            <a:endParaRPr lang="en-US"/>
          </a:p>
          <a:p>
            <a:r>
              <a:rPr lang="en-US">
                <a:ea typeface="+mn-lt"/>
                <a:cs typeface="+mn-lt"/>
              </a:rPr>
              <a:t>The development process of the project, the coding structure will be an important back-end quality aspect which would need to be up to scratch.</a:t>
            </a:r>
          </a:p>
          <a:p>
            <a:r>
              <a:rPr lang="en-US">
                <a:ea typeface="+mn-lt"/>
                <a:cs typeface="+mn-lt"/>
              </a:rPr>
              <a:t>How user friendly is our application going to be. If a user is vague in their request is the application going to pick up on that and suggest a course of action the user can take.</a:t>
            </a:r>
          </a:p>
          <a:p>
            <a:r>
              <a:rPr lang="en-US">
                <a:ea typeface="+mn-lt"/>
                <a:cs typeface="+mn-lt"/>
              </a:rPr>
              <a:t>Making comparisons against already existing products that have a high aspect of quality to them. Does our product meet those standards?</a:t>
            </a:r>
          </a:p>
          <a:p>
            <a:r>
              <a:rPr lang="en-US">
                <a:ea typeface="+mn-lt"/>
                <a:cs typeface="+mn-lt"/>
              </a:rPr>
              <a:t>Designing and deploying a test plan to ensure a quality project may prove useful to determine the overall quality</a:t>
            </a:r>
          </a:p>
        </p:txBody>
      </p:sp>
      <p:sp>
        <p:nvSpPr>
          <p:cNvPr id="4" name="TextBox 3">
            <a:extLst>
              <a:ext uri="{FF2B5EF4-FFF2-40B4-BE49-F238E27FC236}">
                <a16:creationId xmlns:a16="http://schemas.microsoft.com/office/drawing/2014/main" id="{A8FCFF1D-3E3B-4FF2-88E6-CED7659CC596}"/>
              </a:ext>
            </a:extLst>
          </p:cNvPr>
          <p:cNvSpPr txBox="1"/>
          <p:nvPr/>
        </p:nvSpPr>
        <p:spPr>
          <a:xfrm>
            <a:off x="115910" y="162581"/>
            <a:ext cx="6967470" cy="523220"/>
          </a:xfrm>
          <a:prstGeom prst="rect">
            <a:avLst/>
          </a:prstGeom>
          <a:noFill/>
        </p:spPr>
        <p:txBody>
          <a:bodyPr wrap="square" rtlCol="0">
            <a:spAutoFit/>
          </a:bodyPr>
          <a:lstStyle/>
          <a:p>
            <a:r>
              <a:rPr lang="en-GB" sz="2800" b="1" dirty="0">
                <a:solidFill>
                  <a:srgbClr val="FF0000"/>
                </a:solidFill>
              </a:rPr>
              <a:t>*Slide I should have presented but was excluded</a:t>
            </a:r>
          </a:p>
        </p:txBody>
      </p:sp>
      <p:sp>
        <p:nvSpPr>
          <p:cNvPr id="5" name="TextBox 4">
            <a:extLst>
              <a:ext uri="{FF2B5EF4-FFF2-40B4-BE49-F238E27FC236}">
                <a16:creationId xmlns:a16="http://schemas.microsoft.com/office/drawing/2014/main" id="{313A764F-8CE1-422D-9CA4-57B97EF84CEA}"/>
              </a:ext>
            </a:extLst>
          </p:cNvPr>
          <p:cNvSpPr txBox="1"/>
          <p:nvPr/>
        </p:nvSpPr>
        <p:spPr>
          <a:xfrm>
            <a:off x="8807004" y="86381"/>
            <a:ext cx="3384996" cy="523220"/>
          </a:xfrm>
          <a:prstGeom prst="rect">
            <a:avLst/>
          </a:prstGeom>
          <a:noFill/>
        </p:spPr>
        <p:txBody>
          <a:bodyPr wrap="square" rtlCol="0">
            <a:spAutoFit/>
          </a:bodyPr>
          <a:lstStyle/>
          <a:p>
            <a:r>
              <a:rPr lang="en-GB" sz="2800" b="1" dirty="0">
                <a:solidFill>
                  <a:srgbClr val="FF0000"/>
                </a:solidFill>
              </a:rPr>
              <a:t>**Work allocated to me</a:t>
            </a:r>
          </a:p>
        </p:txBody>
      </p:sp>
    </p:spTree>
    <p:extLst>
      <p:ext uri="{BB962C8B-B14F-4D97-AF65-F5344CB8AC3E}">
        <p14:creationId xmlns:p14="http://schemas.microsoft.com/office/powerpoint/2010/main" val="2955405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473A7-74A9-4FF4-8AC2-A0E4BEE97666}"/>
              </a:ext>
            </a:extLst>
          </p:cNvPr>
          <p:cNvSpPr>
            <a:spLocks noGrp="1"/>
          </p:cNvSpPr>
          <p:nvPr>
            <p:ph type="title"/>
          </p:nvPr>
        </p:nvSpPr>
        <p:spPr/>
        <p:txBody>
          <a:bodyPr/>
          <a:lstStyle/>
          <a:p>
            <a:r>
              <a:rPr lang="en-US"/>
              <a:t>References Used</a:t>
            </a:r>
          </a:p>
        </p:txBody>
      </p:sp>
      <p:sp>
        <p:nvSpPr>
          <p:cNvPr id="3" name="Content Placeholder 2">
            <a:extLst>
              <a:ext uri="{FF2B5EF4-FFF2-40B4-BE49-F238E27FC236}">
                <a16:creationId xmlns:a16="http://schemas.microsoft.com/office/drawing/2014/main" id="{BBC870F9-B06D-4BFE-BD9F-38C40C068E2C}"/>
              </a:ext>
            </a:extLst>
          </p:cNvPr>
          <p:cNvSpPr>
            <a:spLocks noGrp="1"/>
          </p:cNvSpPr>
          <p:nvPr>
            <p:ph idx="1"/>
          </p:nvPr>
        </p:nvSpPr>
        <p:spPr>
          <a:xfrm>
            <a:off x="1143000" y="2009554"/>
            <a:ext cx="9906000" cy="4628768"/>
          </a:xfrm>
        </p:spPr>
        <p:txBody>
          <a:bodyPr vert="horz" lIns="91440" tIns="45720" rIns="91440" bIns="45720" rtlCol="0" anchor="t">
            <a:normAutofit/>
          </a:bodyPr>
          <a:lstStyle/>
          <a:p>
            <a:pPr marL="342900" indent="-342900">
              <a:buAutoNum type="arabicPeriod"/>
            </a:pPr>
            <a:r>
              <a:rPr lang="en-US" sz="1600" dirty="0">
                <a:ea typeface="+mn-lt"/>
                <a:cs typeface="+mn-lt"/>
              </a:rPr>
              <a:t>Saunders Research Onion – A Step-By-Step Guide To Structuring Research Methodology Chapter For PhD And Master-Level Res</a:t>
            </a:r>
            <a:r>
              <a:rPr lang="en-US" sz="1600" i="1" dirty="0">
                <a:ea typeface="+mn-lt"/>
                <a:cs typeface="+mn-lt"/>
              </a:rPr>
              <a:t>earchers.</a:t>
            </a:r>
            <a:r>
              <a:rPr lang="en-US" sz="1600" dirty="0">
                <a:ea typeface="+mn-lt"/>
                <a:cs typeface="+mn-lt"/>
              </a:rPr>
              <a:t> Ukdissertationwriters.com. 2019. [accessed 4 Nov 2021] Available from: </a:t>
            </a:r>
            <a:r>
              <a:rPr lang="en-US" sz="1600" dirty="0">
                <a:ea typeface="+mn-lt"/>
                <a:cs typeface="+mn-lt"/>
                <a:hlinkClick r:id="rId3"/>
              </a:rPr>
              <a:t>https://www.ukdissertationwriters.com/saunders-research-onion-a-step-by-step-guide-to-structuring-research-methodology-chapter-for-phd-and-master-level-researchers/</a:t>
            </a:r>
            <a:endParaRPr lang="en-US" sz="1600" dirty="0"/>
          </a:p>
          <a:p>
            <a:pPr marL="342900" indent="-342900">
              <a:buAutoNum type="arabicPeriod"/>
            </a:pPr>
            <a:endParaRPr lang="en-US" sz="1600" dirty="0"/>
          </a:p>
          <a:p>
            <a:pPr marL="342900" indent="-342900">
              <a:buAutoNum type="arabicPeriod"/>
            </a:pPr>
            <a:endParaRPr lang="en-US" sz="1600" dirty="0"/>
          </a:p>
          <a:p>
            <a:pPr marL="342900" indent="-342900">
              <a:buAutoNum type="arabicPeriod"/>
            </a:pPr>
            <a:endParaRPr lang="en-US" sz="1600" dirty="0"/>
          </a:p>
          <a:p>
            <a:pPr marL="342900" indent="-342900">
              <a:buAutoNum type="arabicPeriod"/>
            </a:pPr>
            <a:endParaRPr lang="en-US" sz="1600" dirty="0"/>
          </a:p>
          <a:p>
            <a:pPr marL="342900" indent="-342900">
              <a:buAutoNum type="arabicPeriod"/>
            </a:pPr>
            <a:endParaRPr lang="en-US" sz="1600" dirty="0"/>
          </a:p>
          <a:p>
            <a:pPr marL="342900" indent="-342900">
              <a:buAutoNum type="arabicPeriod"/>
            </a:pPr>
            <a:endParaRPr lang="en-US" sz="1600" dirty="0"/>
          </a:p>
          <a:p>
            <a:pPr marL="342900" indent="-342900">
              <a:buAutoNum type="arabicPeriod"/>
            </a:pPr>
            <a:endParaRPr lang="en-US" sz="1600" dirty="0"/>
          </a:p>
          <a:p>
            <a:pPr marL="457200" indent="-457200">
              <a:buAutoNum type="arabicPeriod"/>
            </a:pPr>
            <a:endParaRPr lang="en-US" dirty="0"/>
          </a:p>
        </p:txBody>
      </p:sp>
      <p:sp>
        <p:nvSpPr>
          <p:cNvPr id="4" name="TextBox 3">
            <a:extLst>
              <a:ext uri="{FF2B5EF4-FFF2-40B4-BE49-F238E27FC236}">
                <a16:creationId xmlns:a16="http://schemas.microsoft.com/office/drawing/2014/main" id="{30A879ED-D16C-4A39-828F-A9C3E8B7C292}"/>
              </a:ext>
            </a:extLst>
          </p:cNvPr>
          <p:cNvSpPr txBox="1"/>
          <p:nvPr/>
        </p:nvSpPr>
        <p:spPr>
          <a:xfrm>
            <a:off x="115910" y="162581"/>
            <a:ext cx="6967470" cy="523220"/>
          </a:xfrm>
          <a:prstGeom prst="rect">
            <a:avLst/>
          </a:prstGeom>
          <a:noFill/>
        </p:spPr>
        <p:txBody>
          <a:bodyPr wrap="square" rtlCol="0">
            <a:spAutoFit/>
          </a:bodyPr>
          <a:lstStyle/>
          <a:p>
            <a:r>
              <a:rPr lang="en-GB" sz="2800" b="1" dirty="0">
                <a:solidFill>
                  <a:srgbClr val="FF0000"/>
                </a:solidFill>
              </a:rPr>
              <a:t>*References I used are in the foot notes of my slides</a:t>
            </a:r>
          </a:p>
        </p:txBody>
      </p:sp>
    </p:spTree>
    <p:extLst>
      <p:ext uri="{BB962C8B-B14F-4D97-AF65-F5344CB8AC3E}">
        <p14:creationId xmlns:p14="http://schemas.microsoft.com/office/powerpoint/2010/main" val="2898461014"/>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1633</Words>
  <Application>Microsoft Office PowerPoint</Application>
  <PresentationFormat>Widescreen</PresentationFormat>
  <Paragraphs>177</Paragraphs>
  <Slides>12</Slides>
  <Notes>7</Notes>
  <HiddenSlides>1</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Univers Condensed Light</vt:lpstr>
      <vt:lpstr>Walbaum Display Light</vt:lpstr>
      <vt:lpstr>AngleLinesVTI</vt:lpstr>
      <vt:lpstr>Emerging Trends </vt:lpstr>
      <vt:lpstr>Contents </vt:lpstr>
      <vt:lpstr>Team-working &amp; organization </vt:lpstr>
      <vt:lpstr>Project inception</vt:lpstr>
      <vt:lpstr>Aim</vt:lpstr>
      <vt:lpstr>Methodology </vt:lpstr>
      <vt:lpstr>Project Resources</vt:lpstr>
      <vt:lpstr>scope</vt:lpstr>
      <vt:lpstr>risks</vt:lpstr>
      <vt:lpstr>stakeholders</vt:lpstr>
      <vt:lpstr>Quality management </vt:lpstr>
      <vt:lpstr>References Used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261481 (Aaron Mills)</cp:lastModifiedBy>
  <cp:revision>3</cp:revision>
  <dcterms:created xsi:type="dcterms:W3CDTF">2021-11-04T10:35:18Z</dcterms:created>
  <dcterms:modified xsi:type="dcterms:W3CDTF">2022-01-20T20:42:28Z</dcterms:modified>
</cp:coreProperties>
</file>