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7" r:id="rId5"/>
    <p:sldId id="268" r:id="rId6"/>
    <p:sldId id="259" r:id="rId7"/>
    <p:sldId id="269" r:id="rId8"/>
    <p:sldId id="270" r:id="rId9"/>
    <p:sldId id="266" r:id="rId10"/>
    <p:sldId id="263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18C63D-FB38-38E4-D4F7-9D5AEBF71FB5}" v="55" dt="2026-03-22T19:55:29.349"/>
    <p1510:client id="{DB73E816-80EA-136F-6DC8-F4D4FE29D18C}" v="381" dt="2026-03-22T21:24:13.3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1" d="100"/>
          <a:sy n="111" d="100"/>
        </p:scale>
        <p:origin x="5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79C1DD-D1A3-488D-93EC-BE5B2164529B}" type="doc">
      <dgm:prSet loTypeId="urn:microsoft.com/office/officeart/2018/2/layout/IconLabel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3067A89-923D-41DB-88A3-D1923F48C5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Goudy Type" panose="00000500000000000000" pitchFamily="2" charset="0"/>
            </a:rPr>
            <a:t>Working with, and formatting text</a:t>
          </a:r>
          <a:endParaRPr lang="en-US" dirty="0">
            <a:latin typeface="Goudy Type" panose="00000500000000000000" pitchFamily="2" charset="0"/>
          </a:endParaRPr>
        </a:p>
      </dgm:t>
    </dgm:pt>
    <dgm:pt modelId="{82B7C277-9FB6-4C54-8F45-4B96D12CA819}" type="parTrans" cxnId="{AAA48C49-7DA3-4B3F-9BF5-E098414453B6}">
      <dgm:prSet/>
      <dgm:spPr/>
      <dgm:t>
        <a:bodyPr/>
        <a:lstStyle/>
        <a:p>
          <a:endParaRPr lang="en-US"/>
        </a:p>
      </dgm:t>
    </dgm:pt>
    <dgm:pt modelId="{2EF8B176-787C-4B5A-83F8-CA3E788862C0}" type="sibTrans" cxnId="{AAA48C49-7DA3-4B3F-9BF5-E098414453B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A2AA69-7B40-4540-ADFD-0483DA8816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Goudy Type" panose="00000500000000000000" pitchFamily="2" charset="0"/>
            </a:rPr>
            <a:t>Creating lists, and formatting pages</a:t>
          </a:r>
          <a:endParaRPr lang="en-US" dirty="0">
            <a:latin typeface="Goudy Type" panose="00000500000000000000" pitchFamily="2" charset="0"/>
          </a:endParaRPr>
        </a:p>
      </dgm:t>
    </dgm:pt>
    <dgm:pt modelId="{631BD242-5139-4023-9AB6-8BBC0E4ABABE}" type="parTrans" cxnId="{693B9222-4FDF-48DA-ADF4-A3520DF611FE}">
      <dgm:prSet/>
      <dgm:spPr/>
      <dgm:t>
        <a:bodyPr/>
        <a:lstStyle/>
        <a:p>
          <a:endParaRPr lang="en-US"/>
        </a:p>
      </dgm:t>
    </dgm:pt>
    <dgm:pt modelId="{4B9192EC-CF76-4368-A93E-A8AF1936E3B0}" type="sibTrans" cxnId="{693B9222-4FDF-48DA-ADF4-A3520DF611F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95954CD-3B65-4236-9C2C-A71195BA92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Goudy Type" panose="00000500000000000000" pitchFamily="2" charset="0"/>
            </a:rPr>
            <a:t>Proofing, sharing, and collaborating documents </a:t>
          </a:r>
          <a:endParaRPr lang="en-US" dirty="0">
            <a:latin typeface="Goudy Type" panose="00000500000000000000" pitchFamily="2" charset="0"/>
          </a:endParaRPr>
        </a:p>
      </dgm:t>
    </dgm:pt>
    <dgm:pt modelId="{BE873DED-A5B5-4029-B254-46C44529D1A6}" type="parTrans" cxnId="{7387824E-87FB-4664-9B32-B4600E7EC566}">
      <dgm:prSet/>
      <dgm:spPr/>
      <dgm:t>
        <a:bodyPr/>
        <a:lstStyle/>
        <a:p>
          <a:endParaRPr lang="en-US"/>
        </a:p>
      </dgm:t>
    </dgm:pt>
    <dgm:pt modelId="{D1835B50-E644-453D-965C-3B9C837469D2}" type="sibTrans" cxnId="{7387824E-87FB-4664-9B32-B4600E7EC5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4C709BE-4460-4013-80CD-DF0A3D8D21C1}" type="pres">
      <dgm:prSet presAssocID="{FE79C1DD-D1A3-488D-93EC-BE5B2164529B}" presName="root" presStyleCnt="0">
        <dgm:presLayoutVars>
          <dgm:dir/>
          <dgm:resizeHandles val="exact"/>
        </dgm:presLayoutVars>
      </dgm:prSet>
      <dgm:spPr/>
    </dgm:pt>
    <dgm:pt modelId="{11C5491A-C9DA-414E-B7CC-269A624AEDDF}" type="pres">
      <dgm:prSet presAssocID="{43067A89-923D-41DB-88A3-D1923F48C56A}" presName="compNode" presStyleCnt="0"/>
      <dgm:spPr/>
    </dgm:pt>
    <dgm:pt modelId="{DC5F8000-6B61-4A07-BD50-B9AE7F6112B9}" type="pres">
      <dgm:prSet presAssocID="{43067A89-923D-41DB-88A3-D1923F48C56A}" presName="iconRect" presStyleLbl="node1" presStyleIdx="0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ipboard with solid fill"/>
        </a:ext>
      </dgm:extLst>
    </dgm:pt>
    <dgm:pt modelId="{3DD3D30E-45E5-46EA-B253-EB4F658186F0}" type="pres">
      <dgm:prSet presAssocID="{43067A89-923D-41DB-88A3-D1923F48C56A}" presName="spaceRect" presStyleCnt="0"/>
      <dgm:spPr/>
    </dgm:pt>
    <dgm:pt modelId="{2D8B0599-2227-4637-8D22-F7F2EF031431}" type="pres">
      <dgm:prSet presAssocID="{43067A89-923D-41DB-88A3-D1923F48C56A}" presName="textRect" presStyleLbl="revTx" presStyleIdx="0" presStyleCnt="3">
        <dgm:presLayoutVars>
          <dgm:chMax val="1"/>
          <dgm:chPref val="1"/>
        </dgm:presLayoutVars>
      </dgm:prSet>
      <dgm:spPr/>
    </dgm:pt>
    <dgm:pt modelId="{7AACCA60-2266-4DF0-B57F-790A970238CE}" type="pres">
      <dgm:prSet presAssocID="{2EF8B176-787C-4B5A-83F8-CA3E788862C0}" presName="sibTrans" presStyleCnt="0"/>
      <dgm:spPr/>
    </dgm:pt>
    <dgm:pt modelId="{872951B5-DF44-4A78-9A16-84CB9BAE059B}" type="pres">
      <dgm:prSet presAssocID="{08A2AA69-7B40-4540-ADFD-0483DA881656}" presName="compNode" presStyleCnt="0"/>
      <dgm:spPr/>
    </dgm:pt>
    <dgm:pt modelId="{B11CAF7A-2F86-4A5B-9908-77A6D1473EB9}" type="pres">
      <dgm:prSet presAssocID="{08A2AA69-7B40-4540-ADFD-0483DA881656}" presName="iconRect" presStyleLbl="node1" presStyleIdx="1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 with solid fill"/>
        </a:ext>
      </dgm:extLst>
    </dgm:pt>
    <dgm:pt modelId="{F2D8D15A-0EBE-4FEB-A254-3760C2C777DF}" type="pres">
      <dgm:prSet presAssocID="{08A2AA69-7B40-4540-ADFD-0483DA881656}" presName="spaceRect" presStyleCnt="0"/>
      <dgm:spPr/>
    </dgm:pt>
    <dgm:pt modelId="{261F96C9-DC38-46FB-805F-C3B438DB6F2F}" type="pres">
      <dgm:prSet presAssocID="{08A2AA69-7B40-4540-ADFD-0483DA881656}" presName="textRect" presStyleLbl="revTx" presStyleIdx="1" presStyleCnt="3">
        <dgm:presLayoutVars>
          <dgm:chMax val="1"/>
          <dgm:chPref val="1"/>
        </dgm:presLayoutVars>
      </dgm:prSet>
      <dgm:spPr/>
    </dgm:pt>
    <dgm:pt modelId="{9995946B-2D68-4CB6-B6B7-F8ED697764EA}" type="pres">
      <dgm:prSet presAssocID="{4B9192EC-CF76-4368-A93E-A8AF1936E3B0}" presName="sibTrans" presStyleCnt="0"/>
      <dgm:spPr/>
    </dgm:pt>
    <dgm:pt modelId="{D3CB657C-D0CA-4C85-9CEA-AEA9ADF68A43}" type="pres">
      <dgm:prSet presAssocID="{895954CD-3B65-4236-9C2C-A71195BA9279}" presName="compNode" presStyleCnt="0"/>
      <dgm:spPr/>
    </dgm:pt>
    <dgm:pt modelId="{7C666104-4EBC-4DC5-8B72-C57D54DF0DA2}" type="pres">
      <dgm:prSet presAssocID="{895954CD-3B65-4236-9C2C-A71195BA9279}" presName="iconRect" presStyleLbl="node1" presStyleIdx="2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brainstorm with solid fill"/>
        </a:ext>
      </dgm:extLst>
    </dgm:pt>
    <dgm:pt modelId="{74E74FF1-8A24-446A-B3AE-8E5FCC7F6D75}" type="pres">
      <dgm:prSet presAssocID="{895954CD-3B65-4236-9C2C-A71195BA9279}" presName="spaceRect" presStyleCnt="0"/>
      <dgm:spPr/>
    </dgm:pt>
    <dgm:pt modelId="{BC5D2012-8E53-4B2E-B60A-8D432D497249}" type="pres">
      <dgm:prSet presAssocID="{895954CD-3B65-4236-9C2C-A71195BA927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CA9080A-3C2E-4F3E-90E2-FD8BA9C48E9E}" type="presOf" srcId="{FE79C1DD-D1A3-488D-93EC-BE5B2164529B}" destId="{74C709BE-4460-4013-80CD-DF0A3D8D21C1}" srcOrd="0" destOrd="0" presId="urn:microsoft.com/office/officeart/2018/2/layout/IconLabelList"/>
    <dgm:cxn modelId="{693B9222-4FDF-48DA-ADF4-A3520DF611FE}" srcId="{FE79C1DD-D1A3-488D-93EC-BE5B2164529B}" destId="{08A2AA69-7B40-4540-ADFD-0483DA881656}" srcOrd="1" destOrd="0" parTransId="{631BD242-5139-4023-9AB6-8BBC0E4ABABE}" sibTransId="{4B9192EC-CF76-4368-A93E-A8AF1936E3B0}"/>
    <dgm:cxn modelId="{35D2CB25-0BA6-4AE7-8588-924E7281D7A2}" type="presOf" srcId="{43067A89-923D-41DB-88A3-D1923F48C56A}" destId="{2D8B0599-2227-4637-8D22-F7F2EF031431}" srcOrd="0" destOrd="0" presId="urn:microsoft.com/office/officeart/2018/2/layout/IconLabelList"/>
    <dgm:cxn modelId="{51EA8168-96CD-4D1F-820A-CBCE00AB5786}" type="presOf" srcId="{895954CD-3B65-4236-9C2C-A71195BA9279}" destId="{BC5D2012-8E53-4B2E-B60A-8D432D497249}" srcOrd="0" destOrd="0" presId="urn:microsoft.com/office/officeart/2018/2/layout/IconLabelList"/>
    <dgm:cxn modelId="{AAA48C49-7DA3-4B3F-9BF5-E098414453B6}" srcId="{FE79C1DD-D1A3-488D-93EC-BE5B2164529B}" destId="{43067A89-923D-41DB-88A3-D1923F48C56A}" srcOrd="0" destOrd="0" parTransId="{82B7C277-9FB6-4C54-8F45-4B96D12CA819}" sibTransId="{2EF8B176-787C-4B5A-83F8-CA3E788862C0}"/>
    <dgm:cxn modelId="{7387824E-87FB-4664-9B32-B4600E7EC566}" srcId="{FE79C1DD-D1A3-488D-93EC-BE5B2164529B}" destId="{895954CD-3B65-4236-9C2C-A71195BA9279}" srcOrd="2" destOrd="0" parTransId="{BE873DED-A5B5-4029-B254-46C44529D1A6}" sibTransId="{D1835B50-E644-453D-965C-3B9C837469D2}"/>
    <dgm:cxn modelId="{E8DFCB7A-69CA-4922-866C-0CF356191B81}" type="presOf" srcId="{08A2AA69-7B40-4540-ADFD-0483DA881656}" destId="{261F96C9-DC38-46FB-805F-C3B438DB6F2F}" srcOrd="0" destOrd="0" presId="urn:microsoft.com/office/officeart/2018/2/layout/IconLabelList"/>
    <dgm:cxn modelId="{CF7F8F7D-FCA1-473D-8DD2-1C43D56C96EF}" type="presParOf" srcId="{74C709BE-4460-4013-80CD-DF0A3D8D21C1}" destId="{11C5491A-C9DA-414E-B7CC-269A624AEDDF}" srcOrd="0" destOrd="0" presId="urn:microsoft.com/office/officeart/2018/2/layout/IconLabelList"/>
    <dgm:cxn modelId="{A29D73F8-7F1D-45DE-A7CB-481B8FD32E92}" type="presParOf" srcId="{11C5491A-C9DA-414E-B7CC-269A624AEDDF}" destId="{DC5F8000-6B61-4A07-BD50-B9AE7F6112B9}" srcOrd="0" destOrd="0" presId="urn:microsoft.com/office/officeart/2018/2/layout/IconLabelList"/>
    <dgm:cxn modelId="{E669B344-78F7-4217-9FDD-B0D0C86F28F7}" type="presParOf" srcId="{11C5491A-C9DA-414E-B7CC-269A624AEDDF}" destId="{3DD3D30E-45E5-46EA-B253-EB4F658186F0}" srcOrd="1" destOrd="0" presId="urn:microsoft.com/office/officeart/2018/2/layout/IconLabelList"/>
    <dgm:cxn modelId="{0D7CFE6D-C307-4C21-A036-E5508179817C}" type="presParOf" srcId="{11C5491A-C9DA-414E-B7CC-269A624AEDDF}" destId="{2D8B0599-2227-4637-8D22-F7F2EF031431}" srcOrd="2" destOrd="0" presId="urn:microsoft.com/office/officeart/2018/2/layout/IconLabelList"/>
    <dgm:cxn modelId="{7235122B-FCA5-436D-82B4-DD7A642559CA}" type="presParOf" srcId="{74C709BE-4460-4013-80CD-DF0A3D8D21C1}" destId="{7AACCA60-2266-4DF0-B57F-790A970238CE}" srcOrd="1" destOrd="0" presId="urn:microsoft.com/office/officeart/2018/2/layout/IconLabelList"/>
    <dgm:cxn modelId="{28452393-8650-4697-BBC2-00FF7BD12664}" type="presParOf" srcId="{74C709BE-4460-4013-80CD-DF0A3D8D21C1}" destId="{872951B5-DF44-4A78-9A16-84CB9BAE059B}" srcOrd="2" destOrd="0" presId="urn:microsoft.com/office/officeart/2018/2/layout/IconLabelList"/>
    <dgm:cxn modelId="{7110FE6C-9457-494D-A463-6DCAC8C32372}" type="presParOf" srcId="{872951B5-DF44-4A78-9A16-84CB9BAE059B}" destId="{B11CAF7A-2F86-4A5B-9908-77A6D1473EB9}" srcOrd="0" destOrd="0" presId="urn:microsoft.com/office/officeart/2018/2/layout/IconLabelList"/>
    <dgm:cxn modelId="{AF20CD01-1917-40E4-9214-E9F50EC45A92}" type="presParOf" srcId="{872951B5-DF44-4A78-9A16-84CB9BAE059B}" destId="{F2D8D15A-0EBE-4FEB-A254-3760C2C777DF}" srcOrd="1" destOrd="0" presId="urn:microsoft.com/office/officeart/2018/2/layout/IconLabelList"/>
    <dgm:cxn modelId="{315BAEB7-FB2A-4FDB-AEB1-31A90CA014B1}" type="presParOf" srcId="{872951B5-DF44-4A78-9A16-84CB9BAE059B}" destId="{261F96C9-DC38-46FB-805F-C3B438DB6F2F}" srcOrd="2" destOrd="0" presId="urn:microsoft.com/office/officeart/2018/2/layout/IconLabelList"/>
    <dgm:cxn modelId="{48DE86D0-81C7-4FBB-B141-8B59C3646F4E}" type="presParOf" srcId="{74C709BE-4460-4013-80CD-DF0A3D8D21C1}" destId="{9995946B-2D68-4CB6-B6B7-F8ED697764EA}" srcOrd="3" destOrd="0" presId="urn:microsoft.com/office/officeart/2018/2/layout/IconLabelList"/>
    <dgm:cxn modelId="{A311601B-4109-4B8F-913A-E8F737E380DE}" type="presParOf" srcId="{74C709BE-4460-4013-80CD-DF0A3D8D21C1}" destId="{D3CB657C-D0CA-4C85-9CEA-AEA9ADF68A43}" srcOrd="4" destOrd="0" presId="urn:microsoft.com/office/officeart/2018/2/layout/IconLabelList"/>
    <dgm:cxn modelId="{81825896-1535-4F66-B8E6-08B1B13E2E99}" type="presParOf" srcId="{D3CB657C-D0CA-4C85-9CEA-AEA9ADF68A43}" destId="{7C666104-4EBC-4DC5-8B72-C57D54DF0DA2}" srcOrd="0" destOrd="0" presId="urn:microsoft.com/office/officeart/2018/2/layout/IconLabelList"/>
    <dgm:cxn modelId="{FD66EA11-4DE6-48BF-A51B-93437E5B2962}" type="presParOf" srcId="{D3CB657C-D0CA-4C85-9CEA-AEA9ADF68A43}" destId="{74E74FF1-8A24-446A-B3AE-8E5FCC7F6D75}" srcOrd="1" destOrd="0" presId="urn:microsoft.com/office/officeart/2018/2/layout/IconLabelList"/>
    <dgm:cxn modelId="{A01F2673-19F5-4BBC-B170-AE3EB3662D70}" type="presParOf" srcId="{D3CB657C-D0CA-4C85-9CEA-AEA9ADF68A43}" destId="{BC5D2012-8E53-4B2E-B60A-8D432D49724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79C1DD-D1A3-488D-93EC-BE5B2164529B}" type="doc">
      <dgm:prSet loTypeId="urn:microsoft.com/office/officeart/2018/2/layout/IconLabel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3067A89-923D-41DB-88A3-D1923F48C5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cap="none" spc="0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Goudy Type" panose="00000500000000000000" pitchFamily="2" charset="0"/>
            </a:rPr>
            <a:t>Entering</a:t>
          </a:r>
          <a:r>
            <a:rPr lang="en-GB" dirty="0">
              <a:latin typeface="Goudy Type" panose="00000500000000000000" pitchFamily="2" charset="0"/>
            </a:rPr>
            <a:t> data, applying and using formulae </a:t>
          </a:r>
          <a:endParaRPr lang="en-US" dirty="0">
            <a:latin typeface="Goudy Type" panose="00000500000000000000" pitchFamily="2" charset="0"/>
          </a:endParaRPr>
        </a:p>
      </dgm:t>
    </dgm:pt>
    <dgm:pt modelId="{82B7C277-9FB6-4C54-8F45-4B96D12CA819}" type="parTrans" cxnId="{AAA48C49-7DA3-4B3F-9BF5-E098414453B6}">
      <dgm:prSet/>
      <dgm:spPr/>
      <dgm:t>
        <a:bodyPr/>
        <a:lstStyle/>
        <a:p>
          <a:endParaRPr lang="en-US"/>
        </a:p>
      </dgm:t>
    </dgm:pt>
    <dgm:pt modelId="{2EF8B176-787C-4B5A-83F8-CA3E788862C0}" type="sibTrans" cxnId="{AAA48C49-7DA3-4B3F-9BF5-E098414453B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A2AA69-7B40-4540-ADFD-0483DA8816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Goudy Type" panose="00000500000000000000" pitchFamily="2" charset="0"/>
            </a:rPr>
            <a:t>Formatting, adjusting, and managing data within Excel worksheets</a:t>
          </a:r>
          <a:endParaRPr lang="en-US" dirty="0">
            <a:latin typeface="Goudy Type" panose="00000500000000000000" pitchFamily="2" charset="0"/>
          </a:endParaRPr>
        </a:p>
      </dgm:t>
    </dgm:pt>
    <dgm:pt modelId="{631BD242-5139-4023-9AB6-8BBC0E4ABABE}" type="parTrans" cxnId="{693B9222-4FDF-48DA-ADF4-A3520DF611FE}">
      <dgm:prSet/>
      <dgm:spPr/>
      <dgm:t>
        <a:bodyPr/>
        <a:lstStyle/>
        <a:p>
          <a:endParaRPr lang="en-US"/>
        </a:p>
      </dgm:t>
    </dgm:pt>
    <dgm:pt modelId="{4B9192EC-CF76-4368-A93E-A8AF1936E3B0}" type="sibTrans" cxnId="{693B9222-4FDF-48DA-ADF4-A3520DF611F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95954CD-3B65-4236-9C2C-A71195BA92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Goudy Type" panose="00000500000000000000" pitchFamily="2" charset="0"/>
            </a:rPr>
            <a:t>Improving financial skills through the use of Excel</a:t>
          </a:r>
          <a:endParaRPr lang="en-US" dirty="0">
            <a:latin typeface="Goudy Type" panose="00000500000000000000" pitchFamily="2" charset="0"/>
          </a:endParaRPr>
        </a:p>
      </dgm:t>
    </dgm:pt>
    <dgm:pt modelId="{BE873DED-A5B5-4029-B254-46C44529D1A6}" type="parTrans" cxnId="{7387824E-87FB-4664-9B32-B4600E7EC566}">
      <dgm:prSet/>
      <dgm:spPr/>
      <dgm:t>
        <a:bodyPr/>
        <a:lstStyle/>
        <a:p>
          <a:endParaRPr lang="en-US"/>
        </a:p>
      </dgm:t>
    </dgm:pt>
    <dgm:pt modelId="{D1835B50-E644-453D-965C-3B9C837469D2}" type="sibTrans" cxnId="{7387824E-87FB-4664-9B32-B4600E7EC5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4C709BE-4460-4013-80CD-DF0A3D8D21C1}" type="pres">
      <dgm:prSet presAssocID="{FE79C1DD-D1A3-488D-93EC-BE5B2164529B}" presName="root" presStyleCnt="0">
        <dgm:presLayoutVars>
          <dgm:dir/>
          <dgm:resizeHandles val="exact"/>
        </dgm:presLayoutVars>
      </dgm:prSet>
      <dgm:spPr/>
    </dgm:pt>
    <dgm:pt modelId="{11C5491A-C9DA-414E-B7CC-269A624AEDDF}" type="pres">
      <dgm:prSet presAssocID="{43067A89-923D-41DB-88A3-D1923F48C56A}" presName="compNode" presStyleCnt="0"/>
      <dgm:spPr/>
    </dgm:pt>
    <dgm:pt modelId="{DC5F8000-6B61-4A07-BD50-B9AE7F6112B9}" type="pres">
      <dgm:prSet presAssocID="{43067A89-923D-41DB-88A3-D1923F48C56A}" presName="iconRect" presStyleLbl="node1" presStyleIdx="0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thematics with solid fill"/>
        </a:ext>
      </dgm:extLst>
    </dgm:pt>
    <dgm:pt modelId="{3DD3D30E-45E5-46EA-B253-EB4F658186F0}" type="pres">
      <dgm:prSet presAssocID="{43067A89-923D-41DB-88A3-D1923F48C56A}" presName="spaceRect" presStyleCnt="0"/>
      <dgm:spPr/>
    </dgm:pt>
    <dgm:pt modelId="{2D8B0599-2227-4637-8D22-F7F2EF031431}" type="pres">
      <dgm:prSet presAssocID="{43067A89-923D-41DB-88A3-D1923F48C56A}" presName="textRect" presStyleLbl="revTx" presStyleIdx="0" presStyleCnt="3">
        <dgm:presLayoutVars>
          <dgm:chMax val="1"/>
          <dgm:chPref val="1"/>
        </dgm:presLayoutVars>
      </dgm:prSet>
      <dgm:spPr/>
    </dgm:pt>
    <dgm:pt modelId="{7AACCA60-2266-4DF0-B57F-790A970238CE}" type="pres">
      <dgm:prSet presAssocID="{2EF8B176-787C-4B5A-83F8-CA3E788862C0}" presName="sibTrans" presStyleCnt="0"/>
      <dgm:spPr/>
    </dgm:pt>
    <dgm:pt modelId="{872951B5-DF44-4A78-9A16-84CB9BAE059B}" type="pres">
      <dgm:prSet presAssocID="{08A2AA69-7B40-4540-ADFD-0483DA881656}" presName="compNode" presStyleCnt="0"/>
      <dgm:spPr/>
    </dgm:pt>
    <dgm:pt modelId="{B11CAF7A-2F86-4A5B-9908-77A6D1473EB9}" type="pres">
      <dgm:prSet presAssocID="{08A2AA69-7B40-4540-ADFD-0483DA881656}" presName="iconRect" presStyleLbl="node1" presStyleIdx="1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igonometry with solid fill"/>
        </a:ext>
      </dgm:extLst>
    </dgm:pt>
    <dgm:pt modelId="{F2D8D15A-0EBE-4FEB-A254-3760C2C777DF}" type="pres">
      <dgm:prSet presAssocID="{08A2AA69-7B40-4540-ADFD-0483DA881656}" presName="spaceRect" presStyleCnt="0"/>
      <dgm:spPr/>
    </dgm:pt>
    <dgm:pt modelId="{261F96C9-DC38-46FB-805F-C3B438DB6F2F}" type="pres">
      <dgm:prSet presAssocID="{08A2AA69-7B40-4540-ADFD-0483DA881656}" presName="textRect" presStyleLbl="revTx" presStyleIdx="1" presStyleCnt="3">
        <dgm:presLayoutVars>
          <dgm:chMax val="1"/>
          <dgm:chPref val="1"/>
        </dgm:presLayoutVars>
      </dgm:prSet>
      <dgm:spPr/>
    </dgm:pt>
    <dgm:pt modelId="{9995946B-2D68-4CB6-B6B7-F8ED697764EA}" type="pres">
      <dgm:prSet presAssocID="{4B9192EC-CF76-4368-A93E-A8AF1936E3B0}" presName="sibTrans" presStyleCnt="0"/>
      <dgm:spPr/>
    </dgm:pt>
    <dgm:pt modelId="{D3CB657C-D0CA-4C85-9CEA-AEA9ADF68A43}" type="pres">
      <dgm:prSet presAssocID="{895954CD-3B65-4236-9C2C-A71195BA9279}" presName="compNode" presStyleCnt="0"/>
      <dgm:spPr/>
    </dgm:pt>
    <dgm:pt modelId="{7C666104-4EBC-4DC5-8B72-C57D54DF0DA2}" type="pres">
      <dgm:prSet presAssocID="{895954CD-3B65-4236-9C2C-A71195BA9279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74E74FF1-8A24-446A-B3AE-8E5FCC7F6D75}" type="pres">
      <dgm:prSet presAssocID="{895954CD-3B65-4236-9C2C-A71195BA9279}" presName="spaceRect" presStyleCnt="0"/>
      <dgm:spPr/>
    </dgm:pt>
    <dgm:pt modelId="{BC5D2012-8E53-4B2E-B60A-8D432D497249}" type="pres">
      <dgm:prSet presAssocID="{895954CD-3B65-4236-9C2C-A71195BA927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CA9080A-3C2E-4F3E-90E2-FD8BA9C48E9E}" type="presOf" srcId="{FE79C1DD-D1A3-488D-93EC-BE5B2164529B}" destId="{74C709BE-4460-4013-80CD-DF0A3D8D21C1}" srcOrd="0" destOrd="0" presId="urn:microsoft.com/office/officeart/2018/2/layout/IconLabelList"/>
    <dgm:cxn modelId="{693B9222-4FDF-48DA-ADF4-A3520DF611FE}" srcId="{FE79C1DD-D1A3-488D-93EC-BE5B2164529B}" destId="{08A2AA69-7B40-4540-ADFD-0483DA881656}" srcOrd="1" destOrd="0" parTransId="{631BD242-5139-4023-9AB6-8BBC0E4ABABE}" sibTransId="{4B9192EC-CF76-4368-A93E-A8AF1936E3B0}"/>
    <dgm:cxn modelId="{35D2CB25-0BA6-4AE7-8588-924E7281D7A2}" type="presOf" srcId="{43067A89-923D-41DB-88A3-D1923F48C56A}" destId="{2D8B0599-2227-4637-8D22-F7F2EF031431}" srcOrd="0" destOrd="0" presId="urn:microsoft.com/office/officeart/2018/2/layout/IconLabelList"/>
    <dgm:cxn modelId="{51EA8168-96CD-4D1F-820A-CBCE00AB5786}" type="presOf" srcId="{895954CD-3B65-4236-9C2C-A71195BA9279}" destId="{BC5D2012-8E53-4B2E-B60A-8D432D497249}" srcOrd="0" destOrd="0" presId="urn:microsoft.com/office/officeart/2018/2/layout/IconLabelList"/>
    <dgm:cxn modelId="{AAA48C49-7DA3-4B3F-9BF5-E098414453B6}" srcId="{FE79C1DD-D1A3-488D-93EC-BE5B2164529B}" destId="{43067A89-923D-41DB-88A3-D1923F48C56A}" srcOrd="0" destOrd="0" parTransId="{82B7C277-9FB6-4C54-8F45-4B96D12CA819}" sibTransId="{2EF8B176-787C-4B5A-83F8-CA3E788862C0}"/>
    <dgm:cxn modelId="{7387824E-87FB-4664-9B32-B4600E7EC566}" srcId="{FE79C1DD-D1A3-488D-93EC-BE5B2164529B}" destId="{895954CD-3B65-4236-9C2C-A71195BA9279}" srcOrd="2" destOrd="0" parTransId="{BE873DED-A5B5-4029-B254-46C44529D1A6}" sibTransId="{D1835B50-E644-453D-965C-3B9C837469D2}"/>
    <dgm:cxn modelId="{E8DFCB7A-69CA-4922-866C-0CF356191B81}" type="presOf" srcId="{08A2AA69-7B40-4540-ADFD-0483DA881656}" destId="{261F96C9-DC38-46FB-805F-C3B438DB6F2F}" srcOrd="0" destOrd="0" presId="urn:microsoft.com/office/officeart/2018/2/layout/IconLabelList"/>
    <dgm:cxn modelId="{CF7F8F7D-FCA1-473D-8DD2-1C43D56C96EF}" type="presParOf" srcId="{74C709BE-4460-4013-80CD-DF0A3D8D21C1}" destId="{11C5491A-C9DA-414E-B7CC-269A624AEDDF}" srcOrd="0" destOrd="0" presId="urn:microsoft.com/office/officeart/2018/2/layout/IconLabelList"/>
    <dgm:cxn modelId="{A29D73F8-7F1D-45DE-A7CB-481B8FD32E92}" type="presParOf" srcId="{11C5491A-C9DA-414E-B7CC-269A624AEDDF}" destId="{DC5F8000-6B61-4A07-BD50-B9AE7F6112B9}" srcOrd="0" destOrd="0" presId="urn:microsoft.com/office/officeart/2018/2/layout/IconLabelList"/>
    <dgm:cxn modelId="{E669B344-78F7-4217-9FDD-B0D0C86F28F7}" type="presParOf" srcId="{11C5491A-C9DA-414E-B7CC-269A624AEDDF}" destId="{3DD3D30E-45E5-46EA-B253-EB4F658186F0}" srcOrd="1" destOrd="0" presId="urn:microsoft.com/office/officeart/2018/2/layout/IconLabelList"/>
    <dgm:cxn modelId="{0D7CFE6D-C307-4C21-A036-E5508179817C}" type="presParOf" srcId="{11C5491A-C9DA-414E-B7CC-269A624AEDDF}" destId="{2D8B0599-2227-4637-8D22-F7F2EF031431}" srcOrd="2" destOrd="0" presId="urn:microsoft.com/office/officeart/2018/2/layout/IconLabelList"/>
    <dgm:cxn modelId="{7235122B-FCA5-436D-82B4-DD7A642559CA}" type="presParOf" srcId="{74C709BE-4460-4013-80CD-DF0A3D8D21C1}" destId="{7AACCA60-2266-4DF0-B57F-790A970238CE}" srcOrd="1" destOrd="0" presId="urn:microsoft.com/office/officeart/2018/2/layout/IconLabelList"/>
    <dgm:cxn modelId="{28452393-8650-4697-BBC2-00FF7BD12664}" type="presParOf" srcId="{74C709BE-4460-4013-80CD-DF0A3D8D21C1}" destId="{872951B5-DF44-4A78-9A16-84CB9BAE059B}" srcOrd="2" destOrd="0" presId="urn:microsoft.com/office/officeart/2018/2/layout/IconLabelList"/>
    <dgm:cxn modelId="{7110FE6C-9457-494D-A463-6DCAC8C32372}" type="presParOf" srcId="{872951B5-DF44-4A78-9A16-84CB9BAE059B}" destId="{B11CAF7A-2F86-4A5B-9908-77A6D1473EB9}" srcOrd="0" destOrd="0" presId="urn:microsoft.com/office/officeart/2018/2/layout/IconLabelList"/>
    <dgm:cxn modelId="{AF20CD01-1917-40E4-9214-E9F50EC45A92}" type="presParOf" srcId="{872951B5-DF44-4A78-9A16-84CB9BAE059B}" destId="{F2D8D15A-0EBE-4FEB-A254-3760C2C777DF}" srcOrd="1" destOrd="0" presId="urn:microsoft.com/office/officeart/2018/2/layout/IconLabelList"/>
    <dgm:cxn modelId="{315BAEB7-FB2A-4FDB-AEB1-31A90CA014B1}" type="presParOf" srcId="{872951B5-DF44-4A78-9A16-84CB9BAE059B}" destId="{261F96C9-DC38-46FB-805F-C3B438DB6F2F}" srcOrd="2" destOrd="0" presId="urn:microsoft.com/office/officeart/2018/2/layout/IconLabelList"/>
    <dgm:cxn modelId="{48DE86D0-81C7-4FBB-B141-8B59C3646F4E}" type="presParOf" srcId="{74C709BE-4460-4013-80CD-DF0A3D8D21C1}" destId="{9995946B-2D68-4CB6-B6B7-F8ED697764EA}" srcOrd="3" destOrd="0" presId="urn:microsoft.com/office/officeart/2018/2/layout/IconLabelList"/>
    <dgm:cxn modelId="{A311601B-4109-4B8F-913A-E8F737E380DE}" type="presParOf" srcId="{74C709BE-4460-4013-80CD-DF0A3D8D21C1}" destId="{D3CB657C-D0CA-4C85-9CEA-AEA9ADF68A43}" srcOrd="4" destOrd="0" presId="urn:microsoft.com/office/officeart/2018/2/layout/IconLabelList"/>
    <dgm:cxn modelId="{81825896-1535-4F66-B8E6-08B1B13E2E99}" type="presParOf" srcId="{D3CB657C-D0CA-4C85-9CEA-AEA9ADF68A43}" destId="{7C666104-4EBC-4DC5-8B72-C57D54DF0DA2}" srcOrd="0" destOrd="0" presId="urn:microsoft.com/office/officeart/2018/2/layout/IconLabelList"/>
    <dgm:cxn modelId="{FD66EA11-4DE6-48BF-A51B-93437E5B2962}" type="presParOf" srcId="{D3CB657C-D0CA-4C85-9CEA-AEA9ADF68A43}" destId="{74E74FF1-8A24-446A-B3AE-8E5FCC7F6D75}" srcOrd="1" destOrd="0" presId="urn:microsoft.com/office/officeart/2018/2/layout/IconLabelList"/>
    <dgm:cxn modelId="{A01F2673-19F5-4BBC-B170-AE3EB3662D70}" type="presParOf" srcId="{D3CB657C-D0CA-4C85-9CEA-AEA9ADF68A43}" destId="{BC5D2012-8E53-4B2E-B60A-8D432D49724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E79C1DD-D1A3-488D-93EC-BE5B2164529B}" type="doc">
      <dgm:prSet loTypeId="urn:microsoft.com/office/officeart/2018/2/layout/IconLabel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3067A89-923D-41DB-88A3-D1923F48C56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Goudy Type" panose="00000500000000000000" pitchFamily="2" charset="0"/>
            </a:rPr>
            <a:t>Adding and formatting text and media</a:t>
          </a:r>
        </a:p>
      </dgm:t>
    </dgm:pt>
    <dgm:pt modelId="{82B7C277-9FB6-4C54-8F45-4B96D12CA819}" type="parTrans" cxnId="{AAA48C49-7DA3-4B3F-9BF5-E098414453B6}">
      <dgm:prSet/>
      <dgm:spPr/>
      <dgm:t>
        <a:bodyPr/>
        <a:lstStyle/>
        <a:p>
          <a:endParaRPr lang="en-US"/>
        </a:p>
      </dgm:t>
    </dgm:pt>
    <dgm:pt modelId="{2EF8B176-787C-4B5A-83F8-CA3E788862C0}" type="sibTrans" cxnId="{AAA48C49-7DA3-4B3F-9BF5-E098414453B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A2AA69-7B40-4540-ADFD-0483DA8816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Goudy Type" panose="00000500000000000000" pitchFamily="2" charset="0"/>
            </a:rPr>
            <a:t>Changing themes, and adding transitions</a:t>
          </a:r>
          <a:endParaRPr lang="en-US" dirty="0">
            <a:latin typeface="Goudy Type" panose="00000500000000000000" pitchFamily="2" charset="0"/>
          </a:endParaRPr>
        </a:p>
      </dgm:t>
    </dgm:pt>
    <dgm:pt modelId="{631BD242-5139-4023-9AB6-8BBC0E4ABABE}" type="parTrans" cxnId="{693B9222-4FDF-48DA-ADF4-A3520DF611FE}">
      <dgm:prSet/>
      <dgm:spPr/>
      <dgm:t>
        <a:bodyPr/>
        <a:lstStyle/>
        <a:p>
          <a:endParaRPr lang="en-US"/>
        </a:p>
      </dgm:t>
    </dgm:pt>
    <dgm:pt modelId="{4B9192EC-CF76-4368-A93E-A8AF1936E3B0}" type="sibTrans" cxnId="{693B9222-4FDF-48DA-ADF4-A3520DF611F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95954CD-3B65-4236-9C2C-A71195BA92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Goudy Type" panose="00000500000000000000" pitchFamily="2" charset="0"/>
            </a:rPr>
            <a:t>Using presenter view and speaker notes </a:t>
          </a:r>
          <a:endParaRPr lang="en-US" dirty="0">
            <a:latin typeface="Goudy Type" panose="00000500000000000000" pitchFamily="2" charset="0"/>
          </a:endParaRPr>
        </a:p>
      </dgm:t>
    </dgm:pt>
    <dgm:pt modelId="{BE873DED-A5B5-4029-B254-46C44529D1A6}" type="parTrans" cxnId="{7387824E-87FB-4664-9B32-B4600E7EC566}">
      <dgm:prSet/>
      <dgm:spPr/>
      <dgm:t>
        <a:bodyPr/>
        <a:lstStyle/>
        <a:p>
          <a:endParaRPr lang="en-US"/>
        </a:p>
      </dgm:t>
    </dgm:pt>
    <dgm:pt modelId="{D1835B50-E644-453D-965C-3B9C837469D2}" type="sibTrans" cxnId="{7387824E-87FB-4664-9B32-B4600E7EC5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4C709BE-4460-4013-80CD-DF0A3D8D21C1}" type="pres">
      <dgm:prSet presAssocID="{FE79C1DD-D1A3-488D-93EC-BE5B2164529B}" presName="root" presStyleCnt="0">
        <dgm:presLayoutVars>
          <dgm:dir/>
          <dgm:resizeHandles val="exact"/>
        </dgm:presLayoutVars>
      </dgm:prSet>
      <dgm:spPr/>
    </dgm:pt>
    <dgm:pt modelId="{11C5491A-C9DA-414E-B7CC-269A624AEDDF}" type="pres">
      <dgm:prSet presAssocID="{43067A89-923D-41DB-88A3-D1923F48C56A}" presName="compNode" presStyleCnt="0"/>
      <dgm:spPr/>
    </dgm:pt>
    <dgm:pt modelId="{DC5F8000-6B61-4A07-BD50-B9AE7F6112B9}" type="pres">
      <dgm:prSet presAssocID="{43067A89-923D-41DB-88A3-D1923F48C56A}" presName="iconRect" presStyleLbl="node1" presStyleIdx="0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og with solid fill"/>
        </a:ext>
      </dgm:extLst>
    </dgm:pt>
    <dgm:pt modelId="{3DD3D30E-45E5-46EA-B253-EB4F658186F0}" type="pres">
      <dgm:prSet presAssocID="{43067A89-923D-41DB-88A3-D1923F48C56A}" presName="spaceRect" presStyleCnt="0"/>
      <dgm:spPr/>
    </dgm:pt>
    <dgm:pt modelId="{2D8B0599-2227-4637-8D22-F7F2EF031431}" type="pres">
      <dgm:prSet presAssocID="{43067A89-923D-41DB-88A3-D1923F48C56A}" presName="textRect" presStyleLbl="revTx" presStyleIdx="0" presStyleCnt="3">
        <dgm:presLayoutVars>
          <dgm:chMax val="1"/>
          <dgm:chPref val="1"/>
        </dgm:presLayoutVars>
      </dgm:prSet>
      <dgm:spPr/>
    </dgm:pt>
    <dgm:pt modelId="{7AACCA60-2266-4DF0-B57F-790A970238CE}" type="pres">
      <dgm:prSet presAssocID="{2EF8B176-787C-4B5A-83F8-CA3E788862C0}" presName="sibTrans" presStyleCnt="0"/>
      <dgm:spPr/>
    </dgm:pt>
    <dgm:pt modelId="{872951B5-DF44-4A78-9A16-84CB9BAE059B}" type="pres">
      <dgm:prSet presAssocID="{08A2AA69-7B40-4540-ADFD-0483DA881656}" presName="compNode" presStyleCnt="0"/>
      <dgm:spPr/>
    </dgm:pt>
    <dgm:pt modelId="{B11CAF7A-2F86-4A5B-9908-77A6D1473EB9}" type="pres">
      <dgm:prSet presAssocID="{08A2AA69-7B40-4540-ADFD-0483DA881656}" presName="iconRect" presStyleLbl="node1" presStyleIdx="1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int brush with solid fill"/>
        </a:ext>
      </dgm:extLst>
    </dgm:pt>
    <dgm:pt modelId="{F2D8D15A-0EBE-4FEB-A254-3760C2C777DF}" type="pres">
      <dgm:prSet presAssocID="{08A2AA69-7B40-4540-ADFD-0483DA881656}" presName="spaceRect" presStyleCnt="0"/>
      <dgm:spPr/>
    </dgm:pt>
    <dgm:pt modelId="{261F96C9-DC38-46FB-805F-C3B438DB6F2F}" type="pres">
      <dgm:prSet presAssocID="{08A2AA69-7B40-4540-ADFD-0483DA881656}" presName="textRect" presStyleLbl="revTx" presStyleIdx="1" presStyleCnt="3">
        <dgm:presLayoutVars>
          <dgm:chMax val="1"/>
          <dgm:chPref val="1"/>
        </dgm:presLayoutVars>
      </dgm:prSet>
      <dgm:spPr/>
    </dgm:pt>
    <dgm:pt modelId="{9995946B-2D68-4CB6-B6B7-F8ED697764EA}" type="pres">
      <dgm:prSet presAssocID="{4B9192EC-CF76-4368-A93E-A8AF1936E3B0}" presName="sibTrans" presStyleCnt="0"/>
      <dgm:spPr/>
    </dgm:pt>
    <dgm:pt modelId="{D3CB657C-D0CA-4C85-9CEA-AEA9ADF68A43}" type="pres">
      <dgm:prSet presAssocID="{895954CD-3B65-4236-9C2C-A71195BA9279}" presName="compNode" presStyleCnt="0"/>
      <dgm:spPr/>
    </dgm:pt>
    <dgm:pt modelId="{7C666104-4EBC-4DC5-8B72-C57D54DF0DA2}" type="pres">
      <dgm:prSet presAssocID="{895954CD-3B65-4236-9C2C-A71195BA9279}" presName="iconRect" presStyleLbl="node1" presStyleIdx="2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mera with solid fill"/>
        </a:ext>
      </dgm:extLst>
    </dgm:pt>
    <dgm:pt modelId="{74E74FF1-8A24-446A-B3AE-8E5FCC7F6D75}" type="pres">
      <dgm:prSet presAssocID="{895954CD-3B65-4236-9C2C-A71195BA9279}" presName="spaceRect" presStyleCnt="0"/>
      <dgm:spPr/>
    </dgm:pt>
    <dgm:pt modelId="{BC5D2012-8E53-4B2E-B60A-8D432D497249}" type="pres">
      <dgm:prSet presAssocID="{895954CD-3B65-4236-9C2C-A71195BA927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CA9080A-3C2E-4F3E-90E2-FD8BA9C48E9E}" type="presOf" srcId="{FE79C1DD-D1A3-488D-93EC-BE5B2164529B}" destId="{74C709BE-4460-4013-80CD-DF0A3D8D21C1}" srcOrd="0" destOrd="0" presId="urn:microsoft.com/office/officeart/2018/2/layout/IconLabelList"/>
    <dgm:cxn modelId="{693B9222-4FDF-48DA-ADF4-A3520DF611FE}" srcId="{FE79C1DD-D1A3-488D-93EC-BE5B2164529B}" destId="{08A2AA69-7B40-4540-ADFD-0483DA881656}" srcOrd="1" destOrd="0" parTransId="{631BD242-5139-4023-9AB6-8BBC0E4ABABE}" sibTransId="{4B9192EC-CF76-4368-A93E-A8AF1936E3B0}"/>
    <dgm:cxn modelId="{35D2CB25-0BA6-4AE7-8588-924E7281D7A2}" type="presOf" srcId="{43067A89-923D-41DB-88A3-D1923F48C56A}" destId="{2D8B0599-2227-4637-8D22-F7F2EF031431}" srcOrd="0" destOrd="0" presId="urn:microsoft.com/office/officeart/2018/2/layout/IconLabelList"/>
    <dgm:cxn modelId="{51EA8168-96CD-4D1F-820A-CBCE00AB5786}" type="presOf" srcId="{895954CD-3B65-4236-9C2C-A71195BA9279}" destId="{BC5D2012-8E53-4B2E-B60A-8D432D497249}" srcOrd="0" destOrd="0" presId="urn:microsoft.com/office/officeart/2018/2/layout/IconLabelList"/>
    <dgm:cxn modelId="{AAA48C49-7DA3-4B3F-9BF5-E098414453B6}" srcId="{FE79C1DD-D1A3-488D-93EC-BE5B2164529B}" destId="{43067A89-923D-41DB-88A3-D1923F48C56A}" srcOrd="0" destOrd="0" parTransId="{82B7C277-9FB6-4C54-8F45-4B96D12CA819}" sibTransId="{2EF8B176-787C-4B5A-83F8-CA3E788862C0}"/>
    <dgm:cxn modelId="{7387824E-87FB-4664-9B32-B4600E7EC566}" srcId="{FE79C1DD-D1A3-488D-93EC-BE5B2164529B}" destId="{895954CD-3B65-4236-9C2C-A71195BA9279}" srcOrd="2" destOrd="0" parTransId="{BE873DED-A5B5-4029-B254-46C44529D1A6}" sibTransId="{D1835B50-E644-453D-965C-3B9C837469D2}"/>
    <dgm:cxn modelId="{E8DFCB7A-69CA-4922-866C-0CF356191B81}" type="presOf" srcId="{08A2AA69-7B40-4540-ADFD-0483DA881656}" destId="{261F96C9-DC38-46FB-805F-C3B438DB6F2F}" srcOrd="0" destOrd="0" presId="urn:microsoft.com/office/officeart/2018/2/layout/IconLabelList"/>
    <dgm:cxn modelId="{CF7F8F7D-FCA1-473D-8DD2-1C43D56C96EF}" type="presParOf" srcId="{74C709BE-4460-4013-80CD-DF0A3D8D21C1}" destId="{11C5491A-C9DA-414E-B7CC-269A624AEDDF}" srcOrd="0" destOrd="0" presId="urn:microsoft.com/office/officeart/2018/2/layout/IconLabelList"/>
    <dgm:cxn modelId="{A29D73F8-7F1D-45DE-A7CB-481B8FD32E92}" type="presParOf" srcId="{11C5491A-C9DA-414E-B7CC-269A624AEDDF}" destId="{DC5F8000-6B61-4A07-BD50-B9AE7F6112B9}" srcOrd="0" destOrd="0" presId="urn:microsoft.com/office/officeart/2018/2/layout/IconLabelList"/>
    <dgm:cxn modelId="{E669B344-78F7-4217-9FDD-B0D0C86F28F7}" type="presParOf" srcId="{11C5491A-C9DA-414E-B7CC-269A624AEDDF}" destId="{3DD3D30E-45E5-46EA-B253-EB4F658186F0}" srcOrd="1" destOrd="0" presId="urn:microsoft.com/office/officeart/2018/2/layout/IconLabelList"/>
    <dgm:cxn modelId="{0D7CFE6D-C307-4C21-A036-E5508179817C}" type="presParOf" srcId="{11C5491A-C9DA-414E-B7CC-269A624AEDDF}" destId="{2D8B0599-2227-4637-8D22-F7F2EF031431}" srcOrd="2" destOrd="0" presId="urn:microsoft.com/office/officeart/2018/2/layout/IconLabelList"/>
    <dgm:cxn modelId="{7235122B-FCA5-436D-82B4-DD7A642559CA}" type="presParOf" srcId="{74C709BE-4460-4013-80CD-DF0A3D8D21C1}" destId="{7AACCA60-2266-4DF0-B57F-790A970238CE}" srcOrd="1" destOrd="0" presId="urn:microsoft.com/office/officeart/2018/2/layout/IconLabelList"/>
    <dgm:cxn modelId="{28452393-8650-4697-BBC2-00FF7BD12664}" type="presParOf" srcId="{74C709BE-4460-4013-80CD-DF0A3D8D21C1}" destId="{872951B5-DF44-4A78-9A16-84CB9BAE059B}" srcOrd="2" destOrd="0" presId="urn:microsoft.com/office/officeart/2018/2/layout/IconLabelList"/>
    <dgm:cxn modelId="{7110FE6C-9457-494D-A463-6DCAC8C32372}" type="presParOf" srcId="{872951B5-DF44-4A78-9A16-84CB9BAE059B}" destId="{B11CAF7A-2F86-4A5B-9908-77A6D1473EB9}" srcOrd="0" destOrd="0" presId="urn:microsoft.com/office/officeart/2018/2/layout/IconLabelList"/>
    <dgm:cxn modelId="{AF20CD01-1917-40E4-9214-E9F50EC45A92}" type="presParOf" srcId="{872951B5-DF44-4A78-9A16-84CB9BAE059B}" destId="{F2D8D15A-0EBE-4FEB-A254-3760C2C777DF}" srcOrd="1" destOrd="0" presId="urn:microsoft.com/office/officeart/2018/2/layout/IconLabelList"/>
    <dgm:cxn modelId="{315BAEB7-FB2A-4FDB-AEB1-31A90CA014B1}" type="presParOf" srcId="{872951B5-DF44-4A78-9A16-84CB9BAE059B}" destId="{261F96C9-DC38-46FB-805F-C3B438DB6F2F}" srcOrd="2" destOrd="0" presId="urn:microsoft.com/office/officeart/2018/2/layout/IconLabelList"/>
    <dgm:cxn modelId="{48DE86D0-81C7-4FBB-B141-8B59C3646F4E}" type="presParOf" srcId="{74C709BE-4460-4013-80CD-DF0A3D8D21C1}" destId="{9995946B-2D68-4CB6-B6B7-F8ED697764EA}" srcOrd="3" destOrd="0" presId="urn:microsoft.com/office/officeart/2018/2/layout/IconLabelList"/>
    <dgm:cxn modelId="{A311601B-4109-4B8F-913A-E8F737E380DE}" type="presParOf" srcId="{74C709BE-4460-4013-80CD-DF0A3D8D21C1}" destId="{D3CB657C-D0CA-4C85-9CEA-AEA9ADF68A43}" srcOrd="4" destOrd="0" presId="urn:microsoft.com/office/officeart/2018/2/layout/IconLabelList"/>
    <dgm:cxn modelId="{81825896-1535-4F66-B8E6-08B1B13E2E99}" type="presParOf" srcId="{D3CB657C-D0CA-4C85-9CEA-AEA9ADF68A43}" destId="{7C666104-4EBC-4DC5-8B72-C57D54DF0DA2}" srcOrd="0" destOrd="0" presId="urn:microsoft.com/office/officeart/2018/2/layout/IconLabelList"/>
    <dgm:cxn modelId="{FD66EA11-4DE6-48BF-A51B-93437E5B2962}" type="presParOf" srcId="{D3CB657C-D0CA-4C85-9CEA-AEA9ADF68A43}" destId="{74E74FF1-8A24-446A-B3AE-8E5FCC7F6D75}" srcOrd="1" destOrd="0" presId="urn:microsoft.com/office/officeart/2018/2/layout/IconLabelList"/>
    <dgm:cxn modelId="{A01F2673-19F5-4BBC-B170-AE3EB3662D70}" type="presParOf" srcId="{D3CB657C-D0CA-4C85-9CEA-AEA9ADF68A43}" destId="{BC5D2012-8E53-4B2E-B60A-8D432D49724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E79C1DD-D1A3-488D-93EC-BE5B2164529B}" type="doc">
      <dgm:prSet loTypeId="urn:microsoft.com/office/officeart/2018/2/layout/IconLabel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3067A89-923D-41DB-88A3-D1923F48C5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Goudy Type" panose="00000500000000000000" pitchFamily="2" charset="0"/>
            </a:rPr>
            <a:t>Reading, organising, and sending mail </a:t>
          </a:r>
          <a:endParaRPr lang="en-US" dirty="0">
            <a:latin typeface="Goudy Type" panose="00000500000000000000" pitchFamily="2" charset="0"/>
          </a:endParaRPr>
        </a:p>
      </dgm:t>
    </dgm:pt>
    <dgm:pt modelId="{82B7C277-9FB6-4C54-8F45-4B96D12CA819}" type="parTrans" cxnId="{AAA48C49-7DA3-4B3F-9BF5-E098414453B6}">
      <dgm:prSet/>
      <dgm:spPr/>
      <dgm:t>
        <a:bodyPr/>
        <a:lstStyle/>
        <a:p>
          <a:endParaRPr lang="en-US"/>
        </a:p>
      </dgm:t>
    </dgm:pt>
    <dgm:pt modelId="{2EF8B176-787C-4B5A-83F8-CA3E788862C0}" type="sibTrans" cxnId="{AAA48C49-7DA3-4B3F-9BF5-E098414453B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A2AA69-7B40-4540-ADFD-0483DA8816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Goudy Type" panose="00000500000000000000" pitchFamily="2" charset="0"/>
            </a:rPr>
            <a:t>Working with the Outlook Calendar and managing meetings</a:t>
          </a:r>
          <a:endParaRPr lang="en-US" dirty="0">
            <a:latin typeface="Goudy Type" panose="00000500000000000000" pitchFamily="2" charset="0"/>
          </a:endParaRPr>
        </a:p>
      </dgm:t>
    </dgm:pt>
    <dgm:pt modelId="{631BD242-5139-4023-9AB6-8BBC0E4ABABE}" type="parTrans" cxnId="{693B9222-4FDF-48DA-ADF4-A3520DF611FE}">
      <dgm:prSet/>
      <dgm:spPr/>
      <dgm:t>
        <a:bodyPr/>
        <a:lstStyle/>
        <a:p>
          <a:endParaRPr lang="en-US"/>
        </a:p>
      </dgm:t>
    </dgm:pt>
    <dgm:pt modelId="{4B9192EC-CF76-4368-A93E-A8AF1936E3B0}" type="sibTrans" cxnId="{693B9222-4FDF-48DA-ADF4-A3520DF611F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95954CD-3B65-4236-9C2C-A71195BA927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Goudy Type" panose="00000500000000000000" pitchFamily="2" charset="0"/>
            </a:rPr>
            <a:t>Organising my day through the built-in features</a:t>
          </a:r>
        </a:p>
      </dgm:t>
    </dgm:pt>
    <dgm:pt modelId="{BE873DED-A5B5-4029-B254-46C44529D1A6}" type="parTrans" cxnId="{7387824E-87FB-4664-9B32-B4600E7EC566}">
      <dgm:prSet/>
      <dgm:spPr/>
      <dgm:t>
        <a:bodyPr/>
        <a:lstStyle/>
        <a:p>
          <a:endParaRPr lang="en-US"/>
        </a:p>
      </dgm:t>
    </dgm:pt>
    <dgm:pt modelId="{D1835B50-E644-453D-965C-3B9C837469D2}" type="sibTrans" cxnId="{7387824E-87FB-4664-9B32-B4600E7EC5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4C709BE-4460-4013-80CD-DF0A3D8D21C1}" type="pres">
      <dgm:prSet presAssocID="{FE79C1DD-D1A3-488D-93EC-BE5B2164529B}" presName="root" presStyleCnt="0">
        <dgm:presLayoutVars>
          <dgm:dir/>
          <dgm:resizeHandles val="exact"/>
        </dgm:presLayoutVars>
      </dgm:prSet>
      <dgm:spPr/>
    </dgm:pt>
    <dgm:pt modelId="{11C5491A-C9DA-414E-B7CC-269A624AEDDF}" type="pres">
      <dgm:prSet presAssocID="{43067A89-923D-41DB-88A3-D1923F48C56A}" presName="compNode" presStyleCnt="0"/>
      <dgm:spPr/>
    </dgm:pt>
    <dgm:pt modelId="{DC5F8000-6B61-4A07-BD50-B9AE7F6112B9}" type="pres">
      <dgm:prSet presAssocID="{43067A89-923D-41DB-88A3-D1923F48C56A}" presName="iconRect" presStyleLbl="node1" presStyleIdx="0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envelope with solid fill"/>
        </a:ext>
      </dgm:extLst>
    </dgm:pt>
    <dgm:pt modelId="{3DD3D30E-45E5-46EA-B253-EB4F658186F0}" type="pres">
      <dgm:prSet presAssocID="{43067A89-923D-41DB-88A3-D1923F48C56A}" presName="spaceRect" presStyleCnt="0"/>
      <dgm:spPr/>
    </dgm:pt>
    <dgm:pt modelId="{2D8B0599-2227-4637-8D22-F7F2EF031431}" type="pres">
      <dgm:prSet presAssocID="{43067A89-923D-41DB-88A3-D1923F48C56A}" presName="textRect" presStyleLbl="revTx" presStyleIdx="0" presStyleCnt="3">
        <dgm:presLayoutVars>
          <dgm:chMax val="1"/>
          <dgm:chPref val="1"/>
        </dgm:presLayoutVars>
      </dgm:prSet>
      <dgm:spPr/>
    </dgm:pt>
    <dgm:pt modelId="{7AACCA60-2266-4DF0-B57F-790A970238CE}" type="pres">
      <dgm:prSet presAssocID="{2EF8B176-787C-4B5A-83F8-CA3E788862C0}" presName="sibTrans" presStyleCnt="0"/>
      <dgm:spPr/>
    </dgm:pt>
    <dgm:pt modelId="{872951B5-DF44-4A78-9A16-84CB9BAE059B}" type="pres">
      <dgm:prSet presAssocID="{08A2AA69-7B40-4540-ADFD-0483DA881656}" presName="compNode" presStyleCnt="0"/>
      <dgm:spPr/>
    </dgm:pt>
    <dgm:pt modelId="{B11CAF7A-2F86-4A5B-9908-77A6D1473EB9}" type="pres">
      <dgm:prSet presAssocID="{08A2AA69-7B40-4540-ADFD-0483DA881656}" presName="iconRect" presStyleLbl="node1" presStyleIdx="1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thly calendar with solid fill"/>
        </a:ext>
      </dgm:extLst>
    </dgm:pt>
    <dgm:pt modelId="{F2D8D15A-0EBE-4FEB-A254-3760C2C777DF}" type="pres">
      <dgm:prSet presAssocID="{08A2AA69-7B40-4540-ADFD-0483DA881656}" presName="spaceRect" presStyleCnt="0"/>
      <dgm:spPr/>
    </dgm:pt>
    <dgm:pt modelId="{261F96C9-DC38-46FB-805F-C3B438DB6F2F}" type="pres">
      <dgm:prSet presAssocID="{08A2AA69-7B40-4540-ADFD-0483DA881656}" presName="textRect" presStyleLbl="revTx" presStyleIdx="1" presStyleCnt="3">
        <dgm:presLayoutVars>
          <dgm:chMax val="1"/>
          <dgm:chPref val="1"/>
        </dgm:presLayoutVars>
      </dgm:prSet>
      <dgm:spPr/>
    </dgm:pt>
    <dgm:pt modelId="{9995946B-2D68-4CB6-B6B7-F8ED697764EA}" type="pres">
      <dgm:prSet presAssocID="{4B9192EC-CF76-4368-A93E-A8AF1936E3B0}" presName="sibTrans" presStyleCnt="0"/>
      <dgm:spPr/>
    </dgm:pt>
    <dgm:pt modelId="{D3CB657C-D0CA-4C85-9CEA-AEA9ADF68A43}" type="pres">
      <dgm:prSet presAssocID="{895954CD-3B65-4236-9C2C-A71195BA9279}" presName="compNode" presStyleCnt="0"/>
      <dgm:spPr/>
    </dgm:pt>
    <dgm:pt modelId="{7C666104-4EBC-4DC5-8B72-C57D54DF0DA2}" type="pres">
      <dgm:prSet presAssocID="{895954CD-3B65-4236-9C2C-A71195BA9279}" presName="iconRect" presStyleLbl="node1" presStyleIdx="2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ipboard Mixed with solid fill"/>
        </a:ext>
      </dgm:extLst>
    </dgm:pt>
    <dgm:pt modelId="{74E74FF1-8A24-446A-B3AE-8E5FCC7F6D75}" type="pres">
      <dgm:prSet presAssocID="{895954CD-3B65-4236-9C2C-A71195BA9279}" presName="spaceRect" presStyleCnt="0"/>
      <dgm:spPr/>
    </dgm:pt>
    <dgm:pt modelId="{BC5D2012-8E53-4B2E-B60A-8D432D497249}" type="pres">
      <dgm:prSet presAssocID="{895954CD-3B65-4236-9C2C-A71195BA927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CA9080A-3C2E-4F3E-90E2-FD8BA9C48E9E}" type="presOf" srcId="{FE79C1DD-D1A3-488D-93EC-BE5B2164529B}" destId="{74C709BE-4460-4013-80CD-DF0A3D8D21C1}" srcOrd="0" destOrd="0" presId="urn:microsoft.com/office/officeart/2018/2/layout/IconLabelList"/>
    <dgm:cxn modelId="{693B9222-4FDF-48DA-ADF4-A3520DF611FE}" srcId="{FE79C1DD-D1A3-488D-93EC-BE5B2164529B}" destId="{08A2AA69-7B40-4540-ADFD-0483DA881656}" srcOrd="1" destOrd="0" parTransId="{631BD242-5139-4023-9AB6-8BBC0E4ABABE}" sibTransId="{4B9192EC-CF76-4368-A93E-A8AF1936E3B0}"/>
    <dgm:cxn modelId="{35D2CB25-0BA6-4AE7-8588-924E7281D7A2}" type="presOf" srcId="{43067A89-923D-41DB-88A3-D1923F48C56A}" destId="{2D8B0599-2227-4637-8D22-F7F2EF031431}" srcOrd="0" destOrd="0" presId="urn:microsoft.com/office/officeart/2018/2/layout/IconLabelList"/>
    <dgm:cxn modelId="{51EA8168-96CD-4D1F-820A-CBCE00AB5786}" type="presOf" srcId="{895954CD-3B65-4236-9C2C-A71195BA9279}" destId="{BC5D2012-8E53-4B2E-B60A-8D432D497249}" srcOrd="0" destOrd="0" presId="urn:microsoft.com/office/officeart/2018/2/layout/IconLabelList"/>
    <dgm:cxn modelId="{AAA48C49-7DA3-4B3F-9BF5-E098414453B6}" srcId="{FE79C1DD-D1A3-488D-93EC-BE5B2164529B}" destId="{43067A89-923D-41DB-88A3-D1923F48C56A}" srcOrd="0" destOrd="0" parTransId="{82B7C277-9FB6-4C54-8F45-4B96D12CA819}" sibTransId="{2EF8B176-787C-4B5A-83F8-CA3E788862C0}"/>
    <dgm:cxn modelId="{7387824E-87FB-4664-9B32-B4600E7EC566}" srcId="{FE79C1DD-D1A3-488D-93EC-BE5B2164529B}" destId="{895954CD-3B65-4236-9C2C-A71195BA9279}" srcOrd="2" destOrd="0" parTransId="{BE873DED-A5B5-4029-B254-46C44529D1A6}" sibTransId="{D1835B50-E644-453D-965C-3B9C837469D2}"/>
    <dgm:cxn modelId="{E8DFCB7A-69CA-4922-866C-0CF356191B81}" type="presOf" srcId="{08A2AA69-7B40-4540-ADFD-0483DA881656}" destId="{261F96C9-DC38-46FB-805F-C3B438DB6F2F}" srcOrd="0" destOrd="0" presId="urn:microsoft.com/office/officeart/2018/2/layout/IconLabelList"/>
    <dgm:cxn modelId="{CF7F8F7D-FCA1-473D-8DD2-1C43D56C96EF}" type="presParOf" srcId="{74C709BE-4460-4013-80CD-DF0A3D8D21C1}" destId="{11C5491A-C9DA-414E-B7CC-269A624AEDDF}" srcOrd="0" destOrd="0" presId="urn:microsoft.com/office/officeart/2018/2/layout/IconLabelList"/>
    <dgm:cxn modelId="{A29D73F8-7F1D-45DE-A7CB-481B8FD32E92}" type="presParOf" srcId="{11C5491A-C9DA-414E-B7CC-269A624AEDDF}" destId="{DC5F8000-6B61-4A07-BD50-B9AE7F6112B9}" srcOrd="0" destOrd="0" presId="urn:microsoft.com/office/officeart/2018/2/layout/IconLabelList"/>
    <dgm:cxn modelId="{E669B344-78F7-4217-9FDD-B0D0C86F28F7}" type="presParOf" srcId="{11C5491A-C9DA-414E-B7CC-269A624AEDDF}" destId="{3DD3D30E-45E5-46EA-B253-EB4F658186F0}" srcOrd="1" destOrd="0" presId="urn:microsoft.com/office/officeart/2018/2/layout/IconLabelList"/>
    <dgm:cxn modelId="{0D7CFE6D-C307-4C21-A036-E5508179817C}" type="presParOf" srcId="{11C5491A-C9DA-414E-B7CC-269A624AEDDF}" destId="{2D8B0599-2227-4637-8D22-F7F2EF031431}" srcOrd="2" destOrd="0" presId="urn:microsoft.com/office/officeart/2018/2/layout/IconLabelList"/>
    <dgm:cxn modelId="{7235122B-FCA5-436D-82B4-DD7A642559CA}" type="presParOf" srcId="{74C709BE-4460-4013-80CD-DF0A3D8D21C1}" destId="{7AACCA60-2266-4DF0-B57F-790A970238CE}" srcOrd="1" destOrd="0" presId="urn:microsoft.com/office/officeart/2018/2/layout/IconLabelList"/>
    <dgm:cxn modelId="{28452393-8650-4697-BBC2-00FF7BD12664}" type="presParOf" srcId="{74C709BE-4460-4013-80CD-DF0A3D8D21C1}" destId="{872951B5-DF44-4A78-9A16-84CB9BAE059B}" srcOrd="2" destOrd="0" presId="urn:microsoft.com/office/officeart/2018/2/layout/IconLabelList"/>
    <dgm:cxn modelId="{7110FE6C-9457-494D-A463-6DCAC8C32372}" type="presParOf" srcId="{872951B5-DF44-4A78-9A16-84CB9BAE059B}" destId="{B11CAF7A-2F86-4A5B-9908-77A6D1473EB9}" srcOrd="0" destOrd="0" presId="urn:microsoft.com/office/officeart/2018/2/layout/IconLabelList"/>
    <dgm:cxn modelId="{AF20CD01-1917-40E4-9214-E9F50EC45A92}" type="presParOf" srcId="{872951B5-DF44-4A78-9A16-84CB9BAE059B}" destId="{F2D8D15A-0EBE-4FEB-A254-3760C2C777DF}" srcOrd="1" destOrd="0" presId="urn:microsoft.com/office/officeart/2018/2/layout/IconLabelList"/>
    <dgm:cxn modelId="{315BAEB7-FB2A-4FDB-AEB1-31A90CA014B1}" type="presParOf" srcId="{872951B5-DF44-4A78-9A16-84CB9BAE059B}" destId="{261F96C9-DC38-46FB-805F-C3B438DB6F2F}" srcOrd="2" destOrd="0" presId="urn:microsoft.com/office/officeart/2018/2/layout/IconLabelList"/>
    <dgm:cxn modelId="{48DE86D0-81C7-4FBB-B141-8B59C3646F4E}" type="presParOf" srcId="{74C709BE-4460-4013-80CD-DF0A3D8D21C1}" destId="{9995946B-2D68-4CB6-B6B7-F8ED697764EA}" srcOrd="3" destOrd="0" presId="urn:microsoft.com/office/officeart/2018/2/layout/IconLabelList"/>
    <dgm:cxn modelId="{A311601B-4109-4B8F-913A-E8F737E380DE}" type="presParOf" srcId="{74C709BE-4460-4013-80CD-DF0A3D8D21C1}" destId="{D3CB657C-D0CA-4C85-9CEA-AEA9ADF68A43}" srcOrd="4" destOrd="0" presId="urn:microsoft.com/office/officeart/2018/2/layout/IconLabelList"/>
    <dgm:cxn modelId="{81825896-1535-4F66-B8E6-08B1B13E2E99}" type="presParOf" srcId="{D3CB657C-D0CA-4C85-9CEA-AEA9ADF68A43}" destId="{7C666104-4EBC-4DC5-8B72-C57D54DF0DA2}" srcOrd="0" destOrd="0" presId="urn:microsoft.com/office/officeart/2018/2/layout/IconLabelList"/>
    <dgm:cxn modelId="{FD66EA11-4DE6-48BF-A51B-93437E5B2962}" type="presParOf" srcId="{D3CB657C-D0CA-4C85-9CEA-AEA9ADF68A43}" destId="{74E74FF1-8A24-446A-B3AE-8E5FCC7F6D75}" srcOrd="1" destOrd="0" presId="urn:microsoft.com/office/officeart/2018/2/layout/IconLabelList"/>
    <dgm:cxn modelId="{A01F2673-19F5-4BBC-B170-AE3EB3662D70}" type="presParOf" srcId="{D3CB657C-D0CA-4C85-9CEA-AEA9ADF68A43}" destId="{BC5D2012-8E53-4B2E-B60A-8D432D49724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5F8000-6B61-4A07-BD50-B9AE7F6112B9}">
      <dsp:nvSpPr>
        <dsp:cNvPr id="0" name=""/>
        <dsp:cNvSpPr/>
      </dsp:nvSpPr>
      <dsp:spPr>
        <a:xfrm>
          <a:off x="1167993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B0599-2227-4637-8D22-F7F2EF031431}">
      <dsp:nvSpPr>
        <dsp:cNvPr id="0" name=""/>
        <dsp:cNvSpPr/>
      </dsp:nvSpPr>
      <dsp:spPr>
        <a:xfrm>
          <a:off x="378109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Goudy Type" panose="00000500000000000000" pitchFamily="2" charset="0"/>
            </a:rPr>
            <a:t>Working with, and formatting text</a:t>
          </a:r>
          <a:endParaRPr lang="en-US" sz="2100" kern="1200" dirty="0">
            <a:latin typeface="Goudy Type" panose="00000500000000000000" pitchFamily="2" charset="0"/>
          </a:endParaRPr>
        </a:p>
      </dsp:txBody>
      <dsp:txXfrm>
        <a:off x="378109" y="2068861"/>
        <a:ext cx="2872305" cy="720000"/>
      </dsp:txXfrm>
    </dsp:sp>
    <dsp:sp modelId="{B11CAF7A-2F86-4A5B-9908-77A6D1473EB9}">
      <dsp:nvSpPr>
        <dsp:cNvPr id="0" name=""/>
        <dsp:cNvSpPr/>
      </dsp:nvSpPr>
      <dsp:spPr>
        <a:xfrm>
          <a:off x="4542951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1F96C9-DC38-46FB-805F-C3B438DB6F2F}">
      <dsp:nvSpPr>
        <dsp:cNvPr id="0" name=""/>
        <dsp:cNvSpPr/>
      </dsp:nvSpPr>
      <dsp:spPr>
        <a:xfrm>
          <a:off x="3753067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Goudy Type" panose="00000500000000000000" pitchFamily="2" charset="0"/>
            </a:rPr>
            <a:t>Creating lists, and formatting pages</a:t>
          </a:r>
          <a:endParaRPr lang="en-US" sz="2100" kern="1200" dirty="0">
            <a:latin typeface="Goudy Type" panose="00000500000000000000" pitchFamily="2" charset="0"/>
          </a:endParaRPr>
        </a:p>
      </dsp:txBody>
      <dsp:txXfrm>
        <a:off x="3753067" y="2068861"/>
        <a:ext cx="2872305" cy="720000"/>
      </dsp:txXfrm>
    </dsp:sp>
    <dsp:sp modelId="{7C666104-4EBC-4DC5-8B72-C57D54DF0DA2}">
      <dsp:nvSpPr>
        <dsp:cNvPr id="0" name=""/>
        <dsp:cNvSpPr/>
      </dsp:nvSpPr>
      <dsp:spPr>
        <a:xfrm>
          <a:off x="7917909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D2012-8E53-4B2E-B60A-8D432D497249}">
      <dsp:nvSpPr>
        <dsp:cNvPr id="0" name=""/>
        <dsp:cNvSpPr/>
      </dsp:nvSpPr>
      <dsp:spPr>
        <a:xfrm>
          <a:off x="7128025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Goudy Type" panose="00000500000000000000" pitchFamily="2" charset="0"/>
            </a:rPr>
            <a:t>Proofing, sharing, and collaborating documents </a:t>
          </a:r>
          <a:endParaRPr lang="en-US" sz="2100" kern="1200" dirty="0">
            <a:latin typeface="Goudy Type" panose="00000500000000000000" pitchFamily="2" charset="0"/>
          </a:endParaRPr>
        </a:p>
      </dsp:txBody>
      <dsp:txXfrm>
        <a:off x="7128025" y="2068861"/>
        <a:ext cx="2872305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5F8000-6B61-4A07-BD50-B9AE7F6112B9}">
      <dsp:nvSpPr>
        <dsp:cNvPr id="0" name=""/>
        <dsp:cNvSpPr/>
      </dsp:nvSpPr>
      <dsp:spPr>
        <a:xfrm>
          <a:off x="1167993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B0599-2227-4637-8D22-F7F2EF031431}">
      <dsp:nvSpPr>
        <dsp:cNvPr id="0" name=""/>
        <dsp:cNvSpPr/>
      </dsp:nvSpPr>
      <dsp:spPr>
        <a:xfrm>
          <a:off x="378109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cap="none" spc="0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Goudy Type" panose="00000500000000000000" pitchFamily="2" charset="0"/>
            </a:rPr>
            <a:t>Entering</a:t>
          </a:r>
          <a:r>
            <a:rPr lang="en-GB" sz="1500" kern="1200" dirty="0">
              <a:latin typeface="Goudy Type" panose="00000500000000000000" pitchFamily="2" charset="0"/>
            </a:rPr>
            <a:t> data, applying and using formulae </a:t>
          </a:r>
          <a:endParaRPr lang="en-US" sz="1500" kern="1200" dirty="0">
            <a:latin typeface="Goudy Type" panose="00000500000000000000" pitchFamily="2" charset="0"/>
          </a:endParaRPr>
        </a:p>
      </dsp:txBody>
      <dsp:txXfrm>
        <a:off x="378109" y="2068861"/>
        <a:ext cx="2872305" cy="720000"/>
      </dsp:txXfrm>
    </dsp:sp>
    <dsp:sp modelId="{B11CAF7A-2F86-4A5B-9908-77A6D1473EB9}">
      <dsp:nvSpPr>
        <dsp:cNvPr id="0" name=""/>
        <dsp:cNvSpPr/>
      </dsp:nvSpPr>
      <dsp:spPr>
        <a:xfrm>
          <a:off x="4542951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1F96C9-DC38-46FB-805F-C3B438DB6F2F}">
      <dsp:nvSpPr>
        <dsp:cNvPr id="0" name=""/>
        <dsp:cNvSpPr/>
      </dsp:nvSpPr>
      <dsp:spPr>
        <a:xfrm>
          <a:off x="3753067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Goudy Type" panose="00000500000000000000" pitchFamily="2" charset="0"/>
            </a:rPr>
            <a:t>Formatting, adjusting, and managing data within Excel worksheets</a:t>
          </a:r>
          <a:endParaRPr lang="en-US" sz="1500" kern="1200" dirty="0">
            <a:latin typeface="Goudy Type" panose="00000500000000000000" pitchFamily="2" charset="0"/>
          </a:endParaRPr>
        </a:p>
      </dsp:txBody>
      <dsp:txXfrm>
        <a:off x="3753067" y="2068861"/>
        <a:ext cx="2872305" cy="720000"/>
      </dsp:txXfrm>
    </dsp:sp>
    <dsp:sp modelId="{7C666104-4EBC-4DC5-8B72-C57D54DF0DA2}">
      <dsp:nvSpPr>
        <dsp:cNvPr id="0" name=""/>
        <dsp:cNvSpPr/>
      </dsp:nvSpPr>
      <dsp:spPr>
        <a:xfrm>
          <a:off x="7917909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D2012-8E53-4B2E-B60A-8D432D497249}">
      <dsp:nvSpPr>
        <dsp:cNvPr id="0" name=""/>
        <dsp:cNvSpPr/>
      </dsp:nvSpPr>
      <dsp:spPr>
        <a:xfrm>
          <a:off x="7128025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Goudy Type" panose="00000500000000000000" pitchFamily="2" charset="0"/>
            </a:rPr>
            <a:t>Improving financial skills through the use of Excel</a:t>
          </a:r>
          <a:endParaRPr lang="en-US" sz="1500" kern="1200" dirty="0">
            <a:latin typeface="Goudy Type" panose="00000500000000000000" pitchFamily="2" charset="0"/>
          </a:endParaRPr>
        </a:p>
      </dsp:txBody>
      <dsp:txXfrm>
        <a:off x="7128025" y="2068861"/>
        <a:ext cx="2872305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5F8000-6B61-4A07-BD50-B9AE7F6112B9}">
      <dsp:nvSpPr>
        <dsp:cNvPr id="0" name=""/>
        <dsp:cNvSpPr/>
      </dsp:nvSpPr>
      <dsp:spPr>
        <a:xfrm>
          <a:off x="1167993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B0599-2227-4637-8D22-F7F2EF031431}">
      <dsp:nvSpPr>
        <dsp:cNvPr id="0" name=""/>
        <dsp:cNvSpPr/>
      </dsp:nvSpPr>
      <dsp:spPr>
        <a:xfrm>
          <a:off x="378109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Goudy Type" panose="00000500000000000000" pitchFamily="2" charset="0"/>
            </a:rPr>
            <a:t>Adding and formatting text and media</a:t>
          </a:r>
        </a:p>
      </dsp:txBody>
      <dsp:txXfrm>
        <a:off x="378109" y="2068861"/>
        <a:ext cx="2872305" cy="720000"/>
      </dsp:txXfrm>
    </dsp:sp>
    <dsp:sp modelId="{B11CAF7A-2F86-4A5B-9908-77A6D1473EB9}">
      <dsp:nvSpPr>
        <dsp:cNvPr id="0" name=""/>
        <dsp:cNvSpPr/>
      </dsp:nvSpPr>
      <dsp:spPr>
        <a:xfrm>
          <a:off x="4542951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1F96C9-DC38-46FB-805F-C3B438DB6F2F}">
      <dsp:nvSpPr>
        <dsp:cNvPr id="0" name=""/>
        <dsp:cNvSpPr/>
      </dsp:nvSpPr>
      <dsp:spPr>
        <a:xfrm>
          <a:off x="3753067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Goudy Type" panose="00000500000000000000" pitchFamily="2" charset="0"/>
            </a:rPr>
            <a:t>Changing themes, and adding transitions</a:t>
          </a:r>
          <a:endParaRPr lang="en-US" sz="2200" kern="1200" dirty="0">
            <a:latin typeface="Goudy Type" panose="00000500000000000000" pitchFamily="2" charset="0"/>
          </a:endParaRPr>
        </a:p>
      </dsp:txBody>
      <dsp:txXfrm>
        <a:off x="3753067" y="2068861"/>
        <a:ext cx="2872305" cy="720000"/>
      </dsp:txXfrm>
    </dsp:sp>
    <dsp:sp modelId="{7C666104-4EBC-4DC5-8B72-C57D54DF0DA2}">
      <dsp:nvSpPr>
        <dsp:cNvPr id="0" name=""/>
        <dsp:cNvSpPr/>
      </dsp:nvSpPr>
      <dsp:spPr>
        <a:xfrm>
          <a:off x="7917909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D2012-8E53-4B2E-B60A-8D432D497249}">
      <dsp:nvSpPr>
        <dsp:cNvPr id="0" name=""/>
        <dsp:cNvSpPr/>
      </dsp:nvSpPr>
      <dsp:spPr>
        <a:xfrm>
          <a:off x="7128025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Goudy Type" panose="00000500000000000000" pitchFamily="2" charset="0"/>
            </a:rPr>
            <a:t>Using presenter view and speaker notes </a:t>
          </a:r>
          <a:endParaRPr lang="en-US" sz="2200" kern="1200" dirty="0">
            <a:latin typeface="Goudy Type" panose="00000500000000000000" pitchFamily="2" charset="0"/>
          </a:endParaRPr>
        </a:p>
      </dsp:txBody>
      <dsp:txXfrm>
        <a:off x="7128025" y="2068861"/>
        <a:ext cx="2872305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5F8000-6B61-4A07-BD50-B9AE7F6112B9}">
      <dsp:nvSpPr>
        <dsp:cNvPr id="0" name=""/>
        <dsp:cNvSpPr/>
      </dsp:nvSpPr>
      <dsp:spPr>
        <a:xfrm>
          <a:off x="1167993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B0599-2227-4637-8D22-F7F2EF031431}">
      <dsp:nvSpPr>
        <dsp:cNvPr id="0" name=""/>
        <dsp:cNvSpPr/>
      </dsp:nvSpPr>
      <dsp:spPr>
        <a:xfrm>
          <a:off x="378109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Goudy Type" panose="00000500000000000000" pitchFamily="2" charset="0"/>
            </a:rPr>
            <a:t>Reading, organising, and sending mail </a:t>
          </a:r>
          <a:endParaRPr lang="en-US" sz="1500" kern="1200" dirty="0">
            <a:latin typeface="Goudy Type" panose="00000500000000000000" pitchFamily="2" charset="0"/>
          </a:endParaRPr>
        </a:p>
      </dsp:txBody>
      <dsp:txXfrm>
        <a:off x="378109" y="2068861"/>
        <a:ext cx="2872305" cy="720000"/>
      </dsp:txXfrm>
    </dsp:sp>
    <dsp:sp modelId="{B11CAF7A-2F86-4A5B-9908-77A6D1473EB9}">
      <dsp:nvSpPr>
        <dsp:cNvPr id="0" name=""/>
        <dsp:cNvSpPr/>
      </dsp:nvSpPr>
      <dsp:spPr>
        <a:xfrm>
          <a:off x="4542951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1F96C9-DC38-46FB-805F-C3B438DB6F2F}">
      <dsp:nvSpPr>
        <dsp:cNvPr id="0" name=""/>
        <dsp:cNvSpPr/>
      </dsp:nvSpPr>
      <dsp:spPr>
        <a:xfrm>
          <a:off x="3753067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Goudy Type" panose="00000500000000000000" pitchFamily="2" charset="0"/>
            </a:rPr>
            <a:t>Working with the Outlook Calendar and managing meetings</a:t>
          </a:r>
          <a:endParaRPr lang="en-US" sz="1500" kern="1200" dirty="0">
            <a:latin typeface="Goudy Type" panose="00000500000000000000" pitchFamily="2" charset="0"/>
          </a:endParaRPr>
        </a:p>
      </dsp:txBody>
      <dsp:txXfrm>
        <a:off x="3753067" y="2068861"/>
        <a:ext cx="2872305" cy="720000"/>
      </dsp:txXfrm>
    </dsp:sp>
    <dsp:sp modelId="{7C666104-4EBC-4DC5-8B72-C57D54DF0DA2}">
      <dsp:nvSpPr>
        <dsp:cNvPr id="0" name=""/>
        <dsp:cNvSpPr/>
      </dsp:nvSpPr>
      <dsp:spPr>
        <a:xfrm>
          <a:off x="7917909" y="421040"/>
          <a:ext cx="1292537" cy="12925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D2012-8E53-4B2E-B60A-8D432D497249}">
      <dsp:nvSpPr>
        <dsp:cNvPr id="0" name=""/>
        <dsp:cNvSpPr/>
      </dsp:nvSpPr>
      <dsp:spPr>
        <a:xfrm>
          <a:off x="7128025" y="2068861"/>
          <a:ext cx="28723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Goudy Type" panose="00000500000000000000" pitchFamily="2" charset="0"/>
            </a:rPr>
            <a:t>Organising my day through the built-in features</a:t>
          </a:r>
        </a:p>
      </dsp:txBody>
      <dsp:txXfrm>
        <a:off x="7128025" y="2068861"/>
        <a:ext cx="2872305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" name="Rectangle 214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9" name="Group 218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15729" y="1002407"/>
            <a:ext cx="5760846" cy="3158576"/>
          </a:xfrm>
        </p:spPr>
        <p:txBody>
          <a:bodyPr>
            <a:noAutofit/>
          </a:bodyPr>
          <a:lstStyle/>
          <a:p>
            <a:r>
              <a:rPr lang="en-GB" sz="4400">
                <a:solidFill>
                  <a:schemeClr val="tx2"/>
                </a:solidFill>
                <a:latin typeface="Goudy Type"/>
              </a:rPr>
              <a:t>Reflective Presentation of my Digital Skills for Personal and Professional Growth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15729" y="4165152"/>
            <a:ext cx="5760846" cy="68207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By Kelly Westwood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Tutor: Phillipa Fitzgerald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D7A844-F5CB-E0C5-C3AB-58B7E17F2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latin typeface="Goudy Type"/>
              </a:rPr>
              <a:t>My JISC Graph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A diagram of a person with different colored circles&#10;&#10;AI-generated content may be incorrect.">
            <a:extLst>
              <a:ext uri="{FF2B5EF4-FFF2-40B4-BE49-F238E27FC236}">
                <a16:creationId xmlns:a16="http://schemas.microsoft.com/office/drawing/2014/main" id="{EEDEFF45-3C53-9441-4AA8-51A7F4A94A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608" b="-2"/>
          <a:stretch>
            <a:fillRect/>
          </a:stretch>
        </p:blipFill>
        <p:spPr>
          <a:xfrm>
            <a:off x="635134" y="2478024"/>
            <a:ext cx="6009855" cy="36941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20000"/>
                <a:lumOff val="8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1" name="Content Placeholder 30">
            <a:extLst>
              <a:ext uri="{FF2B5EF4-FFF2-40B4-BE49-F238E27FC236}">
                <a16:creationId xmlns:a16="http://schemas.microsoft.com/office/drawing/2014/main" id="{701DA680-9EA7-51D0-D968-DB2475DC12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6359" y="2478024"/>
            <a:ext cx="4432960" cy="36941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Goudy Type"/>
              </a:rPr>
              <a:t>My strengths are: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US" sz="1800" dirty="0">
                <a:latin typeface="Goudy Type"/>
              </a:rPr>
              <a:t>Digital identity management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US" sz="1800" dirty="0">
                <a:latin typeface="Goudy Type"/>
              </a:rPr>
              <a:t>Digital well-being</a:t>
            </a:r>
          </a:p>
          <a:p>
            <a:pPr marL="0" indent="0">
              <a:buNone/>
            </a:pPr>
            <a:endParaRPr lang="en-US" sz="1800" dirty="0">
              <a:latin typeface="Goudy Type"/>
            </a:endParaRPr>
          </a:p>
          <a:p>
            <a:pPr marL="0" indent="0">
              <a:buNone/>
            </a:pPr>
            <a:r>
              <a:rPr lang="en-US" sz="1800" dirty="0">
                <a:latin typeface="Goudy Type"/>
              </a:rPr>
              <a:t>My weaknesses are: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US" sz="1800" dirty="0">
                <a:latin typeface="Goudy Type"/>
              </a:rPr>
              <a:t>Digital productivity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US" sz="1800" dirty="0">
                <a:latin typeface="Goudy Type"/>
              </a:rPr>
              <a:t>Digital creation</a:t>
            </a:r>
            <a:r>
              <a:rPr lang="en-US" sz="1800" dirty="0"/>
              <a:t> 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>
              <a:buFont typeface="Wingdings" panose="020B0604020202020204" pitchFamily="34" charset="0"/>
              <a:buChar char="q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4440001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20A0FE-C3E7-CD77-77E1-F77EE1B3F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80152" y="315525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  <a:latin typeface="Goudy Type"/>
              </a:rPr>
              <a:t>LinkedIn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30F29-2774-92E4-D21D-0DDABE3251A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347469" y="1841938"/>
            <a:ext cx="5752852" cy="633040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Goudy Type"/>
              </a:rPr>
              <a:t>  Outlook Essential Training</a:t>
            </a:r>
          </a:p>
          <a:p>
            <a:pPr algn="ctr"/>
            <a:endParaRPr lang="en-GB" sz="3200" dirty="0">
              <a:solidFill>
                <a:schemeClr val="tx1">
                  <a:lumMod val="85000"/>
                  <a:lumOff val="15000"/>
                </a:schemeClr>
              </a:solidFill>
              <a:latin typeface="Goudy Type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certificate of microsoft outlook&#10;&#10;AI-generated content may be incorrect.">
            <a:extLst>
              <a:ext uri="{FF2B5EF4-FFF2-40B4-BE49-F238E27FC236}">
                <a16:creationId xmlns:a16="http://schemas.microsoft.com/office/drawing/2014/main" id="{FC92CA24-6B96-C918-FE5D-C1123828DD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4168" y="816649"/>
            <a:ext cx="5943600" cy="4591050"/>
          </a:xfrm>
          <a:prstGeom prst="rect">
            <a:avLst/>
          </a:prstGeom>
        </p:spPr>
      </p:pic>
      <p:pic>
        <p:nvPicPr>
          <p:cNvPr id="14" name="Picture 13" descr="A certificate of a course&#10;&#10;AI-generated content may be incorrect.">
            <a:extLst>
              <a:ext uri="{FF2B5EF4-FFF2-40B4-BE49-F238E27FC236}">
                <a16:creationId xmlns:a16="http://schemas.microsoft.com/office/drawing/2014/main" id="{3303C622-F567-1A5C-FC83-632B7229BD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1871" y="816572"/>
            <a:ext cx="5910659" cy="4596128"/>
          </a:xfrm>
          <a:prstGeom prst="rect">
            <a:avLst/>
          </a:prstGeom>
        </p:spPr>
      </p:pic>
      <p:pic>
        <p:nvPicPr>
          <p:cNvPr id="13" name="Picture 12" descr="A certificate with a signature&#10;&#10;AI-generated content may be incorrect.">
            <a:extLst>
              <a:ext uri="{FF2B5EF4-FFF2-40B4-BE49-F238E27FC236}">
                <a16:creationId xmlns:a16="http://schemas.microsoft.com/office/drawing/2014/main" id="{CFFA517A-879F-C9A7-0635-EEE8909451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9439" y="829230"/>
            <a:ext cx="5934585" cy="4546044"/>
          </a:xfrm>
          <a:prstGeom prst="rect">
            <a:avLst/>
          </a:prstGeom>
        </p:spPr>
      </p:pic>
      <p:pic>
        <p:nvPicPr>
          <p:cNvPr id="12" name="Picture 11" descr="A certificate of a microsoft word&#10;&#10;AI-generated content may be incorrect.">
            <a:extLst>
              <a:ext uri="{FF2B5EF4-FFF2-40B4-BE49-F238E27FC236}">
                <a16:creationId xmlns:a16="http://schemas.microsoft.com/office/drawing/2014/main" id="{64E7E0EC-51B1-1C4E-9FA3-7DF836CDBE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0794" y="811381"/>
            <a:ext cx="5896210" cy="45638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D40AA8-2D6D-A8E1-334F-B350F979F15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7469" y="2250400"/>
            <a:ext cx="521491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Goudy Type"/>
              </a:rPr>
              <a:t>Excel Essential Training</a:t>
            </a:r>
            <a:endParaRPr lang="en-GB" sz="3200" dirty="0">
              <a:solidFill>
                <a:srgbClr val="262626"/>
              </a:solidFill>
              <a:latin typeface="Goudy Type"/>
            </a:endParaRP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574CA3-1405-FADC-379F-C74A8AA5C15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7469" y="2682758"/>
            <a:ext cx="618945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Goudy Type"/>
              </a:rPr>
              <a:t>PowerPoint 2019 Essential Training</a:t>
            </a:r>
            <a:endParaRPr lang="en-GB" sz="3200" dirty="0">
              <a:solidFill>
                <a:srgbClr val="262626"/>
              </a:solidFill>
              <a:latin typeface="Goudy Type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427497-0B54-8DF8-E18C-07AB936E98E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6706" y="3622870"/>
            <a:ext cx="510275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Goudy Type"/>
              </a:rPr>
              <a:t>Word Essential Training</a:t>
            </a:r>
            <a:br>
              <a:rPr lang="en-GB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Goudy Type"/>
              </a:rPr>
            </a:br>
            <a:endParaRPr lang="en-GB" sz="3200" dirty="0">
              <a:solidFill>
                <a:schemeClr val="tx1">
                  <a:lumMod val="85000"/>
                  <a:lumOff val="15000"/>
                </a:schemeClr>
              </a:solidFill>
              <a:latin typeface="Goudy Type"/>
            </a:endParaRPr>
          </a:p>
        </p:txBody>
      </p:sp>
    </p:spTree>
    <p:extLst>
      <p:ext uri="{BB962C8B-B14F-4D97-AF65-F5344CB8AC3E}">
        <p14:creationId xmlns:p14="http://schemas.microsoft.com/office/powerpoint/2010/main" val="16815066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14F67F7-9CC4-864E-5E69-63E67E211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6166" y="746370"/>
            <a:ext cx="5754696" cy="1526144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  <a:latin typeface="Goudy Type" panose="00000500000000000000" pitchFamily="2" charset="0"/>
              </a:rPr>
              <a:t>How I will use LinkedIn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DF5E1-996A-E8C6-1735-D254B46E8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0986" y="2479983"/>
            <a:ext cx="5709721" cy="2430864"/>
          </a:xfrm>
          <a:solidFill>
            <a:schemeClr val="bg2"/>
          </a:solidFill>
        </p:spPr>
        <p:txBody>
          <a:bodyPr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Goudy Type" panose="00000500000000000000" pitchFamily="2" charset="0"/>
              </a:rPr>
              <a:t>I will use Word in my professional life to write and edit documents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Goudy Type" panose="00000500000000000000" pitchFamily="2" charset="0"/>
              </a:rPr>
              <a:t>Excel will be used to process and visualise data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Goudy Type" panose="00000500000000000000" pitchFamily="2" charset="0"/>
              </a:rPr>
              <a:t>PowerPoint can be used to present and summarise ideas to clients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Goudy Type" panose="00000500000000000000" pitchFamily="2" charset="0"/>
              </a:rPr>
              <a:t>Outlook can be used as a professional communication platform 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000" dirty="0">
              <a:solidFill>
                <a:schemeClr val="tx2"/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40979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5C1946-FBF9-C94D-A7CA-5DF3E49A05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FBE0A06-CCE6-3BA2-FEE5-DF6F4B020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03FAE4BC-61AB-E144-CAFB-DB20ADD1DA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E826B607-2BA1-B96B-CC26-D296B0BB5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722282A0-6C9C-00C2-7192-B663E7BF7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B22506C8-0648-1445-D529-6866D8A92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DE3F8D17-A798-D2F0-34AD-F0823FAAD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F9A368-E55A-6E26-8BCB-EFC52C315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Goudy Type" panose="00000500000000000000" pitchFamily="2" charset="0"/>
              </a:rPr>
              <a:t>Learning Outcomes: </a:t>
            </a:r>
            <a:r>
              <a:rPr lang="en-GB" sz="4800" dirty="0">
                <a:latin typeface="Goudy Type" panose="00000500000000000000" pitchFamily="2" charset="0"/>
              </a:rPr>
              <a:t>Word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ADF3D275-4091-2CAF-3431-404B64108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7A4B8E0A-332F-21D1-F93B-0FFBEBF64F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9295389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6279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97909E-2D21-8348-E22C-DC660DDFB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Goudy Type" panose="00000500000000000000" pitchFamily="2" charset="0"/>
              </a:rPr>
              <a:t>Learning Outcomes: </a:t>
            </a:r>
            <a:r>
              <a:rPr lang="en-GB" sz="4800" dirty="0">
                <a:latin typeface="Goudy Type" panose="00000500000000000000" pitchFamily="2" charset="0"/>
              </a:rPr>
              <a:t>Excel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23E25E37-6753-B060-F56F-60685C6F9C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621164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29239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B0944D-6ACF-1916-9286-0FB988B366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08F8664-BA6D-32D5-D851-BB8627FD7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29F3F49D-7C39-7A75-B8DF-F038CA5A6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6A31C9D1-7DF0-E391-4477-27AD6EF3D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F9AB04E6-035F-F14D-89D5-A3EA5C72E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703A2AF6-9801-9728-1EA4-5AF1373105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6923311E-75A8-D481-A87C-4415B9BBB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A13F0F-D0CD-C8CB-E556-63FA9A77A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Goudy Type" panose="00000500000000000000" pitchFamily="2" charset="0"/>
              </a:rPr>
              <a:t>Learning Outcomes: </a:t>
            </a:r>
            <a:r>
              <a:rPr lang="en-GB" sz="4800" dirty="0">
                <a:latin typeface="Goudy Type" panose="00000500000000000000" pitchFamily="2" charset="0"/>
              </a:rPr>
              <a:t>PowerPoint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5252CCAA-9BAD-489A-11FF-4E876CA45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52C29A9B-943E-DFDE-02A8-E7D4ED2C99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8629217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00449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575130-7733-B8E8-C841-500FB28A3B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FE972CD-6AAC-9A41-8126-58D1E033B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7E1E95A-7E35-D87D-74F8-0F62FCAE91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81529D34-4B4D-8F18-8617-193591D36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D22F7ECE-8090-03B5-D0D5-C2B628CBFF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9389E4B5-E22E-7534-41F3-8582B77446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7AC96EC9-0926-0C2D-7135-DA6829BCE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07C914-5F0A-A917-5663-CFCD88EC7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Goudy Type" panose="00000500000000000000" pitchFamily="2" charset="0"/>
              </a:rPr>
              <a:t>Learning Outcomes: </a:t>
            </a:r>
            <a:r>
              <a:rPr lang="en-GB" sz="4800" dirty="0">
                <a:latin typeface="Goudy Type" panose="00000500000000000000" pitchFamily="2" charset="0"/>
              </a:rPr>
              <a:t>Outlook 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D8BFC0B-4B41-B993-DCEA-0F7FF10EF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8C0702A1-9FF2-2D30-53EA-9FCB82C55B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54418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86567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0F104FC-5E50-763A-FEED-59D435809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  <a:latin typeface="Goudy Type" panose="00000500000000000000" pitchFamily="2" charset="0"/>
              </a:rPr>
              <a:t>Why have I chosen this course?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14E27-0032-EF82-4B59-BA18D6CC9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1523653"/>
          </a:xfrm>
          <a:solidFill>
            <a:schemeClr val="bg2"/>
          </a:solidFill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  <a:latin typeface="Goudy Type" panose="00000500000000000000" pitchFamily="2" charset="0"/>
              </a:rPr>
              <a:t>In hope that one day it will enable me to own my own business.</a:t>
            </a:r>
          </a:p>
          <a:p>
            <a:r>
              <a:rPr lang="en-GB" sz="2000" dirty="0">
                <a:solidFill>
                  <a:schemeClr val="tx2"/>
                </a:solidFill>
                <a:latin typeface="Goudy Type" panose="00000500000000000000" pitchFamily="2" charset="0"/>
              </a:rPr>
              <a:t>To improve my understanding of the digital skills used in this era.</a:t>
            </a: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944396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17E50F-DDFB-BB9D-9BBA-3B2ADD35C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6197102" cy="14540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  <a:latin typeface="Goudy Type" panose="00000500000000000000" pitchFamily="2" charset="0"/>
              </a:rPr>
              <a:t>Presentation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7A31C-D0F1-88B2-67A3-20F2B21F1A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 dirty="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qr code on a square&#10;&#10;AI-generated content may be incorrect.">
            <a:extLst>
              <a:ext uri="{FF2B5EF4-FFF2-40B4-BE49-F238E27FC236}">
                <a16:creationId xmlns:a16="http://schemas.microsoft.com/office/drawing/2014/main" id="{1DBC4B04-1428-6ECB-603A-38A0B83F36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3183" y="1713600"/>
            <a:ext cx="3627408" cy="36752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4B16513-0902-33C3-C115-0D974DD4CF8A}"/>
              </a:ext>
            </a:extLst>
          </p:cNvPr>
          <p:cNvSpPr txBox="1"/>
          <p:nvPr/>
        </p:nvSpPr>
        <p:spPr>
          <a:xfrm>
            <a:off x="804671" y="2061713"/>
            <a:ext cx="50606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Goudy Type" panose="00000500000000000000" pitchFamily="2" charset="0"/>
              </a:rPr>
              <a:t>Thank you for listening! </a:t>
            </a:r>
          </a:p>
        </p:txBody>
      </p:sp>
    </p:spTree>
    <p:extLst>
      <p:ext uri="{BB962C8B-B14F-4D97-AF65-F5344CB8AC3E}">
        <p14:creationId xmlns:p14="http://schemas.microsoft.com/office/powerpoint/2010/main" val="1290669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245</Words>
  <Application>Microsoft Office PowerPoint</Application>
  <PresentationFormat>Widescreen</PresentationFormat>
  <Paragraphs>45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Reflective Presentation of my Digital Skills for Personal and Professional Growth</vt:lpstr>
      <vt:lpstr>My JISC Graph</vt:lpstr>
      <vt:lpstr>LinkedIn Learning</vt:lpstr>
      <vt:lpstr>How I will use LinkedIn Learning</vt:lpstr>
      <vt:lpstr>Learning Outcomes: Word</vt:lpstr>
      <vt:lpstr>Learning Outcomes: Excel</vt:lpstr>
      <vt:lpstr>Learning Outcomes: PowerPoint</vt:lpstr>
      <vt:lpstr>Learning Outcomes: Outlook </vt:lpstr>
      <vt:lpstr>Why have I chosen this course?</vt:lpstr>
      <vt:lpstr>Presentation Feedback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H8332-BO-DT02</cp:lastModifiedBy>
  <cp:revision>201</cp:revision>
  <dcterms:created xsi:type="dcterms:W3CDTF">2026-03-14T17:46:05Z</dcterms:created>
  <dcterms:modified xsi:type="dcterms:W3CDTF">2026-03-22T22:36:51Z</dcterms:modified>
</cp:coreProperties>
</file>