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145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943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634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449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248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69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253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754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425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546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390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79113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5627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4850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3476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1664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483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8A157A-B829-4DCD-AA0D-6017AF8A7AB5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E3EC99-FD63-4500-9E4A-9D4483400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4099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089E2-650A-47E3-8E33-DBC67967CA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Effective team working and communication.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D6E2EE-4C83-4A69-B384-C00D8C8025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6000" dirty="0"/>
              <a:t>BSMK4002</a:t>
            </a:r>
          </a:p>
        </p:txBody>
      </p:sp>
    </p:spTree>
    <p:extLst>
      <p:ext uri="{BB962C8B-B14F-4D97-AF65-F5344CB8AC3E}">
        <p14:creationId xmlns:p14="http://schemas.microsoft.com/office/powerpoint/2010/main" val="2330874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A02E6-7FA9-41E9-AD36-D407B646A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a team?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8520D-BCF3-46E1-B298-CA3BB98FE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921791"/>
            <a:ext cx="8946541" cy="140053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team is a Group of people who are working towards a common goal.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team must have a common objective to achieve.</a:t>
            </a:r>
          </a:p>
        </p:txBody>
      </p:sp>
      <p:pic>
        <p:nvPicPr>
          <p:cNvPr id="5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9F5F9313-4815-4E57-9125-B708EEB45C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7280" y="3506699"/>
            <a:ext cx="5350827" cy="2898583"/>
          </a:xfrm>
          <a:prstGeom prst="rect">
            <a:avLst/>
          </a:prstGeom>
        </p:spPr>
      </p:pic>
      <p:pic>
        <p:nvPicPr>
          <p:cNvPr id="7" name="Picture 6" descr="A blue and white sign&#10;&#10;Description automatically generated">
            <a:extLst>
              <a:ext uri="{FF2B5EF4-FFF2-40B4-BE49-F238E27FC236}">
                <a16:creationId xmlns:a16="http://schemas.microsoft.com/office/drawing/2014/main" id="{F37CD5E9-358E-4DF9-97D3-9DAA0AFAD3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" y="3441700"/>
            <a:ext cx="5273040" cy="2966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02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B529D-191C-4B42-9345-FBC1C1E33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effective team requires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2096D-EB6C-4887-88D3-A6987B0BE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9"/>
            <a:ext cx="8946541" cy="3290606"/>
          </a:xfrm>
        </p:spPr>
        <p:txBody>
          <a:bodyPr/>
          <a:lstStyle/>
          <a:p>
            <a:r>
              <a:rPr lang="en-GB" dirty="0"/>
              <a:t>Dr Meredith Belbin created a model describing 9 core roles required to create an effective team. </a:t>
            </a:r>
          </a:p>
          <a:p>
            <a:r>
              <a:rPr lang="en-GB" dirty="0"/>
              <a:t>An effective team requires a strong leader who can clearly outline an objective the team are aiming for.</a:t>
            </a:r>
          </a:p>
          <a:p>
            <a:r>
              <a:rPr lang="en-GB" dirty="0"/>
              <a:t>“What is needed is not well balanced individuals but individuals who balance well with each other”</a:t>
            </a:r>
          </a:p>
          <a:p>
            <a:r>
              <a:rPr lang="en-GB" dirty="0"/>
              <a:t>If you have well balanced individuals the objective becomes a lot harder to achieve if you have individuals who balance well together the objective becomes easier to achieve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762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0E71A-B958-4A74-ACD2-7C8EA4C05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Tuckman’s Team model</a:t>
            </a:r>
          </a:p>
        </p:txBody>
      </p:sp>
      <p:pic>
        <p:nvPicPr>
          <p:cNvPr id="5" name="Content Placeholder 4" descr="A picture containing device&#10;&#10;Description automatically generated">
            <a:extLst>
              <a:ext uri="{FF2B5EF4-FFF2-40B4-BE49-F238E27FC236}">
                <a16:creationId xmlns:a16="http://schemas.microsoft.com/office/drawing/2014/main" id="{B578208E-838C-485C-84AB-2820DFFA7E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1166" y="1703798"/>
            <a:ext cx="6777038" cy="4112961"/>
          </a:xfrm>
        </p:spPr>
      </p:pic>
    </p:spTree>
    <p:extLst>
      <p:ext uri="{BB962C8B-B14F-4D97-AF65-F5344CB8AC3E}">
        <p14:creationId xmlns:p14="http://schemas.microsoft.com/office/powerpoint/2010/main" val="485935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352A3-23AA-4D9D-B8F6-9BB65F8B8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Forming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F6E9B-45CF-4FE0-8C28-F512DDD79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first stage in team building. This is the stage where people are getting used to their surroundings. They my be very withdrawn and anxious.</a:t>
            </a:r>
          </a:p>
          <a:p>
            <a:r>
              <a:rPr lang="en-GB" dirty="0"/>
              <a:t>People will start to get a feeling about the other people who are in the group. </a:t>
            </a:r>
          </a:p>
          <a:p>
            <a:r>
              <a:rPr lang="en-GB" dirty="0"/>
              <a:t>People may be exited about the unfamiliar surroundings looking forward to the challenges to come.</a:t>
            </a:r>
          </a:p>
          <a:p>
            <a:endParaRPr lang="en-GB" dirty="0"/>
          </a:p>
        </p:txBody>
      </p:sp>
      <p:pic>
        <p:nvPicPr>
          <p:cNvPr id="5" name="Picture 4" descr="A close up of a toy&#10;&#10;Description automatically generated">
            <a:extLst>
              <a:ext uri="{FF2B5EF4-FFF2-40B4-BE49-F238E27FC236}">
                <a16:creationId xmlns:a16="http://schemas.microsoft.com/office/drawing/2014/main" id="{0853EAF8-AB02-4B77-A54F-5EF2EEB604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1088" y="4226560"/>
            <a:ext cx="4294031" cy="2469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24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A093D-DF13-43CB-B26C-7E2E2F566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24B06-B5B4-43DA-91A3-477581D4F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the stage where the team become more comfortable. </a:t>
            </a:r>
          </a:p>
          <a:p>
            <a:r>
              <a:rPr lang="en-GB" dirty="0"/>
              <a:t>Team members start to push against the boundaries that were established in the forming stage.</a:t>
            </a:r>
          </a:p>
          <a:p>
            <a:r>
              <a:rPr lang="en-GB" dirty="0"/>
              <a:t>Storming is the hardest stage of Tuckman’s theory is where most people will fail when being created.</a:t>
            </a:r>
          </a:p>
          <a:p>
            <a:r>
              <a:rPr lang="en-GB" dirty="0"/>
              <a:t> Team building can be most useful during this stage</a:t>
            </a:r>
          </a:p>
          <a:p>
            <a:r>
              <a:rPr lang="en-GB" dirty="0"/>
              <a:t>During the storming stage people can sometime become overwhelmed with the workload given. As they are still getting used to their surroundings and other team members.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FD55F23D-B496-403B-93D3-90ED352222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5754" y="5212079"/>
            <a:ext cx="1541145" cy="1541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880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C69B7-E1A0-473D-89C1-5CB89A2BB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76032"/>
          </a:xfrm>
        </p:spPr>
        <p:txBody>
          <a:bodyPr/>
          <a:lstStyle/>
          <a:p>
            <a:pPr algn="ctr"/>
            <a:r>
              <a:rPr lang="en-GB" dirty="0"/>
              <a:t>Norming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26419-D720-497C-BB16-FB5E723CC6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stage people become more comfortable with each other.</a:t>
            </a:r>
          </a:p>
          <a:p>
            <a:r>
              <a:rPr lang="en-GB" dirty="0"/>
              <a:t>Team colleges start to trust others and are able to ask for assistance.</a:t>
            </a:r>
          </a:p>
          <a:p>
            <a:r>
              <a:rPr lang="en-GB" dirty="0"/>
              <a:t>Conflicts will be resolved and team roles are now understood.</a:t>
            </a:r>
          </a:p>
          <a:p>
            <a:r>
              <a:rPr lang="en-GB" dirty="0"/>
              <a:t>There will be times the team will cross from norming back to storming as new tasks are give.</a:t>
            </a:r>
          </a:p>
          <a:p>
            <a:r>
              <a:rPr lang="en-GB" dirty="0"/>
              <a:t>Team leaders should start to see the team working better together. </a:t>
            </a:r>
          </a:p>
          <a:p>
            <a:r>
              <a:rPr lang="en-GB" dirty="0"/>
              <a:t>There would also be progress to the objective or target the team leader has set. </a:t>
            </a: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0EFA98BC-0669-48E4-91EB-9024B0F9DB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1200" y="4889267"/>
            <a:ext cx="6197601" cy="1830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035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59FAA-7D61-46C3-889D-CF3B73AC8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61732"/>
          </a:xfrm>
        </p:spPr>
        <p:txBody>
          <a:bodyPr/>
          <a:lstStyle/>
          <a:p>
            <a:pPr algn="ctr"/>
            <a:r>
              <a:rPr lang="en-GB" dirty="0"/>
              <a:t>Performing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FD474-BD58-47E4-B0A9-A5F3A65E48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the stage all team leaders and manager want to get their team to. </a:t>
            </a:r>
          </a:p>
          <a:p>
            <a:r>
              <a:rPr lang="en-GB" dirty="0"/>
              <a:t>This stage there should be clear progress towards objectives.</a:t>
            </a:r>
          </a:p>
          <a:p>
            <a:r>
              <a:rPr lang="en-GB" dirty="0"/>
              <a:t>Team leaders will know the roles each person has within the team and is able to delegate tasks creating time to develop their staff</a:t>
            </a:r>
          </a:p>
          <a:p>
            <a:r>
              <a:rPr lang="en-GB" dirty="0"/>
              <a:t>Team members will are a lot more trusting of their colleges. Knowing that their task is and that other team members will be completing theirs.</a:t>
            </a:r>
          </a:p>
          <a:p>
            <a:endParaRPr lang="en-GB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A61117A4-7BD0-4B16-8170-44BE1034C0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6822" y="4800600"/>
            <a:ext cx="1771650" cy="177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216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BB1E9-CA8B-4C7E-81EF-8E42F020C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Adjourning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B338C-8EEE-4482-9A3C-C951DF6FF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stage was added after the first 4 stages by Tuckman</a:t>
            </a:r>
          </a:p>
          <a:p>
            <a:r>
              <a:rPr lang="en-GB" dirty="0"/>
              <a:t>many teams will reach this stage eventually</a:t>
            </a:r>
          </a:p>
          <a:p>
            <a:r>
              <a:rPr lang="en-GB" dirty="0"/>
              <a:t>teams will be disbanded through organizational restructure. </a:t>
            </a:r>
          </a:p>
          <a:p>
            <a:r>
              <a:rPr lang="en-GB" dirty="0"/>
              <a:t>Team members who have developed strong relationships within the team and find it difficult to create bonds may find this stage difficult.</a:t>
            </a:r>
          </a:p>
          <a:p>
            <a:r>
              <a:rPr lang="en-GB" dirty="0"/>
              <a:t>Although this may be a difficult stage many team members will feel a sense of achievement when completing the task given. </a:t>
            </a:r>
          </a:p>
          <a:p>
            <a:endParaRPr lang="en-GB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AC79D0D-D42A-4912-BE2C-8F820EF5FC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3706" y="4775200"/>
            <a:ext cx="4060929" cy="1924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95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00824-FB2E-40E1-ABB2-463447709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Conculsion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D72F4-D351-46D1-BF8D-1B1D2398C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conclude creating an effective team will take time and a good leader someone able to adapt</a:t>
            </a:r>
          </a:p>
          <a:p>
            <a:r>
              <a:rPr lang="en-GB" dirty="0"/>
              <a:t>Every team will go through the 5 stages of Tuckman’s model.</a:t>
            </a:r>
          </a:p>
          <a:p>
            <a:r>
              <a:rPr lang="en-GB" dirty="0"/>
              <a:t>The role of the leader will be to identify where your team is within the 5 stages and communicate your objective clearly</a:t>
            </a:r>
          </a:p>
          <a:p>
            <a:r>
              <a:rPr lang="en-GB" dirty="0"/>
              <a:t>The team will need to be balanced and have individuals who can work together and work within the role on the team. 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03F1A790-262E-4226-9A76-FDB40FA002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1695" y="4564470"/>
            <a:ext cx="2166937" cy="2161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137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0AB37-FF80-4CA5-83D8-297F715A7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C9E8824C-92EF-4568-9124-4C6C4CE1C0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60" y="0"/>
            <a:ext cx="12128075" cy="6858000"/>
          </a:xfrm>
        </p:spPr>
      </p:pic>
    </p:spTree>
    <p:extLst>
      <p:ext uri="{BB962C8B-B14F-4D97-AF65-F5344CB8AC3E}">
        <p14:creationId xmlns:p14="http://schemas.microsoft.com/office/powerpoint/2010/main" val="30817304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245</TotalTime>
  <Words>583</Words>
  <Application>Microsoft Office PowerPoint</Application>
  <PresentationFormat>Widescreen</PresentationFormat>
  <Paragraphs>44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</vt:lpstr>
      <vt:lpstr>Effective team working and communication.</vt:lpstr>
      <vt:lpstr>What is a team?</vt:lpstr>
      <vt:lpstr>An effective team requires roles</vt:lpstr>
      <vt:lpstr>Tuckman’s Team model</vt:lpstr>
      <vt:lpstr>Forming </vt:lpstr>
      <vt:lpstr>Storming</vt:lpstr>
      <vt:lpstr>Norming </vt:lpstr>
      <vt:lpstr>Performing</vt:lpstr>
      <vt:lpstr>Adjourning</vt:lpstr>
      <vt:lpstr>Conculsion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and communication.</dc:title>
  <dc:creator>Ashleigh Williams</dc:creator>
  <cp:lastModifiedBy>Ashleigh Williams</cp:lastModifiedBy>
  <cp:revision>13</cp:revision>
  <dcterms:created xsi:type="dcterms:W3CDTF">2020-05-05T12:38:59Z</dcterms:created>
  <dcterms:modified xsi:type="dcterms:W3CDTF">2020-05-05T16:44:22Z</dcterms:modified>
</cp:coreProperties>
</file>