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1138"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15">
            <a:extLst>
              <a:ext uri="{FF2B5EF4-FFF2-40B4-BE49-F238E27FC236}">
                <a16:creationId xmlns:a16="http://schemas.microsoft.com/office/drawing/2014/main" id="{871B26CF-510E-BCBE-FD17-B9EA44F90B13}"/>
              </a:ext>
            </a:extLst>
          </p:cNvPr>
          <p:cNvGrpSpPr/>
          <p:nvPr/>
        </p:nvGrpSpPr>
        <p:grpSpPr>
          <a:xfrm>
            <a:off x="8" y="-8467"/>
            <a:ext cx="12191997" cy="6866467"/>
            <a:chOff x="8" y="-8467"/>
            <a:chExt cx="12191997" cy="6866467"/>
          </a:xfrm>
        </p:grpSpPr>
        <p:cxnSp>
          <p:nvCxnSpPr>
            <p:cNvPr id="3" name="Straight Connector 18">
              <a:extLst>
                <a:ext uri="{FF2B5EF4-FFF2-40B4-BE49-F238E27FC236}">
                  <a16:creationId xmlns:a16="http://schemas.microsoft.com/office/drawing/2014/main" id="{F81D064D-A20A-58B3-0C73-D4249F1525CA}"/>
                </a:ext>
              </a:extLst>
            </p:cNvPr>
            <p:cNvCxnSpPr/>
            <p:nvPr/>
          </p:nvCxnSpPr>
          <p:spPr>
            <a:xfrm>
              <a:off x="9371008" y="0"/>
              <a:ext cx="1219207" cy="6858000"/>
            </a:xfrm>
            <a:prstGeom prst="straightConnector1">
              <a:avLst/>
            </a:prstGeom>
            <a:noFill/>
            <a:ln w="9528" cap="rnd">
              <a:solidFill>
                <a:srgbClr val="F496CB">
                  <a:alpha val="70000"/>
                </a:srgbClr>
              </a:solidFill>
              <a:prstDash val="solid"/>
            </a:ln>
          </p:spPr>
        </p:cxnSp>
        <p:cxnSp>
          <p:nvCxnSpPr>
            <p:cNvPr id="4" name="Straight Connector 19">
              <a:extLst>
                <a:ext uri="{FF2B5EF4-FFF2-40B4-BE49-F238E27FC236}">
                  <a16:creationId xmlns:a16="http://schemas.microsoft.com/office/drawing/2014/main" id="{B7ADCE39-5188-982E-B105-948077464095}"/>
                </a:ext>
              </a:extLst>
            </p:cNvPr>
            <p:cNvCxnSpPr/>
            <p:nvPr/>
          </p:nvCxnSpPr>
          <p:spPr>
            <a:xfrm flipH="1">
              <a:off x="7425266" y="3681410"/>
              <a:ext cx="4763557" cy="3176590"/>
            </a:xfrm>
            <a:prstGeom prst="straightConnector1">
              <a:avLst/>
            </a:prstGeom>
            <a:noFill/>
            <a:ln w="9528" cap="rnd">
              <a:solidFill>
                <a:srgbClr val="F496CB">
                  <a:alpha val="70000"/>
                </a:srgbClr>
              </a:solidFill>
              <a:prstDash val="solid"/>
            </a:ln>
          </p:spPr>
        </p:cxnSp>
        <p:sp>
          <p:nvSpPr>
            <p:cNvPr id="5" name="Rectangle 23">
              <a:extLst>
                <a:ext uri="{FF2B5EF4-FFF2-40B4-BE49-F238E27FC236}">
                  <a16:creationId xmlns:a16="http://schemas.microsoft.com/office/drawing/2014/main" id="{C0E167A3-7F3D-1E02-0763-6EA9550B913C}"/>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val f2"/>
                <a:gd name="f9" fmla="val f3"/>
                <a:gd name="f10" fmla="val f4"/>
                <a:gd name="f11" fmla="+- f10 0 f8"/>
                <a:gd name="f12" fmla="+- f9 0 f8"/>
                <a:gd name="f13" fmla="*/ f12 1 3007349"/>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3007349" h="6866467">
                  <a:moveTo>
                    <a:pt x="f5" y="f2"/>
                  </a:moveTo>
                  <a:lnTo>
                    <a:pt x="f3" y="f2"/>
                  </a:lnTo>
                  <a:lnTo>
                    <a:pt x="f3" y="f4"/>
                  </a:lnTo>
                  <a:lnTo>
                    <a:pt x="f2" y="f4"/>
                  </a:lnTo>
                  <a:lnTo>
                    <a:pt x="f5" y="f2"/>
                  </a:lnTo>
                  <a:close/>
                </a:path>
              </a:pathLst>
            </a:custGeom>
            <a:solidFill>
              <a:srgbClr val="F496CB">
                <a:alpha val="36000"/>
              </a:srgbClr>
            </a:solidFill>
            <a:ln cap="rnd">
              <a:noFill/>
              <a:prstDash val="solid"/>
            </a:ln>
          </p:spPr>
          <p:txBody>
            <a:bodyPr lIns="0" tIns="0" rIns="0" bIns="0"/>
            <a:lstStyle/>
            <a:p>
              <a:endParaRPr lang="en-GB"/>
            </a:p>
          </p:txBody>
        </p:sp>
        <p:sp>
          <p:nvSpPr>
            <p:cNvPr id="6" name="Rectangle 25">
              <a:extLst>
                <a:ext uri="{FF2B5EF4-FFF2-40B4-BE49-F238E27FC236}">
                  <a16:creationId xmlns:a16="http://schemas.microsoft.com/office/drawing/2014/main" id="{C5FDD35C-578C-1916-5439-D16D9ED2ED9B}"/>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val f2"/>
                <a:gd name="f9" fmla="val f3"/>
                <a:gd name="f10" fmla="val f4"/>
                <a:gd name="f11" fmla="+- f10 0 f8"/>
                <a:gd name="f12" fmla="+- f9 0 f8"/>
                <a:gd name="f13" fmla="*/ f12 1 2573311"/>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573311" h="6866467">
                  <a:moveTo>
                    <a:pt x="f2" y="f2"/>
                  </a:moveTo>
                  <a:lnTo>
                    <a:pt x="f3" y="f2"/>
                  </a:lnTo>
                  <a:lnTo>
                    <a:pt x="f3" y="f4"/>
                  </a:lnTo>
                  <a:lnTo>
                    <a:pt x="f5" y="f4"/>
                  </a:lnTo>
                  <a:lnTo>
                    <a:pt x="f2" y="f2"/>
                  </a:lnTo>
                  <a:close/>
                </a:path>
              </a:pathLst>
            </a:custGeom>
            <a:solidFill>
              <a:srgbClr val="F496CB">
                <a:alpha val="20000"/>
              </a:srgbClr>
            </a:solidFill>
            <a:ln cap="rnd">
              <a:noFill/>
              <a:prstDash val="solid"/>
            </a:ln>
          </p:spPr>
          <p:txBody>
            <a:bodyPr lIns="0" tIns="0" rIns="0" bIns="0"/>
            <a:lstStyle/>
            <a:p>
              <a:endParaRPr lang="en-GB"/>
            </a:p>
          </p:txBody>
        </p:sp>
        <p:sp>
          <p:nvSpPr>
            <p:cNvPr id="7" name="Isosceles Triangle 22">
              <a:extLst>
                <a:ext uri="{FF2B5EF4-FFF2-40B4-BE49-F238E27FC236}">
                  <a16:creationId xmlns:a16="http://schemas.microsoft.com/office/drawing/2014/main" id="{33C20D88-D37C-D1A1-60F6-637F53F61C90}"/>
                </a:ext>
              </a:extLst>
            </p:cNvPr>
            <p:cNvSpPr/>
            <p:nvPr/>
          </p:nvSpPr>
          <p:spPr>
            <a:xfrm>
              <a:off x="8932334" y="3047996"/>
              <a:ext cx="3259671" cy="3810003"/>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F496CB">
                <a:alpha val="72000"/>
              </a:srgbClr>
            </a:solidFill>
            <a:ln cap="rnd">
              <a:noFill/>
              <a:prstDash val="solid"/>
            </a:ln>
          </p:spPr>
          <p:txBody>
            <a:bodyPr lIns="0" tIns="0" rIns="0" bIns="0"/>
            <a:lstStyle/>
            <a:p>
              <a:endParaRPr lang="en-GB"/>
            </a:p>
          </p:txBody>
        </p:sp>
        <p:sp>
          <p:nvSpPr>
            <p:cNvPr id="8" name="Rectangle 27">
              <a:extLst>
                <a:ext uri="{FF2B5EF4-FFF2-40B4-BE49-F238E27FC236}">
                  <a16:creationId xmlns:a16="http://schemas.microsoft.com/office/drawing/2014/main" id="{6EE9E3DD-675D-830F-AD3E-176C79C50D9D}"/>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val f2"/>
                <a:gd name="f9" fmla="val f3"/>
                <a:gd name="f10" fmla="val f4"/>
                <a:gd name="f11" fmla="+- f10 0 f8"/>
                <a:gd name="f12" fmla="+- f9 0 f8"/>
                <a:gd name="f13" fmla="*/ f12 1 2858013"/>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858013" h="6866467">
                  <a:moveTo>
                    <a:pt x="f2" y="f2"/>
                  </a:moveTo>
                  <a:lnTo>
                    <a:pt x="f3" y="f2"/>
                  </a:lnTo>
                  <a:lnTo>
                    <a:pt x="f3" y="f4"/>
                  </a:lnTo>
                  <a:lnTo>
                    <a:pt x="f5" y="f4"/>
                  </a:lnTo>
                  <a:lnTo>
                    <a:pt x="f2" y="f2"/>
                  </a:lnTo>
                  <a:close/>
                </a:path>
              </a:pathLst>
            </a:custGeom>
            <a:solidFill>
              <a:srgbClr val="EB3D9F">
                <a:alpha val="50000"/>
              </a:srgbClr>
            </a:solidFill>
            <a:ln cap="rnd">
              <a:noFill/>
              <a:prstDash val="solid"/>
            </a:ln>
          </p:spPr>
          <p:txBody>
            <a:bodyPr lIns="0" tIns="0" rIns="0" bIns="0"/>
            <a:lstStyle/>
            <a:p>
              <a:endParaRPr lang="en-GB"/>
            </a:p>
          </p:txBody>
        </p:sp>
        <p:sp>
          <p:nvSpPr>
            <p:cNvPr id="9" name="Rectangle 28">
              <a:extLst>
                <a:ext uri="{FF2B5EF4-FFF2-40B4-BE49-F238E27FC236}">
                  <a16:creationId xmlns:a16="http://schemas.microsoft.com/office/drawing/2014/main" id="{E34E356E-3E97-5A0F-BBC6-DABC2BD46294}"/>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val f2"/>
                <a:gd name="f9" fmla="val f3"/>
                <a:gd name="f10" fmla="val f4"/>
                <a:gd name="f11" fmla="+- f10 0 f8"/>
                <a:gd name="f12" fmla="+- f9 0 f8"/>
                <a:gd name="f13" fmla="*/ f12 1 1290094"/>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90094" h="6858000">
                  <a:moveTo>
                    <a:pt x="f5" y="f2"/>
                  </a:moveTo>
                  <a:lnTo>
                    <a:pt x="f3" y="f2"/>
                  </a:lnTo>
                  <a:lnTo>
                    <a:pt x="f3" y="f4"/>
                  </a:lnTo>
                  <a:lnTo>
                    <a:pt x="f2" y="f4"/>
                  </a:lnTo>
                  <a:lnTo>
                    <a:pt x="f5" y="f2"/>
                  </a:lnTo>
                  <a:close/>
                </a:path>
              </a:pathLst>
            </a:custGeom>
            <a:solidFill>
              <a:srgbClr val="EB3D9F">
                <a:alpha val="70000"/>
              </a:srgbClr>
            </a:solidFill>
            <a:ln cap="rnd">
              <a:noFill/>
              <a:prstDash val="solid"/>
            </a:ln>
          </p:spPr>
          <p:txBody>
            <a:bodyPr lIns="0" tIns="0" rIns="0" bIns="0"/>
            <a:lstStyle/>
            <a:p>
              <a:endParaRPr lang="en-GB"/>
            </a:p>
          </p:txBody>
        </p:sp>
        <p:sp>
          <p:nvSpPr>
            <p:cNvPr id="10" name="Rectangle 29">
              <a:extLst>
                <a:ext uri="{FF2B5EF4-FFF2-40B4-BE49-F238E27FC236}">
                  <a16:creationId xmlns:a16="http://schemas.microsoft.com/office/drawing/2014/main" id="{E8FFE2CB-6D82-02B9-F6E5-4BB033291479}"/>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val f2"/>
                <a:gd name="f9" fmla="val f3"/>
                <a:gd name="f10" fmla="val f4"/>
                <a:gd name="f11" fmla="+- f10 0 f8"/>
                <a:gd name="f12" fmla="+- f9 0 f8"/>
                <a:gd name="f13" fmla="*/ f12 1 1249825"/>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49825" h="6858000">
                  <a:moveTo>
                    <a:pt x="f2" y="f2"/>
                  </a:moveTo>
                  <a:lnTo>
                    <a:pt x="f3" y="f2"/>
                  </a:lnTo>
                  <a:lnTo>
                    <a:pt x="f3" y="f4"/>
                  </a:lnTo>
                  <a:lnTo>
                    <a:pt x="f5" y="f4"/>
                  </a:lnTo>
                  <a:lnTo>
                    <a:pt x="f2" y="f2"/>
                  </a:lnTo>
                  <a:close/>
                </a:path>
              </a:pathLst>
            </a:custGeom>
            <a:solidFill>
              <a:srgbClr val="B2136D">
                <a:alpha val="80000"/>
              </a:srgbClr>
            </a:solidFill>
            <a:ln cap="rnd">
              <a:noFill/>
              <a:prstDash val="solid"/>
            </a:ln>
          </p:spPr>
          <p:txBody>
            <a:bodyPr lIns="0" tIns="0" rIns="0" bIns="0"/>
            <a:lstStyle/>
            <a:p>
              <a:endParaRPr lang="en-GB"/>
            </a:p>
          </p:txBody>
        </p:sp>
        <p:sp>
          <p:nvSpPr>
            <p:cNvPr id="11" name="Isosceles Triangle 26">
              <a:extLst>
                <a:ext uri="{FF2B5EF4-FFF2-40B4-BE49-F238E27FC236}">
                  <a16:creationId xmlns:a16="http://schemas.microsoft.com/office/drawing/2014/main" id="{B3C0D82C-9946-F74B-F93B-856DC288F586}"/>
                </a:ext>
              </a:extLst>
            </p:cNvPr>
            <p:cNvSpPr/>
            <p:nvPr/>
          </p:nvSpPr>
          <p:spPr>
            <a:xfrm>
              <a:off x="10371664" y="3589870"/>
              <a:ext cx="1817159" cy="3268129"/>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B2136D">
                <a:alpha val="66000"/>
              </a:srgbClr>
            </a:solidFill>
            <a:ln cap="rnd">
              <a:noFill/>
              <a:prstDash val="solid"/>
            </a:ln>
          </p:spPr>
          <p:txBody>
            <a:bodyPr lIns="0" tIns="0" rIns="0" bIns="0"/>
            <a:lstStyle/>
            <a:p>
              <a:endParaRPr lang="en-GB"/>
            </a:p>
          </p:txBody>
        </p:sp>
        <p:sp>
          <p:nvSpPr>
            <p:cNvPr id="12" name="Isosceles Triangle 28">
              <a:extLst>
                <a:ext uri="{FF2B5EF4-FFF2-40B4-BE49-F238E27FC236}">
                  <a16:creationId xmlns:a16="http://schemas.microsoft.com/office/drawing/2014/main" id="{CB265DB2-8684-A009-D476-B7FDB4902A22}"/>
                </a:ext>
              </a:extLst>
            </p:cNvPr>
            <p:cNvSpPr/>
            <p:nvPr/>
          </p:nvSpPr>
          <p:spPr>
            <a:xfrm rot="10799991">
              <a:off x="8" y="0"/>
              <a:ext cx="842592" cy="5666152"/>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EB3D9F">
                <a:alpha val="70000"/>
              </a:srgbClr>
            </a:solidFill>
            <a:ln cap="rnd">
              <a:noFill/>
              <a:prstDash val="solid"/>
            </a:ln>
          </p:spPr>
          <p:txBody>
            <a:bodyPr lIns="0" tIns="0" rIns="0" bIns="0"/>
            <a:lstStyle/>
            <a:p>
              <a:endParaRPr lang="en-GB"/>
            </a:p>
          </p:txBody>
        </p:sp>
      </p:grpSp>
      <p:sp>
        <p:nvSpPr>
          <p:cNvPr id="13" name="Title 1">
            <a:extLst>
              <a:ext uri="{FF2B5EF4-FFF2-40B4-BE49-F238E27FC236}">
                <a16:creationId xmlns:a16="http://schemas.microsoft.com/office/drawing/2014/main" id="{D441B541-2543-C40C-FA9F-BB4E3AC84A81}"/>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US"/>
              <a:t>Click to edit Master title style</a:t>
            </a:r>
          </a:p>
        </p:txBody>
      </p:sp>
      <p:sp>
        <p:nvSpPr>
          <p:cNvPr id="14" name="Subtitle 2">
            <a:extLst>
              <a:ext uri="{FF2B5EF4-FFF2-40B4-BE49-F238E27FC236}">
                <a16:creationId xmlns:a16="http://schemas.microsoft.com/office/drawing/2014/main" id="{1DF6ED29-7697-6C37-A9D1-D67DA7BF088A}"/>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US"/>
              <a:t>Click to edit Master subtitle style</a:t>
            </a:r>
          </a:p>
        </p:txBody>
      </p:sp>
      <p:sp>
        <p:nvSpPr>
          <p:cNvPr id="15" name="Date Placeholder 3">
            <a:extLst>
              <a:ext uri="{FF2B5EF4-FFF2-40B4-BE49-F238E27FC236}">
                <a16:creationId xmlns:a16="http://schemas.microsoft.com/office/drawing/2014/main" id="{B33C2A18-00E0-FFAA-7B5C-EFDE651670FC}"/>
              </a:ext>
            </a:extLst>
          </p:cNvPr>
          <p:cNvSpPr txBox="1">
            <a:spLocks noGrp="1"/>
          </p:cNvSpPr>
          <p:nvPr>
            <p:ph type="dt" sz="half" idx="7"/>
          </p:nvPr>
        </p:nvSpPr>
        <p:spPr/>
        <p:txBody>
          <a:bodyPr/>
          <a:lstStyle>
            <a:lvl1pPr>
              <a:defRPr/>
            </a:lvl1pPr>
          </a:lstStyle>
          <a:p>
            <a:pPr lvl="0"/>
            <a:fld id="{32AEBEF4-3132-4725-B1D7-24FED2FCA569}" type="datetime1">
              <a:rPr lang="en-GB"/>
              <a:pPr lvl="0"/>
              <a:t>19/12/2025</a:t>
            </a:fld>
            <a:endParaRPr lang="en-GB"/>
          </a:p>
        </p:txBody>
      </p:sp>
      <p:sp>
        <p:nvSpPr>
          <p:cNvPr id="16" name="Footer Placeholder 4">
            <a:extLst>
              <a:ext uri="{FF2B5EF4-FFF2-40B4-BE49-F238E27FC236}">
                <a16:creationId xmlns:a16="http://schemas.microsoft.com/office/drawing/2014/main" id="{63D646B3-53BA-677C-B3CD-722DC478604F}"/>
              </a:ext>
            </a:extLst>
          </p:cNvPr>
          <p:cNvSpPr txBox="1">
            <a:spLocks noGrp="1"/>
          </p:cNvSpPr>
          <p:nvPr>
            <p:ph type="ftr" sz="quarter" idx="9"/>
          </p:nvPr>
        </p:nvSpPr>
        <p:spPr/>
        <p:txBody>
          <a:bodyPr/>
          <a:lstStyle>
            <a:lvl1pPr>
              <a:defRPr/>
            </a:lvl1pPr>
          </a:lstStyle>
          <a:p>
            <a:pPr lvl="0"/>
            <a:endParaRPr lang="en-GB"/>
          </a:p>
        </p:txBody>
      </p:sp>
      <p:sp>
        <p:nvSpPr>
          <p:cNvPr id="17" name="Slide Number Placeholder 5">
            <a:extLst>
              <a:ext uri="{FF2B5EF4-FFF2-40B4-BE49-F238E27FC236}">
                <a16:creationId xmlns:a16="http://schemas.microsoft.com/office/drawing/2014/main" id="{83C6ADDE-7F3D-19B3-92DD-5D78B7BCA9A3}"/>
              </a:ext>
            </a:extLst>
          </p:cNvPr>
          <p:cNvSpPr txBox="1">
            <a:spLocks noGrp="1"/>
          </p:cNvSpPr>
          <p:nvPr>
            <p:ph type="sldNum" sz="quarter" idx="8"/>
          </p:nvPr>
        </p:nvSpPr>
        <p:spPr/>
        <p:txBody>
          <a:bodyPr/>
          <a:lstStyle>
            <a:lvl1pPr>
              <a:defRPr/>
            </a:lvl1pPr>
          </a:lstStyle>
          <a:p>
            <a:pPr lvl="0"/>
            <a:fld id="{48850C30-6B0D-44D5-9E21-460752DC2CA5}" type="slidenum">
              <a:t>‹#›</a:t>
            </a:fld>
            <a:endParaRPr lang="en-GB"/>
          </a:p>
        </p:txBody>
      </p:sp>
    </p:spTree>
    <p:extLst>
      <p:ext uri="{BB962C8B-B14F-4D97-AF65-F5344CB8AC3E}">
        <p14:creationId xmlns:p14="http://schemas.microsoft.com/office/powerpoint/2010/main" val="2825665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D5C0D-79EE-3429-F050-36D0571B8784}"/>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A931DE6-F46A-06BA-3518-285B40538920}"/>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417B36F-B879-5851-FF1E-23E9C8ACB2A6}"/>
              </a:ext>
            </a:extLst>
          </p:cNvPr>
          <p:cNvSpPr txBox="1">
            <a:spLocks noGrp="1"/>
          </p:cNvSpPr>
          <p:nvPr>
            <p:ph type="dt" sz="half" idx="7"/>
          </p:nvPr>
        </p:nvSpPr>
        <p:spPr/>
        <p:txBody>
          <a:bodyPr/>
          <a:lstStyle>
            <a:lvl1pPr>
              <a:defRPr/>
            </a:lvl1pPr>
          </a:lstStyle>
          <a:p>
            <a:pPr lvl="0"/>
            <a:fld id="{E31711E9-9A1D-4B26-BE4A-CDC5DBE321D6}" type="datetime1">
              <a:rPr lang="en-GB"/>
              <a:pPr lvl="0"/>
              <a:t>19/12/2025</a:t>
            </a:fld>
            <a:endParaRPr lang="en-GB"/>
          </a:p>
        </p:txBody>
      </p:sp>
      <p:sp>
        <p:nvSpPr>
          <p:cNvPr id="5" name="Footer Placeholder 4">
            <a:extLst>
              <a:ext uri="{FF2B5EF4-FFF2-40B4-BE49-F238E27FC236}">
                <a16:creationId xmlns:a16="http://schemas.microsoft.com/office/drawing/2014/main" id="{1A5C1FCD-950C-4B5C-37DA-8C77B76F8F3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BBEA385-4A4F-CCB5-E6BF-DA8239AF566A}"/>
              </a:ext>
            </a:extLst>
          </p:cNvPr>
          <p:cNvSpPr txBox="1">
            <a:spLocks noGrp="1"/>
          </p:cNvSpPr>
          <p:nvPr>
            <p:ph type="sldNum" sz="quarter" idx="8"/>
          </p:nvPr>
        </p:nvSpPr>
        <p:spPr/>
        <p:txBody>
          <a:bodyPr/>
          <a:lstStyle>
            <a:lvl1pPr>
              <a:defRPr/>
            </a:lvl1pPr>
          </a:lstStyle>
          <a:p>
            <a:pPr lvl="0"/>
            <a:fld id="{381CBC60-B951-4F0D-84C1-FA5A9DE30FF9}" type="slidenum">
              <a:t>‹#›</a:t>
            </a:fld>
            <a:endParaRPr lang="en-GB"/>
          </a:p>
        </p:txBody>
      </p:sp>
    </p:spTree>
    <p:extLst>
      <p:ext uri="{BB962C8B-B14F-4D97-AF65-F5344CB8AC3E}">
        <p14:creationId xmlns:p14="http://schemas.microsoft.com/office/powerpoint/2010/main" val="335185569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E1715-F4D5-0ECF-80A7-F76F05EB7FF0}"/>
              </a:ext>
            </a:extLst>
          </p:cNvPr>
          <p:cNvSpPr txBox="1">
            <a:spLocks noGrp="1"/>
          </p:cNvSpPr>
          <p:nvPr>
            <p:ph type="title"/>
          </p:nvPr>
        </p:nvSpPr>
        <p:spPr>
          <a:xfrm>
            <a:off x="677332" y="2700863"/>
            <a:ext cx="8596667" cy="1826578"/>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DB816558-0A98-F262-AED6-9C8D1614FF46}"/>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2759AA0E-8B3C-00A3-7983-221B02F4E019}"/>
              </a:ext>
            </a:extLst>
          </p:cNvPr>
          <p:cNvSpPr txBox="1">
            <a:spLocks noGrp="1"/>
          </p:cNvSpPr>
          <p:nvPr>
            <p:ph type="dt" sz="half" idx="7"/>
          </p:nvPr>
        </p:nvSpPr>
        <p:spPr/>
        <p:txBody>
          <a:bodyPr/>
          <a:lstStyle>
            <a:lvl1pPr>
              <a:defRPr/>
            </a:lvl1pPr>
          </a:lstStyle>
          <a:p>
            <a:pPr lvl="0"/>
            <a:fld id="{85672EC9-DB8D-4398-A401-47B86BBC6292}" type="datetime1">
              <a:rPr lang="en-GB"/>
              <a:pPr lvl="0"/>
              <a:t>19/12/2025</a:t>
            </a:fld>
            <a:endParaRPr lang="en-GB"/>
          </a:p>
        </p:txBody>
      </p:sp>
      <p:sp>
        <p:nvSpPr>
          <p:cNvPr id="5" name="Footer Placeholder 4">
            <a:extLst>
              <a:ext uri="{FF2B5EF4-FFF2-40B4-BE49-F238E27FC236}">
                <a16:creationId xmlns:a16="http://schemas.microsoft.com/office/drawing/2014/main" id="{5248127F-9A23-3D0A-7E0A-45EB8443141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D5AF718-1953-BFB4-7939-8101DC3491C1}"/>
              </a:ext>
            </a:extLst>
          </p:cNvPr>
          <p:cNvSpPr txBox="1">
            <a:spLocks noGrp="1"/>
          </p:cNvSpPr>
          <p:nvPr>
            <p:ph type="sldNum" sz="quarter" idx="8"/>
          </p:nvPr>
        </p:nvSpPr>
        <p:spPr/>
        <p:txBody>
          <a:bodyPr/>
          <a:lstStyle>
            <a:lvl1pPr>
              <a:defRPr/>
            </a:lvl1pPr>
          </a:lstStyle>
          <a:p>
            <a:pPr lvl="0"/>
            <a:fld id="{6DDAE389-3D71-426C-AACA-DEFFF5D51ED8}" type="slidenum">
              <a:t>‹#›</a:t>
            </a:fld>
            <a:endParaRPr lang="en-GB"/>
          </a:p>
        </p:txBody>
      </p:sp>
    </p:spTree>
    <p:extLst>
      <p:ext uri="{BB962C8B-B14F-4D97-AF65-F5344CB8AC3E}">
        <p14:creationId xmlns:p14="http://schemas.microsoft.com/office/powerpoint/2010/main" val="3511027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1A62D-F743-CB7E-C711-15C1194ACE54}"/>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8A19B7BC-18C8-9879-FA86-1D9665C7019F}"/>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AB39115-8353-B70A-99CF-C2E03F019173}"/>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6ED74F0-0225-45F2-01B1-7F2E0BBA6AC2}"/>
              </a:ext>
            </a:extLst>
          </p:cNvPr>
          <p:cNvSpPr txBox="1">
            <a:spLocks noGrp="1"/>
          </p:cNvSpPr>
          <p:nvPr>
            <p:ph type="dt" sz="half" idx="7"/>
          </p:nvPr>
        </p:nvSpPr>
        <p:spPr/>
        <p:txBody>
          <a:bodyPr/>
          <a:lstStyle>
            <a:lvl1pPr>
              <a:defRPr/>
            </a:lvl1pPr>
          </a:lstStyle>
          <a:p>
            <a:pPr lvl="0"/>
            <a:fld id="{188793D0-91AB-403B-BFA3-BCAD1CBF82EE}" type="datetime1">
              <a:rPr lang="en-GB"/>
              <a:pPr lvl="0"/>
              <a:t>19/12/2025</a:t>
            </a:fld>
            <a:endParaRPr lang="en-GB"/>
          </a:p>
        </p:txBody>
      </p:sp>
      <p:sp>
        <p:nvSpPr>
          <p:cNvPr id="6" name="Footer Placeholder 5">
            <a:extLst>
              <a:ext uri="{FF2B5EF4-FFF2-40B4-BE49-F238E27FC236}">
                <a16:creationId xmlns:a16="http://schemas.microsoft.com/office/drawing/2014/main" id="{28D2F4F6-D6A3-968D-6F38-91696E3FF35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E6356816-85FB-BA91-188A-BDB2C0214D49}"/>
              </a:ext>
            </a:extLst>
          </p:cNvPr>
          <p:cNvSpPr txBox="1">
            <a:spLocks noGrp="1"/>
          </p:cNvSpPr>
          <p:nvPr>
            <p:ph type="sldNum" sz="quarter" idx="8"/>
          </p:nvPr>
        </p:nvSpPr>
        <p:spPr/>
        <p:txBody>
          <a:bodyPr/>
          <a:lstStyle>
            <a:lvl1pPr>
              <a:defRPr/>
            </a:lvl1pPr>
          </a:lstStyle>
          <a:p>
            <a:pPr lvl="0"/>
            <a:fld id="{5F666982-370E-48D6-867A-56163083BE4D}" type="slidenum">
              <a:t>‹#›</a:t>
            </a:fld>
            <a:endParaRPr lang="en-GB"/>
          </a:p>
        </p:txBody>
      </p:sp>
    </p:spTree>
    <p:extLst>
      <p:ext uri="{BB962C8B-B14F-4D97-AF65-F5344CB8AC3E}">
        <p14:creationId xmlns:p14="http://schemas.microsoft.com/office/powerpoint/2010/main" val="2289091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EE4B5-B5C5-71FE-3F39-2ACF8E06BD00}"/>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1121DEEE-EF3F-9FD7-189F-EF07E904AC6A}"/>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0DA6BB00-87E8-9D16-55F4-A352EBFE244B}"/>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D135C8-CA85-BE2E-0C8E-6BBAA44C45D3}"/>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US"/>
              <a:t>Click to edit Master text styles</a:t>
            </a:r>
          </a:p>
        </p:txBody>
      </p:sp>
      <p:sp>
        <p:nvSpPr>
          <p:cNvPr id="6" name="Content Placeholder 5">
            <a:extLst>
              <a:ext uri="{FF2B5EF4-FFF2-40B4-BE49-F238E27FC236}">
                <a16:creationId xmlns:a16="http://schemas.microsoft.com/office/drawing/2014/main" id="{E0B2D6EF-416A-ACB5-9DD8-EC1D66CC1847}"/>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C1F2A52-6203-E119-C9D5-8BD0CEF588CE}"/>
              </a:ext>
            </a:extLst>
          </p:cNvPr>
          <p:cNvSpPr txBox="1">
            <a:spLocks noGrp="1"/>
          </p:cNvSpPr>
          <p:nvPr>
            <p:ph type="dt" sz="half" idx="7"/>
          </p:nvPr>
        </p:nvSpPr>
        <p:spPr/>
        <p:txBody>
          <a:bodyPr/>
          <a:lstStyle>
            <a:lvl1pPr>
              <a:defRPr/>
            </a:lvl1pPr>
          </a:lstStyle>
          <a:p>
            <a:pPr lvl="0"/>
            <a:fld id="{267A27E4-EA2A-4196-8839-59496BE114B1}" type="datetime1">
              <a:rPr lang="en-GB"/>
              <a:pPr lvl="0"/>
              <a:t>19/12/2025</a:t>
            </a:fld>
            <a:endParaRPr lang="en-GB"/>
          </a:p>
        </p:txBody>
      </p:sp>
      <p:sp>
        <p:nvSpPr>
          <p:cNvPr id="8" name="Footer Placeholder 7">
            <a:extLst>
              <a:ext uri="{FF2B5EF4-FFF2-40B4-BE49-F238E27FC236}">
                <a16:creationId xmlns:a16="http://schemas.microsoft.com/office/drawing/2014/main" id="{0EBC2974-1F6A-C948-31FA-A68F3E02E953}"/>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BCE508DF-E800-4826-0040-69F3BE393683}"/>
              </a:ext>
            </a:extLst>
          </p:cNvPr>
          <p:cNvSpPr txBox="1">
            <a:spLocks noGrp="1"/>
          </p:cNvSpPr>
          <p:nvPr>
            <p:ph type="sldNum" sz="quarter" idx="8"/>
          </p:nvPr>
        </p:nvSpPr>
        <p:spPr/>
        <p:txBody>
          <a:bodyPr/>
          <a:lstStyle>
            <a:lvl1pPr>
              <a:defRPr/>
            </a:lvl1pPr>
          </a:lstStyle>
          <a:p>
            <a:pPr lvl="0"/>
            <a:fld id="{D1BE8175-C5EB-4EBD-8578-9FCD71D7D1F7}" type="slidenum">
              <a:t>‹#›</a:t>
            </a:fld>
            <a:endParaRPr lang="en-GB"/>
          </a:p>
        </p:txBody>
      </p:sp>
    </p:spTree>
    <p:extLst>
      <p:ext uri="{BB962C8B-B14F-4D97-AF65-F5344CB8AC3E}">
        <p14:creationId xmlns:p14="http://schemas.microsoft.com/office/powerpoint/2010/main" val="2264405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A35A0-3D52-F29F-6BE5-219D0B9CFCCD}"/>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C8CBB973-E019-8BA5-D185-8044A7877E94}"/>
              </a:ext>
            </a:extLst>
          </p:cNvPr>
          <p:cNvSpPr txBox="1">
            <a:spLocks noGrp="1"/>
          </p:cNvSpPr>
          <p:nvPr>
            <p:ph type="dt" sz="half" idx="7"/>
          </p:nvPr>
        </p:nvSpPr>
        <p:spPr/>
        <p:txBody>
          <a:bodyPr/>
          <a:lstStyle>
            <a:lvl1pPr>
              <a:defRPr/>
            </a:lvl1pPr>
          </a:lstStyle>
          <a:p>
            <a:pPr lvl="0"/>
            <a:fld id="{67809863-4AE2-4B48-945F-908883F5E7BD}" type="datetime1">
              <a:rPr lang="en-GB"/>
              <a:pPr lvl="0"/>
              <a:t>19/12/2025</a:t>
            </a:fld>
            <a:endParaRPr lang="en-GB"/>
          </a:p>
        </p:txBody>
      </p:sp>
      <p:sp>
        <p:nvSpPr>
          <p:cNvPr id="4" name="Footer Placeholder 3">
            <a:extLst>
              <a:ext uri="{FF2B5EF4-FFF2-40B4-BE49-F238E27FC236}">
                <a16:creationId xmlns:a16="http://schemas.microsoft.com/office/drawing/2014/main" id="{872111F2-5CDA-D9FF-6F7C-AF5C982B4738}"/>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7A970484-1961-2907-797A-9C7CC90D0839}"/>
              </a:ext>
            </a:extLst>
          </p:cNvPr>
          <p:cNvSpPr txBox="1">
            <a:spLocks noGrp="1"/>
          </p:cNvSpPr>
          <p:nvPr>
            <p:ph type="sldNum" sz="quarter" idx="8"/>
          </p:nvPr>
        </p:nvSpPr>
        <p:spPr/>
        <p:txBody>
          <a:bodyPr/>
          <a:lstStyle>
            <a:lvl1pPr>
              <a:defRPr/>
            </a:lvl1pPr>
          </a:lstStyle>
          <a:p>
            <a:pPr lvl="0"/>
            <a:fld id="{F5855542-F3D2-475C-A963-ECC8397ABB26}" type="slidenum">
              <a:t>‹#›</a:t>
            </a:fld>
            <a:endParaRPr lang="en-GB"/>
          </a:p>
        </p:txBody>
      </p:sp>
    </p:spTree>
    <p:extLst>
      <p:ext uri="{BB962C8B-B14F-4D97-AF65-F5344CB8AC3E}">
        <p14:creationId xmlns:p14="http://schemas.microsoft.com/office/powerpoint/2010/main" val="2491105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4E5E61-90BD-3914-1CBB-0F9832E6637D}"/>
              </a:ext>
            </a:extLst>
          </p:cNvPr>
          <p:cNvSpPr txBox="1">
            <a:spLocks noGrp="1"/>
          </p:cNvSpPr>
          <p:nvPr>
            <p:ph type="dt" sz="half" idx="7"/>
          </p:nvPr>
        </p:nvSpPr>
        <p:spPr/>
        <p:txBody>
          <a:bodyPr/>
          <a:lstStyle>
            <a:lvl1pPr>
              <a:defRPr/>
            </a:lvl1pPr>
          </a:lstStyle>
          <a:p>
            <a:pPr lvl="0"/>
            <a:fld id="{F8770017-8F7F-452D-B5D0-28618E4DF1D4}" type="datetime1">
              <a:rPr lang="en-GB"/>
              <a:pPr lvl="0"/>
              <a:t>19/12/2025</a:t>
            </a:fld>
            <a:endParaRPr lang="en-GB"/>
          </a:p>
        </p:txBody>
      </p:sp>
      <p:sp>
        <p:nvSpPr>
          <p:cNvPr id="3" name="Footer Placeholder 2">
            <a:extLst>
              <a:ext uri="{FF2B5EF4-FFF2-40B4-BE49-F238E27FC236}">
                <a16:creationId xmlns:a16="http://schemas.microsoft.com/office/drawing/2014/main" id="{1CB14E54-8240-3995-5DC8-F9B64464D110}"/>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EA7D6AB8-B9F5-3261-8439-86CEE26564B4}"/>
              </a:ext>
            </a:extLst>
          </p:cNvPr>
          <p:cNvSpPr txBox="1">
            <a:spLocks noGrp="1"/>
          </p:cNvSpPr>
          <p:nvPr>
            <p:ph type="sldNum" sz="quarter" idx="8"/>
          </p:nvPr>
        </p:nvSpPr>
        <p:spPr/>
        <p:txBody>
          <a:bodyPr/>
          <a:lstStyle>
            <a:lvl1pPr>
              <a:defRPr/>
            </a:lvl1pPr>
          </a:lstStyle>
          <a:p>
            <a:pPr lvl="0"/>
            <a:fld id="{45C5060E-2669-4841-AD79-7B4D16BF0E6D}" type="slidenum">
              <a:t>‹#›</a:t>
            </a:fld>
            <a:endParaRPr lang="en-GB"/>
          </a:p>
        </p:txBody>
      </p:sp>
    </p:spTree>
    <p:extLst>
      <p:ext uri="{BB962C8B-B14F-4D97-AF65-F5344CB8AC3E}">
        <p14:creationId xmlns:p14="http://schemas.microsoft.com/office/powerpoint/2010/main" val="3480732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213C3-0DCB-782D-59B9-C6D10D33B76D}"/>
              </a:ext>
            </a:extLst>
          </p:cNvPr>
          <p:cNvSpPr txBox="1">
            <a:spLocks noGrp="1"/>
          </p:cNvSpPr>
          <p:nvPr>
            <p:ph type="title"/>
          </p:nvPr>
        </p:nvSpPr>
        <p:spPr>
          <a:xfrm>
            <a:off x="677332" y="1498601"/>
            <a:ext cx="3854525" cy="1278468"/>
          </a:xfrm>
        </p:spPr>
        <p:txBody>
          <a:bodyPr anchor="b"/>
          <a:lstStyle>
            <a:lvl1pPr>
              <a:defRPr sz="2000"/>
            </a:lvl1pPr>
          </a:lstStyle>
          <a:p>
            <a:pPr lvl="0"/>
            <a:r>
              <a:rPr lang="en-US"/>
              <a:t>Click to edit Master title style</a:t>
            </a:r>
          </a:p>
        </p:txBody>
      </p:sp>
      <p:sp>
        <p:nvSpPr>
          <p:cNvPr id="3" name="Content Placeholder 2">
            <a:extLst>
              <a:ext uri="{FF2B5EF4-FFF2-40B4-BE49-F238E27FC236}">
                <a16:creationId xmlns:a16="http://schemas.microsoft.com/office/drawing/2014/main" id="{38A48F45-4418-51F2-DD28-B8E6752FA3BA}"/>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2AE5F35-82EB-38D7-2746-2CF72C431A5E}"/>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08387589-2D0B-840C-7A43-4891CBCF2AD1}"/>
              </a:ext>
            </a:extLst>
          </p:cNvPr>
          <p:cNvSpPr txBox="1">
            <a:spLocks noGrp="1"/>
          </p:cNvSpPr>
          <p:nvPr>
            <p:ph type="dt" sz="half" idx="7"/>
          </p:nvPr>
        </p:nvSpPr>
        <p:spPr/>
        <p:txBody>
          <a:bodyPr/>
          <a:lstStyle>
            <a:lvl1pPr>
              <a:defRPr/>
            </a:lvl1pPr>
          </a:lstStyle>
          <a:p>
            <a:pPr lvl="0"/>
            <a:fld id="{342A346C-15CB-4511-B7CA-4C9F2A7EE5B5}" type="datetime1">
              <a:rPr lang="en-GB"/>
              <a:pPr lvl="0"/>
              <a:t>19/12/2025</a:t>
            </a:fld>
            <a:endParaRPr lang="en-GB"/>
          </a:p>
        </p:txBody>
      </p:sp>
      <p:sp>
        <p:nvSpPr>
          <p:cNvPr id="6" name="Footer Placeholder 5">
            <a:extLst>
              <a:ext uri="{FF2B5EF4-FFF2-40B4-BE49-F238E27FC236}">
                <a16:creationId xmlns:a16="http://schemas.microsoft.com/office/drawing/2014/main" id="{B97F6B42-2D94-8811-94C2-C4824B96FC5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F3A755F-8F35-D153-5AB5-90C229B57394}"/>
              </a:ext>
            </a:extLst>
          </p:cNvPr>
          <p:cNvSpPr txBox="1">
            <a:spLocks noGrp="1"/>
          </p:cNvSpPr>
          <p:nvPr>
            <p:ph type="sldNum" sz="quarter" idx="8"/>
          </p:nvPr>
        </p:nvSpPr>
        <p:spPr/>
        <p:txBody>
          <a:bodyPr/>
          <a:lstStyle>
            <a:lvl1pPr>
              <a:defRPr/>
            </a:lvl1pPr>
          </a:lstStyle>
          <a:p>
            <a:pPr lvl="0"/>
            <a:fld id="{FEDD58AC-4D6F-4FB4-9E74-CCA731B08B81}" type="slidenum">
              <a:t>‹#›</a:t>
            </a:fld>
            <a:endParaRPr lang="en-GB"/>
          </a:p>
        </p:txBody>
      </p:sp>
    </p:spTree>
    <p:extLst>
      <p:ext uri="{BB962C8B-B14F-4D97-AF65-F5344CB8AC3E}">
        <p14:creationId xmlns:p14="http://schemas.microsoft.com/office/powerpoint/2010/main" val="2395747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ED3F7-DEB6-7FD0-1054-0F5A2693F021}"/>
              </a:ext>
            </a:extLst>
          </p:cNvPr>
          <p:cNvSpPr txBox="1">
            <a:spLocks noGrp="1"/>
          </p:cNvSpPr>
          <p:nvPr>
            <p:ph type="title"/>
          </p:nvPr>
        </p:nvSpPr>
        <p:spPr>
          <a:xfrm>
            <a:off x="677332" y="4800600"/>
            <a:ext cx="8596667"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154487BE-E3A1-3394-0A17-A23DA005F4B7}"/>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39B615DA-5402-26F7-AA38-76174352CC8D}"/>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AE380B0C-6294-B8BD-9A0F-D3574A64827A}"/>
              </a:ext>
            </a:extLst>
          </p:cNvPr>
          <p:cNvSpPr txBox="1">
            <a:spLocks noGrp="1"/>
          </p:cNvSpPr>
          <p:nvPr>
            <p:ph type="dt" sz="half" idx="7"/>
          </p:nvPr>
        </p:nvSpPr>
        <p:spPr/>
        <p:txBody>
          <a:bodyPr/>
          <a:lstStyle>
            <a:lvl1pPr>
              <a:defRPr/>
            </a:lvl1pPr>
          </a:lstStyle>
          <a:p>
            <a:pPr lvl="0"/>
            <a:fld id="{E6C94B16-48C4-439E-B672-A1B2679933F2}" type="datetime1">
              <a:rPr lang="en-GB"/>
              <a:pPr lvl="0"/>
              <a:t>19/12/2025</a:t>
            </a:fld>
            <a:endParaRPr lang="en-GB"/>
          </a:p>
        </p:txBody>
      </p:sp>
      <p:sp>
        <p:nvSpPr>
          <p:cNvPr id="6" name="Footer Placeholder 5">
            <a:extLst>
              <a:ext uri="{FF2B5EF4-FFF2-40B4-BE49-F238E27FC236}">
                <a16:creationId xmlns:a16="http://schemas.microsoft.com/office/drawing/2014/main" id="{7D91D201-C525-8C5C-9245-1385E1CB9A1E}"/>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076A6D7-72C1-C89D-7C40-576CEBBE8D69}"/>
              </a:ext>
            </a:extLst>
          </p:cNvPr>
          <p:cNvSpPr txBox="1">
            <a:spLocks noGrp="1"/>
          </p:cNvSpPr>
          <p:nvPr>
            <p:ph type="sldNum" sz="quarter" idx="8"/>
          </p:nvPr>
        </p:nvSpPr>
        <p:spPr/>
        <p:txBody>
          <a:bodyPr/>
          <a:lstStyle>
            <a:lvl1pPr>
              <a:defRPr/>
            </a:lvl1pPr>
          </a:lstStyle>
          <a:p>
            <a:pPr lvl="0"/>
            <a:fld id="{21145653-4B3F-49A8-BFFB-163E1033242A}" type="slidenum">
              <a:t>‹#›</a:t>
            </a:fld>
            <a:endParaRPr lang="en-GB"/>
          </a:p>
        </p:txBody>
      </p:sp>
    </p:spTree>
    <p:extLst>
      <p:ext uri="{BB962C8B-B14F-4D97-AF65-F5344CB8AC3E}">
        <p14:creationId xmlns:p14="http://schemas.microsoft.com/office/powerpoint/2010/main" val="1000234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59518-D19D-37C4-1026-E92DCB61F12E}"/>
              </a:ext>
            </a:extLst>
          </p:cNvPr>
          <p:cNvSpPr txBox="1">
            <a:spLocks noGrp="1"/>
          </p:cNvSpPr>
          <p:nvPr>
            <p:ph type="title"/>
          </p:nvPr>
        </p:nvSpPr>
        <p:spPr>
          <a:xfrm>
            <a:off x="677332" y="609603"/>
            <a:ext cx="8596667" cy="3403597"/>
          </a:xfrm>
        </p:spPr>
        <p:txBody>
          <a:bodyPr anchor="ctr"/>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23F670BC-B80E-C590-E439-FFE44795B8C8}"/>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B7E6CD83-15C2-7AAD-BBCC-3E43CCED266A}"/>
              </a:ext>
            </a:extLst>
          </p:cNvPr>
          <p:cNvSpPr txBox="1">
            <a:spLocks noGrp="1"/>
          </p:cNvSpPr>
          <p:nvPr>
            <p:ph type="dt" sz="half" idx="7"/>
          </p:nvPr>
        </p:nvSpPr>
        <p:spPr/>
        <p:txBody>
          <a:bodyPr/>
          <a:lstStyle>
            <a:lvl1pPr>
              <a:defRPr/>
            </a:lvl1pPr>
          </a:lstStyle>
          <a:p>
            <a:pPr lvl="0"/>
            <a:fld id="{94A0087D-2981-4DE5-85C3-7B97F7E7F5F1}" type="datetime1">
              <a:rPr lang="en-GB"/>
              <a:pPr lvl="0"/>
              <a:t>19/12/2025</a:t>
            </a:fld>
            <a:endParaRPr lang="en-GB"/>
          </a:p>
        </p:txBody>
      </p:sp>
      <p:sp>
        <p:nvSpPr>
          <p:cNvPr id="5" name="Footer Placeholder 4">
            <a:extLst>
              <a:ext uri="{FF2B5EF4-FFF2-40B4-BE49-F238E27FC236}">
                <a16:creationId xmlns:a16="http://schemas.microsoft.com/office/drawing/2014/main" id="{0C772BCE-63C6-2F9E-DF27-D476A9E227D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02417BF-54DF-8BB5-69E8-970EDA566488}"/>
              </a:ext>
            </a:extLst>
          </p:cNvPr>
          <p:cNvSpPr txBox="1">
            <a:spLocks noGrp="1"/>
          </p:cNvSpPr>
          <p:nvPr>
            <p:ph type="sldNum" sz="quarter" idx="8"/>
          </p:nvPr>
        </p:nvSpPr>
        <p:spPr/>
        <p:txBody>
          <a:bodyPr/>
          <a:lstStyle>
            <a:lvl1pPr>
              <a:defRPr/>
            </a:lvl1pPr>
          </a:lstStyle>
          <a:p>
            <a:pPr lvl="0"/>
            <a:fld id="{3FCE8550-A08A-4BF9-8ECE-ABC5AA9A4EEE}" type="slidenum">
              <a:t>‹#›</a:t>
            </a:fld>
            <a:endParaRPr lang="en-GB"/>
          </a:p>
        </p:txBody>
      </p:sp>
    </p:spTree>
    <p:extLst>
      <p:ext uri="{BB962C8B-B14F-4D97-AF65-F5344CB8AC3E}">
        <p14:creationId xmlns:p14="http://schemas.microsoft.com/office/powerpoint/2010/main" val="1226502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83991-285D-A61A-1F6A-9D2D4C22B2BD}"/>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16EA9654-BBCB-34B9-2520-588A76EA4A26}"/>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B6487856-8239-DE3E-EEA6-7B6B7409B917}"/>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E7D79CEC-B58C-5D23-2841-A1993184DB60}"/>
              </a:ext>
            </a:extLst>
          </p:cNvPr>
          <p:cNvSpPr txBox="1">
            <a:spLocks noGrp="1"/>
          </p:cNvSpPr>
          <p:nvPr>
            <p:ph type="dt" sz="half" idx="7"/>
          </p:nvPr>
        </p:nvSpPr>
        <p:spPr/>
        <p:txBody>
          <a:bodyPr/>
          <a:lstStyle>
            <a:lvl1pPr>
              <a:defRPr/>
            </a:lvl1pPr>
          </a:lstStyle>
          <a:p>
            <a:pPr lvl="0"/>
            <a:fld id="{75ED878C-3C31-4F3D-97ED-3D2A9410F396}" type="datetime1">
              <a:rPr lang="en-GB"/>
              <a:pPr lvl="0"/>
              <a:t>19/12/2025</a:t>
            </a:fld>
            <a:endParaRPr lang="en-GB"/>
          </a:p>
        </p:txBody>
      </p:sp>
      <p:sp>
        <p:nvSpPr>
          <p:cNvPr id="6" name="Footer Placeholder 4">
            <a:extLst>
              <a:ext uri="{FF2B5EF4-FFF2-40B4-BE49-F238E27FC236}">
                <a16:creationId xmlns:a16="http://schemas.microsoft.com/office/drawing/2014/main" id="{A408F560-0E88-C12F-6A98-949A8AC50112}"/>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54D384D7-3E8F-B3AB-14A8-C4E8166C63E2}"/>
              </a:ext>
            </a:extLst>
          </p:cNvPr>
          <p:cNvSpPr txBox="1">
            <a:spLocks noGrp="1"/>
          </p:cNvSpPr>
          <p:nvPr>
            <p:ph type="sldNum" sz="quarter" idx="8"/>
          </p:nvPr>
        </p:nvSpPr>
        <p:spPr/>
        <p:txBody>
          <a:bodyPr/>
          <a:lstStyle>
            <a:lvl1pPr>
              <a:defRPr/>
            </a:lvl1pPr>
          </a:lstStyle>
          <a:p>
            <a:pPr lvl="0"/>
            <a:fld id="{3187E79B-081A-4A38-8648-8D8364374A06}" type="slidenum">
              <a:t>‹#›</a:t>
            </a:fld>
            <a:endParaRPr lang="en-GB"/>
          </a:p>
        </p:txBody>
      </p:sp>
      <p:sp>
        <p:nvSpPr>
          <p:cNvPr id="8" name="TextBox 23">
            <a:extLst>
              <a:ext uri="{FF2B5EF4-FFF2-40B4-BE49-F238E27FC236}">
                <a16:creationId xmlns:a16="http://schemas.microsoft.com/office/drawing/2014/main" id="{B31FB2BF-EB4E-62DE-594F-71D02A2F46B2}"/>
              </a:ext>
            </a:extLst>
          </p:cNvPr>
          <p:cNvSpPr txBox="1"/>
          <p:nvPr/>
        </p:nvSpPr>
        <p:spPr>
          <a:xfrm>
            <a:off x="541873" y="79037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496CB"/>
                </a:solidFill>
                <a:uFillTx/>
                <a:latin typeface="Arial"/>
              </a:rPr>
              <a:t>“</a:t>
            </a:r>
          </a:p>
        </p:txBody>
      </p:sp>
      <p:sp>
        <p:nvSpPr>
          <p:cNvPr id="9" name="TextBox 24">
            <a:extLst>
              <a:ext uri="{FF2B5EF4-FFF2-40B4-BE49-F238E27FC236}">
                <a16:creationId xmlns:a16="http://schemas.microsoft.com/office/drawing/2014/main" id="{22EF6F7B-C0EC-88AE-1377-1BF9A413F1AE}"/>
              </a:ext>
            </a:extLst>
          </p:cNvPr>
          <p:cNvSpPr txBox="1"/>
          <p:nvPr/>
        </p:nvSpPr>
        <p:spPr>
          <a:xfrm>
            <a:off x="8893015" y="288655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496CB"/>
                </a:solidFill>
                <a:uFillTx/>
                <a:latin typeface="Arial"/>
              </a:rPr>
              <a:t>”</a:t>
            </a:r>
          </a:p>
        </p:txBody>
      </p:sp>
    </p:spTree>
    <p:extLst>
      <p:ext uri="{BB962C8B-B14F-4D97-AF65-F5344CB8AC3E}">
        <p14:creationId xmlns:p14="http://schemas.microsoft.com/office/powerpoint/2010/main" val="27919734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144C9-4604-9D5B-47CF-F58C32783715}"/>
              </a:ext>
            </a:extLst>
          </p:cNvPr>
          <p:cNvSpPr txBox="1">
            <a:spLocks noGrp="1"/>
          </p:cNvSpPr>
          <p:nvPr>
            <p:ph type="title"/>
          </p:nvPr>
        </p:nvSpPr>
        <p:spPr>
          <a:xfrm>
            <a:off x="677332" y="1931990"/>
            <a:ext cx="8596667" cy="2595460"/>
          </a:xfrm>
        </p:spPr>
        <p:txBody>
          <a:bodyPr anchor="b"/>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42D63658-0BA7-8FB1-0BEC-907C82CFA07D}"/>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4442A797-86A5-1F80-7E70-23229323E29C}"/>
              </a:ext>
            </a:extLst>
          </p:cNvPr>
          <p:cNvSpPr txBox="1">
            <a:spLocks noGrp="1"/>
          </p:cNvSpPr>
          <p:nvPr>
            <p:ph type="dt" sz="half" idx="7"/>
          </p:nvPr>
        </p:nvSpPr>
        <p:spPr/>
        <p:txBody>
          <a:bodyPr/>
          <a:lstStyle>
            <a:lvl1pPr>
              <a:defRPr/>
            </a:lvl1pPr>
          </a:lstStyle>
          <a:p>
            <a:pPr lvl="0"/>
            <a:fld id="{6461D2E0-CCF7-4B30-A856-17F6599CA77A}" type="datetime1">
              <a:rPr lang="en-GB"/>
              <a:pPr lvl="0"/>
              <a:t>19/12/2025</a:t>
            </a:fld>
            <a:endParaRPr lang="en-GB"/>
          </a:p>
        </p:txBody>
      </p:sp>
      <p:sp>
        <p:nvSpPr>
          <p:cNvPr id="5" name="Footer Placeholder 4">
            <a:extLst>
              <a:ext uri="{FF2B5EF4-FFF2-40B4-BE49-F238E27FC236}">
                <a16:creationId xmlns:a16="http://schemas.microsoft.com/office/drawing/2014/main" id="{BA67C9F1-4C1A-1755-7878-9C319D0262C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A30A321-4192-71D0-7704-F036822658BD}"/>
              </a:ext>
            </a:extLst>
          </p:cNvPr>
          <p:cNvSpPr txBox="1">
            <a:spLocks noGrp="1"/>
          </p:cNvSpPr>
          <p:nvPr>
            <p:ph type="sldNum" sz="quarter" idx="8"/>
          </p:nvPr>
        </p:nvSpPr>
        <p:spPr/>
        <p:txBody>
          <a:bodyPr/>
          <a:lstStyle>
            <a:lvl1pPr>
              <a:defRPr/>
            </a:lvl1pPr>
          </a:lstStyle>
          <a:p>
            <a:pPr lvl="0"/>
            <a:fld id="{EBD0D5DF-8015-474B-8D8F-25E1A18FC94A}" type="slidenum">
              <a:t>‹#›</a:t>
            </a:fld>
            <a:endParaRPr lang="en-GB"/>
          </a:p>
        </p:txBody>
      </p:sp>
    </p:spTree>
    <p:extLst>
      <p:ext uri="{BB962C8B-B14F-4D97-AF65-F5344CB8AC3E}">
        <p14:creationId xmlns:p14="http://schemas.microsoft.com/office/powerpoint/2010/main" val="26864044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27072-4E06-A5CB-1444-74402AD0F8F1}"/>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8F1494EB-DCC9-60EF-ADA6-23AACD844475}"/>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US"/>
              <a:t>Click to edit Master text styles</a:t>
            </a:r>
          </a:p>
        </p:txBody>
      </p:sp>
      <p:sp>
        <p:nvSpPr>
          <p:cNvPr id="4" name="Text Placeholder 2">
            <a:extLst>
              <a:ext uri="{FF2B5EF4-FFF2-40B4-BE49-F238E27FC236}">
                <a16:creationId xmlns:a16="http://schemas.microsoft.com/office/drawing/2014/main" id="{BAF76153-EAFE-EB09-CB91-EB7BE540CDF5}"/>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66F152A4-554B-5EE4-6686-E3DD7B97977D}"/>
              </a:ext>
            </a:extLst>
          </p:cNvPr>
          <p:cNvSpPr txBox="1">
            <a:spLocks noGrp="1"/>
          </p:cNvSpPr>
          <p:nvPr>
            <p:ph type="dt" sz="half" idx="7"/>
          </p:nvPr>
        </p:nvSpPr>
        <p:spPr/>
        <p:txBody>
          <a:bodyPr/>
          <a:lstStyle>
            <a:lvl1pPr>
              <a:defRPr/>
            </a:lvl1pPr>
          </a:lstStyle>
          <a:p>
            <a:pPr lvl="0"/>
            <a:fld id="{311A49B5-5A61-4F9F-81EC-F72FDC11EF58}" type="datetime1">
              <a:rPr lang="en-GB"/>
              <a:pPr lvl="0"/>
              <a:t>19/12/2025</a:t>
            </a:fld>
            <a:endParaRPr lang="en-GB"/>
          </a:p>
        </p:txBody>
      </p:sp>
      <p:sp>
        <p:nvSpPr>
          <p:cNvPr id="6" name="Footer Placeholder 4">
            <a:extLst>
              <a:ext uri="{FF2B5EF4-FFF2-40B4-BE49-F238E27FC236}">
                <a16:creationId xmlns:a16="http://schemas.microsoft.com/office/drawing/2014/main" id="{88422EBF-E9DA-4A21-7139-BEF331823D22}"/>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09DEBEC8-173E-82E0-D2FF-9DF1EFEB5775}"/>
              </a:ext>
            </a:extLst>
          </p:cNvPr>
          <p:cNvSpPr txBox="1">
            <a:spLocks noGrp="1"/>
          </p:cNvSpPr>
          <p:nvPr>
            <p:ph type="sldNum" sz="quarter" idx="8"/>
          </p:nvPr>
        </p:nvSpPr>
        <p:spPr/>
        <p:txBody>
          <a:bodyPr/>
          <a:lstStyle>
            <a:lvl1pPr>
              <a:defRPr/>
            </a:lvl1pPr>
          </a:lstStyle>
          <a:p>
            <a:pPr lvl="0"/>
            <a:fld id="{72A781C1-EFB1-420F-9E86-F145081D6844}" type="slidenum">
              <a:t>‹#›</a:t>
            </a:fld>
            <a:endParaRPr lang="en-GB"/>
          </a:p>
        </p:txBody>
      </p:sp>
      <p:sp>
        <p:nvSpPr>
          <p:cNvPr id="8" name="TextBox 23">
            <a:extLst>
              <a:ext uri="{FF2B5EF4-FFF2-40B4-BE49-F238E27FC236}">
                <a16:creationId xmlns:a16="http://schemas.microsoft.com/office/drawing/2014/main" id="{C3E19CD4-A1B5-CF10-CD57-3B36C5E4C6A7}"/>
              </a:ext>
            </a:extLst>
          </p:cNvPr>
          <p:cNvSpPr txBox="1"/>
          <p:nvPr/>
        </p:nvSpPr>
        <p:spPr>
          <a:xfrm>
            <a:off x="541873" y="79037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496CB"/>
                </a:solidFill>
                <a:uFillTx/>
                <a:latin typeface="Arial"/>
              </a:rPr>
              <a:t>“</a:t>
            </a:r>
          </a:p>
        </p:txBody>
      </p:sp>
      <p:sp>
        <p:nvSpPr>
          <p:cNvPr id="9" name="TextBox 24">
            <a:extLst>
              <a:ext uri="{FF2B5EF4-FFF2-40B4-BE49-F238E27FC236}">
                <a16:creationId xmlns:a16="http://schemas.microsoft.com/office/drawing/2014/main" id="{8518B6FD-8233-85A6-F041-152E1251EE5D}"/>
              </a:ext>
            </a:extLst>
          </p:cNvPr>
          <p:cNvSpPr txBox="1"/>
          <p:nvPr/>
        </p:nvSpPr>
        <p:spPr>
          <a:xfrm>
            <a:off x="8893015" y="288655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496CB"/>
                </a:solidFill>
                <a:uFillTx/>
                <a:latin typeface="Arial"/>
              </a:rPr>
              <a:t>”</a:t>
            </a:r>
          </a:p>
        </p:txBody>
      </p:sp>
    </p:spTree>
    <p:extLst>
      <p:ext uri="{BB962C8B-B14F-4D97-AF65-F5344CB8AC3E}">
        <p14:creationId xmlns:p14="http://schemas.microsoft.com/office/powerpoint/2010/main" val="22909252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96675-806D-C94E-21DA-0272A3CEEC70}"/>
              </a:ext>
            </a:extLst>
          </p:cNvPr>
          <p:cNvSpPr txBox="1">
            <a:spLocks noGrp="1"/>
          </p:cNvSpPr>
          <p:nvPr>
            <p:ph type="title"/>
          </p:nvPr>
        </p:nvSpPr>
        <p:spPr>
          <a:xfrm>
            <a:off x="685800" y="609603"/>
            <a:ext cx="8588200"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47DF8AFD-DD8A-8415-CAD0-C05E8B48F41E}"/>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F496CB"/>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29607946-BD44-C275-0F13-6B6EAB9F2733}"/>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EE02B36D-E609-2E44-C257-784EB36DAAE5}"/>
              </a:ext>
            </a:extLst>
          </p:cNvPr>
          <p:cNvSpPr txBox="1">
            <a:spLocks noGrp="1"/>
          </p:cNvSpPr>
          <p:nvPr>
            <p:ph type="dt" sz="half" idx="7"/>
          </p:nvPr>
        </p:nvSpPr>
        <p:spPr/>
        <p:txBody>
          <a:bodyPr/>
          <a:lstStyle>
            <a:lvl1pPr>
              <a:defRPr/>
            </a:lvl1pPr>
          </a:lstStyle>
          <a:p>
            <a:pPr lvl="0"/>
            <a:fld id="{90D49B69-EA1E-4951-9941-AED12808487F}" type="datetime1">
              <a:rPr lang="en-GB"/>
              <a:pPr lvl="0"/>
              <a:t>19/12/2025</a:t>
            </a:fld>
            <a:endParaRPr lang="en-GB"/>
          </a:p>
        </p:txBody>
      </p:sp>
      <p:sp>
        <p:nvSpPr>
          <p:cNvPr id="6" name="Footer Placeholder 4">
            <a:extLst>
              <a:ext uri="{FF2B5EF4-FFF2-40B4-BE49-F238E27FC236}">
                <a16:creationId xmlns:a16="http://schemas.microsoft.com/office/drawing/2014/main" id="{94369BCA-C1A5-9530-6BF3-A45AA0A8BAA4}"/>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2BAB30F4-B958-36C5-FEE8-FB883CA498DE}"/>
              </a:ext>
            </a:extLst>
          </p:cNvPr>
          <p:cNvSpPr txBox="1">
            <a:spLocks noGrp="1"/>
          </p:cNvSpPr>
          <p:nvPr>
            <p:ph type="sldNum" sz="quarter" idx="8"/>
          </p:nvPr>
        </p:nvSpPr>
        <p:spPr/>
        <p:txBody>
          <a:bodyPr/>
          <a:lstStyle>
            <a:lvl1pPr>
              <a:defRPr/>
            </a:lvl1pPr>
          </a:lstStyle>
          <a:p>
            <a:pPr lvl="0"/>
            <a:fld id="{B3186FAE-F5EE-400F-AEAA-0886D359E650}" type="slidenum">
              <a:t>‹#›</a:t>
            </a:fld>
            <a:endParaRPr lang="en-GB"/>
          </a:p>
        </p:txBody>
      </p:sp>
    </p:spTree>
    <p:extLst>
      <p:ext uri="{BB962C8B-B14F-4D97-AF65-F5344CB8AC3E}">
        <p14:creationId xmlns:p14="http://schemas.microsoft.com/office/powerpoint/2010/main" val="37407372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484AF-E922-8D57-8D5A-167293B2E5CC}"/>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684645A-8E00-785B-B7FD-DCA2D32910E5}"/>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173E8B-3452-9FD6-7E41-5160CF451312}"/>
              </a:ext>
            </a:extLst>
          </p:cNvPr>
          <p:cNvSpPr txBox="1">
            <a:spLocks noGrp="1"/>
          </p:cNvSpPr>
          <p:nvPr>
            <p:ph type="dt" sz="half" idx="7"/>
          </p:nvPr>
        </p:nvSpPr>
        <p:spPr/>
        <p:txBody>
          <a:bodyPr/>
          <a:lstStyle>
            <a:lvl1pPr>
              <a:defRPr/>
            </a:lvl1pPr>
          </a:lstStyle>
          <a:p>
            <a:pPr lvl="0"/>
            <a:fld id="{F2168E59-069A-4B35-AA25-EE333304BD54}" type="datetime1">
              <a:rPr lang="en-GB"/>
              <a:pPr lvl="0"/>
              <a:t>19/12/2025</a:t>
            </a:fld>
            <a:endParaRPr lang="en-GB"/>
          </a:p>
        </p:txBody>
      </p:sp>
      <p:sp>
        <p:nvSpPr>
          <p:cNvPr id="5" name="Footer Placeholder 4">
            <a:extLst>
              <a:ext uri="{FF2B5EF4-FFF2-40B4-BE49-F238E27FC236}">
                <a16:creationId xmlns:a16="http://schemas.microsoft.com/office/drawing/2014/main" id="{0F6188C8-76DC-9042-1FC5-B8CE2C91A71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D9A7E7C-3307-844C-7301-AFA6C72AC748}"/>
              </a:ext>
            </a:extLst>
          </p:cNvPr>
          <p:cNvSpPr txBox="1">
            <a:spLocks noGrp="1"/>
          </p:cNvSpPr>
          <p:nvPr>
            <p:ph type="sldNum" sz="quarter" idx="8"/>
          </p:nvPr>
        </p:nvSpPr>
        <p:spPr/>
        <p:txBody>
          <a:bodyPr/>
          <a:lstStyle>
            <a:lvl1pPr>
              <a:defRPr/>
            </a:lvl1pPr>
          </a:lstStyle>
          <a:p>
            <a:pPr lvl="0"/>
            <a:fld id="{1A145D6F-A7C1-4D4F-BED0-5D4D312005C8}" type="slidenum">
              <a:t>‹#›</a:t>
            </a:fld>
            <a:endParaRPr lang="en-GB"/>
          </a:p>
        </p:txBody>
      </p:sp>
    </p:spTree>
    <p:extLst>
      <p:ext uri="{BB962C8B-B14F-4D97-AF65-F5344CB8AC3E}">
        <p14:creationId xmlns:p14="http://schemas.microsoft.com/office/powerpoint/2010/main" val="24031482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BED358-FA67-0E2F-A872-DBD15D09BB2A}"/>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8BA06F7-290C-AEA3-7B46-4180AD209E06}"/>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266AF-7C8F-35FD-1B82-728873B8725D}"/>
              </a:ext>
            </a:extLst>
          </p:cNvPr>
          <p:cNvSpPr txBox="1">
            <a:spLocks noGrp="1"/>
          </p:cNvSpPr>
          <p:nvPr>
            <p:ph type="dt" sz="half" idx="7"/>
          </p:nvPr>
        </p:nvSpPr>
        <p:spPr/>
        <p:txBody>
          <a:bodyPr/>
          <a:lstStyle>
            <a:lvl1pPr>
              <a:defRPr/>
            </a:lvl1pPr>
          </a:lstStyle>
          <a:p>
            <a:pPr lvl="0"/>
            <a:fld id="{0064035C-51A9-437D-BBA1-233E82E6319C}" type="datetime1">
              <a:rPr lang="en-GB"/>
              <a:pPr lvl="0"/>
              <a:t>19/12/2025</a:t>
            </a:fld>
            <a:endParaRPr lang="en-GB"/>
          </a:p>
        </p:txBody>
      </p:sp>
      <p:sp>
        <p:nvSpPr>
          <p:cNvPr id="5" name="Footer Placeholder 4">
            <a:extLst>
              <a:ext uri="{FF2B5EF4-FFF2-40B4-BE49-F238E27FC236}">
                <a16:creationId xmlns:a16="http://schemas.microsoft.com/office/drawing/2014/main" id="{55D56F7A-FAB0-C5A4-89FB-3634E8CA916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B01262F-1497-BF4B-97A0-E4B5942DDB27}"/>
              </a:ext>
            </a:extLst>
          </p:cNvPr>
          <p:cNvSpPr txBox="1">
            <a:spLocks noGrp="1"/>
          </p:cNvSpPr>
          <p:nvPr>
            <p:ph type="sldNum" sz="quarter" idx="8"/>
          </p:nvPr>
        </p:nvSpPr>
        <p:spPr/>
        <p:txBody>
          <a:bodyPr/>
          <a:lstStyle>
            <a:lvl1pPr>
              <a:defRPr/>
            </a:lvl1pPr>
          </a:lstStyle>
          <a:p>
            <a:pPr lvl="0"/>
            <a:fld id="{54F5F0FB-2BC1-403B-86E7-C33B624F507D}" type="slidenum">
              <a:t>‹#›</a:t>
            </a:fld>
            <a:endParaRPr lang="en-GB"/>
          </a:p>
        </p:txBody>
      </p:sp>
    </p:spTree>
    <p:extLst>
      <p:ext uri="{BB962C8B-B14F-4D97-AF65-F5344CB8AC3E}">
        <p14:creationId xmlns:p14="http://schemas.microsoft.com/office/powerpoint/2010/main" val="3173014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28">
            <a:extLst>
              <a:ext uri="{FF2B5EF4-FFF2-40B4-BE49-F238E27FC236}">
                <a16:creationId xmlns:a16="http://schemas.microsoft.com/office/drawing/2014/main" id="{9A770C54-6CAD-7638-393C-BE22D3F2C792}"/>
              </a:ext>
            </a:extLst>
          </p:cNvPr>
          <p:cNvGrpSpPr/>
          <p:nvPr/>
        </p:nvGrpSpPr>
        <p:grpSpPr>
          <a:xfrm>
            <a:off x="0" y="-8467"/>
            <a:ext cx="12192005" cy="6866467"/>
            <a:chOff x="0" y="-8467"/>
            <a:chExt cx="12192005" cy="6866467"/>
          </a:xfrm>
        </p:grpSpPr>
        <p:cxnSp>
          <p:nvCxnSpPr>
            <p:cNvPr id="3" name="Straight Connector 18">
              <a:extLst>
                <a:ext uri="{FF2B5EF4-FFF2-40B4-BE49-F238E27FC236}">
                  <a16:creationId xmlns:a16="http://schemas.microsoft.com/office/drawing/2014/main" id="{43750B74-A502-397B-23E0-35CA4619755C}"/>
                </a:ext>
              </a:extLst>
            </p:cNvPr>
            <p:cNvCxnSpPr/>
            <p:nvPr/>
          </p:nvCxnSpPr>
          <p:spPr>
            <a:xfrm>
              <a:off x="9371008" y="0"/>
              <a:ext cx="1219207" cy="6858000"/>
            </a:xfrm>
            <a:prstGeom prst="straightConnector1">
              <a:avLst/>
            </a:prstGeom>
            <a:noFill/>
            <a:ln w="9528" cap="rnd">
              <a:solidFill>
                <a:srgbClr val="F496CB">
                  <a:alpha val="70000"/>
                </a:srgbClr>
              </a:solidFill>
              <a:prstDash val="solid"/>
            </a:ln>
          </p:spPr>
        </p:cxnSp>
        <p:cxnSp>
          <p:nvCxnSpPr>
            <p:cNvPr id="4" name="Straight Connector 19">
              <a:extLst>
                <a:ext uri="{FF2B5EF4-FFF2-40B4-BE49-F238E27FC236}">
                  <a16:creationId xmlns:a16="http://schemas.microsoft.com/office/drawing/2014/main" id="{3237C144-D69E-DE7E-4FC5-1BC6A75F4E9C}"/>
                </a:ext>
              </a:extLst>
            </p:cNvPr>
            <p:cNvCxnSpPr/>
            <p:nvPr/>
          </p:nvCxnSpPr>
          <p:spPr>
            <a:xfrm flipH="1">
              <a:off x="7425266" y="3681410"/>
              <a:ext cx="4763557" cy="3176590"/>
            </a:xfrm>
            <a:prstGeom prst="straightConnector1">
              <a:avLst/>
            </a:prstGeom>
            <a:noFill/>
            <a:ln w="9528" cap="rnd">
              <a:solidFill>
                <a:srgbClr val="F496CB">
                  <a:alpha val="70000"/>
                </a:srgbClr>
              </a:solidFill>
              <a:prstDash val="solid"/>
            </a:ln>
          </p:spPr>
        </p:cxnSp>
        <p:sp>
          <p:nvSpPr>
            <p:cNvPr id="5" name="Rectangle 23">
              <a:extLst>
                <a:ext uri="{FF2B5EF4-FFF2-40B4-BE49-F238E27FC236}">
                  <a16:creationId xmlns:a16="http://schemas.microsoft.com/office/drawing/2014/main" id="{0E2DF667-05F0-17E6-37D6-881C176D9B73}"/>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val f2"/>
                <a:gd name="f9" fmla="val f3"/>
                <a:gd name="f10" fmla="val f4"/>
                <a:gd name="f11" fmla="+- f10 0 f8"/>
                <a:gd name="f12" fmla="+- f9 0 f8"/>
                <a:gd name="f13" fmla="*/ f12 1 3007349"/>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3007349" h="6866467">
                  <a:moveTo>
                    <a:pt x="f5" y="f2"/>
                  </a:moveTo>
                  <a:lnTo>
                    <a:pt x="f3" y="f2"/>
                  </a:lnTo>
                  <a:lnTo>
                    <a:pt x="f3" y="f4"/>
                  </a:lnTo>
                  <a:lnTo>
                    <a:pt x="f2" y="f4"/>
                  </a:lnTo>
                  <a:lnTo>
                    <a:pt x="f5" y="f2"/>
                  </a:lnTo>
                  <a:close/>
                </a:path>
              </a:pathLst>
            </a:custGeom>
            <a:solidFill>
              <a:srgbClr val="F496CB">
                <a:alpha val="36000"/>
              </a:srgbClr>
            </a:solidFill>
            <a:ln cap="rnd">
              <a:noFill/>
              <a:prstDash val="solid"/>
            </a:ln>
          </p:spPr>
          <p:txBody>
            <a:bodyPr lIns="0" tIns="0" rIns="0" bIns="0"/>
            <a:lstStyle/>
            <a:p>
              <a:endParaRPr lang="en-GB"/>
            </a:p>
          </p:txBody>
        </p:sp>
        <p:sp>
          <p:nvSpPr>
            <p:cNvPr id="6" name="Rectangle 25">
              <a:extLst>
                <a:ext uri="{FF2B5EF4-FFF2-40B4-BE49-F238E27FC236}">
                  <a16:creationId xmlns:a16="http://schemas.microsoft.com/office/drawing/2014/main" id="{A95484F4-E0BC-19E6-5C98-7546B148C79D}"/>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val f2"/>
                <a:gd name="f9" fmla="val f3"/>
                <a:gd name="f10" fmla="val f4"/>
                <a:gd name="f11" fmla="+- f10 0 f8"/>
                <a:gd name="f12" fmla="+- f9 0 f8"/>
                <a:gd name="f13" fmla="*/ f12 1 2573311"/>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573311" h="6866467">
                  <a:moveTo>
                    <a:pt x="f2" y="f2"/>
                  </a:moveTo>
                  <a:lnTo>
                    <a:pt x="f3" y="f2"/>
                  </a:lnTo>
                  <a:lnTo>
                    <a:pt x="f3" y="f4"/>
                  </a:lnTo>
                  <a:lnTo>
                    <a:pt x="f5" y="f4"/>
                  </a:lnTo>
                  <a:lnTo>
                    <a:pt x="f2" y="f2"/>
                  </a:lnTo>
                  <a:close/>
                </a:path>
              </a:pathLst>
            </a:custGeom>
            <a:solidFill>
              <a:srgbClr val="F496CB">
                <a:alpha val="20000"/>
              </a:srgbClr>
            </a:solidFill>
            <a:ln cap="rnd">
              <a:noFill/>
              <a:prstDash val="solid"/>
            </a:ln>
          </p:spPr>
          <p:txBody>
            <a:bodyPr lIns="0" tIns="0" rIns="0" bIns="0"/>
            <a:lstStyle/>
            <a:p>
              <a:endParaRPr lang="en-GB"/>
            </a:p>
          </p:txBody>
        </p:sp>
        <p:sp>
          <p:nvSpPr>
            <p:cNvPr id="7" name="Isosceles Triangle 22">
              <a:extLst>
                <a:ext uri="{FF2B5EF4-FFF2-40B4-BE49-F238E27FC236}">
                  <a16:creationId xmlns:a16="http://schemas.microsoft.com/office/drawing/2014/main" id="{728526C3-2A93-32B5-736E-F5456627A880}"/>
                </a:ext>
              </a:extLst>
            </p:cNvPr>
            <p:cNvSpPr/>
            <p:nvPr/>
          </p:nvSpPr>
          <p:spPr>
            <a:xfrm>
              <a:off x="8932334" y="3047996"/>
              <a:ext cx="3259671" cy="3810003"/>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F496CB">
                <a:alpha val="72000"/>
              </a:srgbClr>
            </a:solidFill>
            <a:ln cap="rnd">
              <a:noFill/>
              <a:prstDash val="solid"/>
            </a:ln>
          </p:spPr>
          <p:txBody>
            <a:bodyPr lIns="0" tIns="0" rIns="0" bIns="0"/>
            <a:lstStyle/>
            <a:p>
              <a:endParaRPr lang="en-GB"/>
            </a:p>
          </p:txBody>
        </p:sp>
        <p:sp>
          <p:nvSpPr>
            <p:cNvPr id="8" name="Rectangle 27">
              <a:extLst>
                <a:ext uri="{FF2B5EF4-FFF2-40B4-BE49-F238E27FC236}">
                  <a16:creationId xmlns:a16="http://schemas.microsoft.com/office/drawing/2014/main" id="{9CF022ED-8E9E-D62B-F07B-0F5A96E8DAD9}"/>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val f2"/>
                <a:gd name="f9" fmla="val f3"/>
                <a:gd name="f10" fmla="val f4"/>
                <a:gd name="f11" fmla="+- f10 0 f8"/>
                <a:gd name="f12" fmla="+- f9 0 f8"/>
                <a:gd name="f13" fmla="*/ f12 1 2858013"/>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858013" h="6866467">
                  <a:moveTo>
                    <a:pt x="f2" y="f2"/>
                  </a:moveTo>
                  <a:lnTo>
                    <a:pt x="f3" y="f2"/>
                  </a:lnTo>
                  <a:lnTo>
                    <a:pt x="f3" y="f4"/>
                  </a:lnTo>
                  <a:lnTo>
                    <a:pt x="f5" y="f4"/>
                  </a:lnTo>
                  <a:lnTo>
                    <a:pt x="f2" y="f2"/>
                  </a:lnTo>
                  <a:close/>
                </a:path>
              </a:pathLst>
            </a:custGeom>
            <a:solidFill>
              <a:srgbClr val="EB3D9F">
                <a:alpha val="50000"/>
              </a:srgbClr>
            </a:solidFill>
            <a:ln cap="rnd">
              <a:noFill/>
              <a:prstDash val="solid"/>
            </a:ln>
          </p:spPr>
          <p:txBody>
            <a:bodyPr lIns="0" tIns="0" rIns="0" bIns="0"/>
            <a:lstStyle/>
            <a:p>
              <a:endParaRPr lang="en-GB"/>
            </a:p>
          </p:txBody>
        </p:sp>
        <p:sp>
          <p:nvSpPr>
            <p:cNvPr id="9" name="Rectangle 28">
              <a:extLst>
                <a:ext uri="{FF2B5EF4-FFF2-40B4-BE49-F238E27FC236}">
                  <a16:creationId xmlns:a16="http://schemas.microsoft.com/office/drawing/2014/main" id="{A0512947-13D5-9B35-120A-51D485436755}"/>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val f2"/>
                <a:gd name="f9" fmla="val f3"/>
                <a:gd name="f10" fmla="val f4"/>
                <a:gd name="f11" fmla="+- f10 0 f8"/>
                <a:gd name="f12" fmla="+- f9 0 f8"/>
                <a:gd name="f13" fmla="*/ f12 1 1290094"/>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90094" h="6858000">
                  <a:moveTo>
                    <a:pt x="f5" y="f2"/>
                  </a:moveTo>
                  <a:lnTo>
                    <a:pt x="f3" y="f2"/>
                  </a:lnTo>
                  <a:lnTo>
                    <a:pt x="f3" y="f4"/>
                  </a:lnTo>
                  <a:lnTo>
                    <a:pt x="f2" y="f4"/>
                  </a:lnTo>
                  <a:lnTo>
                    <a:pt x="f5" y="f2"/>
                  </a:lnTo>
                  <a:close/>
                </a:path>
              </a:pathLst>
            </a:custGeom>
            <a:solidFill>
              <a:srgbClr val="EB3D9F">
                <a:alpha val="70000"/>
              </a:srgbClr>
            </a:solidFill>
            <a:ln cap="rnd">
              <a:noFill/>
              <a:prstDash val="solid"/>
            </a:ln>
          </p:spPr>
          <p:txBody>
            <a:bodyPr lIns="0" tIns="0" rIns="0" bIns="0"/>
            <a:lstStyle/>
            <a:p>
              <a:endParaRPr lang="en-GB"/>
            </a:p>
          </p:txBody>
        </p:sp>
        <p:sp>
          <p:nvSpPr>
            <p:cNvPr id="10" name="Rectangle 29">
              <a:extLst>
                <a:ext uri="{FF2B5EF4-FFF2-40B4-BE49-F238E27FC236}">
                  <a16:creationId xmlns:a16="http://schemas.microsoft.com/office/drawing/2014/main" id="{2D411ACE-FBF5-1326-B9E8-5F89004E2995}"/>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val f2"/>
                <a:gd name="f9" fmla="val f3"/>
                <a:gd name="f10" fmla="val f4"/>
                <a:gd name="f11" fmla="+- f10 0 f8"/>
                <a:gd name="f12" fmla="+- f9 0 f8"/>
                <a:gd name="f13" fmla="*/ f12 1 1249825"/>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49825" h="6858000">
                  <a:moveTo>
                    <a:pt x="f2" y="f2"/>
                  </a:moveTo>
                  <a:lnTo>
                    <a:pt x="f3" y="f2"/>
                  </a:lnTo>
                  <a:lnTo>
                    <a:pt x="f3" y="f4"/>
                  </a:lnTo>
                  <a:lnTo>
                    <a:pt x="f5" y="f4"/>
                  </a:lnTo>
                  <a:lnTo>
                    <a:pt x="f2" y="f2"/>
                  </a:lnTo>
                  <a:close/>
                </a:path>
              </a:pathLst>
            </a:custGeom>
            <a:solidFill>
              <a:srgbClr val="B2136D">
                <a:alpha val="80000"/>
              </a:srgbClr>
            </a:solidFill>
            <a:ln cap="rnd">
              <a:noFill/>
              <a:prstDash val="solid"/>
            </a:ln>
          </p:spPr>
          <p:txBody>
            <a:bodyPr lIns="0" tIns="0" rIns="0" bIns="0"/>
            <a:lstStyle/>
            <a:p>
              <a:endParaRPr lang="en-GB"/>
            </a:p>
          </p:txBody>
        </p:sp>
        <p:sp>
          <p:nvSpPr>
            <p:cNvPr id="11" name="Isosceles Triangle 26">
              <a:extLst>
                <a:ext uri="{FF2B5EF4-FFF2-40B4-BE49-F238E27FC236}">
                  <a16:creationId xmlns:a16="http://schemas.microsoft.com/office/drawing/2014/main" id="{00E5A524-3A44-3E74-A004-32F8071BA371}"/>
                </a:ext>
              </a:extLst>
            </p:cNvPr>
            <p:cNvSpPr/>
            <p:nvPr/>
          </p:nvSpPr>
          <p:spPr>
            <a:xfrm>
              <a:off x="10371664" y="3589870"/>
              <a:ext cx="1817159" cy="3268129"/>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B2136D">
                <a:alpha val="66000"/>
              </a:srgbClr>
            </a:solidFill>
            <a:ln cap="rnd">
              <a:noFill/>
              <a:prstDash val="solid"/>
            </a:ln>
          </p:spPr>
          <p:txBody>
            <a:bodyPr lIns="0" tIns="0" rIns="0" bIns="0"/>
            <a:lstStyle/>
            <a:p>
              <a:endParaRPr lang="en-GB"/>
            </a:p>
          </p:txBody>
        </p:sp>
        <p:sp>
          <p:nvSpPr>
            <p:cNvPr id="12" name="Isosceles Triangle 27">
              <a:extLst>
                <a:ext uri="{FF2B5EF4-FFF2-40B4-BE49-F238E27FC236}">
                  <a16:creationId xmlns:a16="http://schemas.microsoft.com/office/drawing/2014/main" id="{7BB52EFE-F44B-02A5-CBCC-3FD037CC83BF}"/>
                </a:ext>
              </a:extLst>
            </p:cNvPr>
            <p:cNvSpPr/>
            <p:nvPr/>
          </p:nvSpPr>
          <p:spPr>
            <a:xfrm>
              <a:off x="0" y="4013201"/>
              <a:ext cx="448732" cy="2844798"/>
            </a:xfrm>
            <a:custGeom>
              <a:avLst>
                <a:gd name="f8" fmla="val 0"/>
              </a:avLst>
              <a:gdLst>
                <a:gd name="f1" fmla="val 10800000"/>
                <a:gd name="f2" fmla="val 5400000"/>
                <a:gd name="f3" fmla="val 180"/>
                <a:gd name="f4" fmla="val w"/>
                <a:gd name="f5" fmla="val h"/>
                <a:gd name="f6" fmla="val ss"/>
                <a:gd name="f7" fmla="val 0"/>
                <a:gd name="f8" fmla="val 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EB3D9F">
                <a:alpha val="70000"/>
              </a:srgbClr>
            </a:solidFill>
            <a:ln cap="rnd">
              <a:noFill/>
              <a:prstDash val="solid"/>
            </a:ln>
          </p:spPr>
          <p:txBody>
            <a:bodyPr lIns="0" tIns="0" rIns="0" bIns="0"/>
            <a:lstStyle/>
            <a:p>
              <a:endParaRPr lang="en-GB"/>
            </a:p>
          </p:txBody>
        </p:sp>
      </p:grpSp>
      <p:sp>
        <p:nvSpPr>
          <p:cNvPr id="13" name="Title Placeholder 1">
            <a:extLst>
              <a:ext uri="{FF2B5EF4-FFF2-40B4-BE49-F238E27FC236}">
                <a16:creationId xmlns:a16="http://schemas.microsoft.com/office/drawing/2014/main" id="{8D4A2496-3BA2-4E5D-8B6E-07783DEDC673}"/>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14" name="Text Placeholder 2">
            <a:extLst>
              <a:ext uri="{FF2B5EF4-FFF2-40B4-BE49-F238E27FC236}">
                <a16:creationId xmlns:a16="http://schemas.microsoft.com/office/drawing/2014/main" id="{85B566B0-E1A7-8F24-089B-EB10F5A0F5C8}"/>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855067C5-0876-08A1-71B4-2847236B94EB}"/>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fld id="{09920185-3B9C-44D8-8BCE-335D8A657CB2}" type="datetime1">
              <a:rPr lang="en-GB"/>
              <a:pPr lvl="0"/>
              <a:t>19/12/2025</a:t>
            </a:fld>
            <a:endParaRPr lang="en-GB"/>
          </a:p>
        </p:txBody>
      </p:sp>
      <p:sp>
        <p:nvSpPr>
          <p:cNvPr id="16" name="Footer Placeholder 4">
            <a:extLst>
              <a:ext uri="{FF2B5EF4-FFF2-40B4-BE49-F238E27FC236}">
                <a16:creationId xmlns:a16="http://schemas.microsoft.com/office/drawing/2014/main" id="{A284099B-5D20-E8B8-D0E4-3742E65EB1C6}"/>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endParaRPr lang="en-GB"/>
          </a:p>
        </p:txBody>
      </p:sp>
      <p:sp>
        <p:nvSpPr>
          <p:cNvPr id="17" name="Slide Number Placeholder 5">
            <a:extLst>
              <a:ext uri="{FF2B5EF4-FFF2-40B4-BE49-F238E27FC236}">
                <a16:creationId xmlns:a16="http://schemas.microsoft.com/office/drawing/2014/main" id="{6F119D03-9454-5940-EF88-1C282FC2E10C}"/>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EB3D9F"/>
                </a:solidFill>
                <a:uFillTx/>
                <a:latin typeface="Trebuchet MS"/>
              </a:defRPr>
            </a:lvl1pPr>
          </a:lstStyle>
          <a:p>
            <a:pPr lvl="0"/>
            <a:fld id="{67365A35-0B30-4232-975A-35631CE03A90}"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EB3D9F"/>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EB3D9F"/>
        </a:buClr>
        <a:buSzPct val="80000"/>
        <a:buFont typeface="Wingdings 3"/>
        <a:buChar char=""/>
        <a:tabLst/>
        <a:defRPr lang="en-US"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EB3D9F"/>
        </a:buClr>
        <a:buSzPct val="80000"/>
        <a:buFont typeface="Wingdings 3"/>
        <a:buChar char=""/>
        <a:tabLst/>
        <a:defRPr lang="en-US"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EB3D9F"/>
        </a:buClr>
        <a:buSzPct val="80000"/>
        <a:buFont typeface="Wingdings 3"/>
        <a:buChar char=""/>
        <a:tabLst/>
        <a:defRPr lang="en-US"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EB3D9F"/>
        </a:buClr>
        <a:buSzPct val="80000"/>
        <a:buFont typeface="Wingdings 3"/>
        <a:buChar char=""/>
        <a:tabLst/>
        <a:defRPr lang="en-US"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EB3D9F"/>
        </a:buClr>
        <a:buSzPct val="80000"/>
        <a:buFont typeface="Wingdings 3"/>
        <a:buChar char=""/>
        <a:tabLst/>
        <a:defRPr lang="en-US"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EFC22192-C2C2-6C65-00A7-FC92C73281B0}"/>
              </a:ext>
            </a:extLst>
          </p:cNvPr>
          <p:cNvPicPr>
            <a:picLocks noChangeAspect="1"/>
          </p:cNvPicPr>
          <p:nvPr/>
        </p:nvPicPr>
        <p:blipFill>
          <a:blip r:embed="rId4"/>
          <a:stretch>
            <a:fillRect/>
          </a:stretch>
        </p:blipFill>
        <p:spPr>
          <a:xfrm>
            <a:off x="304796" y="664028"/>
            <a:ext cx="6466115" cy="1779358"/>
          </a:xfrm>
          <a:prstGeom prst="rect">
            <a:avLst/>
          </a:prstGeom>
          <a:noFill/>
          <a:ln cap="rnd">
            <a:noFill/>
          </a:ln>
        </p:spPr>
      </p:pic>
      <p:sp>
        <p:nvSpPr>
          <p:cNvPr id="3" name="Title 1">
            <a:extLst>
              <a:ext uri="{FF2B5EF4-FFF2-40B4-BE49-F238E27FC236}">
                <a16:creationId xmlns:a16="http://schemas.microsoft.com/office/drawing/2014/main" id="{E771029D-CE14-D379-3E9C-FC5CE3AD2EBA}"/>
              </a:ext>
            </a:extLst>
          </p:cNvPr>
          <p:cNvSpPr txBox="1">
            <a:spLocks noGrp="1"/>
          </p:cNvSpPr>
          <p:nvPr>
            <p:ph type="title"/>
          </p:nvPr>
        </p:nvSpPr>
        <p:spPr>
          <a:xfrm>
            <a:off x="152403" y="664028"/>
            <a:ext cx="6618509" cy="1643743"/>
          </a:xfrm>
        </p:spPr>
        <p:txBody>
          <a:bodyPr/>
          <a:lstStyle/>
          <a:p>
            <a:r>
              <a:rPr lang="en-GB" dirty="0"/>
              <a:t>.</a:t>
            </a:r>
          </a:p>
        </p:txBody>
      </p:sp>
      <p:sp>
        <p:nvSpPr>
          <p:cNvPr id="4" name="Content Placeholder 2">
            <a:extLst>
              <a:ext uri="{FF2B5EF4-FFF2-40B4-BE49-F238E27FC236}">
                <a16:creationId xmlns:a16="http://schemas.microsoft.com/office/drawing/2014/main" id="{B05AA7D1-1346-7262-C6A0-418DFD08EEDD}"/>
              </a:ext>
            </a:extLst>
          </p:cNvPr>
          <p:cNvSpPr txBox="1">
            <a:spLocks noGrp="1"/>
          </p:cNvSpPr>
          <p:nvPr>
            <p:ph idx="1"/>
          </p:nvPr>
        </p:nvSpPr>
        <p:spPr>
          <a:xfrm>
            <a:off x="0" y="3058887"/>
            <a:ext cx="11353803" cy="3581403"/>
          </a:xfrm>
        </p:spPr>
        <p:txBody>
          <a:bodyPr/>
          <a:lstStyle/>
          <a:p>
            <a:pPr marL="0" lvl="0" indent="0">
              <a:buNone/>
            </a:pPr>
            <a:r>
              <a:rPr lang="en-US" b="1" dirty="0">
                <a:latin typeface="Arial" panose="020B0604020202020204" pitchFamily="34" charset="0"/>
                <a:cs typeface="Arial" panose="020B0604020202020204" pitchFamily="34" charset="0"/>
              </a:rPr>
              <a:t>BMHP5023 Introduction to Physiology</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Component 2 – Presentation </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Care Plan</a:t>
            </a:r>
          </a:p>
          <a:p>
            <a:pPr marL="0" lvl="0" indent="0">
              <a:buNone/>
            </a:pPr>
            <a:br>
              <a:rPr lang="en-US" sz="1600"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Student</a:t>
            </a:r>
            <a:r>
              <a:rPr lang="en-US" sz="1600" dirty="0">
                <a:latin typeface="Arial" panose="020B0604020202020204" pitchFamily="34" charset="0"/>
                <a:cs typeface="Arial" panose="020B0604020202020204" pitchFamily="34" charset="0"/>
              </a:rPr>
              <a:t> </a:t>
            </a:r>
            <a:r>
              <a:rPr lang="en-US" sz="1600" b="1" dirty="0">
                <a:latin typeface="Arial" panose="020B0604020202020204" pitchFamily="34" charset="0"/>
                <a:cs typeface="Arial" panose="020B0604020202020204" pitchFamily="34" charset="0"/>
              </a:rPr>
              <a:t>ID</a:t>
            </a:r>
            <a:r>
              <a:rPr lang="en-US" sz="1600" dirty="0">
                <a:latin typeface="Arial" panose="020B0604020202020204" pitchFamily="34" charset="0"/>
                <a:cs typeface="Arial" panose="020B0604020202020204" pitchFamily="34" charset="0"/>
              </a:rPr>
              <a:t>:2417196</a:t>
            </a:r>
          </a:p>
          <a:p>
            <a:pPr marL="0" lvl="0" indent="0">
              <a:buNone/>
            </a:pPr>
            <a:r>
              <a:rPr lang="en-US" sz="1600" b="1" dirty="0">
                <a:latin typeface="Arial" panose="020B0604020202020204" pitchFamily="34" charset="0"/>
                <a:cs typeface="Arial" panose="020B0604020202020204" pitchFamily="34" charset="0"/>
              </a:rPr>
              <a:t>Student</a:t>
            </a:r>
            <a:r>
              <a:rPr lang="en-US" sz="1600" dirty="0">
                <a:latin typeface="Arial" panose="020B0604020202020204" pitchFamily="34" charset="0"/>
                <a:cs typeface="Arial" panose="020B0604020202020204" pitchFamily="34" charset="0"/>
              </a:rPr>
              <a:t> </a:t>
            </a:r>
            <a:r>
              <a:rPr lang="en-US" sz="1600" b="1" dirty="0">
                <a:latin typeface="Arial" panose="020B0604020202020204" pitchFamily="34" charset="0"/>
                <a:cs typeface="Arial" panose="020B0604020202020204" pitchFamily="34" charset="0"/>
              </a:rPr>
              <a:t>name</a:t>
            </a:r>
            <a:r>
              <a:rPr lang="en-US" sz="1600" dirty="0">
                <a:latin typeface="Arial" panose="020B0604020202020204" pitchFamily="34" charset="0"/>
                <a:cs typeface="Arial" panose="020B0604020202020204" pitchFamily="34" charset="0"/>
              </a:rPr>
              <a:t>: Djeneba Coulibaly </a:t>
            </a:r>
            <a:r>
              <a:rPr lang="en-US" sz="1600" dirty="0" err="1">
                <a:latin typeface="Arial" panose="020B0604020202020204" pitchFamily="34" charset="0"/>
                <a:cs typeface="Arial" panose="020B0604020202020204" pitchFamily="34" charset="0"/>
              </a:rPr>
              <a:t>Epse</a:t>
            </a:r>
            <a:r>
              <a:rPr lang="en-US" sz="1600" dirty="0">
                <a:latin typeface="Arial" panose="020B0604020202020204" pitchFamily="34" charset="0"/>
                <a:cs typeface="Arial" panose="020B0604020202020204" pitchFamily="34" charset="0"/>
              </a:rPr>
              <a:t> Toure </a:t>
            </a:r>
          </a:p>
          <a:p>
            <a:pPr marL="0" lvl="0" indent="0">
              <a:buNone/>
            </a:pPr>
            <a:r>
              <a:rPr lang="en-US" sz="1600" b="1" dirty="0">
                <a:latin typeface="Arial" panose="020B0604020202020204" pitchFamily="34" charset="0"/>
                <a:cs typeface="Arial" panose="020B0604020202020204" pitchFamily="34" charset="0"/>
              </a:rPr>
              <a:t>Lecturer</a:t>
            </a:r>
            <a:r>
              <a:rPr lang="en-US" sz="1600" dirty="0">
                <a:latin typeface="Arial" panose="020B0604020202020204" pitchFamily="34" charset="0"/>
                <a:cs typeface="Arial" panose="020B0604020202020204" pitchFamily="34" charset="0"/>
              </a:rPr>
              <a:t> </a:t>
            </a:r>
            <a:r>
              <a:rPr lang="en-US" sz="1600" b="1" dirty="0">
                <a:latin typeface="Arial" panose="020B0604020202020204" pitchFamily="34" charset="0"/>
                <a:cs typeface="Arial" panose="020B0604020202020204" pitchFamily="34" charset="0"/>
              </a:rPr>
              <a:t>Name</a:t>
            </a:r>
            <a:r>
              <a:rPr lang="en-US" sz="1600" dirty="0">
                <a:latin typeface="Arial" panose="020B0604020202020204" pitchFamily="34" charset="0"/>
                <a:cs typeface="Arial" panose="020B0604020202020204" pitchFamily="34" charset="0"/>
              </a:rPr>
              <a:t>: Shaila Hussain</a:t>
            </a:r>
          </a:p>
          <a:p>
            <a:pPr lvl="0"/>
            <a:endParaRPr lang="en-US" dirty="0"/>
          </a:p>
          <a:p>
            <a:pPr lvl="0"/>
            <a:endParaRPr lang="en-GB" dirty="0"/>
          </a:p>
        </p:txBody>
      </p:sp>
      <p:pic>
        <p:nvPicPr>
          <p:cNvPr id="19" name="Audio 18">
            <a:hlinkClick r:id="" action="ppaction://media"/>
            <a:extLst>
              <a:ext uri="{FF2B5EF4-FFF2-40B4-BE49-F238E27FC236}">
                <a16:creationId xmlns:a16="http://schemas.microsoft.com/office/drawing/2014/main" id="{74EF8110-99B1-16A9-1E75-5332D63F92C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128"/>
    </mc:Choice>
    <mc:Fallback>
      <p:transition spd="slow" advTm="71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E1E88-B6C6-F791-9219-7161A8A02AF5}"/>
              </a:ext>
            </a:extLst>
          </p:cNvPr>
          <p:cNvSpPr txBox="1">
            <a:spLocks noGrp="1"/>
          </p:cNvSpPr>
          <p:nvPr>
            <p:ph type="title"/>
          </p:nvPr>
        </p:nvSpPr>
        <p:spPr/>
        <p:txBody>
          <a:bodyPr/>
          <a:lstStyle/>
          <a:p>
            <a:pPr lvl="0"/>
            <a:r>
              <a:rPr lang="en-GB" sz="2800" b="1" dirty="0">
                <a:latin typeface="Arial" pitchFamily="34"/>
                <a:cs typeface="Arial" pitchFamily="34"/>
              </a:rPr>
              <a:t>Introduction</a:t>
            </a:r>
          </a:p>
        </p:txBody>
      </p:sp>
      <p:sp>
        <p:nvSpPr>
          <p:cNvPr id="3" name="Content Placeholder 2">
            <a:extLst>
              <a:ext uri="{FF2B5EF4-FFF2-40B4-BE49-F238E27FC236}">
                <a16:creationId xmlns:a16="http://schemas.microsoft.com/office/drawing/2014/main" id="{A2C80145-DAFC-2895-3252-E8B80B4DF905}"/>
              </a:ext>
            </a:extLst>
          </p:cNvPr>
          <p:cNvSpPr txBox="1">
            <a:spLocks noGrp="1"/>
          </p:cNvSpPr>
          <p:nvPr>
            <p:ph idx="1"/>
          </p:nvPr>
        </p:nvSpPr>
        <p:spPr/>
        <p:txBody>
          <a:bodyPr/>
          <a:lstStyle/>
          <a:p>
            <a:pPr marL="0" lvl="0" indent="0">
              <a:lnSpc>
                <a:spcPct val="150000"/>
              </a:lnSpc>
              <a:buNone/>
            </a:pPr>
            <a:r>
              <a:rPr lang="en-US" sz="1600" dirty="0">
                <a:latin typeface="Arial" pitchFamily="34"/>
                <a:cs typeface="Arial" pitchFamily="34"/>
              </a:rPr>
              <a:t>The global cancer burden has been growing up over the last decade where an estimation of 20 million new cancer  cases  and 9.7 million deaths in 2022 in which breast cancer occupied the second occurring cancer in the world after lung cancer been the most common type of cancer(World Health Organization,2024).</a:t>
            </a:r>
          </a:p>
          <a:p>
            <a:pPr marL="0" lvl="0" indent="0">
              <a:lnSpc>
                <a:spcPct val="150000"/>
              </a:lnSpc>
              <a:buNone/>
            </a:pPr>
            <a:r>
              <a:rPr lang="en-US" sz="1600" dirty="0">
                <a:latin typeface="Arial" pitchFamily="34"/>
                <a:cs typeface="Arial" pitchFamily="34"/>
              </a:rPr>
              <a:t>The presentation is about a 46 years old lady who is diagnosed with breast cancer after four months ending her 2 years old  son breastfeeding. Her diagnostic results revealed a high- grade of breast cancers. Her diagnosed result show a  stage 2 of grade 3 triple-negative breast cancers know as an aggressive  and invasive form of  breast cancers .The fiction name of the patient will be </a:t>
            </a:r>
            <a:r>
              <a:rPr lang="en-US" sz="1600" dirty="0" err="1">
                <a:latin typeface="Arial" pitchFamily="34"/>
                <a:cs typeface="Arial" pitchFamily="34"/>
              </a:rPr>
              <a:t>Mrs</a:t>
            </a:r>
            <a:r>
              <a:rPr lang="en-US" sz="1600" dirty="0">
                <a:latin typeface="Arial" pitchFamily="34"/>
                <a:cs typeface="Arial" pitchFamily="34"/>
              </a:rPr>
              <a:t> Rita.</a:t>
            </a:r>
          </a:p>
          <a:p>
            <a:pPr lvl="0"/>
            <a:endParaRPr lang="en-GB" dirty="0"/>
          </a:p>
        </p:txBody>
      </p:sp>
      <p:pic>
        <p:nvPicPr>
          <p:cNvPr id="27" name="Audio 26">
            <a:hlinkClick r:id="" action="ppaction://media"/>
            <a:extLst>
              <a:ext uri="{FF2B5EF4-FFF2-40B4-BE49-F238E27FC236}">
                <a16:creationId xmlns:a16="http://schemas.microsoft.com/office/drawing/2014/main" id="{6EE6BA01-D2CB-8B28-54F2-2C11404C86C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0975"/>
    </mc:Choice>
    <mc:Fallback>
      <p:transition spd="slow" advTm="409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1725E-9266-3E22-0A9F-ABF086B09325}"/>
              </a:ext>
            </a:extLst>
          </p:cNvPr>
          <p:cNvSpPr txBox="1">
            <a:spLocks noGrp="1"/>
          </p:cNvSpPr>
          <p:nvPr>
            <p:ph type="title"/>
          </p:nvPr>
        </p:nvSpPr>
        <p:spPr/>
        <p:txBody>
          <a:bodyPr/>
          <a:lstStyle/>
          <a:p>
            <a:pPr lvl="0"/>
            <a:r>
              <a:rPr lang="en-GB" sz="2800">
                <a:latin typeface="Arial" pitchFamily="34"/>
                <a:cs typeface="Arial" pitchFamily="34"/>
              </a:rPr>
              <a:t>Information about Mrs Rita</a:t>
            </a:r>
          </a:p>
        </p:txBody>
      </p:sp>
      <p:sp>
        <p:nvSpPr>
          <p:cNvPr id="3" name="Content Placeholder 2">
            <a:extLst>
              <a:ext uri="{FF2B5EF4-FFF2-40B4-BE49-F238E27FC236}">
                <a16:creationId xmlns:a16="http://schemas.microsoft.com/office/drawing/2014/main" id="{B16A047B-8691-D017-AF6D-DD8780C2828E}"/>
              </a:ext>
            </a:extLst>
          </p:cNvPr>
          <p:cNvSpPr txBox="1">
            <a:spLocks noGrp="1"/>
          </p:cNvSpPr>
          <p:nvPr>
            <p:ph idx="1"/>
          </p:nvPr>
        </p:nvSpPr>
        <p:spPr/>
        <p:txBody>
          <a:bodyPr/>
          <a:lstStyle/>
          <a:p>
            <a:pPr lvl="0">
              <a:lnSpc>
                <a:spcPct val="150000"/>
              </a:lnSpc>
            </a:pPr>
            <a:r>
              <a:rPr lang="en-US" sz="1600">
                <a:latin typeface="Arial" pitchFamily="34"/>
                <a:cs typeface="Arial" pitchFamily="34"/>
              </a:rPr>
              <a:t>Private details :Mrs  Rita K  ,born on 10-03-1979, age;46 years old,</a:t>
            </a:r>
          </a:p>
          <a:p>
            <a:pPr lvl="0">
              <a:lnSpc>
                <a:spcPct val="150000"/>
              </a:lnSpc>
            </a:pPr>
            <a:r>
              <a:rPr lang="en-US" sz="1600">
                <a:latin typeface="Arial" pitchFamily="34"/>
                <a:cs typeface="Arial" pitchFamily="34"/>
              </a:rPr>
              <a:t>Contact : 108 Enderley house ,farneley Road,SE19 9NZ, London</a:t>
            </a:r>
          </a:p>
          <a:p>
            <a:pPr lvl="0">
              <a:lnSpc>
                <a:spcPct val="150000"/>
              </a:lnSpc>
            </a:pPr>
            <a:r>
              <a:rPr lang="en-US" sz="1600">
                <a:latin typeface="Arial" pitchFamily="34"/>
                <a:cs typeface="Arial" pitchFamily="34"/>
              </a:rPr>
              <a:t>57526252622,Ritk79@gmail.co.uk.</a:t>
            </a:r>
          </a:p>
          <a:p>
            <a:pPr lvl="0">
              <a:lnSpc>
                <a:spcPct val="150000"/>
              </a:lnSpc>
            </a:pPr>
            <a:r>
              <a:rPr lang="en-US" sz="1600">
                <a:latin typeface="Arial" pitchFamily="34"/>
                <a:cs typeface="Arial" pitchFamily="34"/>
              </a:rPr>
              <a:t>Uniqueness :female ,Preferences pronouns :she </a:t>
            </a:r>
          </a:p>
          <a:p>
            <a:pPr lvl="0">
              <a:lnSpc>
                <a:spcPct val="150000"/>
              </a:lnSpc>
            </a:pPr>
            <a:r>
              <a:rPr lang="en-US" sz="1600">
                <a:latin typeface="Arial" pitchFamily="34"/>
                <a:cs typeface="Arial" pitchFamily="34"/>
              </a:rPr>
              <a:t>Background: Black African ,married, first language; French,  working as language teacher.</a:t>
            </a:r>
          </a:p>
          <a:p>
            <a:pPr lvl="0">
              <a:lnSpc>
                <a:spcPct val="150000"/>
              </a:lnSpc>
            </a:pPr>
            <a:r>
              <a:rPr lang="en-US" sz="1600">
                <a:latin typeface="Arial" pitchFamily="34"/>
                <a:cs typeface="Arial" pitchFamily="34"/>
              </a:rPr>
              <a:t>Emergency contact: Mr R S, Husband,97529239969</a:t>
            </a:r>
          </a:p>
          <a:p>
            <a:pPr lvl="0">
              <a:lnSpc>
                <a:spcPct val="150000"/>
              </a:lnSpc>
            </a:pPr>
            <a:r>
              <a:rPr lang="en-US" sz="1600">
                <a:latin typeface="Arial" pitchFamily="34"/>
                <a:cs typeface="Arial" pitchFamily="34"/>
              </a:rPr>
              <a:t>heath history: No allergies, no ongoing medication.</a:t>
            </a:r>
          </a:p>
          <a:p>
            <a:pPr lvl="0">
              <a:lnSpc>
                <a:spcPct val="150000"/>
              </a:lnSpc>
            </a:pPr>
            <a:r>
              <a:rPr lang="en-US" sz="1600">
                <a:latin typeface="Arial" pitchFamily="34"/>
                <a:cs typeface="Arial" pitchFamily="34"/>
              </a:rPr>
              <a:t>Family medical history: high blood pressure and diabetes </a:t>
            </a:r>
            <a:endParaRPr lang="en-GB" sz="1600">
              <a:latin typeface="Arial" pitchFamily="34"/>
              <a:cs typeface="Arial" pitchFamily="34"/>
            </a:endParaRPr>
          </a:p>
        </p:txBody>
      </p:sp>
      <p:pic>
        <p:nvPicPr>
          <p:cNvPr id="20" name="Audio 19">
            <a:hlinkClick r:id="" action="ppaction://media"/>
            <a:extLst>
              <a:ext uri="{FF2B5EF4-FFF2-40B4-BE49-F238E27FC236}">
                <a16:creationId xmlns:a16="http://schemas.microsoft.com/office/drawing/2014/main" id="{ABF0329E-3BB3-F3B0-7F80-E3A2E6B5FBD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9184"/>
    </mc:Choice>
    <mc:Fallback>
      <p:transition spd="slow" advTm="29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D3EA1-223A-D199-8748-4F04FF810F19}"/>
              </a:ext>
            </a:extLst>
          </p:cNvPr>
          <p:cNvSpPr txBox="1">
            <a:spLocks noGrp="1"/>
          </p:cNvSpPr>
          <p:nvPr>
            <p:ph type="title"/>
          </p:nvPr>
        </p:nvSpPr>
        <p:spPr/>
        <p:txBody>
          <a:bodyPr/>
          <a:lstStyle/>
          <a:p>
            <a:pPr lvl="0"/>
            <a:r>
              <a:rPr lang="en-GB"/>
              <a:t> </a:t>
            </a:r>
            <a:r>
              <a:rPr lang="en-GB" sz="2800">
                <a:latin typeface="Arial" pitchFamily="34"/>
                <a:cs typeface="Arial" pitchFamily="34"/>
              </a:rPr>
              <a:t>Health measurements</a:t>
            </a:r>
          </a:p>
        </p:txBody>
      </p:sp>
      <p:sp>
        <p:nvSpPr>
          <p:cNvPr id="3" name="Content Placeholder 2">
            <a:extLst>
              <a:ext uri="{FF2B5EF4-FFF2-40B4-BE49-F238E27FC236}">
                <a16:creationId xmlns:a16="http://schemas.microsoft.com/office/drawing/2014/main" id="{499E3C08-E8D2-9F9C-E965-B9E769AD1F3E}"/>
              </a:ext>
            </a:extLst>
          </p:cNvPr>
          <p:cNvSpPr txBox="1">
            <a:spLocks noGrp="1"/>
          </p:cNvSpPr>
          <p:nvPr>
            <p:ph idx="1"/>
          </p:nvPr>
        </p:nvSpPr>
        <p:spPr>
          <a:xfrm>
            <a:off x="838203" y="1436915"/>
            <a:ext cx="10515600" cy="5323115"/>
          </a:xfrm>
        </p:spPr>
        <p:txBody>
          <a:bodyPr/>
          <a:lstStyle/>
          <a:p>
            <a:pPr lvl="0">
              <a:lnSpc>
                <a:spcPct val="150000"/>
              </a:lnSpc>
            </a:pPr>
            <a:r>
              <a:rPr lang="en-GB" sz="1700">
                <a:latin typeface="Arial" pitchFamily="34"/>
                <a:cs typeface="Arial" pitchFamily="34"/>
              </a:rPr>
              <a:t>Body temperature : 37.4  degree Celsius </a:t>
            </a:r>
          </a:p>
          <a:p>
            <a:pPr lvl="0">
              <a:lnSpc>
                <a:spcPct val="150000"/>
              </a:lnSpc>
            </a:pPr>
            <a:r>
              <a:rPr lang="en-GB" sz="1700">
                <a:latin typeface="Arial" pitchFamily="34"/>
                <a:cs typeface="Arial" pitchFamily="34"/>
              </a:rPr>
              <a:t>Blood pressure :122/74mmHg</a:t>
            </a:r>
          </a:p>
          <a:p>
            <a:pPr lvl="0">
              <a:lnSpc>
                <a:spcPct val="150000"/>
              </a:lnSpc>
            </a:pPr>
            <a:r>
              <a:rPr lang="en-GB" sz="1700">
                <a:latin typeface="Arial" pitchFamily="34"/>
                <a:cs typeface="Arial" pitchFamily="34"/>
              </a:rPr>
              <a:t>breathing rate: 19 breaths per minute</a:t>
            </a:r>
          </a:p>
          <a:p>
            <a:pPr lvl="0">
              <a:lnSpc>
                <a:spcPct val="150000"/>
              </a:lnSpc>
            </a:pPr>
            <a:r>
              <a:rPr lang="en-GB" sz="1700">
                <a:latin typeface="Arial" pitchFamily="34"/>
                <a:cs typeface="Arial" pitchFamily="34"/>
              </a:rPr>
              <a:t>Heart rate:78bpm</a:t>
            </a:r>
          </a:p>
          <a:p>
            <a:pPr lvl="0">
              <a:lnSpc>
                <a:spcPct val="150000"/>
              </a:lnSpc>
            </a:pPr>
            <a:r>
              <a:rPr lang="en-GB" sz="1700">
                <a:latin typeface="Arial" pitchFamily="34"/>
                <a:cs typeface="Arial" pitchFamily="34"/>
              </a:rPr>
              <a:t>Height: 163cm</a:t>
            </a:r>
          </a:p>
          <a:p>
            <a:pPr lvl="0">
              <a:lnSpc>
                <a:spcPct val="150000"/>
              </a:lnSpc>
            </a:pPr>
            <a:r>
              <a:rPr lang="en-GB" sz="1700">
                <a:latin typeface="Arial" pitchFamily="34"/>
                <a:cs typeface="Arial" pitchFamily="34"/>
              </a:rPr>
              <a:t>Weight: 89 kg</a:t>
            </a:r>
          </a:p>
          <a:p>
            <a:pPr lvl="0">
              <a:lnSpc>
                <a:spcPct val="150000"/>
              </a:lnSpc>
            </a:pPr>
            <a:r>
              <a:rPr lang="en-GB" sz="1700">
                <a:latin typeface="Arial" pitchFamily="34"/>
                <a:cs typeface="Arial" pitchFamily="34"/>
              </a:rPr>
              <a:t>Blood test result: cancer antigen 27-29 and CA 15-3 and biopsy</a:t>
            </a:r>
          </a:p>
          <a:p>
            <a:pPr lvl="0">
              <a:lnSpc>
                <a:spcPct val="150000"/>
              </a:lnSpc>
            </a:pPr>
            <a:r>
              <a:rPr lang="en-GB" sz="1700">
                <a:latin typeface="Arial" pitchFamily="34"/>
                <a:cs typeface="Arial" pitchFamily="34"/>
              </a:rPr>
              <a:t>Imaging :mammogram and MRI</a:t>
            </a:r>
          </a:p>
          <a:p>
            <a:pPr lvl="0">
              <a:lnSpc>
                <a:spcPct val="150000"/>
              </a:lnSpc>
            </a:pPr>
            <a:r>
              <a:rPr lang="en-GB" sz="1700">
                <a:latin typeface="Arial" pitchFamily="34"/>
                <a:cs typeface="Arial" pitchFamily="34"/>
              </a:rPr>
              <a:t>Ability: Active</a:t>
            </a:r>
          </a:p>
          <a:p>
            <a:pPr lvl="0">
              <a:lnSpc>
                <a:spcPct val="150000"/>
              </a:lnSpc>
            </a:pPr>
            <a:r>
              <a:rPr lang="en-GB" sz="1700">
                <a:latin typeface="Arial" pitchFamily="34"/>
                <a:cs typeface="Arial" pitchFamily="34"/>
              </a:rPr>
              <a:t>Mental  health: stress and anxiety </a:t>
            </a:r>
          </a:p>
          <a:p>
            <a:pPr lvl="0"/>
            <a:endParaRPr lang="en-GB"/>
          </a:p>
        </p:txBody>
      </p:sp>
      <p:pic>
        <p:nvPicPr>
          <p:cNvPr id="6" name="Audio 5">
            <a:hlinkClick r:id="" action="ppaction://media"/>
            <a:extLst>
              <a:ext uri="{FF2B5EF4-FFF2-40B4-BE49-F238E27FC236}">
                <a16:creationId xmlns:a16="http://schemas.microsoft.com/office/drawing/2014/main" id="{497DF028-0A0B-2F22-2539-DCE4F4A1561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1872"/>
    </mc:Choice>
    <mc:Fallback>
      <p:transition spd="slow" advTm="218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4F924-C072-DFA4-B668-B15D52DF7835}"/>
              </a:ext>
            </a:extLst>
          </p:cNvPr>
          <p:cNvSpPr txBox="1">
            <a:spLocks noGrp="1"/>
          </p:cNvSpPr>
          <p:nvPr>
            <p:ph type="title"/>
          </p:nvPr>
        </p:nvSpPr>
        <p:spPr/>
        <p:txBody>
          <a:bodyPr/>
          <a:lstStyle/>
          <a:p>
            <a:pPr lvl="0"/>
            <a:r>
              <a:rPr lang="en-GB" sz="2800">
                <a:latin typeface="Arial" pitchFamily="34"/>
                <a:cs typeface="Arial" pitchFamily="34"/>
              </a:rPr>
              <a:t>Anatomy and Physiology </a:t>
            </a:r>
          </a:p>
        </p:txBody>
      </p:sp>
      <p:sp>
        <p:nvSpPr>
          <p:cNvPr id="3" name="Content Placeholder 2">
            <a:extLst>
              <a:ext uri="{FF2B5EF4-FFF2-40B4-BE49-F238E27FC236}">
                <a16:creationId xmlns:a16="http://schemas.microsoft.com/office/drawing/2014/main" id="{705AA028-00EA-64FE-A2BA-093E859A2E37}"/>
              </a:ext>
            </a:extLst>
          </p:cNvPr>
          <p:cNvSpPr txBox="1">
            <a:spLocks noGrp="1"/>
          </p:cNvSpPr>
          <p:nvPr>
            <p:ph idx="1"/>
          </p:nvPr>
        </p:nvSpPr>
        <p:spPr>
          <a:xfrm>
            <a:off x="677332" y="1404253"/>
            <a:ext cx="8357808" cy="4637105"/>
          </a:xfrm>
        </p:spPr>
        <p:txBody>
          <a:bodyPr/>
          <a:lstStyle/>
          <a:p>
            <a:pPr lvl="0">
              <a:lnSpc>
                <a:spcPct val="140000"/>
              </a:lnSpc>
            </a:pPr>
            <a:r>
              <a:rPr lang="en-US" sz="1500" dirty="0">
                <a:latin typeface="Arial" pitchFamily="34"/>
                <a:cs typeface="Arial" pitchFamily="34"/>
              </a:rPr>
              <a:t>The breast are mammary glands of the female reproduction system(Waugh and Grant,2023,pp.509-510) .The breast is an organ composed of  diver tissues that includes lobes and lobules where each breast contains approximately 15-20 lobes, ducts which are tubes connecting the lobules to nipple for milk flow during breastfeeding, adipose Tissue is the fatty tissue giving the size and the shape of the breast and connective tissue that is composed of ligaments and fibrous tissue that support and connect breast to the chest wall and the breast are also part of lymphatic system network link to lymph vessels and lymph nodes (Waugh and Grant,2023,pp.509-510). Image of breast anatomy (National Breast Cancer Foundation,2021).</a:t>
            </a:r>
          </a:p>
          <a:p>
            <a:pPr lvl="0">
              <a:lnSpc>
                <a:spcPct val="130000"/>
              </a:lnSpc>
            </a:pPr>
            <a:r>
              <a:rPr lang="en-US" sz="1500" dirty="0">
                <a:latin typeface="Arial" pitchFamily="34"/>
                <a:cs typeface="Arial" pitchFamily="34"/>
              </a:rPr>
              <a:t>Breast stay flat and immature until puberty . After puberty, the development starts and growing at diverse rate for everyone bases on  genetics and estrogen and progesterone .For women during the breastfeeding the hormone prolactin stimulates milk production to feed the baby when they Suckle the nipples (Waugh and Grant, 2023, pp.510).</a:t>
            </a:r>
          </a:p>
          <a:p>
            <a:pPr marL="0" lvl="0" indent="0">
              <a:lnSpc>
                <a:spcPct val="80000"/>
              </a:lnSpc>
              <a:buNone/>
            </a:pPr>
            <a:endParaRPr lang="en-GB" sz="1400" dirty="0"/>
          </a:p>
        </p:txBody>
      </p:sp>
      <p:pic>
        <p:nvPicPr>
          <p:cNvPr id="4" name="Picture 4">
            <a:extLst>
              <a:ext uri="{FF2B5EF4-FFF2-40B4-BE49-F238E27FC236}">
                <a16:creationId xmlns:a16="http://schemas.microsoft.com/office/drawing/2014/main" id="{C3F19BFB-38C9-DB2C-BE4A-65D669A00250}"/>
              </a:ext>
            </a:extLst>
          </p:cNvPr>
          <p:cNvPicPr>
            <a:picLocks noChangeAspect="1"/>
          </p:cNvPicPr>
          <p:nvPr/>
        </p:nvPicPr>
        <p:blipFill>
          <a:blip r:embed="rId4"/>
          <a:stretch>
            <a:fillRect/>
          </a:stretch>
        </p:blipFill>
        <p:spPr>
          <a:xfrm>
            <a:off x="8893629" y="0"/>
            <a:ext cx="3298367" cy="4463140"/>
          </a:xfrm>
          <a:prstGeom prst="rect">
            <a:avLst/>
          </a:prstGeom>
          <a:noFill/>
          <a:ln cap="rnd">
            <a:noFill/>
          </a:ln>
        </p:spPr>
      </p:pic>
      <p:pic>
        <p:nvPicPr>
          <p:cNvPr id="23" name="Audio 22">
            <a:hlinkClick r:id="" action="ppaction://media"/>
            <a:extLst>
              <a:ext uri="{FF2B5EF4-FFF2-40B4-BE49-F238E27FC236}">
                <a16:creationId xmlns:a16="http://schemas.microsoft.com/office/drawing/2014/main" id="{7A5D6C98-8FD1-78AE-5AAE-407AECAE29B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7626"/>
    </mc:Choice>
    <mc:Fallback>
      <p:transition spd="slow" advTm="476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C08C9-47CB-7290-5AF0-3FF82062FBC3}"/>
              </a:ext>
            </a:extLst>
          </p:cNvPr>
          <p:cNvSpPr txBox="1">
            <a:spLocks noGrp="1"/>
          </p:cNvSpPr>
          <p:nvPr>
            <p:ph type="title"/>
          </p:nvPr>
        </p:nvSpPr>
        <p:spPr/>
        <p:txBody>
          <a:bodyPr/>
          <a:lstStyle/>
          <a:p>
            <a:pPr lvl="0"/>
            <a:r>
              <a:rPr lang="en-GB" sz="2800">
                <a:latin typeface="Arial" pitchFamily="34"/>
                <a:cs typeface="Arial" pitchFamily="34"/>
              </a:rPr>
              <a:t>Breast cancer</a:t>
            </a:r>
          </a:p>
        </p:txBody>
      </p:sp>
      <p:sp>
        <p:nvSpPr>
          <p:cNvPr id="3" name="Content Placeholder 2">
            <a:extLst>
              <a:ext uri="{FF2B5EF4-FFF2-40B4-BE49-F238E27FC236}">
                <a16:creationId xmlns:a16="http://schemas.microsoft.com/office/drawing/2014/main" id="{92AC0794-1F26-C273-E8B5-902EADE6F57D}"/>
              </a:ext>
            </a:extLst>
          </p:cNvPr>
          <p:cNvSpPr txBox="1">
            <a:spLocks noGrp="1"/>
          </p:cNvSpPr>
          <p:nvPr>
            <p:ph idx="1"/>
          </p:nvPr>
        </p:nvSpPr>
        <p:spPr>
          <a:xfrm>
            <a:off x="119740" y="1175662"/>
            <a:ext cx="8937171" cy="5595259"/>
          </a:xfrm>
        </p:spPr>
        <p:txBody>
          <a:bodyPr/>
          <a:lstStyle/>
          <a:p>
            <a:pPr lvl="0">
              <a:lnSpc>
                <a:spcPct val="140000"/>
              </a:lnSpc>
            </a:pPr>
            <a:r>
              <a:rPr lang="en-US" sz="1600" dirty="0">
                <a:latin typeface="Arial" pitchFamily="34"/>
                <a:cs typeface="Arial" pitchFamily="34"/>
              </a:rPr>
              <a:t>Breast cancer is a disease in which  breast cells abnormally grow out of control and form tumors (benign or malign)(NHS,2024) . The malign form of tumors can spread throughout the body to become life-threatening for example in 20222  an estimation of 670000 deaths globally was related to the breast cancer ( Word Health Organization,2025 ). It mostly start forming the tumors inside the milk ducts or milk producing lobules of the breast.</a:t>
            </a:r>
          </a:p>
          <a:p>
            <a:pPr lvl="0">
              <a:lnSpc>
                <a:spcPct val="140000"/>
              </a:lnSpc>
            </a:pPr>
            <a:r>
              <a:rPr lang="en-US" sz="1600" dirty="0">
                <a:latin typeface="Arial" pitchFamily="34"/>
                <a:cs typeface="Arial" pitchFamily="34"/>
              </a:rPr>
              <a:t>The most common symptoms of breast cancer includes:</a:t>
            </a:r>
          </a:p>
          <a:p>
            <a:pPr lvl="0">
              <a:lnSpc>
                <a:spcPct val="140000"/>
              </a:lnSpc>
              <a:buFont typeface="Wingdings" pitchFamily="2"/>
              <a:buChar char="§"/>
            </a:pPr>
            <a:r>
              <a:rPr lang="en-US" sz="1600" dirty="0">
                <a:latin typeface="Arial" pitchFamily="34"/>
                <a:cs typeface="Arial" pitchFamily="34"/>
              </a:rPr>
              <a:t>A breast lump , swelling in the breast , chest or armpit, without generally pain</a:t>
            </a:r>
          </a:p>
          <a:p>
            <a:pPr lvl="0">
              <a:lnSpc>
                <a:spcPct val="140000"/>
              </a:lnSpc>
              <a:buFont typeface="Wingdings" pitchFamily="2"/>
              <a:buChar char="§"/>
            </a:pPr>
            <a:r>
              <a:rPr lang="en-US" sz="1600" dirty="0">
                <a:latin typeface="Arial" pitchFamily="34"/>
                <a:cs typeface="Arial" pitchFamily="34"/>
              </a:rPr>
              <a:t>Change in size, shape or the skin of the breast.</a:t>
            </a:r>
          </a:p>
          <a:p>
            <a:pPr lvl="0">
              <a:lnSpc>
                <a:spcPct val="140000"/>
              </a:lnSpc>
              <a:buFont typeface="Wingdings" pitchFamily="2"/>
              <a:buChar char="§"/>
            </a:pPr>
            <a:r>
              <a:rPr lang="en-US" sz="1600" dirty="0">
                <a:latin typeface="Arial" pitchFamily="34"/>
                <a:cs typeface="Arial" pitchFamily="34"/>
              </a:rPr>
              <a:t> abnormal discharge or bloody fluid from nipple. </a:t>
            </a:r>
          </a:p>
          <a:p>
            <a:pPr lvl="0">
              <a:lnSpc>
                <a:spcPct val="140000"/>
              </a:lnSpc>
              <a:buFont typeface="Wingdings" pitchFamily="2"/>
              <a:buChar char="§"/>
            </a:pPr>
            <a:r>
              <a:rPr lang="en-US" sz="1600" dirty="0">
                <a:latin typeface="Arial" pitchFamily="34"/>
                <a:cs typeface="Arial" pitchFamily="34"/>
              </a:rPr>
              <a:t> persistent Pain in the breast or armpit .</a:t>
            </a:r>
          </a:p>
          <a:p>
            <a:pPr marL="0" lvl="0" indent="0">
              <a:lnSpc>
                <a:spcPct val="140000"/>
              </a:lnSpc>
              <a:buNone/>
            </a:pPr>
            <a:r>
              <a:rPr lang="en-US" sz="1600" dirty="0">
                <a:latin typeface="Arial" pitchFamily="34"/>
                <a:cs typeface="Arial" pitchFamily="34"/>
              </a:rPr>
              <a:t> The diagnosis  involves screening using physical exams , blood test, X-rays, Ct  scan, MRI and biopsy to help to identify the type or and the stage of the cancer</a:t>
            </a:r>
            <a:r>
              <a:rPr lang="en-US" sz="1400" dirty="0"/>
              <a:t>.</a:t>
            </a:r>
          </a:p>
          <a:p>
            <a:pPr lvl="0">
              <a:lnSpc>
                <a:spcPct val="80000"/>
              </a:lnSpc>
            </a:pPr>
            <a:endParaRPr lang="en-GB" sz="1400" dirty="0"/>
          </a:p>
        </p:txBody>
      </p:sp>
      <p:pic>
        <p:nvPicPr>
          <p:cNvPr id="4" name="Picture 3">
            <a:extLst>
              <a:ext uri="{FF2B5EF4-FFF2-40B4-BE49-F238E27FC236}">
                <a16:creationId xmlns:a16="http://schemas.microsoft.com/office/drawing/2014/main" id="{4CF8455D-760F-6B9B-DC3F-47072E10FF8B}"/>
              </a:ext>
            </a:extLst>
          </p:cNvPr>
          <p:cNvPicPr>
            <a:picLocks noChangeAspect="1"/>
          </p:cNvPicPr>
          <p:nvPr/>
        </p:nvPicPr>
        <p:blipFill>
          <a:blip r:embed="rId4"/>
          <a:stretch>
            <a:fillRect/>
          </a:stretch>
        </p:blipFill>
        <p:spPr>
          <a:xfrm>
            <a:off x="9056912" y="0"/>
            <a:ext cx="3135084" cy="5007428"/>
          </a:xfrm>
          <a:prstGeom prst="rect">
            <a:avLst/>
          </a:prstGeom>
          <a:noFill/>
          <a:ln cap="rnd">
            <a:noFill/>
          </a:ln>
        </p:spPr>
      </p:pic>
      <p:pic>
        <p:nvPicPr>
          <p:cNvPr id="27" name="Audio 26">
            <a:hlinkClick r:id="" action="ppaction://media"/>
            <a:extLst>
              <a:ext uri="{FF2B5EF4-FFF2-40B4-BE49-F238E27FC236}">
                <a16:creationId xmlns:a16="http://schemas.microsoft.com/office/drawing/2014/main" id="{1164238E-9B8D-2CF7-C602-5884DACAB5E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10597"/>
    </mc:Choice>
    <mc:Fallback>
      <p:transition spd="slow" advTm="1105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F257F-9F8E-E029-7305-EFFB4269BD85}"/>
              </a:ext>
            </a:extLst>
          </p:cNvPr>
          <p:cNvSpPr txBox="1">
            <a:spLocks noGrp="1"/>
          </p:cNvSpPr>
          <p:nvPr>
            <p:ph type="title"/>
          </p:nvPr>
        </p:nvSpPr>
        <p:spPr/>
        <p:txBody>
          <a:bodyPr>
            <a:normAutofit fontScale="90000"/>
          </a:bodyPr>
          <a:lstStyle/>
          <a:p>
            <a:pPr lvl="0"/>
            <a:r>
              <a:rPr lang="en-US" sz="2800" b="1" dirty="0">
                <a:latin typeface="Arial" pitchFamily="34"/>
                <a:cs typeface="Arial" pitchFamily="34"/>
              </a:rPr>
              <a:t>Surgery and  chemotherapy</a:t>
            </a:r>
            <a:br>
              <a:rPr lang="en-US" sz="2800" dirty="0">
                <a:latin typeface="Arial" pitchFamily="34"/>
                <a:cs typeface="Arial" pitchFamily="34"/>
              </a:rPr>
            </a:br>
            <a:br>
              <a:rPr lang="en-US" sz="2800" dirty="0">
                <a:latin typeface="Arial" pitchFamily="34"/>
                <a:cs typeface="Arial" pitchFamily="34"/>
              </a:rPr>
            </a:br>
            <a:r>
              <a:rPr lang="en-US" sz="2800" dirty="0">
                <a:latin typeface="Arial" pitchFamily="34"/>
                <a:cs typeface="Arial" pitchFamily="34"/>
              </a:rPr>
              <a:t>Care plan 1</a:t>
            </a:r>
            <a:endParaRPr lang="en-GB" sz="2800" dirty="0">
              <a:latin typeface="Arial" pitchFamily="34"/>
              <a:cs typeface="Arial" pitchFamily="34"/>
            </a:endParaRPr>
          </a:p>
        </p:txBody>
      </p:sp>
      <p:sp>
        <p:nvSpPr>
          <p:cNvPr id="3" name="Content Placeholder 2">
            <a:extLst>
              <a:ext uri="{FF2B5EF4-FFF2-40B4-BE49-F238E27FC236}">
                <a16:creationId xmlns:a16="http://schemas.microsoft.com/office/drawing/2014/main" id="{FA253124-E275-82D8-100B-C50E3FF01EF4}"/>
              </a:ext>
            </a:extLst>
          </p:cNvPr>
          <p:cNvSpPr txBox="1">
            <a:spLocks noGrp="1"/>
          </p:cNvSpPr>
          <p:nvPr>
            <p:ph idx="1"/>
          </p:nvPr>
        </p:nvSpPr>
        <p:spPr>
          <a:xfrm>
            <a:off x="435428" y="1828800"/>
            <a:ext cx="8338459" cy="4604653"/>
          </a:xfrm>
        </p:spPr>
        <p:txBody>
          <a:bodyPr>
            <a:normAutofit fontScale="92500"/>
          </a:bodyPr>
          <a:lstStyle/>
          <a:p>
            <a:pPr lvl="0">
              <a:lnSpc>
                <a:spcPct val="150000"/>
              </a:lnSpc>
            </a:pPr>
            <a:r>
              <a:rPr lang="en-US" sz="1600" dirty="0">
                <a:latin typeface="Arial" pitchFamily="34"/>
                <a:cs typeface="Arial" pitchFamily="34"/>
              </a:rPr>
              <a:t>Personalized approach by considering  her as a person with needs and preferences  behind the </a:t>
            </a:r>
            <a:r>
              <a:rPr lang="en-GB" sz="1600" dirty="0">
                <a:latin typeface="Arial" pitchFamily="34"/>
                <a:cs typeface="Arial" pitchFamily="34"/>
              </a:rPr>
              <a:t>patient</a:t>
            </a:r>
            <a:r>
              <a:rPr lang="en-US" sz="1600" dirty="0">
                <a:latin typeface="Arial" pitchFamily="34"/>
                <a:cs typeface="Arial" pitchFamily="34"/>
              </a:rPr>
              <a:t> and according to the diagnosis results to have an appropriate treatment.</a:t>
            </a:r>
          </a:p>
          <a:p>
            <a:pPr lvl="0">
              <a:lnSpc>
                <a:spcPct val="150000"/>
              </a:lnSpc>
            </a:pPr>
            <a:r>
              <a:rPr lang="en-GB" sz="1600" dirty="0">
                <a:latin typeface="Arial" pitchFamily="34"/>
                <a:cs typeface="Arial" pitchFamily="34"/>
              </a:rPr>
              <a:t>evaluation</a:t>
            </a:r>
            <a:r>
              <a:rPr lang="en-US" sz="1600" dirty="0">
                <a:latin typeface="Arial" pitchFamily="34"/>
                <a:cs typeface="Arial" pitchFamily="34"/>
              </a:rPr>
              <a:t>  of the pain related the treatment by using numerical rating scale from 0-10 for pain assessment.</a:t>
            </a:r>
          </a:p>
          <a:p>
            <a:pPr lvl="0">
              <a:lnSpc>
                <a:spcPct val="150000"/>
              </a:lnSpc>
            </a:pPr>
            <a:r>
              <a:rPr lang="en-US" sz="1600" dirty="0">
                <a:latin typeface="Arial" pitchFamily="34"/>
                <a:cs typeface="Arial" pitchFamily="34"/>
              </a:rPr>
              <a:t>Give  prescribed medication for pain management .</a:t>
            </a:r>
          </a:p>
          <a:p>
            <a:pPr lvl="0">
              <a:lnSpc>
                <a:spcPct val="150000"/>
              </a:lnSpc>
            </a:pPr>
            <a:r>
              <a:rPr lang="en-US" sz="1600" dirty="0">
                <a:latin typeface="Arial" pitchFamily="34"/>
                <a:cs typeface="Arial" pitchFamily="34"/>
              </a:rPr>
              <a:t>Check and provide comfort and safety to the patient.</a:t>
            </a:r>
          </a:p>
          <a:p>
            <a:pPr lvl="0">
              <a:lnSpc>
                <a:spcPct val="150000"/>
              </a:lnSpc>
            </a:pPr>
            <a:r>
              <a:rPr lang="en-US" sz="1600" dirty="0">
                <a:latin typeface="Arial" pitchFamily="34"/>
                <a:cs typeface="Arial" pitchFamily="34"/>
              </a:rPr>
              <a:t>Provide training for relaxation</a:t>
            </a:r>
          </a:p>
          <a:p>
            <a:pPr lvl="0">
              <a:lnSpc>
                <a:spcPct val="150000"/>
              </a:lnSpc>
            </a:pPr>
            <a:r>
              <a:rPr lang="en-US" sz="1600" dirty="0">
                <a:latin typeface="Arial" pitchFamily="34"/>
                <a:cs typeface="Arial" pitchFamily="34"/>
              </a:rPr>
              <a:t>Monitor of any side effects of the treatment or medication.</a:t>
            </a:r>
          </a:p>
          <a:p>
            <a:pPr marL="0" lvl="0" indent="0">
              <a:lnSpc>
                <a:spcPct val="150000"/>
              </a:lnSpc>
              <a:buNone/>
            </a:pPr>
            <a:r>
              <a:rPr lang="en-US" sz="1600" dirty="0">
                <a:latin typeface="Arial" pitchFamily="34"/>
                <a:cs typeface="Arial" pitchFamily="34"/>
              </a:rPr>
              <a:t>The main target of this care plan is to update or adjust the treatment, pain management ,and prevent any complications. Therefore the patient will be comfortable and assured .</a:t>
            </a:r>
          </a:p>
          <a:p>
            <a:pPr lvl="0"/>
            <a:endParaRPr lang="en-GB" sz="1700" dirty="0"/>
          </a:p>
        </p:txBody>
      </p:sp>
      <p:pic>
        <p:nvPicPr>
          <p:cNvPr id="4" name="Picture 3">
            <a:extLst>
              <a:ext uri="{FF2B5EF4-FFF2-40B4-BE49-F238E27FC236}">
                <a16:creationId xmlns:a16="http://schemas.microsoft.com/office/drawing/2014/main" id="{2727CAE3-A13D-7F8D-29B8-15E6921A69C8}"/>
              </a:ext>
            </a:extLst>
          </p:cNvPr>
          <p:cNvPicPr>
            <a:picLocks noChangeAspect="1"/>
          </p:cNvPicPr>
          <p:nvPr/>
        </p:nvPicPr>
        <p:blipFill>
          <a:blip r:embed="rId4"/>
          <a:stretch>
            <a:fillRect/>
          </a:stretch>
        </p:blipFill>
        <p:spPr>
          <a:xfrm>
            <a:off x="9056912" y="0"/>
            <a:ext cx="3135084" cy="4883024"/>
          </a:xfrm>
          <a:prstGeom prst="rect">
            <a:avLst/>
          </a:prstGeom>
          <a:noFill/>
          <a:ln cap="rnd">
            <a:noFill/>
          </a:ln>
        </p:spPr>
      </p:pic>
      <p:pic>
        <p:nvPicPr>
          <p:cNvPr id="16" name="Audio 15">
            <a:hlinkClick r:id="" action="ppaction://media"/>
            <a:extLst>
              <a:ext uri="{FF2B5EF4-FFF2-40B4-BE49-F238E27FC236}">
                <a16:creationId xmlns:a16="http://schemas.microsoft.com/office/drawing/2014/main" id="{B10470E2-4EFF-8353-9DFD-55B10579FD4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5839"/>
    </mc:Choice>
    <mc:Fallback>
      <p:transition spd="slow" advTm="1058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A7D96-986E-4DAC-D658-D137671C250D}"/>
              </a:ext>
            </a:extLst>
          </p:cNvPr>
          <p:cNvSpPr txBox="1">
            <a:spLocks noGrp="1"/>
          </p:cNvSpPr>
          <p:nvPr>
            <p:ph type="title"/>
          </p:nvPr>
        </p:nvSpPr>
        <p:spPr/>
        <p:txBody>
          <a:bodyPr/>
          <a:lstStyle/>
          <a:p>
            <a:pPr lvl="0"/>
            <a:r>
              <a:rPr lang="en-US" sz="2800">
                <a:latin typeface="Arial" pitchFamily="34"/>
                <a:cs typeface="Arial" pitchFamily="34"/>
              </a:rPr>
              <a:t>Care plan 2:emotional and mental support</a:t>
            </a:r>
            <a:br>
              <a:rPr lang="en-US" sz="2800">
                <a:latin typeface="Arial" pitchFamily="34"/>
                <a:cs typeface="Arial" pitchFamily="34"/>
              </a:rPr>
            </a:br>
            <a:endParaRPr lang="en-GB" sz="2800">
              <a:latin typeface="Arial" pitchFamily="34"/>
              <a:cs typeface="Arial" pitchFamily="34"/>
            </a:endParaRPr>
          </a:p>
        </p:txBody>
      </p:sp>
      <p:sp>
        <p:nvSpPr>
          <p:cNvPr id="3" name="Content Placeholder 2">
            <a:extLst>
              <a:ext uri="{FF2B5EF4-FFF2-40B4-BE49-F238E27FC236}">
                <a16:creationId xmlns:a16="http://schemas.microsoft.com/office/drawing/2014/main" id="{5A0E873B-E631-0F37-316A-BD88ED153D51}"/>
              </a:ext>
            </a:extLst>
          </p:cNvPr>
          <p:cNvSpPr txBox="1">
            <a:spLocks noGrp="1"/>
          </p:cNvSpPr>
          <p:nvPr>
            <p:ph idx="1"/>
          </p:nvPr>
        </p:nvSpPr>
        <p:spPr>
          <a:xfrm>
            <a:off x="677332" y="2160590"/>
            <a:ext cx="7138611" cy="3880768"/>
          </a:xfrm>
        </p:spPr>
        <p:txBody>
          <a:bodyPr/>
          <a:lstStyle/>
          <a:p>
            <a:pPr lvl="0">
              <a:lnSpc>
                <a:spcPct val="130000"/>
              </a:lnSpc>
            </a:pPr>
            <a:r>
              <a:rPr lang="en-US" sz="1500" dirty="0">
                <a:latin typeface="Arial" pitchFamily="34"/>
                <a:cs typeface="Arial" pitchFamily="34"/>
              </a:rPr>
              <a:t>Setting up an effective communication to encourage </a:t>
            </a:r>
            <a:r>
              <a:rPr lang="en-GB" sz="1500" dirty="0">
                <a:latin typeface="Arial" pitchFamily="34"/>
                <a:cs typeface="Arial" pitchFamily="34"/>
              </a:rPr>
              <a:t>Mrs</a:t>
            </a:r>
            <a:r>
              <a:rPr lang="en-US" sz="1500" dirty="0">
                <a:latin typeface="Arial" pitchFamily="34"/>
                <a:cs typeface="Arial" pitchFamily="34"/>
              </a:rPr>
              <a:t> Rita to express her feelings and emotions.</a:t>
            </a:r>
          </a:p>
          <a:p>
            <a:pPr lvl="0">
              <a:lnSpc>
                <a:spcPct val="130000"/>
              </a:lnSpc>
            </a:pPr>
            <a:r>
              <a:rPr lang="en-US" sz="1500" dirty="0">
                <a:latin typeface="Arial" pitchFamily="34"/>
                <a:cs typeface="Arial" pitchFamily="34"/>
              </a:rPr>
              <a:t>Education about breast cancer : her subtype of breast cancer , stage , grade and Treatment option  </a:t>
            </a:r>
            <a:r>
              <a:rPr lang="en-GB" sz="1500" dirty="0">
                <a:latin typeface="Arial" pitchFamily="34"/>
                <a:cs typeface="Arial" pitchFamily="34"/>
              </a:rPr>
              <a:t>available</a:t>
            </a:r>
            <a:r>
              <a:rPr lang="en-US" sz="1500" dirty="0">
                <a:latin typeface="Arial" pitchFamily="34"/>
                <a:cs typeface="Arial" pitchFamily="34"/>
              </a:rPr>
              <a:t>.</a:t>
            </a:r>
          </a:p>
          <a:p>
            <a:pPr lvl="0">
              <a:lnSpc>
                <a:spcPct val="130000"/>
              </a:lnSpc>
            </a:pPr>
            <a:r>
              <a:rPr lang="en-US" sz="1500" dirty="0">
                <a:latin typeface="Arial" pitchFamily="34"/>
                <a:cs typeface="Arial" pitchFamily="34"/>
              </a:rPr>
              <a:t>Provide clear and understandable information.</a:t>
            </a:r>
          </a:p>
          <a:p>
            <a:pPr lvl="0">
              <a:lnSpc>
                <a:spcPct val="130000"/>
              </a:lnSpc>
            </a:pPr>
            <a:r>
              <a:rPr lang="en-US" sz="1500" dirty="0">
                <a:latin typeface="Arial" pitchFamily="34"/>
                <a:cs typeface="Arial" pitchFamily="34"/>
              </a:rPr>
              <a:t>Active listening .</a:t>
            </a:r>
          </a:p>
          <a:p>
            <a:pPr lvl="0">
              <a:lnSpc>
                <a:spcPct val="130000"/>
              </a:lnSpc>
            </a:pPr>
            <a:r>
              <a:rPr lang="en-US" sz="1500" dirty="0">
                <a:latin typeface="Arial" pitchFamily="34"/>
                <a:cs typeface="Arial" pitchFamily="34"/>
              </a:rPr>
              <a:t>Allow family visit.</a:t>
            </a:r>
          </a:p>
          <a:p>
            <a:pPr lvl="0">
              <a:lnSpc>
                <a:spcPct val="130000"/>
              </a:lnSpc>
            </a:pPr>
            <a:r>
              <a:rPr lang="en-US" sz="1500" dirty="0">
                <a:latin typeface="Arial" pitchFamily="34"/>
                <a:cs typeface="Arial" pitchFamily="34"/>
              </a:rPr>
              <a:t>Make referral to the psychosocial service .</a:t>
            </a:r>
          </a:p>
          <a:p>
            <a:pPr marL="0" lvl="0" indent="0">
              <a:lnSpc>
                <a:spcPct val="130000"/>
              </a:lnSpc>
              <a:buNone/>
            </a:pPr>
            <a:r>
              <a:rPr lang="en-US" sz="1500" dirty="0">
                <a:latin typeface="Arial" pitchFamily="34"/>
                <a:cs typeface="Arial" pitchFamily="34"/>
              </a:rPr>
              <a:t>This care plan reduce anxiety and depression and build trust that will make her calm and understand the disease and treatment procedures.</a:t>
            </a:r>
          </a:p>
          <a:p>
            <a:pPr lvl="0">
              <a:lnSpc>
                <a:spcPct val="80000"/>
              </a:lnSpc>
            </a:pPr>
            <a:endParaRPr lang="en-GB" sz="1700" dirty="0"/>
          </a:p>
        </p:txBody>
      </p:sp>
      <p:pic>
        <p:nvPicPr>
          <p:cNvPr id="4" name="Picture 3">
            <a:extLst>
              <a:ext uri="{FF2B5EF4-FFF2-40B4-BE49-F238E27FC236}">
                <a16:creationId xmlns:a16="http://schemas.microsoft.com/office/drawing/2014/main" id="{1DE7C0C3-9707-A4DC-2858-26958B9C79C5}"/>
              </a:ext>
            </a:extLst>
          </p:cNvPr>
          <p:cNvPicPr>
            <a:picLocks noChangeAspect="1"/>
          </p:cNvPicPr>
          <p:nvPr/>
        </p:nvPicPr>
        <p:blipFill>
          <a:blip r:embed="rId4"/>
          <a:stretch>
            <a:fillRect/>
          </a:stretch>
        </p:blipFill>
        <p:spPr>
          <a:xfrm>
            <a:off x="7815943" y="0"/>
            <a:ext cx="4376053" cy="5230523"/>
          </a:xfrm>
          <a:prstGeom prst="rect">
            <a:avLst/>
          </a:prstGeom>
          <a:noFill/>
          <a:ln cap="rnd">
            <a:noFill/>
          </a:ln>
        </p:spPr>
      </p:pic>
      <p:pic>
        <p:nvPicPr>
          <p:cNvPr id="11" name="Audio 10">
            <a:hlinkClick r:id="" action="ppaction://media"/>
            <a:extLst>
              <a:ext uri="{FF2B5EF4-FFF2-40B4-BE49-F238E27FC236}">
                <a16:creationId xmlns:a16="http://schemas.microsoft.com/office/drawing/2014/main" id="{12F7D357-6B26-3CAE-140C-84BAC7347C5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2187"/>
    </mc:Choice>
    <mc:Fallback>
      <p:transition spd="slow" advTm="921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E610D-479D-58AE-2064-93EF42DCA5A8}"/>
              </a:ext>
            </a:extLst>
          </p:cNvPr>
          <p:cNvSpPr txBox="1">
            <a:spLocks noGrp="1"/>
          </p:cNvSpPr>
          <p:nvPr>
            <p:ph type="title"/>
          </p:nvPr>
        </p:nvSpPr>
        <p:spPr/>
        <p:txBody>
          <a:bodyPr/>
          <a:lstStyle/>
          <a:p>
            <a:pPr lvl="0"/>
            <a:r>
              <a:rPr lang="en-US" sz="2800" dirty="0">
                <a:latin typeface="Arial" pitchFamily="34"/>
                <a:cs typeface="Arial" pitchFamily="34"/>
              </a:rPr>
              <a:t>Care plan 3: the physical issues and weaknesses related to the fatigue</a:t>
            </a:r>
            <a:endParaRPr lang="en-GB" sz="2800" dirty="0">
              <a:latin typeface="Arial" pitchFamily="34"/>
              <a:cs typeface="Arial" pitchFamily="34"/>
            </a:endParaRPr>
          </a:p>
        </p:txBody>
      </p:sp>
      <p:sp>
        <p:nvSpPr>
          <p:cNvPr id="3" name="Content Placeholder 2">
            <a:extLst>
              <a:ext uri="{FF2B5EF4-FFF2-40B4-BE49-F238E27FC236}">
                <a16:creationId xmlns:a16="http://schemas.microsoft.com/office/drawing/2014/main" id="{53A8A93F-6B39-C895-85F0-4E2FD95E3409}"/>
              </a:ext>
            </a:extLst>
          </p:cNvPr>
          <p:cNvSpPr txBox="1">
            <a:spLocks noGrp="1"/>
          </p:cNvSpPr>
          <p:nvPr>
            <p:ph idx="1"/>
          </p:nvPr>
        </p:nvSpPr>
        <p:spPr/>
        <p:txBody>
          <a:bodyPr/>
          <a:lstStyle/>
          <a:p>
            <a:pPr lvl="0">
              <a:lnSpc>
                <a:spcPct val="140000"/>
              </a:lnSpc>
            </a:pPr>
            <a:r>
              <a:rPr lang="en-US" sz="1500" dirty="0">
                <a:latin typeface="Arial" pitchFamily="34"/>
                <a:cs typeface="Arial" pitchFamily="34"/>
              </a:rPr>
              <a:t>Evaluate her weaknesses</a:t>
            </a:r>
          </a:p>
          <a:p>
            <a:pPr lvl="0">
              <a:lnSpc>
                <a:spcPct val="140000"/>
              </a:lnSpc>
            </a:pPr>
            <a:r>
              <a:rPr lang="en-US" sz="1500" dirty="0">
                <a:latin typeface="Arial" pitchFamily="34"/>
                <a:cs typeface="Arial" pitchFamily="34"/>
              </a:rPr>
              <a:t>Encourage her to rest and having activities for fun and hobbies.</a:t>
            </a:r>
          </a:p>
          <a:p>
            <a:pPr lvl="0">
              <a:lnSpc>
                <a:spcPct val="140000"/>
              </a:lnSpc>
            </a:pPr>
            <a:r>
              <a:rPr lang="en-US" sz="1500" dirty="0">
                <a:latin typeface="Arial" pitchFamily="34"/>
                <a:cs typeface="Arial" pitchFamily="34"/>
              </a:rPr>
              <a:t>Promote healthy diet. </a:t>
            </a:r>
          </a:p>
          <a:p>
            <a:pPr lvl="0">
              <a:lnSpc>
                <a:spcPct val="140000"/>
              </a:lnSpc>
            </a:pPr>
            <a:r>
              <a:rPr lang="en-US" sz="1500" dirty="0">
                <a:latin typeface="Arial" pitchFamily="34"/>
                <a:cs typeface="Arial" pitchFamily="34"/>
              </a:rPr>
              <a:t>Educate </a:t>
            </a:r>
            <a:r>
              <a:rPr lang="en-US" sz="1500" dirty="0" err="1">
                <a:latin typeface="Arial" pitchFamily="34"/>
                <a:cs typeface="Arial" pitchFamily="34"/>
              </a:rPr>
              <a:t>Mrs</a:t>
            </a:r>
            <a:r>
              <a:rPr lang="en-US" sz="1500" dirty="0">
                <a:latin typeface="Arial" pitchFamily="34"/>
                <a:cs typeface="Arial" pitchFamily="34"/>
              </a:rPr>
              <a:t>  Rita about mastectomy and hair lost for shelf acceptance progressively.</a:t>
            </a:r>
          </a:p>
          <a:p>
            <a:pPr lvl="0">
              <a:lnSpc>
                <a:spcPct val="140000"/>
              </a:lnSpc>
            </a:pPr>
            <a:r>
              <a:rPr lang="en-US" sz="1500" dirty="0">
                <a:latin typeface="Arial" pitchFamily="34"/>
                <a:cs typeface="Arial" pitchFamily="34"/>
              </a:rPr>
              <a:t>Provide information about wearing wigs and breast prosthesis option.</a:t>
            </a:r>
          </a:p>
          <a:p>
            <a:pPr lvl="0">
              <a:lnSpc>
                <a:spcPct val="140000"/>
              </a:lnSpc>
            </a:pPr>
            <a:r>
              <a:rPr lang="en-US" sz="1500" dirty="0">
                <a:latin typeface="Arial" pitchFamily="34"/>
                <a:cs typeface="Arial" pitchFamily="34"/>
              </a:rPr>
              <a:t>Empowerment about self esteem .</a:t>
            </a:r>
          </a:p>
          <a:p>
            <a:pPr lvl="0">
              <a:lnSpc>
                <a:spcPct val="140000"/>
              </a:lnSpc>
            </a:pPr>
            <a:r>
              <a:rPr lang="en-US" sz="1500" dirty="0">
                <a:latin typeface="Arial" pitchFamily="34"/>
                <a:cs typeface="Arial" pitchFamily="34"/>
              </a:rPr>
              <a:t>Motivate her to take part of community group activities about breast cancer.</a:t>
            </a:r>
          </a:p>
          <a:p>
            <a:pPr marL="0" lvl="0" indent="0">
              <a:lnSpc>
                <a:spcPct val="140000"/>
              </a:lnSpc>
              <a:buNone/>
            </a:pPr>
            <a:r>
              <a:rPr lang="en-US" sz="1500" dirty="0">
                <a:latin typeface="Arial" pitchFamily="34"/>
                <a:cs typeface="Arial" pitchFamily="34"/>
              </a:rPr>
              <a:t>This care plan helps to make her more confident ,empowered. Also help her to increase energy supply so she will feel less fatigues and will stay more active.</a:t>
            </a:r>
          </a:p>
          <a:p>
            <a:pPr lvl="0">
              <a:lnSpc>
                <a:spcPct val="90000"/>
              </a:lnSpc>
            </a:pPr>
            <a:endParaRPr lang="en-GB" sz="1700" dirty="0"/>
          </a:p>
        </p:txBody>
      </p:sp>
      <p:pic>
        <p:nvPicPr>
          <p:cNvPr id="9" name="Audio 8">
            <a:hlinkClick r:id="" action="ppaction://media"/>
            <a:extLst>
              <a:ext uri="{FF2B5EF4-FFF2-40B4-BE49-F238E27FC236}">
                <a16:creationId xmlns:a16="http://schemas.microsoft.com/office/drawing/2014/main" id="{3C1ABE8E-1B72-1C92-D113-C0E7FD7F5CE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2744"/>
    </mc:Choice>
    <mc:Fallback>
      <p:transition spd="slow" advTm="1027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A0159-922D-F9CE-867E-5A91950C3973}"/>
              </a:ext>
            </a:extLst>
          </p:cNvPr>
          <p:cNvSpPr txBox="1">
            <a:spLocks noGrp="1"/>
          </p:cNvSpPr>
          <p:nvPr>
            <p:ph type="title"/>
          </p:nvPr>
        </p:nvSpPr>
        <p:spPr>
          <a:xfrm>
            <a:off x="838203" y="0"/>
            <a:ext cx="10515600" cy="903509"/>
          </a:xfrm>
        </p:spPr>
        <p:txBody>
          <a:bodyPr/>
          <a:lstStyle/>
          <a:p>
            <a:pPr lvl="0"/>
            <a:r>
              <a:rPr lang="en-GB" sz="2800">
                <a:latin typeface="Arial" pitchFamily="34"/>
                <a:cs typeface="Arial" pitchFamily="34"/>
              </a:rPr>
              <a:t>Risk factors</a:t>
            </a:r>
          </a:p>
        </p:txBody>
      </p:sp>
      <p:sp>
        <p:nvSpPr>
          <p:cNvPr id="3" name="Content Placeholder 2">
            <a:extLst>
              <a:ext uri="{FF2B5EF4-FFF2-40B4-BE49-F238E27FC236}">
                <a16:creationId xmlns:a16="http://schemas.microsoft.com/office/drawing/2014/main" id="{E1F216D0-D791-23B2-249F-8CF85FC2E8B4}"/>
              </a:ext>
            </a:extLst>
          </p:cNvPr>
          <p:cNvSpPr txBox="1">
            <a:spLocks noGrp="1"/>
          </p:cNvSpPr>
          <p:nvPr>
            <p:ph idx="1"/>
          </p:nvPr>
        </p:nvSpPr>
        <p:spPr>
          <a:xfrm>
            <a:off x="370112" y="718453"/>
            <a:ext cx="11821884" cy="6052459"/>
          </a:xfrm>
        </p:spPr>
        <p:txBody>
          <a:bodyPr/>
          <a:lstStyle/>
          <a:p>
            <a:pPr lvl="0">
              <a:lnSpc>
                <a:spcPct val="150000"/>
              </a:lnSpc>
            </a:pPr>
            <a:r>
              <a:rPr lang="en-US" sz="1600">
                <a:latin typeface="Arial" pitchFamily="34"/>
                <a:cs typeface="Arial" pitchFamily="34"/>
              </a:rPr>
              <a:t>Ages , family history of breast cancer some study show that mutations in high-penetrance genes BRCA1, BRCA2 and  PALB2 have impact on  hereditary breast cancer (Mahdavi et al.,2018).</a:t>
            </a:r>
          </a:p>
          <a:p>
            <a:pPr lvl="0">
              <a:lnSpc>
                <a:spcPct val="150000"/>
              </a:lnSpc>
            </a:pPr>
            <a:r>
              <a:rPr lang="en-US" sz="1600">
                <a:latin typeface="Arial" pitchFamily="34"/>
                <a:cs typeface="Arial" pitchFamily="34"/>
              </a:rPr>
              <a:t>Environmental factors : pollution, prolong exposure to toxic chemicals or radiation</a:t>
            </a:r>
          </a:p>
          <a:p>
            <a:pPr lvl="0">
              <a:lnSpc>
                <a:spcPct val="150000"/>
              </a:lnSpc>
            </a:pPr>
            <a:r>
              <a:rPr lang="en-US" sz="1600">
                <a:latin typeface="Arial" pitchFamily="34"/>
                <a:cs typeface="Arial" pitchFamily="34"/>
              </a:rPr>
              <a:t>High consumption of alcohol and obesity</a:t>
            </a:r>
          </a:p>
          <a:p>
            <a:pPr lvl="0">
              <a:lnSpc>
                <a:spcPct val="150000"/>
              </a:lnSpc>
            </a:pPr>
            <a:r>
              <a:rPr lang="en-US" sz="1600">
                <a:latin typeface="Arial" pitchFamily="34"/>
                <a:cs typeface="Arial" pitchFamily="34"/>
              </a:rPr>
              <a:t>Lifestyle such as smoking , insufficient sleeping ,  lack of physical activity and poor diet(Cancer  Research UK,2019)</a:t>
            </a:r>
          </a:p>
          <a:p>
            <a:pPr lvl="0">
              <a:lnSpc>
                <a:spcPct val="150000"/>
              </a:lnSpc>
            </a:pPr>
            <a:r>
              <a:rPr lang="en-US" sz="1600">
                <a:latin typeface="Arial" pitchFamily="34"/>
                <a:cs typeface="Arial" pitchFamily="34"/>
              </a:rPr>
              <a:t>High level of estrogen</a:t>
            </a:r>
          </a:p>
          <a:p>
            <a:pPr lvl="0">
              <a:lnSpc>
                <a:spcPct val="150000"/>
              </a:lnSpc>
            </a:pPr>
            <a:r>
              <a:rPr lang="en-US" sz="1600">
                <a:latin typeface="Arial" pitchFamily="34"/>
                <a:cs typeface="Arial" pitchFamily="34"/>
              </a:rPr>
              <a:t>Tobacco use</a:t>
            </a:r>
          </a:p>
          <a:p>
            <a:pPr lvl="0">
              <a:lnSpc>
                <a:spcPct val="150000"/>
              </a:lnSpc>
            </a:pPr>
            <a:r>
              <a:rPr lang="en-US" sz="1600">
                <a:latin typeface="Arial" pitchFamily="34"/>
                <a:cs typeface="Arial" pitchFamily="34"/>
              </a:rPr>
              <a:t>Postmenopausal hormone therapy</a:t>
            </a:r>
          </a:p>
          <a:p>
            <a:pPr lvl="0">
              <a:lnSpc>
                <a:spcPct val="150000"/>
              </a:lnSpc>
            </a:pPr>
            <a:r>
              <a:rPr lang="en-US" sz="1600">
                <a:latin typeface="Arial" pitchFamily="34"/>
                <a:cs typeface="Arial" pitchFamily="34"/>
              </a:rPr>
              <a:t>Genetic mutations genes(World Health Organization,2025)</a:t>
            </a:r>
          </a:p>
          <a:p>
            <a:pPr lvl="0">
              <a:lnSpc>
                <a:spcPct val="150000"/>
              </a:lnSpc>
            </a:pPr>
            <a:r>
              <a:rPr lang="en-US" sz="1600">
                <a:latin typeface="Arial" pitchFamily="34"/>
                <a:cs typeface="Arial" pitchFamily="34"/>
              </a:rPr>
              <a:t>Exposure to certain infections </a:t>
            </a:r>
          </a:p>
          <a:p>
            <a:pPr lvl="0">
              <a:lnSpc>
                <a:spcPct val="150000"/>
              </a:lnSpc>
            </a:pPr>
            <a:r>
              <a:rPr lang="en-US" sz="1600">
                <a:latin typeface="Arial" pitchFamily="34"/>
                <a:cs typeface="Arial" pitchFamily="34"/>
              </a:rPr>
              <a:t>Exposure to ionizing radiation and radioactive gas from the natural decay of uranium</a:t>
            </a:r>
          </a:p>
          <a:p>
            <a:pPr lvl="0">
              <a:lnSpc>
                <a:spcPct val="150000"/>
              </a:lnSpc>
            </a:pPr>
            <a:r>
              <a:rPr lang="en-US" sz="1600">
                <a:latin typeface="Arial" pitchFamily="34"/>
                <a:cs typeface="Arial" pitchFamily="34"/>
              </a:rPr>
              <a:t>Gender for breast cancer, around 99% of breast cancer happens  in women and approximately 1% in men(WHO,2025)</a:t>
            </a:r>
          </a:p>
          <a:p>
            <a:pPr lvl="0">
              <a:lnSpc>
                <a:spcPct val="80000"/>
              </a:lnSpc>
            </a:pPr>
            <a:endParaRPr lang="en-GB" sz="600"/>
          </a:p>
        </p:txBody>
      </p:sp>
      <p:pic>
        <p:nvPicPr>
          <p:cNvPr id="9" name="Audio 8">
            <a:hlinkClick r:id="" action="ppaction://media"/>
            <a:extLst>
              <a:ext uri="{FF2B5EF4-FFF2-40B4-BE49-F238E27FC236}">
                <a16:creationId xmlns:a16="http://schemas.microsoft.com/office/drawing/2014/main" id="{C120240C-9058-8935-5F26-E9B69960B3F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1210"/>
    </mc:Choice>
    <mc:Fallback>
      <p:transition spd="slow" advTm="912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51AFD-DB1A-4A06-EDEB-B384E65C289C}"/>
              </a:ext>
            </a:extLst>
          </p:cNvPr>
          <p:cNvSpPr txBox="1">
            <a:spLocks noGrp="1"/>
          </p:cNvSpPr>
          <p:nvPr>
            <p:ph type="title"/>
          </p:nvPr>
        </p:nvSpPr>
        <p:spPr/>
        <p:txBody>
          <a:bodyPr/>
          <a:lstStyle/>
          <a:p>
            <a:pPr lvl="0"/>
            <a:r>
              <a:rPr lang="en-GB" sz="2800">
                <a:latin typeface="Arial" pitchFamily="34"/>
                <a:cs typeface="Arial" pitchFamily="34"/>
              </a:rPr>
              <a:t>Recommendations</a:t>
            </a:r>
          </a:p>
        </p:txBody>
      </p:sp>
      <p:sp>
        <p:nvSpPr>
          <p:cNvPr id="3" name="Content Placeholder 2">
            <a:extLst>
              <a:ext uri="{FF2B5EF4-FFF2-40B4-BE49-F238E27FC236}">
                <a16:creationId xmlns:a16="http://schemas.microsoft.com/office/drawing/2014/main" id="{222234E1-75D8-D529-1FEE-41EA584A499D}"/>
              </a:ext>
            </a:extLst>
          </p:cNvPr>
          <p:cNvSpPr txBox="1">
            <a:spLocks noGrp="1"/>
          </p:cNvSpPr>
          <p:nvPr>
            <p:ph idx="1"/>
          </p:nvPr>
        </p:nvSpPr>
        <p:spPr/>
        <p:txBody>
          <a:bodyPr/>
          <a:lstStyle/>
          <a:p>
            <a:pPr lvl="0">
              <a:lnSpc>
                <a:spcPct val="140000"/>
              </a:lnSpc>
            </a:pPr>
            <a:r>
              <a:rPr lang="en-US" sz="1500">
                <a:latin typeface="Arial" pitchFamily="34"/>
                <a:cs typeface="Arial" pitchFamily="34"/>
              </a:rPr>
              <a:t>Access to multi-professional  team includes dieticians , physical therapist, mental health, occupational therapist and rehabilitation services will be beneficial to the treatment outcomes(Verhoeven , D. et al.,2024)</a:t>
            </a:r>
          </a:p>
          <a:p>
            <a:pPr lvl="0">
              <a:lnSpc>
                <a:spcPct val="140000"/>
              </a:lnSpc>
            </a:pPr>
            <a:r>
              <a:rPr lang="en-US" sz="1500">
                <a:latin typeface="Arial" pitchFamily="34"/>
                <a:cs typeface="Arial" pitchFamily="34"/>
              </a:rPr>
              <a:t>Educate the patient about the survivorship care plan : resumed the care processes from diagnostic to treatment then future care plan and long- term care</a:t>
            </a:r>
          </a:p>
          <a:p>
            <a:pPr lvl="0">
              <a:lnSpc>
                <a:spcPct val="140000"/>
              </a:lnSpc>
            </a:pPr>
            <a:r>
              <a:rPr lang="en-US" sz="1500">
                <a:latin typeface="Arial" pitchFamily="34"/>
                <a:cs typeface="Arial" pitchFamily="34"/>
              </a:rPr>
              <a:t>Regular check –ups :regular visit to see doctors and nurse for recording the evolution of the disease</a:t>
            </a:r>
          </a:p>
          <a:p>
            <a:pPr lvl="0">
              <a:lnSpc>
                <a:spcPct val="140000"/>
              </a:lnSpc>
            </a:pPr>
            <a:r>
              <a:rPr lang="en-US" sz="1500">
                <a:latin typeface="Arial" pitchFamily="34"/>
                <a:cs typeface="Arial" pitchFamily="34"/>
              </a:rPr>
              <a:t>Mrs Rita should take part of the Patient-Reported Outcomes (PROMs):tools used for self monitoring by the patient  for symptoms such as tiredness , pain, nausea , emotion and well-being(NHS,2024) .</a:t>
            </a:r>
          </a:p>
          <a:p>
            <a:pPr lvl="0">
              <a:lnSpc>
                <a:spcPct val="90000"/>
              </a:lnSpc>
            </a:pPr>
            <a:endParaRPr lang="en-GB" sz="1700"/>
          </a:p>
        </p:txBody>
      </p:sp>
      <p:pic>
        <p:nvPicPr>
          <p:cNvPr id="17" name="Audio 16">
            <a:hlinkClick r:id="" action="ppaction://media"/>
            <a:extLst>
              <a:ext uri="{FF2B5EF4-FFF2-40B4-BE49-F238E27FC236}">
                <a16:creationId xmlns:a16="http://schemas.microsoft.com/office/drawing/2014/main" id="{73810316-D2F5-6A3B-F33A-97CBF87AD8B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2043"/>
    </mc:Choice>
    <mc:Fallback>
      <p:transition spd="slow" advTm="720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77228-D3F4-9331-E556-99D0CC0DF280}"/>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809F70D-9CB5-1BD1-D02A-55C46DAEF54C}"/>
              </a:ext>
            </a:extLst>
          </p:cNvPr>
          <p:cNvSpPr txBox="1">
            <a:spLocks noGrp="1"/>
          </p:cNvSpPr>
          <p:nvPr>
            <p:ph idx="1"/>
          </p:nvPr>
        </p:nvSpPr>
        <p:spPr/>
        <p:txBody>
          <a:bodyPr/>
          <a:lstStyle/>
          <a:p>
            <a:pPr lvl="0">
              <a:lnSpc>
                <a:spcPct val="140000"/>
              </a:lnSpc>
            </a:pPr>
            <a:r>
              <a:rPr lang="en-US">
                <a:latin typeface="Arial" pitchFamily="34"/>
                <a:cs typeface="Arial" pitchFamily="34"/>
              </a:rPr>
              <a:t>Get support from social workers : they can provide support about financial issues through benefits , childcare , change of accommodation , work issues, shopping ,housework or care assistant.</a:t>
            </a:r>
          </a:p>
          <a:p>
            <a:pPr lvl="0">
              <a:lnSpc>
                <a:spcPct val="140000"/>
              </a:lnSpc>
            </a:pPr>
            <a:r>
              <a:rPr lang="en-US">
                <a:latin typeface="Arial" pitchFamily="34"/>
                <a:cs typeface="Arial" pitchFamily="34"/>
              </a:rPr>
              <a:t>Contact community specialist palliative care nurse such as Macmillan  and hospice nurses to get support about symptoms management and mental support.</a:t>
            </a:r>
          </a:p>
          <a:p>
            <a:pPr lvl="0">
              <a:lnSpc>
                <a:spcPct val="140000"/>
              </a:lnSpc>
            </a:pPr>
            <a:r>
              <a:rPr lang="en-US">
                <a:latin typeface="Arial" pitchFamily="34"/>
                <a:cs typeface="Arial" pitchFamily="34"/>
              </a:rPr>
              <a:t> Referral  for Counselling and talking therapies : professional such as psychologist, psychotherapists or counsellor might  help with anxiety and panic attacks( National Institute for Health and Care Excellence,2018).</a:t>
            </a:r>
          </a:p>
          <a:p>
            <a:pPr lvl="0">
              <a:lnSpc>
                <a:spcPct val="80000"/>
              </a:lnSpc>
            </a:pPr>
            <a:endParaRPr lang="en-GB" sz="1500"/>
          </a:p>
        </p:txBody>
      </p:sp>
      <p:pic>
        <p:nvPicPr>
          <p:cNvPr id="19" name="Audio 18">
            <a:hlinkClick r:id="" action="ppaction://media"/>
            <a:extLst>
              <a:ext uri="{FF2B5EF4-FFF2-40B4-BE49-F238E27FC236}">
                <a16:creationId xmlns:a16="http://schemas.microsoft.com/office/drawing/2014/main" id="{437598E2-BFF4-96F0-99C4-8DF374383B9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8575"/>
    </mc:Choice>
    <mc:Fallback>
      <p:transition spd="slow" advTm="685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C69C0-8929-E9BC-C227-F0483EF01AEB}"/>
              </a:ext>
            </a:extLst>
          </p:cNvPr>
          <p:cNvSpPr txBox="1">
            <a:spLocks noGrp="1"/>
          </p:cNvSpPr>
          <p:nvPr>
            <p:ph type="title"/>
          </p:nvPr>
        </p:nvSpPr>
        <p:spPr/>
        <p:txBody>
          <a:bodyPr/>
          <a:lstStyle/>
          <a:p>
            <a:pPr lvl="0"/>
            <a:r>
              <a:rPr lang="en-GB" sz="2800">
                <a:latin typeface="Arial" pitchFamily="34"/>
                <a:cs typeface="Arial" pitchFamily="34"/>
              </a:rPr>
              <a:t>Conclusion </a:t>
            </a:r>
          </a:p>
        </p:txBody>
      </p:sp>
      <p:sp>
        <p:nvSpPr>
          <p:cNvPr id="3" name="Content Placeholder 2">
            <a:extLst>
              <a:ext uri="{FF2B5EF4-FFF2-40B4-BE49-F238E27FC236}">
                <a16:creationId xmlns:a16="http://schemas.microsoft.com/office/drawing/2014/main" id="{6696DB49-F4E5-66DC-EE4E-8EC2E38F1CA3}"/>
              </a:ext>
            </a:extLst>
          </p:cNvPr>
          <p:cNvSpPr txBox="1">
            <a:spLocks noGrp="1"/>
          </p:cNvSpPr>
          <p:nvPr>
            <p:ph idx="1"/>
          </p:nvPr>
        </p:nvSpPr>
        <p:spPr/>
        <p:txBody>
          <a:bodyPr/>
          <a:lstStyle/>
          <a:p>
            <a:pPr marL="0" lvl="0" indent="0">
              <a:lnSpc>
                <a:spcPct val="130000"/>
              </a:lnSpc>
              <a:buNone/>
            </a:pPr>
            <a:r>
              <a:rPr lang="en-US" sz="1500" dirty="0">
                <a:latin typeface="Arial" pitchFamily="34"/>
                <a:cs typeface="Arial" pitchFamily="34"/>
              </a:rPr>
              <a:t>In  summary, breast cancer remain the major  common cause of death in women in the world. Around 11200 deaths per year in the UK from breast cancer between 2021 and 2023.The best methods to control breast cancer is early detection through screening , mammogram, ultrasound and biopsy and blood test then the MRI can determinate the type of cancer, size and stage(Bhushan , Gonsalves and Menon,2021).The treatment depends on  the diagnostic results because every type of cancer requires appropriate treatment including surgery , radiotherapy, chemotherapy ,hormonal therapy and recently immunotherapy that present  less sides effects . After  the treatment,  it is important to have good follow up specially after chemotherapy because it can have  side effects on the  heart, blood , liver , kidney , hormonal balance , skin and mental health.</a:t>
            </a:r>
          </a:p>
          <a:p>
            <a:pPr marL="0" lvl="0" indent="0">
              <a:lnSpc>
                <a:spcPct val="130000"/>
              </a:lnSpc>
              <a:buNone/>
            </a:pPr>
            <a:r>
              <a:rPr lang="en-US" sz="1500" dirty="0">
                <a:latin typeface="Arial" pitchFamily="34"/>
                <a:cs typeface="Arial" pitchFamily="34"/>
              </a:rPr>
              <a:t>However ,the mortality rate of breast cancer  is decreasing since 2021 with the evolution of medicine and research(WHO,2025).</a:t>
            </a:r>
          </a:p>
          <a:p>
            <a:pPr lvl="0">
              <a:lnSpc>
                <a:spcPct val="80000"/>
              </a:lnSpc>
            </a:pPr>
            <a:endParaRPr lang="en-GB" sz="1400" dirty="0"/>
          </a:p>
        </p:txBody>
      </p:sp>
      <p:pic>
        <p:nvPicPr>
          <p:cNvPr id="40" name="Audio 39">
            <a:hlinkClick r:id="" action="ppaction://media"/>
            <a:extLst>
              <a:ext uri="{FF2B5EF4-FFF2-40B4-BE49-F238E27FC236}">
                <a16:creationId xmlns:a16="http://schemas.microsoft.com/office/drawing/2014/main" id="{191355CF-1799-348E-DC9E-A29A31A5BC9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4960"/>
    </mc:Choice>
    <mc:Fallback>
      <p:transition spd="slow" advTm="104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C698C-BF9D-6578-D871-05247FD0B84D}"/>
              </a:ext>
            </a:extLst>
          </p:cNvPr>
          <p:cNvSpPr txBox="1">
            <a:spLocks noGrp="1"/>
          </p:cNvSpPr>
          <p:nvPr>
            <p:ph type="title"/>
          </p:nvPr>
        </p:nvSpPr>
        <p:spPr/>
        <p:txBody>
          <a:bodyPr/>
          <a:lstStyle/>
          <a:p>
            <a:pPr lvl="0"/>
            <a:r>
              <a:rPr lang="en-GB"/>
              <a:t>References</a:t>
            </a:r>
          </a:p>
        </p:txBody>
      </p:sp>
      <p:sp>
        <p:nvSpPr>
          <p:cNvPr id="3" name="Content Placeholder 2">
            <a:extLst>
              <a:ext uri="{FF2B5EF4-FFF2-40B4-BE49-F238E27FC236}">
                <a16:creationId xmlns:a16="http://schemas.microsoft.com/office/drawing/2014/main" id="{853D7206-C3C6-AE40-E91E-2A30D4CD3178}"/>
              </a:ext>
            </a:extLst>
          </p:cNvPr>
          <p:cNvSpPr txBox="1">
            <a:spLocks noGrp="1"/>
          </p:cNvSpPr>
          <p:nvPr>
            <p:ph idx="1"/>
          </p:nvPr>
        </p:nvSpPr>
        <p:spPr>
          <a:xfrm>
            <a:off x="677332" y="1524003"/>
            <a:ext cx="8596667" cy="4517364"/>
          </a:xfrm>
        </p:spPr>
        <p:txBody>
          <a:bodyPr/>
          <a:lstStyle/>
          <a:p>
            <a:pPr marL="0" lvl="0" indent="0">
              <a:lnSpc>
                <a:spcPct val="80000"/>
              </a:lnSpc>
              <a:buNone/>
            </a:pPr>
            <a:r>
              <a:rPr lang="en-GB" sz="1300" dirty="0">
                <a:latin typeface="Arial" pitchFamily="34"/>
                <a:cs typeface="Arial" pitchFamily="34"/>
              </a:rPr>
              <a:t>Bhushan, A., Gonsalves, A. and Menon, J.U. (2021). Current State of Breast Cancer Diagnosis, Treatment, and </a:t>
            </a:r>
            <a:r>
              <a:rPr lang="en-GB" sz="1300" dirty="0" err="1">
                <a:latin typeface="Arial" pitchFamily="34"/>
                <a:cs typeface="Arial" pitchFamily="34"/>
              </a:rPr>
              <a:t>Theranostics</a:t>
            </a:r>
            <a:r>
              <a:rPr lang="en-GB" sz="1300" dirty="0">
                <a:latin typeface="Arial" pitchFamily="34"/>
                <a:cs typeface="Arial" pitchFamily="34"/>
              </a:rPr>
              <a:t>. Pharmaceutics, [online] 13(5), p.723. </a:t>
            </a:r>
            <a:r>
              <a:rPr lang="en-GB" sz="1300" dirty="0" err="1">
                <a:latin typeface="Arial" pitchFamily="34"/>
                <a:cs typeface="Arial" pitchFamily="34"/>
              </a:rPr>
              <a:t>doi:https</a:t>
            </a:r>
            <a:r>
              <a:rPr lang="en-GB" sz="1300" dirty="0">
                <a:latin typeface="Arial" pitchFamily="34"/>
                <a:cs typeface="Arial" pitchFamily="34"/>
              </a:rPr>
              <a:t>://doi.org/10.3390/pharmaceutics13050723.</a:t>
            </a:r>
          </a:p>
          <a:p>
            <a:pPr marL="0" lvl="0" indent="0">
              <a:lnSpc>
                <a:spcPct val="80000"/>
              </a:lnSpc>
              <a:buNone/>
            </a:pPr>
            <a:r>
              <a:rPr lang="en-GB" sz="1300" dirty="0">
                <a:latin typeface="Arial" pitchFamily="34"/>
                <a:cs typeface="Arial" pitchFamily="34"/>
              </a:rPr>
              <a:t>Cancer Research UK (2019). Worldwide cancer statistics. [online] Cancer Research UK. Available at: https://www.cancerresearchuk.org/health-professional/cancer-statistics/worldwide-cancer.(Accessed date :14-12-2025).</a:t>
            </a:r>
          </a:p>
          <a:p>
            <a:pPr marL="0" lvl="0" indent="0">
              <a:lnSpc>
                <a:spcPct val="80000"/>
              </a:lnSpc>
              <a:buNone/>
            </a:pPr>
            <a:r>
              <a:rPr lang="en-GB" sz="1300" dirty="0">
                <a:latin typeface="Arial" pitchFamily="34"/>
                <a:cs typeface="Arial" pitchFamily="34"/>
              </a:rPr>
              <a:t>Mahdavi, M., Nassiri, M., </a:t>
            </a:r>
            <a:r>
              <a:rPr lang="en-GB" sz="1300" dirty="0" err="1">
                <a:latin typeface="Arial" pitchFamily="34"/>
                <a:cs typeface="Arial" pitchFamily="34"/>
              </a:rPr>
              <a:t>Kooshyar</a:t>
            </a:r>
            <a:r>
              <a:rPr lang="en-GB" sz="1300" dirty="0">
                <a:latin typeface="Arial" pitchFamily="34"/>
                <a:cs typeface="Arial" pitchFamily="34"/>
              </a:rPr>
              <a:t>, M.M., Vakili‐</a:t>
            </a:r>
            <a:r>
              <a:rPr lang="en-GB" sz="1300" dirty="0" err="1">
                <a:latin typeface="Arial" pitchFamily="34"/>
                <a:cs typeface="Arial" pitchFamily="34"/>
              </a:rPr>
              <a:t>Azghandi</a:t>
            </a:r>
            <a:r>
              <a:rPr lang="en-GB" sz="1300" dirty="0">
                <a:latin typeface="Arial" pitchFamily="34"/>
                <a:cs typeface="Arial" pitchFamily="34"/>
              </a:rPr>
              <a:t>, M., Avan, A., Sandry, R., Pillai, S., Yin Lam, A.K. and Gopalan, V. (2018). Hereditary breast cancer; Genetic penetrance and current status with BRCA. Journal of Cellular Physiology, 234(5). </a:t>
            </a:r>
            <a:r>
              <a:rPr lang="en-GB" sz="1300" dirty="0" err="1">
                <a:latin typeface="Arial" pitchFamily="34"/>
                <a:cs typeface="Arial" pitchFamily="34"/>
              </a:rPr>
              <a:t>doi:https</a:t>
            </a:r>
            <a:r>
              <a:rPr lang="en-GB" sz="1300" dirty="0">
                <a:latin typeface="Arial" pitchFamily="34"/>
                <a:cs typeface="Arial" pitchFamily="34"/>
              </a:rPr>
              <a:t>://doi.org/10.1002/jcp.27464.</a:t>
            </a:r>
          </a:p>
          <a:p>
            <a:pPr marL="0" lvl="0" indent="0">
              <a:lnSpc>
                <a:spcPct val="80000"/>
              </a:lnSpc>
              <a:buNone/>
            </a:pPr>
            <a:r>
              <a:rPr lang="en-GB" sz="1300" dirty="0">
                <a:latin typeface="Arial" pitchFamily="34"/>
                <a:cs typeface="Arial" pitchFamily="34"/>
              </a:rPr>
              <a:t>National Institute for Health and Care Excellence (2018). Recommendations | Early and locally advanced breast cancer: diagnosis and management | Guidance | NICE. [online] Nice.org.uk. Available at: https://www.nice.org.uk/guidance/ng101/chapter/</a:t>
            </a:r>
            <a:r>
              <a:rPr lang="en-GB" sz="1300">
                <a:latin typeface="Arial" pitchFamily="34"/>
                <a:cs typeface="Arial" pitchFamily="34"/>
              </a:rPr>
              <a:t>Recommendations.(</a:t>
            </a:r>
            <a:r>
              <a:rPr lang="en-GB" sz="1300" dirty="0">
                <a:latin typeface="Arial" pitchFamily="34"/>
                <a:cs typeface="Arial" pitchFamily="34"/>
              </a:rPr>
              <a:t>accessed date:</a:t>
            </a:r>
            <a:r>
              <a:rPr lang="en-GB" sz="1300">
                <a:latin typeface="Arial" pitchFamily="34"/>
                <a:cs typeface="Arial" pitchFamily="34"/>
              </a:rPr>
              <a:t>15-12-2025).</a:t>
            </a:r>
            <a:endParaRPr lang="en-GB" sz="1300" dirty="0">
              <a:latin typeface="Arial" pitchFamily="34"/>
              <a:cs typeface="Arial" pitchFamily="34"/>
            </a:endParaRPr>
          </a:p>
          <a:p>
            <a:pPr marL="0" lvl="0" indent="0">
              <a:lnSpc>
                <a:spcPct val="80000"/>
              </a:lnSpc>
              <a:buNone/>
            </a:pPr>
            <a:r>
              <a:rPr lang="en-GB" sz="1300" dirty="0">
                <a:latin typeface="Arial" pitchFamily="34"/>
                <a:cs typeface="Arial" pitchFamily="34"/>
              </a:rPr>
              <a:t>National Breast Cancer Foundation (2021). How Does Breast Cancer Start &amp; Spread? | NBCF. [online] National Breast Cancer Foundation (NBCF) | Donate Online. Available at: https://nbcf.org.au/about-breast-cancer/diagnosis/breast-cancer-anatomy/. (accessed date :12-12-2025).</a:t>
            </a:r>
          </a:p>
          <a:p>
            <a:pPr marL="0" lvl="0" indent="0">
              <a:lnSpc>
                <a:spcPct val="80000"/>
              </a:lnSpc>
              <a:buNone/>
            </a:pPr>
            <a:r>
              <a:rPr lang="en-GB" sz="1300" dirty="0">
                <a:latin typeface="Arial" pitchFamily="34"/>
                <a:cs typeface="Arial" pitchFamily="34"/>
              </a:rPr>
              <a:t>‌NHS (2024). Breast Cancer in Women. [online] nhs.uk. Available at: https://www.nhs.uk/conditions/breast-cancer-in-women/.(Accessed date :13-12-2025).</a:t>
            </a:r>
          </a:p>
          <a:p>
            <a:pPr marL="0" lvl="0" indent="0">
              <a:lnSpc>
                <a:spcPct val="80000"/>
              </a:lnSpc>
              <a:buNone/>
            </a:pPr>
            <a:r>
              <a:rPr lang="en-GB" sz="1300" dirty="0">
                <a:latin typeface="Arial" pitchFamily="34"/>
                <a:cs typeface="Arial" pitchFamily="34"/>
              </a:rPr>
              <a:t> Verhoeven, D. et al. (2024) ‘High-value breast cancer care within resource limitations’, The oncologist (Dayton, Ohio), 29(7), pp. e899–e909. Available at: https://doi.org/10.1093/oncolo/oyae080.</a:t>
            </a:r>
          </a:p>
          <a:p>
            <a:pPr marL="0" lvl="0" indent="0">
              <a:lnSpc>
                <a:spcPct val="80000"/>
              </a:lnSpc>
              <a:buNone/>
            </a:pPr>
            <a:r>
              <a:rPr lang="en-GB" sz="1300" dirty="0">
                <a:latin typeface="Arial" pitchFamily="34"/>
                <a:cs typeface="Arial" pitchFamily="34"/>
              </a:rPr>
              <a:t>Waugh, A. and Grant, A. (2023). Ross &amp; Wilson Anatomy and Physiology in Health and Illness. 14th ed. S.L.: Elsevier - Health Science, pp.509-510.</a:t>
            </a:r>
          </a:p>
          <a:p>
            <a:pPr lvl="0">
              <a:lnSpc>
                <a:spcPct val="80000"/>
              </a:lnSpc>
            </a:pPr>
            <a:endParaRPr lang="en-GB" sz="11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9D5C7-ACC7-BFED-0007-DB9F2A38D6C0}"/>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9E6B1B9-F4D6-49FE-74E2-24DA46AAF832}"/>
              </a:ext>
            </a:extLst>
          </p:cNvPr>
          <p:cNvSpPr txBox="1">
            <a:spLocks noGrp="1"/>
          </p:cNvSpPr>
          <p:nvPr>
            <p:ph idx="1"/>
          </p:nvPr>
        </p:nvSpPr>
        <p:spPr/>
        <p:txBody>
          <a:bodyPr/>
          <a:lstStyle/>
          <a:p>
            <a:pPr marL="0" lvl="0" indent="0">
              <a:buNone/>
            </a:pPr>
            <a:r>
              <a:rPr lang="en-US" sz="1400" dirty="0">
                <a:latin typeface="Arial" panose="020B0604020202020204" pitchFamily="34" charset="0"/>
                <a:cs typeface="Arial" panose="020B0604020202020204" pitchFamily="34" charset="0"/>
              </a:rPr>
              <a:t>WHO (2025). Breast cancer. [online] World Health Organization. Available at: https://www.who.int/news-room/fact-sheets/detail/breast-cancer.(Accessed date :13-12-2025).</a:t>
            </a:r>
          </a:p>
          <a:p>
            <a:pPr marL="0" lvl="0" indent="0">
              <a:buNone/>
            </a:pPr>
            <a:r>
              <a:rPr lang="en-US" sz="1400" dirty="0">
                <a:latin typeface="Arial" panose="020B0604020202020204" pitchFamily="34" charset="0"/>
                <a:cs typeface="Arial" panose="020B0604020202020204" pitchFamily="34" charset="0"/>
              </a:rPr>
              <a:t>WHO (2025). Breast cancer. [online] World Health Organization. Available at: https://www.who.int/news-room/fact-sheets/detail/breast-cancer.(accessed date :12-12-2025).</a:t>
            </a:r>
          </a:p>
          <a:p>
            <a:pPr marL="0" lvl="0" indent="0">
              <a:buNone/>
            </a:pPr>
            <a:r>
              <a:rPr lang="en-US" sz="1400" dirty="0">
                <a:latin typeface="Arial" panose="020B0604020202020204" pitchFamily="34" charset="0"/>
                <a:cs typeface="Arial" panose="020B0604020202020204" pitchFamily="34" charset="0"/>
              </a:rPr>
              <a:t>‌World Health Organization (2024). Global Cancer Burden growing, Amidst Mounting Need for Services. [online] WHO. Available at: https://www.who.int/news/item/01-02-2024-global-cancer-burden-growing--amidst-mounting-need-for-services.(Accessed date :12-12-2025).</a:t>
            </a:r>
          </a:p>
          <a:p>
            <a:pPr lvl="0"/>
            <a:endParaRPr lang="en-US" sz="1400" dirty="0">
              <a:latin typeface="Arial" panose="020B0604020202020204" pitchFamily="34" charset="0"/>
              <a:cs typeface="Arial" panose="020B0604020202020204" pitchFamily="34" charset="0"/>
            </a:endParaRPr>
          </a:p>
          <a:p>
            <a:pPr lvl="0"/>
            <a:endParaRPr lang="en-US" sz="1400" dirty="0">
              <a:latin typeface="Arial" panose="020B0604020202020204" pitchFamily="34" charset="0"/>
              <a:cs typeface="Arial" panose="020B0604020202020204" pitchFamily="34" charset="0"/>
            </a:endParaRPr>
          </a:p>
          <a:p>
            <a:pPr marL="0" lvl="0" indent="0">
              <a:buNone/>
            </a:pPr>
            <a:endParaRPr lang="en-GB" dirty="0"/>
          </a:p>
        </p:txBody>
      </p:sp>
    </p:spTree>
  </p:cSld>
  <p:clrMapOvr>
    <a:masterClrMapping/>
  </p:clrMapOvr>
</p:sld>
</file>

<file path=ppt/theme/theme1.xml><?xml version="1.0" encoding="utf-8"?>
<a:theme xmlns:a="http://schemas.openxmlformats.org/drawingml/2006/main" name="Face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169</TotalTime>
  <Words>2045</Words>
  <Application>Microsoft Office PowerPoint</Application>
  <PresentationFormat>Widescreen</PresentationFormat>
  <Paragraphs>100</Paragraphs>
  <Slides>15</Slides>
  <Notes>0</Notes>
  <HiddenSlides>0</HiddenSlides>
  <MMClips>13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Arial</vt:lpstr>
      <vt:lpstr>Trebuchet MS</vt:lpstr>
      <vt:lpstr>Wingdings</vt:lpstr>
      <vt:lpstr>Wingdings 3</vt:lpstr>
      <vt:lpstr>Facet</vt:lpstr>
      <vt:lpstr>.</vt:lpstr>
      <vt:lpstr>Introduction</vt:lpstr>
      <vt:lpstr>Information about Mrs Rita</vt:lpstr>
      <vt:lpstr> Health measurements</vt:lpstr>
      <vt:lpstr>Anatomy and Physiology </vt:lpstr>
      <vt:lpstr>Breast cancer</vt:lpstr>
      <vt:lpstr>Surgery and  chemotherapy  Care plan 1</vt:lpstr>
      <vt:lpstr>Care plan 2:emotional and mental support </vt:lpstr>
      <vt:lpstr>Care plan 3: the physical issues and weaknesses related to the fatigue</vt:lpstr>
      <vt:lpstr>Risk factors</vt:lpstr>
      <vt:lpstr>Recommendations</vt:lpstr>
      <vt:lpstr>PowerPoint Presentation</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Djeneba</dc:creator>
  <cp:lastModifiedBy>Djeneba</cp:lastModifiedBy>
  <cp:revision>9</cp:revision>
  <dcterms:created xsi:type="dcterms:W3CDTF">2025-12-19T05:31:12Z</dcterms:created>
  <dcterms:modified xsi:type="dcterms:W3CDTF">2025-12-19T10:46:51Z</dcterms:modified>
</cp:coreProperties>
</file>