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67" r:id="rId2"/>
    <p:sldId id="257" r:id="rId3"/>
    <p:sldId id="270" r:id="rId4"/>
    <p:sldId id="259" r:id="rId5"/>
    <p:sldId id="260" r:id="rId6"/>
    <p:sldId id="274" r:id="rId7"/>
    <p:sldId id="275" r:id="rId8"/>
    <p:sldId id="276" r:id="rId9"/>
    <p:sldId id="277" r:id="rId10"/>
    <p:sldId id="268" r:id="rId11"/>
    <p:sldId id="272" r:id="rId12"/>
    <p:sldId id="271" r:id="rId13"/>
    <p:sldId id="261" r:id="rId14"/>
    <p:sldId id="262" r:id="rId15"/>
    <p:sldId id="263" r:id="rId16"/>
    <p:sldId id="269" r:id="rId17"/>
    <p:sldId id="264" r:id="rId18"/>
    <p:sldId id="266" r:id="rId19"/>
    <p:sldId id="265"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9C66ED6-E135-4864-835D-E09E1B5CE85B}">
          <p14:sldIdLst>
            <p14:sldId id="267"/>
            <p14:sldId id="257"/>
            <p14:sldId id="270"/>
            <p14:sldId id="259"/>
            <p14:sldId id="260"/>
            <p14:sldId id="274"/>
            <p14:sldId id="275"/>
          </p14:sldIdLst>
        </p14:section>
        <p14:section name="Untitled Section" id="{71725506-45C0-4345-92E8-340EFFE1B9E5}">
          <p14:sldIdLst>
            <p14:sldId id="276"/>
            <p14:sldId id="277"/>
            <p14:sldId id="268"/>
            <p14:sldId id="272"/>
            <p14:sldId id="271"/>
            <p14:sldId id="261"/>
            <p14:sldId id="262"/>
            <p14:sldId id="263"/>
            <p14:sldId id="269"/>
            <p14:sldId id="264"/>
            <p14:sldId id="266"/>
            <p14:sldId id="26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7F9F66-661D-436E-B346-A5FEFD67E9AF}" v="136" dt="2025-10-12T21:09:48.5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8082" autoAdjust="0"/>
    <p:restoredTop sz="94404" autoAdjust="0"/>
  </p:normalViewPr>
  <p:slideViewPr>
    <p:cSldViewPr snapToGrid="0" snapToObjects="1">
      <p:cViewPr>
        <p:scale>
          <a:sx n="66" d="100"/>
          <a:sy n="66" d="100"/>
        </p:scale>
        <p:origin x="-624" y="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E15B8E-C212-4EAB-A53B-A196D1526BE9}"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0222ED93-9957-4A78-B123-20B3A89A5759}">
      <dgm:prSet/>
      <dgm:spPr/>
      <dgm:t>
        <a:bodyPr/>
        <a:lstStyle/>
        <a:p>
          <a:r>
            <a:rPr lang="en-GB"/>
            <a:t>LCHS4010</a:t>
          </a:r>
          <a:endParaRPr lang="en-US"/>
        </a:p>
      </dgm:t>
    </dgm:pt>
    <dgm:pt modelId="{2B3E5FA5-362E-4B18-9CDA-F97EAE999A8F}" type="parTrans" cxnId="{DD082833-54CE-4BD4-A707-E0E06B66CC21}">
      <dgm:prSet/>
      <dgm:spPr/>
      <dgm:t>
        <a:bodyPr/>
        <a:lstStyle/>
        <a:p>
          <a:endParaRPr lang="en-US"/>
        </a:p>
      </dgm:t>
    </dgm:pt>
    <dgm:pt modelId="{7CF6F209-3C92-4396-B64E-A504D52BEAD8}" type="sibTrans" cxnId="{DD082833-54CE-4BD4-A707-E0E06B66CC21}">
      <dgm:prSet/>
      <dgm:spPr/>
      <dgm:t>
        <a:bodyPr/>
        <a:lstStyle/>
        <a:p>
          <a:endParaRPr lang="en-US"/>
        </a:p>
      </dgm:t>
    </dgm:pt>
    <dgm:pt modelId="{B18B0A2D-1A85-4592-8CA4-E23082C251AE}">
      <dgm:prSet/>
      <dgm:spPr/>
      <dgm:t>
        <a:bodyPr/>
        <a:lstStyle/>
        <a:p>
          <a:r>
            <a:rPr lang="en-GB" dirty="0"/>
            <a:t>By Rukiya Pathan</a:t>
          </a:r>
        </a:p>
        <a:p>
          <a:r>
            <a:rPr lang="en-GB" dirty="0"/>
            <a:t>2427207</a:t>
          </a:r>
          <a:endParaRPr lang="en-US" dirty="0"/>
        </a:p>
      </dgm:t>
    </dgm:pt>
    <dgm:pt modelId="{8D45AE5C-F2AA-414D-B075-28B80C201154}" type="parTrans" cxnId="{372EB3B7-66B3-4685-B4FA-C0510C0522B7}">
      <dgm:prSet/>
      <dgm:spPr/>
      <dgm:t>
        <a:bodyPr/>
        <a:lstStyle/>
        <a:p>
          <a:endParaRPr lang="en-US"/>
        </a:p>
      </dgm:t>
    </dgm:pt>
    <dgm:pt modelId="{FF59A7D8-8CC2-44C9-9143-33A14DA6C0BE}" type="sibTrans" cxnId="{372EB3B7-66B3-4685-B4FA-C0510C0522B7}">
      <dgm:prSet/>
      <dgm:spPr/>
      <dgm:t>
        <a:bodyPr/>
        <a:lstStyle/>
        <a:p>
          <a:endParaRPr lang="en-US"/>
        </a:p>
      </dgm:t>
    </dgm:pt>
    <dgm:pt modelId="{E72D5009-AB50-42A9-A658-65792319E764}" type="pres">
      <dgm:prSet presAssocID="{98E15B8E-C212-4EAB-A53B-A196D1526BE9}" presName="Name0" presStyleCnt="0">
        <dgm:presLayoutVars>
          <dgm:dir/>
          <dgm:animLvl val="lvl"/>
          <dgm:resizeHandles val="exact"/>
        </dgm:presLayoutVars>
      </dgm:prSet>
      <dgm:spPr/>
    </dgm:pt>
    <dgm:pt modelId="{B7434016-A229-4EEC-887B-4B761E40456F}" type="pres">
      <dgm:prSet presAssocID="{0222ED93-9957-4A78-B123-20B3A89A5759}" presName="linNode" presStyleCnt="0"/>
      <dgm:spPr/>
    </dgm:pt>
    <dgm:pt modelId="{71EA5F32-5C23-46D4-8D25-15AC82EBB97A}" type="pres">
      <dgm:prSet presAssocID="{0222ED93-9957-4A78-B123-20B3A89A5759}" presName="parentText" presStyleLbl="node1" presStyleIdx="0" presStyleCnt="2">
        <dgm:presLayoutVars>
          <dgm:chMax val="1"/>
          <dgm:bulletEnabled val="1"/>
        </dgm:presLayoutVars>
      </dgm:prSet>
      <dgm:spPr/>
    </dgm:pt>
    <dgm:pt modelId="{D4D02AF2-1282-4931-BE30-1ABD8D348301}" type="pres">
      <dgm:prSet presAssocID="{7CF6F209-3C92-4396-B64E-A504D52BEAD8}" presName="sp" presStyleCnt="0"/>
      <dgm:spPr/>
    </dgm:pt>
    <dgm:pt modelId="{5B7E3B49-E618-4C8D-BB4C-E8AA1B1F789F}" type="pres">
      <dgm:prSet presAssocID="{B18B0A2D-1A85-4592-8CA4-E23082C251AE}" presName="linNode" presStyleCnt="0"/>
      <dgm:spPr/>
    </dgm:pt>
    <dgm:pt modelId="{43BBD37D-AE49-45B5-8229-0C5F6921E155}" type="pres">
      <dgm:prSet presAssocID="{B18B0A2D-1A85-4592-8CA4-E23082C251AE}" presName="parentText" presStyleLbl="node1" presStyleIdx="1" presStyleCnt="2">
        <dgm:presLayoutVars>
          <dgm:chMax val="1"/>
          <dgm:bulletEnabled val="1"/>
        </dgm:presLayoutVars>
      </dgm:prSet>
      <dgm:spPr/>
    </dgm:pt>
  </dgm:ptLst>
  <dgm:cxnLst>
    <dgm:cxn modelId="{A356A411-5A74-4009-BAF2-88F5D0CDD045}" type="presOf" srcId="{B18B0A2D-1A85-4592-8CA4-E23082C251AE}" destId="{43BBD37D-AE49-45B5-8229-0C5F6921E155}" srcOrd="0" destOrd="0" presId="urn:microsoft.com/office/officeart/2005/8/layout/vList5"/>
    <dgm:cxn modelId="{47100615-1089-46FA-8B6F-4BCA0AB49F5F}" type="presOf" srcId="{98E15B8E-C212-4EAB-A53B-A196D1526BE9}" destId="{E72D5009-AB50-42A9-A658-65792319E764}" srcOrd="0" destOrd="0" presId="urn:microsoft.com/office/officeart/2005/8/layout/vList5"/>
    <dgm:cxn modelId="{DD082833-54CE-4BD4-A707-E0E06B66CC21}" srcId="{98E15B8E-C212-4EAB-A53B-A196D1526BE9}" destId="{0222ED93-9957-4A78-B123-20B3A89A5759}" srcOrd="0" destOrd="0" parTransId="{2B3E5FA5-362E-4B18-9CDA-F97EAE999A8F}" sibTransId="{7CF6F209-3C92-4396-B64E-A504D52BEAD8}"/>
    <dgm:cxn modelId="{325E0634-196D-4D5F-AE01-4D521B8CA818}" type="presOf" srcId="{0222ED93-9957-4A78-B123-20B3A89A5759}" destId="{71EA5F32-5C23-46D4-8D25-15AC82EBB97A}" srcOrd="0" destOrd="0" presId="urn:microsoft.com/office/officeart/2005/8/layout/vList5"/>
    <dgm:cxn modelId="{372EB3B7-66B3-4685-B4FA-C0510C0522B7}" srcId="{98E15B8E-C212-4EAB-A53B-A196D1526BE9}" destId="{B18B0A2D-1A85-4592-8CA4-E23082C251AE}" srcOrd="1" destOrd="0" parTransId="{8D45AE5C-F2AA-414D-B075-28B80C201154}" sibTransId="{FF59A7D8-8CC2-44C9-9143-33A14DA6C0BE}"/>
    <dgm:cxn modelId="{86A78010-82E6-4EA1-895B-1B9E5457474C}" type="presParOf" srcId="{E72D5009-AB50-42A9-A658-65792319E764}" destId="{B7434016-A229-4EEC-887B-4B761E40456F}" srcOrd="0" destOrd="0" presId="urn:microsoft.com/office/officeart/2005/8/layout/vList5"/>
    <dgm:cxn modelId="{1A1E5F62-8428-4982-9072-82B1F8602E8E}" type="presParOf" srcId="{B7434016-A229-4EEC-887B-4B761E40456F}" destId="{71EA5F32-5C23-46D4-8D25-15AC82EBB97A}" srcOrd="0" destOrd="0" presId="urn:microsoft.com/office/officeart/2005/8/layout/vList5"/>
    <dgm:cxn modelId="{32565193-37C1-4F35-A9FB-10F03857D78F}" type="presParOf" srcId="{E72D5009-AB50-42A9-A658-65792319E764}" destId="{D4D02AF2-1282-4931-BE30-1ABD8D348301}" srcOrd="1" destOrd="0" presId="urn:microsoft.com/office/officeart/2005/8/layout/vList5"/>
    <dgm:cxn modelId="{1F8E6C97-9B89-4B1B-907A-3EC06F903DE4}" type="presParOf" srcId="{E72D5009-AB50-42A9-A658-65792319E764}" destId="{5B7E3B49-E618-4C8D-BB4C-E8AA1B1F789F}" srcOrd="2" destOrd="0" presId="urn:microsoft.com/office/officeart/2005/8/layout/vList5"/>
    <dgm:cxn modelId="{FF9185A4-C85E-4122-9D1C-62223E83584D}" type="presParOf" srcId="{5B7E3B49-E618-4C8D-BB4C-E8AA1B1F789F}" destId="{43BBD37D-AE49-45B5-8229-0C5F6921E155}"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132938-7346-4DDD-8B93-B4D118822F2F}"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79F1796D-8EDC-49BC-A353-DF3470E11524}">
      <dgm:prSet/>
      <dgm:spPr/>
      <dgm:t>
        <a:bodyPr/>
        <a:lstStyle/>
        <a:p>
          <a:pPr>
            <a:lnSpc>
              <a:spcPct val="100000"/>
            </a:lnSpc>
          </a:pPr>
          <a:r>
            <a:rPr lang="en-US" dirty="0"/>
            <a:t>• Symbolic play</a:t>
          </a:r>
        </a:p>
      </dgm:t>
    </dgm:pt>
    <dgm:pt modelId="{26E3EBD5-3CBF-4BAA-8926-DD1A319710AA}" type="parTrans" cxnId="{1655895B-7CF9-4C69-B152-89E6B307C9FE}">
      <dgm:prSet/>
      <dgm:spPr/>
      <dgm:t>
        <a:bodyPr/>
        <a:lstStyle/>
        <a:p>
          <a:endParaRPr lang="en-US"/>
        </a:p>
      </dgm:t>
    </dgm:pt>
    <dgm:pt modelId="{FB266C9C-D5D1-4624-B0D6-24A32D5C8ADB}" type="sibTrans" cxnId="{1655895B-7CF9-4C69-B152-89E6B307C9FE}">
      <dgm:prSet/>
      <dgm:spPr/>
      <dgm:t>
        <a:bodyPr/>
        <a:lstStyle/>
        <a:p>
          <a:pPr>
            <a:lnSpc>
              <a:spcPct val="100000"/>
            </a:lnSpc>
          </a:pPr>
          <a:endParaRPr lang="en-US"/>
        </a:p>
      </dgm:t>
    </dgm:pt>
    <dgm:pt modelId="{EC92C00D-D03D-4135-8C0B-D377788A26D1}">
      <dgm:prSet/>
      <dgm:spPr/>
      <dgm:t>
        <a:bodyPr/>
        <a:lstStyle/>
        <a:p>
          <a:pPr>
            <a:lnSpc>
              <a:spcPct val="100000"/>
            </a:lnSpc>
          </a:pPr>
          <a:r>
            <a:rPr lang="en-US" dirty="0"/>
            <a:t>• Egocentrism (difficulty seeing others’ perspectives)</a:t>
          </a:r>
        </a:p>
      </dgm:t>
    </dgm:pt>
    <dgm:pt modelId="{DD1DB729-99E5-4E94-A9CE-1FB9D8752452}" type="parTrans" cxnId="{551F4A1A-6A1C-42DA-A811-6FB6A1F86EAE}">
      <dgm:prSet/>
      <dgm:spPr/>
      <dgm:t>
        <a:bodyPr/>
        <a:lstStyle/>
        <a:p>
          <a:endParaRPr lang="en-US"/>
        </a:p>
      </dgm:t>
    </dgm:pt>
    <dgm:pt modelId="{C10492C1-044E-4188-90A7-8378A7788D94}" type="sibTrans" cxnId="{551F4A1A-6A1C-42DA-A811-6FB6A1F86EAE}">
      <dgm:prSet/>
      <dgm:spPr/>
      <dgm:t>
        <a:bodyPr/>
        <a:lstStyle/>
        <a:p>
          <a:pPr>
            <a:lnSpc>
              <a:spcPct val="100000"/>
            </a:lnSpc>
          </a:pPr>
          <a:endParaRPr lang="en-US"/>
        </a:p>
      </dgm:t>
    </dgm:pt>
    <dgm:pt modelId="{C3A916C5-5B03-43DF-AA3A-E58A83386B41}">
      <dgm:prSet/>
      <dgm:spPr/>
      <dgm:t>
        <a:bodyPr/>
        <a:lstStyle/>
        <a:p>
          <a:pPr>
            <a:lnSpc>
              <a:spcPct val="100000"/>
            </a:lnSpc>
          </a:pPr>
          <a:r>
            <a:rPr lang="en-US" dirty="0"/>
            <a:t>• Limited logical reasoning</a:t>
          </a:r>
        </a:p>
      </dgm:t>
    </dgm:pt>
    <dgm:pt modelId="{9211F6B0-D7DA-4F96-8899-36090AD718E9}" type="parTrans" cxnId="{54782AC0-AE6E-492B-BA17-42B6FF2C83E2}">
      <dgm:prSet/>
      <dgm:spPr/>
      <dgm:t>
        <a:bodyPr/>
        <a:lstStyle/>
        <a:p>
          <a:endParaRPr lang="en-US"/>
        </a:p>
      </dgm:t>
    </dgm:pt>
    <dgm:pt modelId="{F7F9D441-0D93-477C-86C7-EF22CE4C52BF}" type="sibTrans" cxnId="{54782AC0-AE6E-492B-BA17-42B6FF2C83E2}">
      <dgm:prSet/>
      <dgm:spPr/>
      <dgm:t>
        <a:bodyPr/>
        <a:lstStyle/>
        <a:p>
          <a:pPr>
            <a:lnSpc>
              <a:spcPct val="100000"/>
            </a:lnSpc>
          </a:pPr>
          <a:endParaRPr lang="en-US"/>
        </a:p>
      </dgm:t>
    </dgm:pt>
    <dgm:pt modelId="{6C4C2FEF-1235-42F3-947D-267F35296608}">
      <dgm:prSet/>
      <dgm:spPr/>
      <dgm:t>
        <a:bodyPr/>
        <a:lstStyle/>
        <a:p>
          <a:pPr>
            <a:lnSpc>
              <a:spcPct val="100000"/>
            </a:lnSpc>
          </a:pPr>
          <a:r>
            <a:rPr lang="en-US" dirty="0"/>
            <a:t>• Rapid language development (variable)</a:t>
          </a:r>
        </a:p>
      </dgm:t>
    </dgm:pt>
    <dgm:pt modelId="{CA35304A-7608-485B-B668-B05A0475D22C}" type="parTrans" cxnId="{16332A23-788E-44DE-8502-FADF94ACCBB2}">
      <dgm:prSet/>
      <dgm:spPr/>
      <dgm:t>
        <a:bodyPr/>
        <a:lstStyle/>
        <a:p>
          <a:endParaRPr lang="en-US"/>
        </a:p>
      </dgm:t>
    </dgm:pt>
    <dgm:pt modelId="{AC514ACC-2619-4CF1-8493-9EA83187E453}" type="sibTrans" cxnId="{16332A23-788E-44DE-8502-FADF94ACCBB2}">
      <dgm:prSet/>
      <dgm:spPr/>
      <dgm:t>
        <a:bodyPr/>
        <a:lstStyle/>
        <a:p>
          <a:pPr>
            <a:lnSpc>
              <a:spcPct val="100000"/>
            </a:lnSpc>
          </a:pPr>
          <a:endParaRPr lang="en-US"/>
        </a:p>
      </dgm:t>
    </dgm:pt>
    <dgm:pt modelId="{09192198-3CAA-4B87-A64D-7AEE74F40F42}">
      <dgm:prSet/>
      <dgm:spPr/>
      <dgm:t>
        <a:bodyPr/>
        <a:lstStyle/>
        <a:p>
          <a:pPr>
            <a:lnSpc>
              <a:spcPct val="100000"/>
            </a:lnSpc>
          </a:pPr>
          <a:r>
            <a:rPr lang="en-US" dirty="0"/>
            <a:t>• Relevant: explains Amira’s limited speech &amp; play difficulties</a:t>
          </a:r>
        </a:p>
      </dgm:t>
    </dgm:pt>
    <dgm:pt modelId="{700D67C3-3A1E-4682-8EA9-743E1DBF9B85}" type="parTrans" cxnId="{0E3B973D-9FF8-42C9-B99E-72F69134DD95}">
      <dgm:prSet/>
      <dgm:spPr/>
      <dgm:t>
        <a:bodyPr/>
        <a:lstStyle/>
        <a:p>
          <a:endParaRPr lang="en-US"/>
        </a:p>
      </dgm:t>
    </dgm:pt>
    <dgm:pt modelId="{C026A5D4-1941-4F9B-B904-930BFC01AD3A}" type="sibTrans" cxnId="{0E3B973D-9FF8-42C9-B99E-72F69134DD95}">
      <dgm:prSet/>
      <dgm:spPr/>
      <dgm:t>
        <a:bodyPr/>
        <a:lstStyle/>
        <a:p>
          <a:endParaRPr lang="en-US"/>
        </a:p>
      </dgm:t>
    </dgm:pt>
    <dgm:pt modelId="{8FE3C217-DAC9-4F00-820D-BCBA2E54342B}" type="pres">
      <dgm:prSet presAssocID="{F3132938-7346-4DDD-8B93-B4D118822F2F}" presName="root" presStyleCnt="0">
        <dgm:presLayoutVars>
          <dgm:dir/>
          <dgm:resizeHandles val="exact"/>
        </dgm:presLayoutVars>
      </dgm:prSet>
      <dgm:spPr/>
    </dgm:pt>
    <dgm:pt modelId="{AFE0480E-381E-4087-85D3-562FD1D0C03B}" type="pres">
      <dgm:prSet presAssocID="{F3132938-7346-4DDD-8B93-B4D118822F2F}" presName="container" presStyleCnt="0">
        <dgm:presLayoutVars>
          <dgm:dir/>
          <dgm:resizeHandles val="exact"/>
        </dgm:presLayoutVars>
      </dgm:prSet>
      <dgm:spPr/>
    </dgm:pt>
    <dgm:pt modelId="{ADDB3027-D352-411F-9582-F87EB1F4C3DF}" type="pres">
      <dgm:prSet presAssocID="{79F1796D-8EDC-49BC-A353-DF3470E11524}" presName="compNode" presStyleCnt="0"/>
      <dgm:spPr/>
    </dgm:pt>
    <dgm:pt modelId="{20D6A8DF-CFF8-44A2-A06E-59F01D2971D1}" type="pres">
      <dgm:prSet presAssocID="{79F1796D-8EDC-49BC-A353-DF3470E11524}" presName="iconBgRect" presStyleLbl="bgShp" presStyleIdx="0" presStyleCnt="5"/>
      <dgm:spPr/>
    </dgm:pt>
    <dgm:pt modelId="{9B07ECFF-C8E2-4F1A-B22E-4236ABBA841B}" type="pres">
      <dgm:prSet presAssocID="{79F1796D-8EDC-49BC-A353-DF3470E1152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rama"/>
        </a:ext>
      </dgm:extLst>
    </dgm:pt>
    <dgm:pt modelId="{7AFDB913-4625-4E5A-91FE-287DFE7EDCB6}" type="pres">
      <dgm:prSet presAssocID="{79F1796D-8EDC-49BC-A353-DF3470E11524}" presName="spaceRect" presStyleCnt="0"/>
      <dgm:spPr/>
    </dgm:pt>
    <dgm:pt modelId="{1FCB1E7B-F2F4-4502-B3C4-46E1C2F0BBBA}" type="pres">
      <dgm:prSet presAssocID="{79F1796D-8EDC-49BC-A353-DF3470E11524}" presName="textRect" presStyleLbl="revTx" presStyleIdx="0" presStyleCnt="5">
        <dgm:presLayoutVars>
          <dgm:chMax val="1"/>
          <dgm:chPref val="1"/>
        </dgm:presLayoutVars>
      </dgm:prSet>
      <dgm:spPr/>
    </dgm:pt>
    <dgm:pt modelId="{8FE7F549-D018-41A3-8610-21CEDDDC1F24}" type="pres">
      <dgm:prSet presAssocID="{FB266C9C-D5D1-4624-B0D6-24A32D5C8ADB}" presName="sibTrans" presStyleLbl="sibTrans2D1" presStyleIdx="0" presStyleCnt="0"/>
      <dgm:spPr/>
    </dgm:pt>
    <dgm:pt modelId="{CE547A20-AB81-40DC-B8CD-72261215461D}" type="pres">
      <dgm:prSet presAssocID="{EC92C00D-D03D-4135-8C0B-D377788A26D1}" presName="compNode" presStyleCnt="0"/>
      <dgm:spPr/>
    </dgm:pt>
    <dgm:pt modelId="{F05DB90B-F2A5-4E07-B479-05EEB00FBEE7}" type="pres">
      <dgm:prSet presAssocID="{EC92C00D-D03D-4135-8C0B-D377788A26D1}" presName="iconBgRect" presStyleLbl="bgShp" presStyleIdx="1" presStyleCnt="5"/>
      <dgm:spPr/>
    </dgm:pt>
    <dgm:pt modelId="{7AB4B30E-08D8-4A3B-B1DE-42E67A94049E}" type="pres">
      <dgm:prSet presAssocID="{EC92C00D-D03D-4135-8C0B-D377788A26D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yes"/>
        </a:ext>
      </dgm:extLst>
    </dgm:pt>
    <dgm:pt modelId="{F006FC53-625E-4411-AC73-036CAFA70829}" type="pres">
      <dgm:prSet presAssocID="{EC92C00D-D03D-4135-8C0B-D377788A26D1}" presName="spaceRect" presStyleCnt="0"/>
      <dgm:spPr/>
    </dgm:pt>
    <dgm:pt modelId="{B2F501EB-B5A5-4A95-BB1F-DF03D39576CE}" type="pres">
      <dgm:prSet presAssocID="{EC92C00D-D03D-4135-8C0B-D377788A26D1}" presName="textRect" presStyleLbl="revTx" presStyleIdx="1" presStyleCnt="5">
        <dgm:presLayoutVars>
          <dgm:chMax val="1"/>
          <dgm:chPref val="1"/>
        </dgm:presLayoutVars>
      </dgm:prSet>
      <dgm:spPr/>
    </dgm:pt>
    <dgm:pt modelId="{BD030B21-9B08-4FCC-B5E5-3F150BB40850}" type="pres">
      <dgm:prSet presAssocID="{C10492C1-044E-4188-90A7-8378A7788D94}" presName="sibTrans" presStyleLbl="sibTrans2D1" presStyleIdx="0" presStyleCnt="0"/>
      <dgm:spPr/>
    </dgm:pt>
    <dgm:pt modelId="{DBCAB7B2-DF13-4818-A449-739FCC817720}" type="pres">
      <dgm:prSet presAssocID="{C3A916C5-5B03-43DF-AA3A-E58A83386B41}" presName="compNode" presStyleCnt="0"/>
      <dgm:spPr/>
    </dgm:pt>
    <dgm:pt modelId="{FEE5CB0E-CB10-4A7D-A639-E2E9E4F5AAA7}" type="pres">
      <dgm:prSet presAssocID="{C3A916C5-5B03-43DF-AA3A-E58A83386B41}" presName="iconBgRect" presStyleLbl="bgShp" presStyleIdx="2" presStyleCnt="5"/>
      <dgm:spPr/>
    </dgm:pt>
    <dgm:pt modelId="{B44F2692-935D-4EBC-A18E-535D3939B9C4}" type="pres">
      <dgm:prSet presAssocID="{C3A916C5-5B03-43DF-AA3A-E58A83386B4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A7C9D428-E6AB-4CE2-9B5E-22FA495F42EE}" type="pres">
      <dgm:prSet presAssocID="{C3A916C5-5B03-43DF-AA3A-E58A83386B41}" presName="spaceRect" presStyleCnt="0"/>
      <dgm:spPr/>
    </dgm:pt>
    <dgm:pt modelId="{F890989C-99F7-49A0-8B03-9AF5D67D7C70}" type="pres">
      <dgm:prSet presAssocID="{C3A916C5-5B03-43DF-AA3A-E58A83386B41}" presName="textRect" presStyleLbl="revTx" presStyleIdx="2" presStyleCnt="5">
        <dgm:presLayoutVars>
          <dgm:chMax val="1"/>
          <dgm:chPref val="1"/>
        </dgm:presLayoutVars>
      </dgm:prSet>
      <dgm:spPr/>
    </dgm:pt>
    <dgm:pt modelId="{6F382D31-949F-402C-A9CF-AA4C849E9E83}" type="pres">
      <dgm:prSet presAssocID="{F7F9D441-0D93-477C-86C7-EF22CE4C52BF}" presName="sibTrans" presStyleLbl="sibTrans2D1" presStyleIdx="0" presStyleCnt="0"/>
      <dgm:spPr/>
    </dgm:pt>
    <dgm:pt modelId="{573B1B28-4361-4460-AEFB-25B782FDEF4E}" type="pres">
      <dgm:prSet presAssocID="{6C4C2FEF-1235-42F3-947D-267F35296608}" presName="compNode" presStyleCnt="0"/>
      <dgm:spPr/>
    </dgm:pt>
    <dgm:pt modelId="{C6131276-F390-404E-B0FC-D1CFC1A6A994}" type="pres">
      <dgm:prSet presAssocID="{6C4C2FEF-1235-42F3-947D-267F35296608}" presName="iconBgRect" presStyleLbl="bgShp" presStyleIdx="3" presStyleCnt="5"/>
      <dgm:spPr/>
    </dgm:pt>
    <dgm:pt modelId="{3CB36A8A-6E5C-410B-864C-0B8DD951EBEF}" type="pres">
      <dgm:prSet presAssocID="{6C4C2FEF-1235-42F3-947D-267F3529660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ongue"/>
        </a:ext>
      </dgm:extLst>
    </dgm:pt>
    <dgm:pt modelId="{17ABD703-A4A7-442E-865B-D2AD96E38F44}" type="pres">
      <dgm:prSet presAssocID="{6C4C2FEF-1235-42F3-947D-267F35296608}" presName="spaceRect" presStyleCnt="0"/>
      <dgm:spPr/>
    </dgm:pt>
    <dgm:pt modelId="{2C7FED7C-3196-41FA-A392-03AFE99D1428}" type="pres">
      <dgm:prSet presAssocID="{6C4C2FEF-1235-42F3-947D-267F35296608}" presName="textRect" presStyleLbl="revTx" presStyleIdx="3" presStyleCnt="5">
        <dgm:presLayoutVars>
          <dgm:chMax val="1"/>
          <dgm:chPref val="1"/>
        </dgm:presLayoutVars>
      </dgm:prSet>
      <dgm:spPr/>
    </dgm:pt>
    <dgm:pt modelId="{5E781322-3F9B-4D46-B48B-5CC4E7562ED9}" type="pres">
      <dgm:prSet presAssocID="{AC514ACC-2619-4CF1-8493-9EA83187E453}" presName="sibTrans" presStyleLbl="sibTrans2D1" presStyleIdx="0" presStyleCnt="0"/>
      <dgm:spPr/>
    </dgm:pt>
    <dgm:pt modelId="{27464B27-619F-40BA-85F2-3A5E2243E176}" type="pres">
      <dgm:prSet presAssocID="{09192198-3CAA-4B87-A64D-7AEE74F40F42}" presName="compNode" presStyleCnt="0"/>
      <dgm:spPr/>
    </dgm:pt>
    <dgm:pt modelId="{72FB86A2-6315-40B4-96BC-C7A16C8549EA}" type="pres">
      <dgm:prSet presAssocID="{09192198-3CAA-4B87-A64D-7AEE74F40F42}" presName="iconBgRect" presStyleLbl="bgShp" presStyleIdx="4" presStyleCnt="5"/>
      <dgm:spPr/>
    </dgm:pt>
    <dgm:pt modelId="{4A840312-AF06-4A57-819D-8E05E0FF2EBC}" type="pres">
      <dgm:prSet presAssocID="{09192198-3CAA-4B87-A64D-7AEE74F40F4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t Bubble"/>
        </a:ext>
      </dgm:extLst>
    </dgm:pt>
    <dgm:pt modelId="{1C66A523-F622-4AA0-8249-172E28058366}" type="pres">
      <dgm:prSet presAssocID="{09192198-3CAA-4B87-A64D-7AEE74F40F42}" presName="spaceRect" presStyleCnt="0"/>
      <dgm:spPr/>
    </dgm:pt>
    <dgm:pt modelId="{3770F723-95BA-4134-917C-E7DD496F03EE}" type="pres">
      <dgm:prSet presAssocID="{09192198-3CAA-4B87-A64D-7AEE74F40F42}" presName="textRect" presStyleLbl="revTx" presStyleIdx="4" presStyleCnt="5">
        <dgm:presLayoutVars>
          <dgm:chMax val="1"/>
          <dgm:chPref val="1"/>
        </dgm:presLayoutVars>
      </dgm:prSet>
      <dgm:spPr/>
    </dgm:pt>
  </dgm:ptLst>
  <dgm:cxnLst>
    <dgm:cxn modelId="{6A029309-6391-4B23-8A3A-B66F0E27F4C0}" type="presOf" srcId="{C3A916C5-5B03-43DF-AA3A-E58A83386B41}" destId="{F890989C-99F7-49A0-8B03-9AF5D67D7C70}" srcOrd="0" destOrd="0" presId="urn:microsoft.com/office/officeart/2018/2/layout/IconCircleList"/>
    <dgm:cxn modelId="{14A5400F-03B7-40E5-88AC-799319724C99}" type="presOf" srcId="{F7F9D441-0D93-477C-86C7-EF22CE4C52BF}" destId="{6F382D31-949F-402C-A9CF-AA4C849E9E83}" srcOrd="0" destOrd="0" presId="urn:microsoft.com/office/officeart/2018/2/layout/IconCircleList"/>
    <dgm:cxn modelId="{551F4A1A-6A1C-42DA-A811-6FB6A1F86EAE}" srcId="{F3132938-7346-4DDD-8B93-B4D118822F2F}" destId="{EC92C00D-D03D-4135-8C0B-D377788A26D1}" srcOrd="1" destOrd="0" parTransId="{DD1DB729-99E5-4E94-A9CE-1FB9D8752452}" sibTransId="{C10492C1-044E-4188-90A7-8378A7788D94}"/>
    <dgm:cxn modelId="{16332A23-788E-44DE-8502-FADF94ACCBB2}" srcId="{F3132938-7346-4DDD-8B93-B4D118822F2F}" destId="{6C4C2FEF-1235-42F3-947D-267F35296608}" srcOrd="3" destOrd="0" parTransId="{CA35304A-7608-485B-B668-B05A0475D22C}" sibTransId="{AC514ACC-2619-4CF1-8493-9EA83187E453}"/>
    <dgm:cxn modelId="{0E3B973D-9FF8-42C9-B99E-72F69134DD95}" srcId="{F3132938-7346-4DDD-8B93-B4D118822F2F}" destId="{09192198-3CAA-4B87-A64D-7AEE74F40F42}" srcOrd="4" destOrd="0" parTransId="{700D67C3-3A1E-4682-8EA9-743E1DBF9B85}" sibTransId="{C026A5D4-1941-4F9B-B904-930BFC01AD3A}"/>
    <dgm:cxn modelId="{1655895B-7CF9-4C69-B152-89E6B307C9FE}" srcId="{F3132938-7346-4DDD-8B93-B4D118822F2F}" destId="{79F1796D-8EDC-49BC-A353-DF3470E11524}" srcOrd="0" destOrd="0" parTransId="{26E3EBD5-3CBF-4BAA-8926-DD1A319710AA}" sibTransId="{FB266C9C-D5D1-4624-B0D6-24A32D5C8ADB}"/>
    <dgm:cxn modelId="{0C301488-E829-4F43-9627-2C93F13F64FE}" type="presOf" srcId="{6C4C2FEF-1235-42F3-947D-267F35296608}" destId="{2C7FED7C-3196-41FA-A392-03AFE99D1428}" srcOrd="0" destOrd="0" presId="urn:microsoft.com/office/officeart/2018/2/layout/IconCircleList"/>
    <dgm:cxn modelId="{00C4F2A1-425E-4D73-A143-1B6CD8AD2DFA}" type="presOf" srcId="{C10492C1-044E-4188-90A7-8378A7788D94}" destId="{BD030B21-9B08-4FCC-B5E5-3F150BB40850}" srcOrd="0" destOrd="0" presId="urn:microsoft.com/office/officeart/2018/2/layout/IconCircleList"/>
    <dgm:cxn modelId="{00DED5B0-AC9C-40B6-B8BC-7187971D270A}" type="presOf" srcId="{AC514ACC-2619-4CF1-8493-9EA83187E453}" destId="{5E781322-3F9B-4D46-B48B-5CC4E7562ED9}" srcOrd="0" destOrd="0" presId="urn:microsoft.com/office/officeart/2018/2/layout/IconCircleList"/>
    <dgm:cxn modelId="{54782AC0-AE6E-492B-BA17-42B6FF2C83E2}" srcId="{F3132938-7346-4DDD-8B93-B4D118822F2F}" destId="{C3A916C5-5B03-43DF-AA3A-E58A83386B41}" srcOrd="2" destOrd="0" parTransId="{9211F6B0-D7DA-4F96-8899-36090AD718E9}" sibTransId="{F7F9D441-0D93-477C-86C7-EF22CE4C52BF}"/>
    <dgm:cxn modelId="{EE51DDCC-2612-49B2-8541-2B7C6E4DA66E}" type="presOf" srcId="{FB266C9C-D5D1-4624-B0D6-24A32D5C8ADB}" destId="{8FE7F549-D018-41A3-8610-21CEDDDC1F24}" srcOrd="0" destOrd="0" presId="urn:microsoft.com/office/officeart/2018/2/layout/IconCircleList"/>
    <dgm:cxn modelId="{8D11E5E0-961F-46E5-9D20-52306AE3505D}" type="presOf" srcId="{F3132938-7346-4DDD-8B93-B4D118822F2F}" destId="{8FE3C217-DAC9-4F00-820D-BCBA2E54342B}" srcOrd="0" destOrd="0" presId="urn:microsoft.com/office/officeart/2018/2/layout/IconCircleList"/>
    <dgm:cxn modelId="{BD774CE3-27CA-40E9-AD9B-7CB03886A2CB}" type="presOf" srcId="{79F1796D-8EDC-49BC-A353-DF3470E11524}" destId="{1FCB1E7B-F2F4-4502-B3C4-46E1C2F0BBBA}" srcOrd="0" destOrd="0" presId="urn:microsoft.com/office/officeart/2018/2/layout/IconCircleList"/>
    <dgm:cxn modelId="{1E59A3EE-7EE8-49FF-9B88-5EBF7A23BC64}" type="presOf" srcId="{09192198-3CAA-4B87-A64D-7AEE74F40F42}" destId="{3770F723-95BA-4134-917C-E7DD496F03EE}" srcOrd="0" destOrd="0" presId="urn:microsoft.com/office/officeart/2018/2/layout/IconCircleList"/>
    <dgm:cxn modelId="{554F6DFA-5F84-4440-8C20-B8834EF750F6}" type="presOf" srcId="{EC92C00D-D03D-4135-8C0B-D377788A26D1}" destId="{B2F501EB-B5A5-4A95-BB1F-DF03D39576CE}" srcOrd="0" destOrd="0" presId="urn:microsoft.com/office/officeart/2018/2/layout/IconCircleList"/>
    <dgm:cxn modelId="{C029603A-A352-410A-8C0E-05F4BA60D02E}" type="presParOf" srcId="{8FE3C217-DAC9-4F00-820D-BCBA2E54342B}" destId="{AFE0480E-381E-4087-85D3-562FD1D0C03B}" srcOrd="0" destOrd="0" presId="urn:microsoft.com/office/officeart/2018/2/layout/IconCircleList"/>
    <dgm:cxn modelId="{056721C6-0C07-4244-B269-A8C181C93BFC}" type="presParOf" srcId="{AFE0480E-381E-4087-85D3-562FD1D0C03B}" destId="{ADDB3027-D352-411F-9582-F87EB1F4C3DF}" srcOrd="0" destOrd="0" presId="urn:microsoft.com/office/officeart/2018/2/layout/IconCircleList"/>
    <dgm:cxn modelId="{AC4FC2C8-0195-4516-95C7-1B3BEBAA3E95}" type="presParOf" srcId="{ADDB3027-D352-411F-9582-F87EB1F4C3DF}" destId="{20D6A8DF-CFF8-44A2-A06E-59F01D2971D1}" srcOrd="0" destOrd="0" presId="urn:microsoft.com/office/officeart/2018/2/layout/IconCircleList"/>
    <dgm:cxn modelId="{1105ED6C-1AFC-43F8-AC03-C351B1668497}" type="presParOf" srcId="{ADDB3027-D352-411F-9582-F87EB1F4C3DF}" destId="{9B07ECFF-C8E2-4F1A-B22E-4236ABBA841B}" srcOrd="1" destOrd="0" presId="urn:microsoft.com/office/officeart/2018/2/layout/IconCircleList"/>
    <dgm:cxn modelId="{E0F05EDF-636D-46B6-9F22-D24AAA407E37}" type="presParOf" srcId="{ADDB3027-D352-411F-9582-F87EB1F4C3DF}" destId="{7AFDB913-4625-4E5A-91FE-287DFE7EDCB6}" srcOrd="2" destOrd="0" presId="urn:microsoft.com/office/officeart/2018/2/layout/IconCircleList"/>
    <dgm:cxn modelId="{5A7EAAAB-A72D-4EEE-94D7-00A9883641E9}" type="presParOf" srcId="{ADDB3027-D352-411F-9582-F87EB1F4C3DF}" destId="{1FCB1E7B-F2F4-4502-B3C4-46E1C2F0BBBA}" srcOrd="3" destOrd="0" presId="urn:microsoft.com/office/officeart/2018/2/layout/IconCircleList"/>
    <dgm:cxn modelId="{2D16B36E-6486-400B-A17B-C27AD60FEDBF}" type="presParOf" srcId="{AFE0480E-381E-4087-85D3-562FD1D0C03B}" destId="{8FE7F549-D018-41A3-8610-21CEDDDC1F24}" srcOrd="1" destOrd="0" presId="urn:microsoft.com/office/officeart/2018/2/layout/IconCircleList"/>
    <dgm:cxn modelId="{EADCAC3C-9FA9-4FC8-BC54-28ED96FAD87B}" type="presParOf" srcId="{AFE0480E-381E-4087-85D3-562FD1D0C03B}" destId="{CE547A20-AB81-40DC-B8CD-72261215461D}" srcOrd="2" destOrd="0" presId="urn:microsoft.com/office/officeart/2018/2/layout/IconCircleList"/>
    <dgm:cxn modelId="{B3473534-C49E-44EF-8710-A90FD5D8DDA0}" type="presParOf" srcId="{CE547A20-AB81-40DC-B8CD-72261215461D}" destId="{F05DB90B-F2A5-4E07-B479-05EEB00FBEE7}" srcOrd="0" destOrd="0" presId="urn:microsoft.com/office/officeart/2018/2/layout/IconCircleList"/>
    <dgm:cxn modelId="{BEC1EB68-3553-4783-BA6B-FBC89F1410CD}" type="presParOf" srcId="{CE547A20-AB81-40DC-B8CD-72261215461D}" destId="{7AB4B30E-08D8-4A3B-B1DE-42E67A94049E}" srcOrd="1" destOrd="0" presId="urn:microsoft.com/office/officeart/2018/2/layout/IconCircleList"/>
    <dgm:cxn modelId="{B7A247F9-6C3C-48CF-B336-E26A930F4ED9}" type="presParOf" srcId="{CE547A20-AB81-40DC-B8CD-72261215461D}" destId="{F006FC53-625E-4411-AC73-036CAFA70829}" srcOrd="2" destOrd="0" presId="urn:microsoft.com/office/officeart/2018/2/layout/IconCircleList"/>
    <dgm:cxn modelId="{2F560517-A178-4265-87DC-00D2E107615C}" type="presParOf" srcId="{CE547A20-AB81-40DC-B8CD-72261215461D}" destId="{B2F501EB-B5A5-4A95-BB1F-DF03D39576CE}" srcOrd="3" destOrd="0" presId="urn:microsoft.com/office/officeart/2018/2/layout/IconCircleList"/>
    <dgm:cxn modelId="{76C51F06-AC9F-4202-98A5-8EF87BDFFCBE}" type="presParOf" srcId="{AFE0480E-381E-4087-85D3-562FD1D0C03B}" destId="{BD030B21-9B08-4FCC-B5E5-3F150BB40850}" srcOrd="3" destOrd="0" presId="urn:microsoft.com/office/officeart/2018/2/layout/IconCircleList"/>
    <dgm:cxn modelId="{2D23F602-04FB-4F21-BC3C-D2C198DADD0E}" type="presParOf" srcId="{AFE0480E-381E-4087-85D3-562FD1D0C03B}" destId="{DBCAB7B2-DF13-4818-A449-739FCC817720}" srcOrd="4" destOrd="0" presId="urn:microsoft.com/office/officeart/2018/2/layout/IconCircleList"/>
    <dgm:cxn modelId="{125EF29B-DA2A-419F-8A95-F516643CCE91}" type="presParOf" srcId="{DBCAB7B2-DF13-4818-A449-739FCC817720}" destId="{FEE5CB0E-CB10-4A7D-A639-E2E9E4F5AAA7}" srcOrd="0" destOrd="0" presId="urn:microsoft.com/office/officeart/2018/2/layout/IconCircleList"/>
    <dgm:cxn modelId="{5A2BA7B3-DFA7-466F-A545-C8C7C9372B56}" type="presParOf" srcId="{DBCAB7B2-DF13-4818-A449-739FCC817720}" destId="{B44F2692-935D-4EBC-A18E-535D3939B9C4}" srcOrd="1" destOrd="0" presId="urn:microsoft.com/office/officeart/2018/2/layout/IconCircleList"/>
    <dgm:cxn modelId="{39CDA035-2999-4934-A3DF-52D3C5F5B4B2}" type="presParOf" srcId="{DBCAB7B2-DF13-4818-A449-739FCC817720}" destId="{A7C9D428-E6AB-4CE2-9B5E-22FA495F42EE}" srcOrd="2" destOrd="0" presId="urn:microsoft.com/office/officeart/2018/2/layout/IconCircleList"/>
    <dgm:cxn modelId="{F593CF09-179D-4351-86AD-FBA5CA528D41}" type="presParOf" srcId="{DBCAB7B2-DF13-4818-A449-739FCC817720}" destId="{F890989C-99F7-49A0-8B03-9AF5D67D7C70}" srcOrd="3" destOrd="0" presId="urn:microsoft.com/office/officeart/2018/2/layout/IconCircleList"/>
    <dgm:cxn modelId="{49DFB991-2B11-48AA-857D-CE7E635F85E4}" type="presParOf" srcId="{AFE0480E-381E-4087-85D3-562FD1D0C03B}" destId="{6F382D31-949F-402C-A9CF-AA4C849E9E83}" srcOrd="5" destOrd="0" presId="urn:microsoft.com/office/officeart/2018/2/layout/IconCircleList"/>
    <dgm:cxn modelId="{F1A83251-95C4-4C0B-87BA-CC18E5FFB89C}" type="presParOf" srcId="{AFE0480E-381E-4087-85D3-562FD1D0C03B}" destId="{573B1B28-4361-4460-AEFB-25B782FDEF4E}" srcOrd="6" destOrd="0" presId="urn:microsoft.com/office/officeart/2018/2/layout/IconCircleList"/>
    <dgm:cxn modelId="{D10652F5-9EDF-4E4F-B2FF-CE814648A7AD}" type="presParOf" srcId="{573B1B28-4361-4460-AEFB-25B782FDEF4E}" destId="{C6131276-F390-404E-B0FC-D1CFC1A6A994}" srcOrd="0" destOrd="0" presId="urn:microsoft.com/office/officeart/2018/2/layout/IconCircleList"/>
    <dgm:cxn modelId="{094F3925-AF9E-4DB1-8D71-B91A721E8CFB}" type="presParOf" srcId="{573B1B28-4361-4460-AEFB-25B782FDEF4E}" destId="{3CB36A8A-6E5C-410B-864C-0B8DD951EBEF}" srcOrd="1" destOrd="0" presId="urn:microsoft.com/office/officeart/2018/2/layout/IconCircleList"/>
    <dgm:cxn modelId="{016AE6B1-DF77-4AFE-AE7A-3EE2B68CD012}" type="presParOf" srcId="{573B1B28-4361-4460-AEFB-25B782FDEF4E}" destId="{17ABD703-A4A7-442E-865B-D2AD96E38F44}" srcOrd="2" destOrd="0" presId="urn:microsoft.com/office/officeart/2018/2/layout/IconCircleList"/>
    <dgm:cxn modelId="{D5C5C132-42B0-4B29-8296-ECFAE067FD87}" type="presParOf" srcId="{573B1B28-4361-4460-AEFB-25B782FDEF4E}" destId="{2C7FED7C-3196-41FA-A392-03AFE99D1428}" srcOrd="3" destOrd="0" presId="urn:microsoft.com/office/officeart/2018/2/layout/IconCircleList"/>
    <dgm:cxn modelId="{AD8B17F4-BDD3-44A2-B585-26E303967DD5}" type="presParOf" srcId="{AFE0480E-381E-4087-85D3-562FD1D0C03B}" destId="{5E781322-3F9B-4D46-B48B-5CC4E7562ED9}" srcOrd="7" destOrd="0" presId="urn:microsoft.com/office/officeart/2018/2/layout/IconCircleList"/>
    <dgm:cxn modelId="{26EC0834-4D7C-48C5-9C09-C419A4FE1E29}" type="presParOf" srcId="{AFE0480E-381E-4087-85D3-562FD1D0C03B}" destId="{27464B27-619F-40BA-85F2-3A5E2243E176}" srcOrd="8" destOrd="0" presId="urn:microsoft.com/office/officeart/2018/2/layout/IconCircleList"/>
    <dgm:cxn modelId="{C4E0E098-8B9E-4345-B714-E4380994DED6}" type="presParOf" srcId="{27464B27-619F-40BA-85F2-3A5E2243E176}" destId="{72FB86A2-6315-40B4-96BC-C7A16C8549EA}" srcOrd="0" destOrd="0" presId="urn:microsoft.com/office/officeart/2018/2/layout/IconCircleList"/>
    <dgm:cxn modelId="{9C7C2F0F-41E5-42FA-A2EA-799A638D004E}" type="presParOf" srcId="{27464B27-619F-40BA-85F2-3A5E2243E176}" destId="{4A840312-AF06-4A57-819D-8E05E0FF2EBC}" srcOrd="1" destOrd="0" presId="urn:microsoft.com/office/officeart/2018/2/layout/IconCircleList"/>
    <dgm:cxn modelId="{7ED2438F-DAD1-441A-82C0-BC8EC833D302}" type="presParOf" srcId="{27464B27-619F-40BA-85F2-3A5E2243E176}" destId="{1C66A523-F622-4AA0-8249-172E28058366}" srcOrd="2" destOrd="0" presId="urn:microsoft.com/office/officeart/2018/2/layout/IconCircleList"/>
    <dgm:cxn modelId="{3227DAE1-20E7-4C33-99B8-251E47D98DE7}" type="presParOf" srcId="{27464B27-619F-40BA-85F2-3A5E2243E176}" destId="{3770F723-95BA-4134-917C-E7DD496F03E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244390-9543-43E1-B639-4A5E270D6EA9}"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A1D9DC66-3510-4F4A-ABF7-88BF8EDF7F0F}">
      <dgm:prSet/>
      <dgm:spPr/>
      <dgm:t>
        <a:bodyPr/>
        <a:lstStyle/>
        <a:p>
          <a:r>
            <a:rPr lang="en-US" dirty="0"/>
            <a:t>• Anxiety → difficulty separating from carers</a:t>
          </a:r>
        </a:p>
      </dgm:t>
    </dgm:pt>
    <dgm:pt modelId="{FF95B3E8-3685-435D-80B1-F9A2E815DBB0}" type="parTrans" cxnId="{825D457A-2435-4ECF-97EE-ECE46C0770D6}">
      <dgm:prSet/>
      <dgm:spPr/>
      <dgm:t>
        <a:bodyPr/>
        <a:lstStyle/>
        <a:p>
          <a:endParaRPr lang="en-US"/>
        </a:p>
      </dgm:t>
    </dgm:pt>
    <dgm:pt modelId="{34B13E8B-17DE-48C9-A309-8C5896971958}" type="sibTrans" cxnId="{825D457A-2435-4ECF-97EE-ECE46C0770D6}">
      <dgm:prSet/>
      <dgm:spPr/>
      <dgm:t>
        <a:bodyPr/>
        <a:lstStyle/>
        <a:p>
          <a:endParaRPr lang="en-US"/>
        </a:p>
      </dgm:t>
    </dgm:pt>
    <dgm:pt modelId="{2BA7FF2B-3E87-47E5-88EC-2C0E39E58CB4}">
      <dgm:prSet/>
      <dgm:spPr/>
      <dgm:t>
        <a:bodyPr/>
        <a:lstStyle/>
        <a:p>
          <a:r>
            <a:rPr lang="en-US" dirty="0"/>
            <a:t>• Limited speech → developing symbolic thought</a:t>
          </a:r>
        </a:p>
      </dgm:t>
    </dgm:pt>
    <dgm:pt modelId="{86B4CF4A-1792-4D57-8EA9-9189F0E24A2D}" type="parTrans" cxnId="{076FE33E-5BC9-42C5-A6FC-D79D01898250}">
      <dgm:prSet/>
      <dgm:spPr/>
      <dgm:t>
        <a:bodyPr/>
        <a:lstStyle/>
        <a:p>
          <a:endParaRPr lang="en-US"/>
        </a:p>
      </dgm:t>
    </dgm:pt>
    <dgm:pt modelId="{BCE772EB-0D85-410E-97BE-AFC7358A9A49}" type="sibTrans" cxnId="{076FE33E-5BC9-42C5-A6FC-D79D01898250}">
      <dgm:prSet/>
      <dgm:spPr/>
      <dgm:t>
        <a:bodyPr/>
        <a:lstStyle/>
        <a:p>
          <a:endParaRPr lang="en-US"/>
        </a:p>
      </dgm:t>
    </dgm:pt>
    <dgm:pt modelId="{C7F8DED3-D2E7-4537-98B2-A9C9A7239D6D}">
      <dgm:prSet/>
      <dgm:spPr/>
      <dgm:t>
        <a:bodyPr/>
        <a:lstStyle/>
        <a:p>
          <a:r>
            <a:rPr lang="en-US" dirty="0"/>
            <a:t>• Group play → egocentric thinking, struggles with sharing</a:t>
          </a:r>
        </a:p>
      </dgm:t>
    </dgm:pt>
    <dgm:pt modelId="{D37B9A92-D695-40E3-9D6F-E648BC94FE0F}" type="parTrans" cxnId="{C3D8DA29-2792-4BE1-B2EA-D90153C26BBC}">
      <dgm:prSet/>
      <dgm:spPr/>
      <dgm:t>
        <a:bodyPr/>
        <a:lstStyle/>
        <a:p>
          <a:endParaRPr lang="en-US"/>
        </a:p>
      </dgm:t>
    </dgm:pt>
    <dgm:pt modelId="{D3EB41FC-5B7A-481F-8CFD-5589B78C4855}" type="sibTrans" cxnId="{C3D8DA29-2792-4BE1-B2EA-D90153C26BBC}">
      <dgm:prSet/>
      <dgm:spPr/>
      <dgm:t>
        <a:bodyPr/>
        <a:lstStyle/>
        <a:p>
          <a:endParaRPr lang="en-US"/>
        </a:p>
      </dgm:t>
    </dgm:pt>
    <dgm:pt modelId="{97316CF1-DBC3-4BC6-A184-C5FEAF89E557}">
      <dgm:prSet/>
      <dgm:spPr/>
      <dgm:t>
        <a:bodyPr/>
        <a:lstStyle/>
        <a:p>
          <a:r>
            <a:rPr lang="en-US" dirty="0"/>
            <a:t>• Piaget explains her challenges with communication &amp; play</a:t>
          </a:r>
        </a:p>
      </dgm:t>
    </dgm:pt>
    <dgm:pt modelId="{5359B7D1-A37C-46D9-B5C8-25D3FB493514}" type="parTrans" cxnId="{B669A683-7206-4258-B3EC-1F73F1D11B90}">
      <dgm:prSet/>
      <dgm:spPr/>
      <dgm:t>
        <a:bodyPr/>
        <a:lstStyle/>
        <a:p>
          <a:endParaRPr lang="en-US"/>
        </a:p>
      </dgm:t>
    </dgm:pt>
    <dgm:pt modelId="{6081CA55-6859-4BEB-A2F8-305E316DFC9B}" type="sibTrans" cxnId="{B669A683-7206-4258-B3EC-1F73F1D11B90}">
      <dgm:prSet/>
      <dgm:spPr/>
      <dgm:t>
        <a:bodyPr/>
        <a:lstStyle/>
        <a:p>
          <a:endParaRPr lang="en-US"/>
        </a:p>
      </dgm:t>
    </dgm:pt>
    <dgm:pt modelId="{1FE4EB4F-09FD-4277-84B8-02D526E86675}" type="pres">
      <dgm:prSet presAssocID="{38244390-9543-43E1-B639-4A5E270D6EA9}" presName="diagram" presStyleCnt="0">
        <dgm:presLayoutVars>
          <dgm:dir/>
          <dgm:resizeHandles val="exact"/>
        </dgm:presLayoutVars>
      </dgm:prSet>
      <dgm:spPr/>
    </dgm:pt>
    <dgm:pt modelId="{836CFE82-E1D8-404C-99A3-8F2E51C205E3}" type="pres">
      <dgm:prSet presAssocID="{A1D9DC66-3510-4F4A-ABF7-88BF8EDF7F0F}" presName="node" presStyleLbl="node1" presStyleIdx="0" presStyleCnt="4">
        <dgm:presLayoutVars>
          <dgm:bulletEnabled val="1"/>
        </dgm:presLayoutVars>
      </dgm:prSet>
      <dgm:spPr/>
    </dgm:pt>
    <dgm:pt modelId="{E3527E2B-F8D9-4CA7-9036-9A8B6276B4B3}" type="pres">
      <dgm:prSet presAssocID="{34B13E8B-17DE-48C9-A309-8C5896971958}" presName="sibTrans" presStyleCnt="0"/>
      <dgm:spPr/>
    </dgm:pt>
    <dgm:pt modelId="{D4BCB6DD-0836-402A-A215-033101367FA3}" type="pres">
      <dgm:prSet presAssocID="{2BA7FF2B-3E87-47E5-88EC-2C0E39E58CB4}" presName="node" presStyleLbl="node1" presStyleIdx="1" presStyleCnt="4">
        <dgm:presLayoutVars>
          <dgm:bulletEnabled val="1"/>
        </dgm:presLayoutVars>
      </dgm:prSet>
      <dgm:spPr/>
    </dgm:pt>
    <dgm:pt modelId="{4460DC67-3EBC-44CC-8ADF-57F4F46FA06B}" type="pres">
      <dgm:prSet presAssocID="{BCE772EB-0D85-410E-97BE-AFC7358A9A49}" presName="sibTrans" presStyleCnt="0"/>
      <dgm:spPr/>
    </dgm:pt>
    <dgm:pt modelId="{A7885E85-866F-41A3-BFF2-CA2B4183751D}" type="pres">
      <dgm:prSet presAssocID="{C7F8DED3-D2E7-4537-98B2-A9C9A7239D6D}" presName="node" presStyleLbl="node1" presStyleIdx="2" presStyleCnt="4">
        <dgm:presLayoutVars>
          <dgm:bulletEnabled val="1"/>
        </dgm:presLayoutVars>
      </dgm:prSet>
      <dgm:spPr/>
    </dgm:pt>
    <dgm:pt modelId="{9A172CEC-B027-404E-8AA3-816D59D19018}" type="pres">
      <dgm:prSet presAssocID="{D3EB41FC-5B7A-481F-8CFD-5589B78C4855}" presName="sibTrans" presStyleCnt="0"/>
      <dgm:spPr/>
    </dgm:pt>
    <dgm:pt modelId="{A7289512-A19F-4EE0-8FA7-BB30482C1CDB}" type="pres">
      <dgm:prSet presAssocID="{97316CF1-DBC3-4BC6-A184-C5FEAF89E557}" presName="node" presStyleLbl="node1" presStyleIdx="3" presStyleCnt="4">
        <dgm:presLayoutVars>
          <dgm:bulletEnabled val="1"/>
        </dgm:presLayoutVars>
      </dgm:prSet>
      <dgm:spPr/>
    </dgm:pt>
  </dgm:ptLst>
  <dgm:cxnLst>
    <dgm:cxn modelId="{C3D8DA29-2792-4BE1-B2EA-D90153C26BBC}" srcId="{38244390-9543-43E1-B639-4A5E270D6EA9}" destId="{C7F8DED3-D2E7-4537-98B2-A9C9A7239D6D}" srcOrd="2" destOrd="0" parTransId="{D37B9A92-D695-40E3-9D6F-E648BC94FE0F}" sibTransId="{D3EB41FC-5B7A-481F-8CFD-5589B78C4855}"/>
    <dgm:cxn modelId="{076FE33E-5BC9-42C5-A6FC-D79D01898250}" srcId="{38244390-9543-43E1-B639-4A5E270D6EA9}" destId="{2BA7FF2B-3E87-47E5-88EC-2C0E39E58CB4}" srcOrd="1" destOrd="0" parTransId="{86B4CF4A-1792-4D57-8EA9-9189F0E24A2D}" sibTransId="{BCE772EB-0D85-410E-97BE-AFC7358A9A49}"/>
    <dgm:cxn modelId="{2E06AC47-9384-4107-AE44-5A65FA3B6789}" type="presOf" srcId="{38244390-9543-43E1-B639-4A5E270D6EA9}" destId="{1FE4EB4F-09FD-4277-84B8-02D526E86675}" srcOrd="0" destOrd="0" presId="urn:microsoft.com/office/officeart/2005/8/layout/default"/>
    <dgm:cxn modelId="{BCA02D6A-8946-43AC-8E7F-71012BA923DE}" type="presOf" srcId="{C7F8DED3-D2E7-4537-98B2-A9C9A7239D6D}" destId="{A7885E85-866F-41A3-BFF2-CA2B4183751D}" srcOrd="0" destOrd="0" presId="urn:microsoft.com/office/officeart/2005/8/layout/default"/>
    <dgm:cxn modelId="{EC7B416F-4B09-49AF-9D31-E6126E41D1B0}" type="presOf" srcId="{2BA7FF2B-3E87-47E5-88EC-2C0E39E58CB4}" destId="{D4BCB6DD-0836-402A-A215-033101367FA3}" srcOrd="0" destOrd="0" presId="urn:microsoft.com/office/officeart/2005/8/layout/default"/>
    <dgm:cxn modelId="{825D457A-2435-4ECF-97EE-ECE46C0770D6}" srcId="{38244390-9543-43E1-B639-4A5E270D6EA9}" destId="{A1D9DC66-3510-4F4A-ABF7-88BF8EDF7F0F}" srcOrd="0" destOrd="0" parTransId="{FF95B3E8-3685-435D-80B1-F9A2E815DBB0}" sibTransId="{34B13E8B-17DE-48C9-A309-8C5896971958}"/>
    <dgm:cxn modelId="{B669A683-7206-4258-B3EC-1F73F1D11B90}" srcId="{38244390-9543-43E1-B639-4A5E270D6EA9}" destId="{97316CF1-DBC3-4BC6-A184-C5FEAF89E557}" srcOrd="3" destOrd="0" parTransId="{5359B7D1-A37C-46D9-B5C8-25D3FB493514}" sibTransId="{6081CA55-6859-4BEB-A2F8-305E316DFC9B}"/>
    <dgm:cxn modelId="{E6E32BA0-0539-4FBE-AE96-0AB3C40FF21A}" type="presOf" srcId="{A1D9DC66-3510-4F4A-ABF7-88BF8EDF7F0F}" destId="{836CFE82-E1D8-404C-99A3-8F2E51C205E3}" srcOrd="0" destOrd="0" presId="urn:microsoft.com/office/officeart/2005/8/layout/default"/>
    <dgm:cxn modelId="{70AEE8E9-F5C0-4937-BCBD-AE712417AE1E}" type="presOf" srcId="{97316CF1-DBC3-4BC6-A184-C5FEAF89E557}" destId="{A7289512-A19F-4EE0-8FA7-BB30482C1CDB}" srcOrd="0" destOrd="0" presId="urn:microsoft.com/office/officeart/2005/8/layout/default"/>
    <dgm:cxn modelId="{3E691BC3-0169-4ABD-9410-71A4F752DE5F}" type="presParOf" srcId="{1FE4EB4F-09FD-4277-84B8-02D526E86675}" destId="{836CFE82-E1D8-404C-99A3-8F2E51C205E3}" srcOrd="0" destOrd="0" presId="urn:microsoft.com/office/officeart/2005/8/layout/default"/>
    <dgm:cxn modelId="{4537C756-0FAF-4513-9EFB-480137C7EAFF}" type="presParOf" srcId="{1FE4EB4F-09FD-4277-84B8-02D526E86675}" destId="{E3527E2B-F8D9-4CA7-9036-9A8B6276B4B3}" srcOrd="1" destOrd="0" presId="urn:microsoft.com/office/officeart/2005/8/layout/default"/>
    <dgm:cxn modelId="{93DBFFAB-DF9B-4DD3-BDF1-22090AEDD42B}" type="presParOf" srcId="{1FE4EB4F-09FD-4277-84B8-02D526E86675}" destId="{D4BCB6DD-0836-402A-A215-033101367FA3}" srcOrd="2" destOrd="0" presId="urn:microsoft.com/office/officeart/2005/8/layout/default"/>
    <dgm:cxn modelId="{32478AAD-A820-4F1E-A3B6-149F2954D2ED}" type="presParOf" srcId="{1FE4EB4F-09FD-4277-84B8-02D526E86675}" destId="{4460DC67-3EBC-44CC-8ADF-57F4F46FA06B}" srcOrd="3" destOrd="0" presId="urn:microsoft.com/office/officeart/2005/8/layout/default"/>
    <dgm:cxn modelId="{21B555C4-9034-451E-BF2B-D1D2A59DAA36}" type="presParOf" srcId="{1FE4EB4F-09FD-4277-84B8-02D526E86675}" destId="{A7885E85-866F-41A3-BFF2-CA2B4183751D}" srcOrd="4" destOrd="0" presId="urn:microsoft.com/office/officeart/2005/8/layout/default"/>
    <dgm:cxn modelId="{8A8A4ADB-2224-46E1-A116-14A1A17EF8F9}" type="presParOf" srcId="{1FE4EB4F-09FD-4277-84B8-02D526E86675}" destId="{9A172CEC-B027-404E-8AA3-816D59D19018}" srcOrd="5" destOrd="0" presId="urn:microsoft.com/office/officeart/2005/8/layout/default"/>
    <dgm:cxn modelId="{6F07BEDB-63BF-4078-85D5-8E023462C5D4}" type="presParOf" srcId="{1FE4EB4F-09FD-4277-84B8-02D526E86675}" destId="{A7289512-A19F-4EE0-8FA7-BB30482C1CD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AB0211-CD79-4FDC-9ED2-4565706A84F6}" type="doc">
      <dgm:prSet loTypeId="urn:microsoft.com/office/officeart/2005/8/layout/vList5" loCatId="list" qsTypeId="urn:microsoft.com/office/officeart/2005/8/quickstyle/simple1" qsCatId="simple" csTypeId="urn:microsoft.com/office/officeart/2005/8/colors/colorful2" csCatId="colorful"/>
      <dgm:spPr/>
      <dgm:t>
        <a:bodyPr/>
        <a:lstStyle/>
        <a:p>
          <a:endParaRPr lang="en-US"/>
        </a:p>
      </dgm:t>
    </dgm:pt>
    <dgm:pt modelId="{8AE20301-BB3A-44FA-A3CA-08C1184C723F}">
      <dgm:prSet/>
      <dgm:spPr/>
      <dgm:t>
        <a:bodyPr/>
        <a:lstStyle/>
        <a:p>
          <a:r>
            <a:rPr lang="en-US"/>
            <a:t>• Symbolic play (role-play, dolls) → encourage speech</a:t>
          </a:r>
        </a:p>
      </dgm:t>
    </dgm:pt>
    <dgm:pt modelId="{C5F1986F-33BB-47BD-A46D-4C3C79434FEF}" type="parTrans" cxnId="{944D373E-3335-4DA8-A145-AF1F377C48C2}">
      <dgm:prSet/>
      <dgm:spPr/>
      <dgm:t>
        <a:bodyPr/>
        <a:lstStyle/>
        <a:p>
          <a:endParaRPr lang="en-US"/>
        </a:p>
      </dgm:t>
    </dgm:pt>
    <dgm:pt modelId="{68DA1197-6802-43FB-ACCF-45361B928544}" type="sibTrans" cxnId="{944D373E-3335-4DA8-A145-AF1F377C48C2}">
      <dgm:prSet/>
      <dgm:spPr/>
      <dgm:t>
        <a:bodyPr/>
        <a:lstStyle/>
        <a:p>
          <a:endParaRPr lang="en-US"/>
        </a:p>
      </dgm:t>
    </dgm:pt>
    <dgm:pt modelId="{1F670C2E-8EF1-4C2F-BFA7-8E35F068BC52}">
      <dgm:prSet/>
      <dgm:spPr/>
      <dgm:t>
        <a:bodyPr/>
        <a:lstStyle/>
        <a:p>
          <a:r>
            <a:rPr lang="en-US"/>
            <a:t>• Simple, concrete activities (blocks, puzzles)</a:t>
          </a:r>
        </a:p>
      </dgm:t>
    </dgm:pt>
    <dgm:pt modelId="{42ECB499-8C05-4306-B5B3-384C4D62CD30}" type="parTrans" cxnId="{EB64C39F-51B2-4A6B-95DD-9FCB132E40A4}">
      <dgm:prSet/>
      <dgm:spPr/>
      <dgm:t>
        <a:bodyPr/>
        <a:lstStyle/>
        <a:p>
          <a:endParaRPr lang="en-US"/>
        </a:p>
      </dgm:t>
    </dgm:pt>
    <dgm:pt modelId="{432AB630-00B9-40FE-81DD-3B17D013D910}" type="sibTrans" cxnId="{EB64C39F-51B2-4A6B-95DD-9FCB132E40A4}">
      <dgm:prSet/>
      <dgm:spPr/>
      <dgm:t>
        <a:bodyPr/>
        <a:lstStyle/>
        <a:p>
          <a:endParaRPr lang="en-US"/>
        </a:p>
      </dgm:t>
    </dgm:pt>
    <dgm:pt modelId="{14DACBA1-55F1-47BE-867F-B5D71AA84085}">
      <dgm:prSet/>
      <dgm:spPr/>
      <dgm:t>
        <a:bodyPr/>
        <a:lstStyle/>
        <a:p>
          <a:r>
            <a:rPr lang="en-US"/>
            <a:t>• Parallel play before cooperative play</a:t>
          </a:r>
        </a:p>
      </dgm:t>
    </dgm:pt>
    <dgm:pt modelId="{79CF7197-CE0B-4C90-863C-9EA01CB0FF19}" type="parTrans" cxnId="{2B1D4487-AE7D-44B5-9983-2936219E5C91}">
      <dgm:prSet/>
      <dgm:spPr/>
      <dgm:t>
        <a:bodyPr/>
        <a:lstStyle/>
        <a:p>
          <a:endParaRPr lang="en-US"/>
        </a:p>
      </dgm:t>
    </dgm:pt>
    <dgm:pt modelId="{7D106CB3-BB8B-466C-A2B9-D72B3FB63709}" type="sibTrans" cxnId="{2B1D4487-AE7D-44B5-9983-2936219E5C91}">
      <dgm:prSet/>
      <dgm:spPr/>
      <dgm:t>
        <a:bodyPr/>
        <a:lstStyle/>
        <a:p>
          <a:endParaRPr lang="en-US"/>
        </a:p>
      </dgm:t>
    </dgm:pt>
    <dgm:pt modelId="{A8C9B32E-0076-4C9A-9A2E-8EE8E8A0480D}">
      <dgm:prSet/>
      <dgm:spPr/>
      <dgm:t>
        <a:bodyPr/>
        <a:lstStyle/>
        <a:p>
          <a:r>
            <a:rPr lang="en-US"/>
            <a:t>• Visual aids/gestures to support speech</a:t>
          </a:r>
        </a:p>
      </dgm:t>
    </dgm:pt>
    <dgm:pt modelId="{5782CF61-0016-4A8E-AA23-2F96D24A59A5}" type="parTrans" cxnId="{5B389CE7-ED49-43AC-8E62-1C1AFE6B2587}">
      <dgm:prSet/>
      <dgm:spPr/>
      <dgm:t>
        <a:bodyPr/>
        <a:lstStyle/>
        <a:p>
          <a:endParaRPr lang="en-US"/>
        </a:p>
      </dgm:t>
    </dgm:pt>
    <dgm:pt modelId="{F51CAD9E-484F-455B-959E-7D56DB199255}" type="sibTrans" cxnId="{5B389CE7-ED49-43AC-8E62-1C1AFE6B2587}">
      <dgm:prSet/>
      <dgm:spPr/>
      <dgm:t>
        <a:bodyPr/>
        <a:lstStyle/>
        <a:p>
          <a:endParaRPr lang="en-US"/>
        </a:p>
      </dgm:t>
    </dgm:pt>
    <dgm:pt modelId="{980D6720-7EC3-483B-99F8-9FC067B1583D}">
      <dgm:prSet/>
      <dgm:spPr/>
      <dgm:t>
        <a:bodyPr/>
        <a:lstStyle/>
        <a:p>
          <a:r>
            <a:rPr lang="en-US"/>
            <a:t>• Repetition and routine to reduce anxiety</a:t>
          </a:r>
        </a:p>
      </dgm:t>
    </dgm:pt>
    <dgm:pt modelId="{10FF19BF-8E43-479C-BB15-A402DCC4D6E0}" type="parTrans" cxnId="{FE1610F4-85CA-4DD2-BBC3-930F8DC32218}">
      <dgm:prSet/>
      <dgm:spPr/>
      <dgm:t>
        <a:bodyPr/>
        <a:lstStyle/>
        <a:p>
          <a:endParaRPr lang="en-US"/>
        </a:p>
      </dgm:t>
    </dgm:pt>
    <dgm:pt modelId="{CEBBF4A4-38AD-434D-B065-227D53C76488}" type="sibTrans" cxnId="{FE1610F4-85CA-4DD2-BBC3-930F8DC32218}">
      <dgm:prSet/>
      <dgm:spPr/>
      <dgm:t>
        <a:bodyPr/>
        <a:lstStyle/>
        <a:p>
          <a:endParaRPr lang="en-US"/>
        </a:p>
      </dgm:t>
    </dgm:pt>
    <dgm:pt modelId="{3D0D3150-9C89-447C-8C09-F195A5609948}" type="pres">
      <dgm:prSet presAssocID="{E6AB0211-CD79-4FDC-9ED2-4565706A84F6}" presName="Name0" presStyleCnt="0">
        <dgm:presLayoutVars>
          <dgm:dir/>
          <dgm:animLvl val="lvl"/>
          <dgm:resizeHandles val="exact"/>
        </dgm:presLayoutVars>
      </dgm:prSet>
      <dgm:spPr/>
    </dgm:pt>
    <dgm:pt modelId="{0B1564BC-FE14-4598-B8DB-3715C9530BDB}" type="pres">
      <dgm:prSet presAssocID="{8AE20301-BB3A-44FA-A3CA-08C1184C723F}" presName="linNode" presStyleCnt="0"/>
      <dgm:spPr/>
    </dgm:pt>
    <dgm:pt modelId="{007C0957-9BE1-4721-8FD2-C39029307844}" type="pres">
      <dgm:prSet presAssocID="{8AE20301-BB3A-44FA-A3CA-08C1184C723F}" presName="parentText" presStyleLbl="node1" presStyleIdx="0" presStyleCnt="5">
        <dgm:presLayoutVars>
          <dgm:chMax val="1"/>
          <dgm:bulletEnabled val="1"/>
        </dgm:presLayoutVars>
      </dgm:prSet>
      <dgm:spPr/>
    </dgm:pt>
    <dgm:pt modelId="{80DB5DC4-E94C-42E2-8EDD-12CC5E06460D}" type="pres">
      <dgm:prSet presAssocID="{68DA1197-6802-43FB-ACCF-45361B928544}" presName="sp" presStyleCnt="0"/>
      <dgm:spPr/>
    </dgm:pt>
    <dgm:pt modelId="{38A817BD-39A0-4194-83CA-5EE80A708C13}" type="pres">
      <dgm:prSet presAssocID="{1F670C2E-8EF1-4C2F-BFA7-8E35F068BC52}" presName="linNode" presStyleCnt="0"/>
      <dgm:spPr/>
    </dgm:pt>
    <dgm:pt modelId="{ABD2D1CF-E414-4665-AAFA-14B4AEFF8E98}" type="pres">
      <dgm:prSet presAssocID="{1F670C2E-8EF1-4C2F-BFA7-8E35F068BC52}" presName="parentText" presStyleLbl="node1" presStyleIdx="1" presStyleCnt="5">
        <dgm:presLayoutVars>
          <dgm:chMax val="1"/>
          <dgm:bulletEnabled val="1"/>
        </dgm:presLayoutVars>
      </dgm:prSet>
      <dgm:spPr/>
    </dgm:pt>
    <dgm:pt modelId="{00FCFA55-F7F3-4F4A-970B-FBB474909B25}" type="pres">
      <dgm:prSet presAssocID="{432AB630-00B9-40FE-81DD-3B17D013D910}" presName="sp" presStyleCnt="0"/>
      <dgm:spPr/>
    </dgm:pt>
    <dgm:pt modelId="{D43433B4-3C61-44B3-90B0-3B6013D2C047}" type="pres">
      <dgm:prSet presAssocID="{14DACBA1-55F1-47BE-867F-B5D71AA84085}" presName="linNode" presStyleCnt="0"/>
      <dgm:spPr/>
    </dgm:pt>
    <dgm:pt modelId="{F09FA9CB-FF24-47C2-9A1C-2C7DB1226A31}" type="pres">
      <dgm:prSet presAssocID="{14DACBA1-55F1-47BE-867F-B5D71AA84085}" presName="parentText" presStyleLbl="node1" presStyleIdx="2" presStyleCnt="5">
        <dgm:presLayoutVars>
          <dgm:chMax val="1"/>
          <dgm:bulletEnabled val="1"/>
        </dgm:presLayoutVars>
      </dgm:prSet>
      <dgm:spPr/>
    </dgm:pt>
    <dgm:pt modelId="{9CBD71BB-6833-4C42-A85B-AEC57D515CF9}" type="pres">
      <dgm:prSet presAssocID="{7D106CB3-BB8B-466C-A2B9-D72B3FB63709}" presName="sp" presStyleCnt="0"/>
      <dgm:spPr/>
    </dgm:pt>
    <dgm:pt modelId="{63F7BC9B-9834-48C3-A2B3-58BE9B85D73A}" type="pres">
      <dgm:prSet presAssocID="{A8C9B32E-0076-4C9A-9A2E-8EE8E8A0480D}" presName="linNode" presStyleCnt="0"/>
      <dgm:spPr/>
    </dgm:pt>
    <dgm:pt modelId="{D10BB507-9F9C-4E89-ADA6-F6A843CBB8AD}" type="pres">
      <dgm:prSet presAssocID="{A8C9B32E-0076-4C9A-9A2E-8EE8E8A0480D}" presName="parentText" presStyleLbl="node1" presStyleIdx="3" presStyleCnt="5">
        <dgm:presLayoutVars>
          <dgm:chMax val="1"/>
          <dgm:bulletEnabled val="1"/>
        </dgm:presLayoutVars>
      </dgm:prSet>
      <dgm:spPr/>
    </dgm:pt>
    <dgm:pt modelId="{F4E3466F-D2FC-4375-99CB-2A13ED49F295}" type="pres">
      <dgm:prSet presAssocID="{F51CAD9E-484F-455B-959E-7D56DB199255}" presName="sp" presStyleCnt="0"/>
      <dgm:spPr/>
    </dgm:pt>
    <dgm:pt modelId="{323A117B-928C-4EC2-A834-8A669EFC4205}" type="pres">
      <dgm:prSet presAssocID="{980D6720-7EC3-483B-99F8-9FC067B1583D}" presName="linNode" presStyleCnt="0"/>
      <dgm:spPr/>
    </dgm:pt>
    <dgm:pt modelId="{7545D10D-E904-4084-BA5D-F7D18FCBE5CC}" type="pres">
      <dgm:prSet presAssocID="{980D6720-7EC3-483B-99F8-9FC067B1583D}" presName="parentText" presStyleLbl="node1" presStyleIdx="4" presStyleCnt="5">
        <dgm:presLayoutVars>
          <dgm:chMax val="1"/>
          <dgm:bulletEnabled val="1"/>
        </dgm:presLayoutVars>
      </dgm:prSet>
      <dgm:spPr/>
    </dgm:pt>
  </dgm:ptLst>
  <dgm:cxnLst>
    <dgm:cxn modelId="{AF1E0128-C6F3-4B87-86C0-5051AD40EB73}" type="presOf" srcId="{1F670C2E-8EF1-4C2F-BFA7-8E35F068BC52}" destId="{ABD2D1CF-E414-4665-AAFA-14B4AEFF8E98}" srcOrd="0" destOrd="0" presId="urn:microsoft.com/office/officeart/2005/8/layout/vList5"/>
    <dgm:cxn modelId="{944D373E-3335-4DA8-A145-AF1F377C48C2}" srcId="{E6AB0211-CD79-4FDC-9ED2-4565706A84F6}" destId="{8AE20301-BB3A-44FA-A3CA-08C1184C723F}" srcOrd="0" destOrd="0" parTransId="{C5F1986F-33BB-47BD-A46D-4C3C79434FEF}" sibTransId="{68DA1197-6802-43FB-ACCF-45361B928544}"/>
    <dgm:cxn modelId="{F5040665-27FF-4427-AD1A-70D8F10CE308}" type="presOf" srcId="{8AE20301-BB3A-44FA-A3CA-08C1184C723F}" destId="{007C0957-9BE1-4721-8FD2-C39029307844}" srcOrd="0" destOrd="0" presId="urn:microsoft.com/office/officeart/2005/8/layout/vList5"/>
    <dgm:cxn modelId="{2B1D4487-AE7D-44B5-9983-2936219E5C91}" srcId="{E6AB0211-CD79-4FDC-9ED2-4565706A84F6}" destId="{14DACBA1-55F1-47BE-867F-B5D71AA84085}" srcOrd="2" destOrd="0" parTransId="{79CF7197-CE0B-4C90-863C-9EA01CB0FF19}" sibTransId="{7D106CB3-BB8B-466C-A2B9-D72B3FB63709}"/>
    <dgm:cxn modelId="{EB64C39F-51B2-4A6B-95DD-9FCB132E40A4}" srcId="{E6AB0211-CD79-4FDC-9ED2-4565706A84F6}" destId="{1F670C2E-8EF1-4C2F-BFA7-8E35F068BC52}" srcOrd="1" destOrd="0" parTransId="{42ECB499-8C05-4306-B5B3-384C4D62CD30}" sibTransId="{432AB630-00B9-40FE-81DD-3B17D013D910}"/>
    <dgm:cxn modelId="{1E1CFBAC-15BA-4245-A668-155CFCED762B}" type="presOf" srcId="{A8C9B32E-0076-4C9A-9A2E-8EE8E8A0480D}" destId="{D10BB507-9F9C-4E89-ADA6-F6A843CBB8AD}" srcOrd="0" destOrd="0" presId="urn:microsoft.com/office/officeart/2005/8/layout/vList5"/>
    <dgm:cxn modelId="{A7185EBC-F58F-43D9-9781-1FE12229630B}" type="presOf" srcId="{E6AB0211-CD79-4FDC-9ED2-4565706A84F6}" destId="{3D0D3150-9C89-447C-8C09-F195A5609948}" srcOrd="0" destOrd="0" presId="urn:microsoft.com/office/officeart/2005/8/layout/vList5"/>
    <dgm:cxn modelId="{AC4728CF-84D8-4962-904D-ED952915D9B8}" type="presOf" srcId="{980D6720-7EC3-483B-99F8-9FC067B1583D}" destId="{7545D10D-E904-4084-BA5D-F7D18FCBE5CC}" srcOrd="0" destOrd="0" presId="urn:microsoft.com/office/officeart/2005/8/layout/vList5"/>
    <dgm:cxn modelId="{5B389CE7-ED49-43AC-8E62-1C1AFE6B2587}" srcId="{E6AB0211-CD79-4FDC-9ED2-4565706A84F6}" destId="{A8C9B32E-0076-4C9A-9A2E-8EE8E8A0480D}" srcOrd="3" destOrd="0" parTransId="{5782CF61-0016-4A8E-AA23-2F96D24A59A5}" sibTransId="{F51CAD9E-484F-455B-959E-7D56DB199255}"/>
    <dgm:cxn modelId="{BF6C64F0-939B-40FD-9F3D-7697F6E85D34}" type="presOf" srcId="{14DACBA1-55F1-47BE-867F-B5D71AA84085}" destId="{F09FA9CB-FF24-47C2-9A1C-2C7DB1226A31}" srcOrd="0" destOrd="0" presId="urn:microsoft.com/office/officeart/2005/8/layout/vList5"/>
    <dgm:cxn modelId="{FE1610F4-85CA-4DD2-BBC3-930F8DC32218}" srcId="{E6AB0211-CD79-4FDC-9ED2-4565706A84F6}" destId="{980D6720-7EC3-483B-99F8-9FC067B1583D}" srcOrd="4" destOrd="0" parTransId="{10FF19BF-8E43-479C-BB15-A402DCC4D6E0}" sibTransId="{CEBBF4A4-38AD-434D-B065-227D53C76488}"/>
    <dgm:cxn modelId="{E5E68BD0-5F95-4A7B-83AB-D4A78D24626D}" type="presParOf" srcId="{3D0D3150-9C89-447C-8C09-F195A5609948}" destId="{0B1564BC-FE14-4598-B8DB-3715C9530BDB}" srcOrd="0" destOrd="0" presId="urn:microsoft.com/office/officeart/2005/8/layout/vList5"/>
    <dgm:cxn modelId="{E452331F-5001-4D2A-B7DF-5F438DA6B3B2}" type="presParOf" srcId="{0B1564BC-FE14-4598-B8DB-3715C9530BDB}" destId="{007C0957-9BE1-4721-8FD2-C39029307844}" srcOrd="0" destOrd="0" presId="urn:microsoft.com/office/officeart/2005/8/layout/vList5"/>
    <dgm:cxn modelId="{CBCAD3AE-521A-48BF-90D0-49B3ED9AA3CE}" type="presParOf" srcId="{3D0D3150-9C89-447C-8C09-F195A5609948}" destId="{80DB5DC4-E94C-42E2-8EDD-12CC5E06460D}" srcOrd="1" destOrd="0" presId="urn:microsoft.com/office/officeart/2005/8/layout/vList5"/>
    <dgm:cxn modelId="{74C5BF0F-588E-4F90-93DD-3303729D11EE}" type="presParOf" srcId="{3D0D3150-9C89-447C-8C09-F195A5609948}" destId="{38A817BD-39A0-4194-83CA-5EE80A708C13}" srcOrd="2" destOrd="0" presId="urn:microsoft.com/office/officeart/2005/8/layout/vList5"/>
    <dgm:cxn modelId="{7F24BD91-591E-4C77-A4E5-FFE5A421AF3E}" type="presParOf" srcId="{38A817BD-39A0-4194-83CA-5EE80A708C13}" destId="{ABD2D1CF-E414-4665-AAFA-14B4AEFF8E98}" srcOrd="0" destOrd="0" presId="urn:microsoft.com/office/officeart/2005/8/layout/vList5"/>
    <dgm:cxn modelId="{C4585A34-5ABC-43B7-9501-974D26C5C8B9}" type="presParOf" srcId="{3D0D3150-9C89-447C-8C09-F195A5609948}" destId="{00FCFA55-F7F3-4F4A-970B-FBB474909B25}" srcOrd="3" destOrd="0" presId="urn:microsoft.com/office/officeart/2005/8/layout/vList5"/>
    <dgm:cxn modelId="{11FB4522-415D-4106-873B-B2884D99E852}" type="presParOf" srcId="{3D0D3150-9C89-447C-8C09-F195A5609948}" destId="{D43433B4-3C61-44B3-90B0-3B6013D2C047}" srcOrd="4" destOrd="0" presId="urn:microsoft.com/office/officeart/2005/8/layout/vList5"/>
    <dgm:cxn modelId="{413C2D3C-D573-4A73-9F1F-CDA0D37D0EF0}" type="presParOf" srcId="{D43433B4-3C61-44B3-90B0-3B6013D2C047}" destId="{F09FA9CB-FF24-47C2-9A1C-2C7DB1226A31}" srcOrd="0" destOrd="0" presId="urn:microsoft.com/office/officeart/2005/8/layout/vList5"/>
    <dgm:cxn modelId="{23ED04F6-C470-4A3F-BFC7-6A18F87B561A}" type="presParOf" srcId="{3D0D3150-9C89-447C-8C09-F195A5609948}" destId="{9CBD71BB-6833-4C42-A85B-AEC57D515CF9}" srcOrd="5" destOrd="0" presId="urn:microsoft.com/office/officeart/2005/8/layout/vList5"/>
    <dgm:cxn modelId="{76736286-442F-41A6-8B99-5ED911B393ED}" type="presParOf" srcId="{3D0D3150-9C89-447C-8C09-F195A5609948}" destId="{63F7BC9B-9834-48C3-A2B3-58BE9B85D73A}" srcOrd="6" destOrd="0" presId="urn:microsoft.com/office/officeart/2005/8/layout/vList5"/>
    <dgm:cxn modelId="{4392D33D-43CC-4826-BF45-CD85C71FAA1B}" type="presParOf" srcId="{63F7BC9B-9834-48C3-A2B3-58BE9B85D73A}" destId="{D10BB507-9F9C-4E89-ADA6-F6A843CBB8AD}" srcOrd="0" destOrd="0" presId="urn:microsoft.com/office/officeart/2005/8/layout/vList5"/>
    <dgm:cxn modelId="{A24C80B3-B03C-41E5-B951-6FAEC8818E86}" type="presParOf" srcId="{3D0D3150-9C89-447C-8C09-F195A5609948}" destId="{F4E3466F-D2FC-4375-99CB-2A13ED49F295}" srcOrd="7" destOrd="0" presId="urn:microsoft.com/office/officeart/2005/8/layout/vList5"/>
    <dgm:cxn modelId="{AC15B4B4-6796-440F-8F22-6E88014B20DB}" type="presParOf" srcId="{3D0D3150-9C89-447C-8C09-F195A5609948}" destId="{323A117B-928C-4EC2-A834-8A669EFC4205}" srcOrd="8" destOrd="0" presId="urn:microsoft.com/office/officeart/2005/8/layout/vList5"/>
    <dgm:cxn modelId="{DFE488BB-0228-461B-BF89-C176428DAA8A}" type="presParOf" srcId="{323A117B-928C-4EC2-A834-8A669EFC4205}" destId="{7545D10D-E904-4084-BA5D-F7D18FCBE5CC}"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EF6849-8236-408F-9E84-3282B6D1765F}" type="doc">
      <dgm:prSet loTypeId="urn:microsoft.com/office/officeart/2005/8/layout/default" loCatId="list" qsTypeId="urn:microsoft.com/office/officeart/2005/8/quickstyle/simple1" qsCatId="simple" csTypeId="urn:microsoft.com/office/officeart/2005/8/colors/accent3_2" csCatId="accent3"/>
      <dgm:spPr/>
      <dgm:t>
        <a:bodyPr/>
        <a:lstStyle/>
        <a:p>
          <a:endParaRPr lang="en-US"/>
        </a:p>
      </dgm:t>
    </dgm:pt>
    <dgm:pt modelId="{3E882AF3-171F-4A0B-A598-B0BC072BB511}">
      <dgm:prSet/>
      <dgm:spPr/>
      <dgm:t>
        <a:bodyPr/>
        <a:lstStyle/>
        <a:p>
          <a:r>
            <a:rPr lang="en-US"/>
            <a:t>• Nature (biological): speech delay, temperament</a:t>
          </a:r>
        </a:p>
      </dgm:t>
    </dgm:pt>
    <dgm:pt modelId="{96A95F88-0E35-4C16-9E4D-91BA7592398F}" type="parTrans" cxnId="{02790AE9-2875-4965-95EC-C0BAAEC98806}">
      <dgm:prSet/>
      <dgm:spPr/>
      <dgm:t>
        <a:bodyPr/>
        <a:lstStyle/>
        <a:p>
          <a:endParaRPr lang="en-US"/>
        </a:p>
      </dgm:t>
    </dgm:pt>
    <dgm:pt modelId="{423E6144-EB3A-4EC9-9035-CA54FEFCD13F}" type="sibTrans" cxnId="{02790AE9-2875-4965-95EC-C0BAAEC98806}">
      <dgm:prSet/>
      <dgm:spPr/>
      <dgm:t>
        <a:bodyPr/>
        <a:lstStyle/>
        <a:p>
          <a:endParaRPr lang="en-US"/>
        </a:p>
      </dgm:t>
    </dgm:pt>
    <dgm:pt modelId="{C8813F48-0B6B-48B5-8CF6-4EFC88E5DFC9}">
      <dgm:prSet/>
      <dgm:spPr/>
      <dgm:t>
        <a:bodyPr/>
        <a:lstStyle/>
        <a:p>
          <a:r>
            <a:rPr lang="en-US"/>
            <a:t>• Nurture (environmental): home language, attachment, social opportunities</a:t>
          </a:r>
        </a:p>
      </dgm:t>
    </dgm:pt>
    <dgm:pt modelId="{1A1A77E2-C4D3-41B3-AC2E-27318AC9F53F}" type="parTrans" cxnId="{A72D81AC-94F7-49B4-90DB-C074FC2B2423}">
      <dgm:prSet/>
      <dgm:spPr/>
      <dgm:t>
        <a:bodyPr/>
        <a:lstStyle/>
        <a:p>
          <a:endParaRPr lang="en-US"/>
        </a:p>
      </dgm:t>
    </dgm:pt>
    <dgm:pt modelId="{6E8D400C-D334-4D7A-8B47-E3CF0D24A165}" type="sibTrans" cxnId="{A72D81AC-94F7-49B4-90DB-C074FC2B2423}">
      <dgm:prSet/>
      <dgm:spPr/>
      <dgm:t>
        <a:bodyPr/>
        <a:lstStyle/>
        <a:p>
          <a:endParaRPr lang="en-US"/>
        </a:p>
      </dgm:t>
    </dgm:pt>
    <dgm:pt modelId="{1ACCF32A-696A-4724-A3E7-FE380D28D57E}">
      <dgm:prSet/>
      <dgm:spPr/>
      <dgm:t>
        <a:bodyPr/>
        <a:lstStyle/>
        <a:p>
          <a:r>
            <a:rPr lang="en-US"/>
            <a:t>• Both shape Amira’s emotional and cognitive development</a:t>
          </a:r>
        </a:p>
      </dgm:t>
    </dgm:pt>
    <dgm:pt modelId="{C0F191D9-AD7A-43CE-A3F6-8381FE0B42AA}" type="parTrans" cxnId="{FDD8D62A-4F84-4AAC-90D1-B77303C017DC}">
      <dgm:prSet/>
      <dgm:spPr/>
      <dgm:t>
        <a:bodyPr/>
        <a:lstStyle/>
        <a:p>
          <a:endParaRPr lang="en-US"/>
        </a:p>
      </dgm:t>
    </dgm:pt>
    <dgm:pt modelId="{895504FD-2A4E-481B-85C3-2BC058303970}" type="sibTrans" cxnId="{FDD8D62A-4F84-4AAC-90D1-B77303C017DC}">
      <dgm:prSet/>
      <dgm:spPr/>
      <dgm:t>
        <a:bodyPr/>
        <a:lstStyle/>
        <a:p>
          <a:endParaRPr lang="en-US"/>
        </a:p>
      </dgm:t>
    </dgm:pt>
    <dgm:pt modelId="{55D63008-9662-4FB2-8AB3-E9A8C4949AFD}" type="pres">
      <dgm:prSet presAssocID="{DBEF6849-8236-408F-9E84-3282B6D1765F}" presName="diagram" presStyleCnt="0">
        <dgm:presLayoutVars>
          <dgm:dir/>
          <dgm:resizeHandles val="exact"/>
        </dgm:presLayoutVars>
      </dgm:prSet>
      <dgm:spPr/>
    </dgm:pt>
    <dgm:pt modelId="{D8661FBA-897B-44CB-9FA9-9F9DA75A7802}" type="pres">
      <dgm:prSet presAssocID="{3E882AF3-171F-4A0B-A598-B0BC072BB511}" presName="node" presStyleLbl="node1" presStyleIdx="0" presStyleCnt="3">
        <dgm:presLayoutVars>
          <dgm:bulletEnabled val="1"/>
        </dgm:presLayoutVars>
      </dgm:prSet>
      <dgm:spPr/>
    </dgm:pt>
    <dgm:pt modelId="{333A98A6-10C8-4387-A15A-1D39DCD53951}" type="pres">
      <dgm:prSet presAssocID="{423E6144-EB3A-4EC9-9035-CA54FEFCD13F}" presName="sibTrans" presStyleCnt="0"/>
      <dgm:spPr/>
    </dgm:pt>
    <dgm:pt modelId="{9C1CE50C-5DDB-4708-99AE-583B58E7BC04}" type="pres">
      <dgm:prSet presAssocID="{C8813F48-0B6B-48B5-8CF6-4EFC88E5DFC9}" presName="node" presStyleLbl="node1" presStyleIdx="1" presStyleCnt="3">
        <dgm:presLayoutVars>
          <dgm:bulletEnabled val="1"/>
        </dgm:presLayoutVars>
      </dgm:prSet>
      <dgm:spPr/>
    </dgm:pt>
    <dgm:pt modelId="{E237A43A-7512-4DE0-894C-42BE4B30EA34}" type="pres">
      <dgm:prSet presAssocID="{6E8D400C-D334-4D7A-8B47-E3CF0D24A165}" presName="sibTrans" presStyleCnt="0"/>
      <dgm:spPr/>
    </dgm:pt>
    <dgm:pt modelId="{0578ADA3-C639-4B86-BEC0-7B2104201613}" type="pres">
      <dgm:prSet presAssocID="{1ACCF32A-696A-4724-A3E7-FE380D28D57E}" presName="node" presStyleLbl="node1" presStyleIdx="2" presStyleCnt="3">
        <dgm:presLayoutVars>
          <dgm:bulletEnabled val="1"/>
        </dgm:presLayoutVars>
      </dgm:prSet>
      <dgm:spPr/>
    </dgm:pt>
  </dgm:ptLst>
  <dgm:cxnLst>
    <dgm:cxn modelId="{FDD8D62A-4F84-4AAC-90D1-B77303C017DC}" srcId="{DBEF6849-8236-408F-9E84-3282B6D1765F}" destId="{1ACCF32A-696A-4724-A3E7-FE380D28D57E}" srcOrd="2" destOrd="0" parTransId="{C0F191D9-AD7A-43CE-A3F6-8381FE0B42AA}" sibTransId="{895504FD-2A4E-481B-85C3-2BC058303970}"/>
    <dgm:cxn modelId="{49C8359E-F592-4481-BA44-CE15FAC21753}" type="presOf" srcId="{3E882AF3-171F-4A0B-A598-B0BC072BB511}" destId="{D8661FBA-897B-44CB-9FA9-9F9DA75A7802}" srcOrd="0" destOrd="0" presId="urn:microsoft.com/office/officeart/2005/8/layout/default"/>
    <dgm:cxn modelId="{A72D81AC-94F7-49B4-90DB-C074FC2B2423}" srcId="{DBEF6849-8236-408F-9E84-3282B6D1765F}" destId="{C8813F48-0B6B-48B5-8CF6-4EFC88E5DFC9}" srcOrd="1" destOrd="0" parTransId="{1A1A77E2-C4D3-41B3-AC2E-27318AC9F53F}" sibTransId="{6E8D400C-D334-4D7A-8B47-E3CF0D24A165}"/>
    <dgm:cxn modelId="{A5E8ADBA-F021-4325-BEB4-A316B20460A6}" type="presOf" srcId="{C8813F48-0B6B-48B5-8CF6-4EFC88E5DFC9}" destId="{9C1CE50C-5DDB-4708-99AE-583B58E7BC04}" srcOrd="0" destOrd="0" presId="urn:microsoft.com/office/officeart/2005/8/layout/default"/>
    <dgm:cxn modelId="{B105A8BB-134E-4614-992B-88C34583C0EE}" type="presOf" srcId="{DBEF6849-8236-408F-9E84-3282B6D1765F}" destId="{55D63008-9662-4FB2-8AB3-E9A8C4949AFD}" srcOrd="0" destOrd="0" presId="urn:microsoft.com/office/officeart/2005/8/layout/default"/>
    <dgm:cxn modelId="{EA56AFC0-7222-4685-90EF-10DC56FF2389}" type="presOf" srcId="{1ACCF32A-696A-4724-A3E7-FE380D28D57E}" destId="{0578ADA3-C639-4B86-BEC0-7B2104201613}" srcOrd="0" destOrd="0" presId="urn:microsoft.com/office/officeart/2005/8/layout/default"/>
    <dgm:cxn modelId="{02790AE9-2875-4965-95EC-C0BAAEC98806}" srcId="{DBEF6849-8236-408F-9E84-3282B6D1765F}" destId="{3E882AF3-171F-4A0B-A598-B0BC072BB511}" srcOrd="0" destOrd="0" parTransId="{96A95F88-0E35-4C16-9E4D-91BA7592398F}" sibTransId="{423E6144-EB3A-4EC9-9035-CA54FEFCD13F}"/>
    <dgm:cxn modelId="{9A7CB338-6CE1-48D0-ADE5-BC36F1119A81}" type="presParOf" srcId="{55D63008-9662-4FB2-8AB3-E9A8C4949AFD}" destId="{D8661FBA-897B-44CB-9FA9-9F9DA75A7802}" srcOrd="0" destOrd="0" presId="urn:microsoft.com/office/officeart/2005/8/layout/default"/>
    <dgm:cxn modelId="{EDC5009C-4173-4644-8A21-E017B6321732}" type="presParOf" srcId="{55D63008-9662-4FB2-8AB3-E9A8C4949AFD}" destId="{333A98A6-10C8-4387-A15A-1D39DCD53951}" srcOrd="1" destOrd="0" presId="urn:microsoft.com/office/officeart/2005/8/layout/default"/>
    <dgm:cxn modelId="{9C1D7288-56C3-4BA9-936D-217FC55F26CE}" type="presParOf" srcId="{55D63008-9662-4FB2-8AB3-E9A8C4949AFD}" destId="{9C1CE50C-5DDB-4708-99AE-583B58E7BC04}" srcOrd="2" destOrd="0" presId="urn:microsoft.com/office/officeart/2005/8/layout/default"/>
    <dgm:cxn modelId="{3D8B1043-B85D-4E1F-B7B2-1DDD17FD113A}" type="presParOf" srcId="{55D63008-9662-4FB2-8AB3-E9A8C4949AFD}" destId="{E237A43A-7512-4DE0-894C-42BE4B30EA34}" srcOrd="3" destOrd="0" presId="urn:microsoft.com/office/officeart/2005/8/layout/default"/>
    <dgm:cxn modelId="{E0D0286C-1BFE-406B-A4C2-63A4DF35BBC8}" type="presParOf" srcId="{55D63008-9662-4FB2-8AB3-E9A8C4949AFD}" destId="{0578ADA3-C639-4B86-BEC0-7B2104201613}"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1D85B8-DEDC-4F89-99CE-EC3065516A79}"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5FAD9CB5-2F56-497D-989C-93D8D32D6232}">
      <dgm:prSet/>
      <dgm:spPr/>
      <dgm:t>
        <a:bodyPr/>
        <a:lstStyle/>
        <a:p>
          <a:r>
            <a:rPr lang="en-US"/>
            <a:t>Usefulness:</a:t>
          </a:r>
        </a:p>
      </dgm:t>
    </dgm:pt>
    <dgm:pt modelId="{BE905CE4-7D8C-4457-89FE-AB2B6877BE80}" type="parTrans" cxnId="{51A4F948-27AA-441B-9D60-D57ECE0B2E06}">
      <dgm:prSet/>
      <dgm:spPr/>
      <dgm:t>
        <a:bodyPr/>
        <a:lstStyle/>
        <a:p>
          <a:endParaRPr lang="en-US"/>
        </a:p>
      </dgm:t>
    </dgm:pt>
    <dgm:pt modelId="{0D8BBBFB-92BD-4E36-B1CE-DD230F8847FF}" type="sibTrans" cxnId="{51A4F948-27AA-441B-9D60-D57ECE0B2E06}">
      <dgm:prSet/>
      <dgm:spPr/>
      <dgm:t>
        <a:bodyPr/>
        <a:lstStyle/>
        <a:p>
          <a:endParaRPr lang="en-US"/>
        </a:p>
      </dgm:t>
    </dgm:pt>
    <dgm:pt modelId="{373221A8-623A-40D7-B8D4-037F2B2218B3}">
      <dgm:prSet/>
      <dgm:spPr/>
      <dgm:t>
        <a:bodyPr/>
        <a:lstStyle/>
        <a:p>
          <a:r>
            <a:rPr lang="en-US"/>
            <a:t>• Explains Amira’s stage &amp; difficulties</a:t>
          </a:r>
        </a:p>
      </dgm:t>
    </dgm:pt>
    <dgm:pt modelId="{B7B4521E-B564-4E74-A86C-5A1587A49C48}" type="parTrans" cxnId="{718DA566-CC28-4461-8BE6-2D140B3DF5E6}">
      <dgm:prSet/>
      <dgm:spPr/>
      <dgm:t>
        <a:bodyPr/>
        <a:lstStyle/>
        <a:p>
          <a:endParaRPr lang="en-US"/>
        </a:p>
      </dgm:t>
    </dgm:pt>
    <dgm:pt modelId="{2560E98E-E92E-4344-8A90-BE99BD426A0D}" type="sibTrans" cxnId="{718DA566-CC28-4461-8BE6-2D140B3DF5E6}">
      <dgm:prSet/>
      <dgm:spPr/>
      <dgm:t>
        <a:bodyPr/>
        <a:lstStyle/>
        <a:p>
          <a:endParaRPr lang="en-US"/>
        </a:p>
      </dgm:t>
    </dgm:pt>
    <dgm:pt modelId="{8E9C1DED-A3DC-49C3-BCDC-9C76FA680060}">
      <dgm:prSet/>
      <dgm:spPr/>
      <dgm:t>
        <a:bodyPr/>
        <a:lstStyle/>
        <a:p>
          <a:r>
            <a:rPr lang="en-US"/>
            <a:t>• Supports play-based, child-centred learning</a:t>
          </a:r>
        </a:p>
      </dgm:t>
    </dgm:pt>
    <dgm:pt modelId="{E1B25A64-0F60-481C-96B3-8C0B97F524A7}" type="parTrans" cxnId="{846E769D-8B53-47E6-BE72-F5EC5457DA00}">
      <dgm:prSet/>
      <dgm:spPr/>
      <dgm:t>
        <a:bodyPr/>
        <a:lstStyle/>
        <a:p>
          <a:endParaRPr lang="en-US"/>
        </a:p>
      </dgm:t>
    </dgm:pt>
    <dgm:pt modelId="{D83579AF-989C-47B3-8480-DAEEC55459EC}" type="sibTrans" cxnId="{846E769D-8B53-47E6-BE72-F5EC5457DA00}">
      <dgm:prSet/>
      <dgm:spPr/>
      <dgm:t>
        <a:bodyPr/>
        <a:lstStyle/>
        <a:p>
          <a:endParaRPr lang="en-US"/>
        </a:p>
      </dgm:t>
    </dgm:pt>
    <dgm:pt modelId="{5B67128B-266F-47AB-A684-41D23F54897B}">
      <dgm:prSet/>
      <dgm:spPr/>
      <dgm:t>
        <a:bodyPr/>
        <a:lstStyle/>
        <a:p>
          <a:r>
            <a:rPr lang="en-US"/>
            <a:t>Limitations:</a:t>
          </a:r>
        </a:p>
      </dgm:t>
    </dgm:pt>
    <dgm:pt modelId="{93B8824C-DBCE-4FA6-9893-B9C7F690C210}" type="parTrans" cxnId="{760B7D49-54FC-4CC9-B715-74654E891F63}">
      <dgm:prSet/>
      <dgm:spPr/>
      <dgm:t>
        <a:bodyPr/>
        <a:lstStyle/>
        <a:p>
          <a:endParaRPr lang="en-US"/>
        </a:p>
      </dgm:t>
    </dgm:pt>
    <dgm:pt modelId="{5987429B-A9BA-4C0E-987F-5AFF1967F986}" type="sibTrans" cxnId="{760B7D49-54FC-4CC9-B715-74654E891F63}">
      <dgm:prSet/>
      <dgm:spPr/>
      <dgm:t>
        <a:bodyPr/>
        <a:lstStyle/>
        <a:p>
          <a:endParaRPr lang="en-US"/>
        </a:p>
      </dgm:t>
    </dgm:pt>
    <dgm:pt modelId="{777F55D8-2AFB-4438-A37D-C08466B06F9F}">
      <dgm:prSet/>
      <dgm:spPr/>
      <dgm:t>
        <a:bodyPr/>
        <a:lstStyle/>
        <a:p>
          <a:r>
            <a:rPr lang="en-US"/>
            <a:t>• Stages too rigid</a:t>
          </a:r>
        </a:p>
      </dgm:t>
    </dgm:pt>
    <dgm:pt modelId="{B9D25549-EA4D-4AEA-B128-948D59B8DD74}" type="parTrans" cxnId="{F5F9AE5E-6E07-4E08-A268-2606371C899D}">
      <dgm:prSet/>
      <dgm:spPr/>
      <dgm:t>
        <a:bodyPr/>
        <a:lstStyle/>
        <a:p>
          <a:endParaRPr lang="en-US"/>
        </a:p>
      </dgm:t>
    </dgm:pt>
    <dgm:pt modelId="{10D4DD8B-4885-4EDB-8839-53A967CF78D0}" type="sibTrans" cxnId="{F5F9AE5E-6E07-4E08-A268-2606371C899D}">
      <dgm:prSet/>
      <dgm:spPr/>
      <dgm:t>
        <a:bodyPr/>
        <a:lstStyle/>
        <a:p>
          <a:endParaRPr lang="en-US"/>
        </a:p>
      </dgm:t>
    </dgm:pt>
    <dgm:pt modelId="{5C9AD0AF-EC72-4BB2-BA20-A65C9798D9DB}">
      <dgm:prSet/>
      <dgm:spPr/>
      <dgm:t>
        <a:bodyPr/>
        <a:lstStyle/>
        <a:p>
          <a:r>
            <a:rPr lang="en-US"/>
            <a:t>• Underestimates social interaction (Vygotsky, 1978)</a:t>
          </a:r>
        </a:p>
      </dgm:t>
    </dgm:pt>
    <dgm:pt modelId="{2242BBFE-A834-4F20-895E-3B63CE598B74}" type="parTrans" cxnId="{6A8B609C-99B4-41AB-8449-5A1ECFCDF9C8}">
      <dgm:prSet/>
      <dgm:spPr/>
      <dgm:t>
        <a:bodyPr/>
        <a:lstStyle/>
        <a:p>
          <a:endParaRPr lang="en-US"/>
        </a:p>
      </dgm:t>
    </dgm:pt>
    <dgm:pt modelId="{DCEDB0EA-310D-4C1E-A9D9-BB39F79B2B84}" type="sibTrans" cxnId="{6A8B609C-99B4-41AB-8449-5A1ECFCDF9C8}">
      <dgm:prSet/>
      <dgm:spPr/>
      <dgm:t>
        <a:bodyPr/>
        <a:lstStyle/>
        <a:p>
          <a:endParaRPr lang="en-US"/>
        </a:p>
      </dgm:t>
    </dgm:pt>
    <dgm:pt modelId="{F6732FFD-22E5-4D50-AFE3-38543C656279}">
      <dgm:prSet/>
      <dgm:spPr/>
      <dgm:t>
        <a:bodyPr/>
        <a:lstStyle/>
        <a:p>
          <a:r>
            <a:rPr lang="en-US"/>
            <a:t>• Lacks focus on emotional needs (Bowlby, 1969)</a:t>
          </a:r>
        </a:p>
      </dgm:t>
    </dgm:pt>
    <dgm:pt modelId="{EE9BD789-27BF-40A9-990D-93965553FC4A}" type="parTrans" cxnId="{F28C66B2-5D37-4B7F-84C0-4BAA18381579}">
      <dgm:prSet/>
      <dgm:spPr/>
      <dgm:t>
        <a:bodyPr/>
        <a:lstStyle/>
        <a:p>
          <a:endParaRPr lang="en-US"/>
        </a:p>
      </dgm:t>
    </dgm:pt>
    <dgm:pt modelId="{CDA9DE28-F0F2-4E14-B161-4FFBB9DE736D}" type="sibTrans" cxnId="{F28C66B2-5D37-4B7F-84C0-4BAA18381579}">
      <dgm:prSet/>
      <dgm:spPr/>
      <dgm:t>
        <a:bodyPr/>
        <a:lstStyle/>
        <a:p>
          <a:endParaRPr lang="en-US"/>
        </a:p>
      </dgm:t>
    </dgm:pt>
    <dgm:pt modelId="{750F2E62-4D40-44B4-A555-01761A1934F2}" type="pres">
      <dgm:prSet presAssocID="{E61D85B8-DEDC-4F89-99CE-EC3065516A79}" presName="linear" presStyleCnt="0">
        <dgm:presLayoutVars>
          <dgm:animLvl val="lvl"/>
          <dgm:resizeHandles val="exact"/>
        </dgm:presLayoutVars>
      </dgm:prSet>
      <dgm:spPr/>
    </dgm:pt>
    <dgm:pt modelId="{AEE5F4E5-9BDE-4B0C-8F41-B62C68FD4150}" type="pres">
      <dgm:prSet presAssocID="{5FAD9CB5-2F56-497D-989C-93D8D32D6232}" presName="parentText" presStyleLbl="node1" presStyleIdx="0" presStyleCnt="7">
        <dgm:presLayoutVars>
          <dgm:chMax val="0"/>
          <dgm:bulletEnabled val="1"/>
        </dgm:presLayoutVars>
      </dgm:prSet>
      <dgm:spPr/>
    </dgm:pt>
    <dgm:pt modelId="{5D847B79-CF56-41DE-82E3-F47FDFC269D8}" type="pres">
      <dgm:prSet presAssocID="{0D8BBBFB-92BD-4E36-B1CE-DD230F8847FF}" presName="spacer" presStyleCnt="0"/>
      <dgm:spPr/>
    </dgm:pt>
    <dgm:pt modelId="{30774B3F-A67E-437F-980D-ACA0F30F09F7}" type="pres">
      <dgm:prSet presAssocID="{373221A8-623A-40D7-B8D4-037F2B2218B3}" presName="parentText" presStyleLbl="node1" presStyleIdx="1" presStyleCnt="7">
        <dgm:presLayoutVars>
          <dgm:chMax val="0"/>
          <dgm:bulletEnabled val="1"/>
        </dgm:presLayoutVars>
      </dgm:prSet>
      <dgm:spPr/>
    </dgm:pt>
    <dgm:pt modelId="{632ECAFE-2CC1-407A-B489-5A967216FF3A}" type="pres">
      <dgm:prSet presAssocID="{2560E98E-E92E-4344-8A90-BE99BD426A0D}" presName="spacer" presStyleCnt="0"/>
      <dgm:spPr/>
    </dgm:pt>
    <dgm:pt modelId="{F8C2B490-955E-4B81-97A6-05AB527AA13D}" type="pres">
      <dgm:prSet presAssocID="{8E9C1DED-A3DC-49C3-BCDC-9C76FA680060}" presName="parentText" presStyleLbl="node1" presStyleIdx="2" presStyleCnt="7">
        <dgm:presLayoutVars>
          <dgm:chMax val="0"/>
          <dgm:bulletEnabled val="1"/>
        </dgm:presLayoutVars>
      </dgm:prSet>
      <dgm:spPr/>
    </dgm:pt>
    <dgm:pt modelId="{0CED419B-18AE-470B-8E85-F3CF156F9887}" type="pres">
      <dgm:prSet presAssocID="{D83579AF-989C-47B3-8480-DAEEC55459EC}" presName="spacer" presStyleCnt="0"/>
      <dgm:spPr/>
    </dgm:pt>
    <dgm:pt modelId="{FBFEA312-0545-4F93-8D49-1FFCF6EDB8A5}" type="pres">
      <dgm:prSet presAssocID="{5B67128B-266F-47AB-A684-41D23F54897B}" presName="parentText" presStyleLbl="node1" presStyleIdx="3" presStyleCnt="7">
        <dgm:presLayoutVars>
          <dgm:chMax val="0"/>
          <dgm:bulletEnabled val="1"/>
        </dgm:presLayoutVars>
      </dgm:prSet>
      <dgm:spPr/>
    </dgm:pt>
    <dgm:pt modelId="{6691E89B-B781-41A8-9C25-7C8DED2EBE01}" type="pres">
      <dgm:prSet presAssocID="{5987429B-A9BA-4C0E-987F-5AFF1967F986}" presName="spacer" presStyleCnt="0"/>
      <dgm:spPr/>
    </dgm:pt>
    <dgm:pt modelId="{7D97EFB1-9EC6-4ABE-B681-F864A94D155B}" type="pres">
      <dgm:prSet presAssocID="{777F55D8-2AFB-4438-A37D-C08466B06F9F}" presName="parentText" presStyleLbl="node1" presStyleIdx="4" presStyleCnt="7">
        <dgm:presLayoutVars>
          <dgm:chMax val="0"/>
          <dgm:bulletEnabled val="1"/>
        </dgm:presLayoutVars>
      </dgm:prSet>
      <dgm:spPr/>
    </dgm:pt>
    <dgm:pt modelId="{FB06DBE6-524E-421F-BD4B-97A9EE1FB043}" type="pres">
      <dgm:prSet presAssocID="{10D4DD8B-4885-4EDB-8839-53A967CF78D0}" presName="spacer" presStyleCnt="0"/>
      <dgm:spPr/>
    </dgm:pt>
    <dgm:pt modelId="{C4566BAB-FC36-4E5B-9097-9CE9A62B52EF}" type="pres">
      <dgm:prSet presAssocID="{5C9AD0AF-EC72-4BB2-BA20-A65C9798D9DB}" presName="parentText" presStyleLbl="node1" presStyleIdx="5" presStyleCnt="7">
        <dgm:presLayoutVars>
          <dgm:chMax val="0"/>
          <dgm:bulletEnabled val="1"/>
        </dgm:presLayoutVars>
      </dgm:prSet>
      <dgm:spPr/>
    </dgm:pt>
    <dgm:pt modelId="{E4079572-81B8-4F86-B92B-2DBFC1E763FD}" type="pres">
      <dgm:prSet presAssocID="{DCEDB0EA-310D-4C1E-A9D9-BB39F79B2B84}" presName="spacer" presStyleCnt="0"/>
      <dgm:spPr/>
    </dgm:pt>
    <dgm:pt modelId="{42EECBFA-10BE-4C20-B984-704ADEF764AA}" type="pres">
      <dgm:prSet presAssocID="{F6732FFD-22E5-4D50-AFE3-38543C656279}" presName="parentText" presStyleLbl="node1" presStyleIdx="6" presStyleCnt="7">
        <dgm:presLayoutVars>
          <dgm:chMax val="0"/>
          <dgm:bulletEnabled val="1"/>
        </dgm:presLayoutVars>
      </dgm:prSet>
      <dgm:spPr/>
    </dgm:pt>
  </dgm:ptLst>
  <dgm:cxnLst>
    <dgm:cxn modelId="{9094CD1D-E74F-4CB1-A7C7-E8EA3AA2C728}" type="presOf" srcId="{5FAD9CB5-2F56-497D-989C-93D8D32D6232}" destId="{AEE5F4E5-9BDE-4B0C-8F41-B62C68FD4150}" srcOrd="0" destOrd="0" presId="urn:microsoft.com/office/officeart/2005/8/layout/vList2"/>
    <dgm:cxn modelId="{9C62B833-4E54-46BB-AC6F-2D1B64591AAC}" type="presOf" srcId="{5C9AD0AF-EC72-4BB2-BA20-A65C9798D9DB}" destId="{C4566BAB-FC36-4E5B-9097-9CE9A62B52EF}" srcOrd="0" destOrd="0" presId="urn:microsoft.com/office/officeart/2005/8/layout/vList2"/>
    <dgm:cxn modelId="{F5F9AE5E-6E07-4E08-A268-2606371C899D}" srcId="{E61D85B8-DEDC-4F89-99CE-EC3065516A79}" destId="{777F55D8-2AFB-4438-A37D-C08466B06F9F}" srcOrd="4" destOrd="0" parTransId="{B9D25549-EA4D-4AEA-B128-948D59B8DD74}" sibTransId="{10D4DD8B-4885-4EDB-8839-53A967CF78D0}"/>
    <dgm:cxn modelId="{A6777846-AADD-4B8B-8FF7-109C5A22EB58}" type="presOf" srcId="{373221A8-623A-40D7-B8D4-037F2B2218B3}" destId="{30774B3F-A67E-437F-980D-ACA0F30F09F7}" srcOrd="0" destOrd="0" presId="urn:microsoft.com/office/officeart/2005/8/layout/vList2"/>
    <dgm:cxn modelId="{718DA566-CC28-4461-8BE6-2D140B3DF5E6}" srcId="{E61D85B8-DEDC-4F89-99CE-EC3065516A79}" destId="{373221A8-623A-40D7-B8D4-037F2B2218B3}" srcOrd="1" destOrd="0" parTransId="{B7B4521E-B564-4E74-A86C-5A1587A49C48}" sibTransId="{2560E98E-E92E-4344-8A90-BE99BD426A0D}"/>
    <dgm:cxn modelId="{2BCCEA48-7165-43A9-A27C-EDDE1FBDBA6E}" type="presOf" srcId="{5B67128B-266F-47AB-A684-41D23F54897B}" destId="{FBFEA312-0545-4F93-8D49-1FFCF6EDB8A5}" srcOrd="0" destOrd="0" presId="urn:microsoft.com/office/officeart/2005/8/layout/vList2"/>
    <dgm:cxn modelId="{51A4F948-27AA-441B-9D60-D57ECE0B2E06}" srcId="{E61D85B8-DEDC-4F89-99CE-EC3065516A79}" destId="{5FAD9CB5-2F56-497D-989C-93D8D32D6232}" srcOrd="0" destOrd="0" parTransId="{BE905CE4-7D8C-4457-89FE-AB2B6877BE80}" sibTransId="{0D8BBBFB-92BD-4E36-B1CE-DD230F8847FF}"/>
    <dgm:cxn modelId="{760B7D49-54FC-4CC9-B715-74654E891F63}" srcId="{E61D85B8-DEDC-4F89-99CE-EC3065516A79}" destId="{5B67128B-266F-47AB-A684-41D23F54897B}" srcOrd="3" destOrd="0" parTransId="{93B8824C-DBCE-4FA6-9893-B9C7F690C210}" sibTransId="{5987429B-A9BA-4C0E-987F-5AFF1967F986}"/>
    <dgm:cxn modelId="{320CBF51-22BF-4670-B677-911F472A396A}" type="presOf" srcId="{F6732FFD-22E5-4D50-AFE3-38543C656279}" destId="{42EECBFA-10BE-4C20-B984-704ADEF764AA}" srcOrd="0" destOrd="0" presId="urn:microsoft.com/office/officeart/2005/8/layout/vList2"/>
    <dgm:cxn modelId="{3DD5FC74-8454-4AC2-A119-D5472C01BC36}" type="presOf" srcId="{777F55D8-2AFB-4438-A37D-C08466B06F9F}" destId="{7D97EFB1-9EC6-4ABE-B681-F864A94D155B}" srcOrd="0" destOrd="0" presId="urn:microsoft.com/office/officeart/2005/8/layout/vList2"/>
    <dgm:cxn modelId="{55E3C859-A00D-4AD3-AC23-EA1D7E4F2EC7}" type="presOf" srcId="{E61D85B8-DEDC-4F89-99CE-EC3065516A79}" destId="{750F2E62-4D40-44B4-A555-01761A1934F2}" srcOrd="0" destOrd="0" presId="urn:microsoft.com/office/officeart/2005/8/layout/vList2"/>
    <dgm:cxn modelId="{6A8B609C-99B4-41AB-8449-5A1ECFCDF9C8}" srcId="{E61D85B8-DEDC-4F89-99CE-EC3065516A79}" destId="{5C9AD0AF-EC72-4BB2-BA20-A65C9798D9DB}" srcOrd="5" destOrd="0" parTransId="{2242BBFE-A834-4F20-895E-3B63CE598B74}" sibTransId="{DCEDB0EA-310D-4C1E-A9D9-BB39F79B2B84}"/>
    <dgm:cxn modelId="{846E769D-8B53-47E6-BE72-F5EC5457DA00}" srcId="{E61D85B8-DEDC-4F89-99CE-EC3065516A79}" destId="{8E9C1DED-A3DC-49C3-BCDC-9C76FA680060}" srcOrd="2" destOrd="0" parTransId="{E1B25A64-0F60-481C-96B3-8C0B97F524A7}" sibTransId="{D83579AF-989C-47B3-8480-DAEEC55459EC}"/>
    <dgm:cxn modelId="{F28C66B2-5D37-4B7F-84C0-4BAA18381579}" srcId="{E61D85B8-DEDC-4F89-99CE-EC3065516A79}" destId="{F6732FFD-22E5-4D50-AFE3-38543C656279}" srcOrd="6" destOrd="0" parTransId="{EE9BD789-27BF-40A9-990D-93965553FC4A}" sibTransId="{CDA9DE28-F0F2-4E14-B161-4FFBB9DE736D}"/>
    <dgm:cxn modelId="{BE5F5CC4-2476-4017-B3C7-88EC0DB3DDC6}" type="presOf" srcId="{8E9C1DED-A3DC-49C3-BCDC-9C76FA680060}" destId="{F8C2B490-955E-4B81-97A6-05AB527AA13D}" srcOrd="0" destOrd="0" presId="urn:microsoft.com/office/officeart/2005/8/layout/vList2"/>
    <dgm:cxn modelId="{B71BDC13-49C5-4D15-8C4D-D9B1FCC936B8}" type="presParOf" srcId="{750F2E62-4D40-44B4-A555-01761A1934F2}" destId="{AEE5F4E5-9BDE-4B0C-8F41-B62C68FD4150}" srcOrd="0" destOrd="0" presId="urn:microsoft.com/office/officeart/2005/8/layout/vList2"/>
    <dgm:cxn modelId="{67684C10-7CA2-4EB6-8837-7C7C8DAE5BB8}" type="presParOf" srcId="{750F2E62-4D40-44B4-A555-01761A1934F2}" destId="{5D847B79-CF56-41DE-82E3-F47FDFC269D8}" srcOrd="1" destOrd="0" presId="urn:microsoft.com/office/officeart/2005/8/layout/vList2"/>
    <dgm:cxn modelId="{A2CA5BB2-94D9-40D0-B519-516C65F447D3}" type="presParOf" srcId="{750F2E62-4D40-44B4-A555-01761A1934F2}" destId="{30774B3F-A67E-437F-980D-ACA0F30F09F7}" srcOrd="2" destOrd="0" presId="urn:microsoft.com/office/officeart/2005/8/layout/vList2"/>
    <dgm:cxn modelId="{E8E9E1FA-DBAC-437A-9BD6-508AE63FD05B}" type="presParOf" srcId="{750F2E62-4D40-44B4-A555-01761A1934F2}" destId="{632ECAFE-2CC1-407A-B489-5A967216FF3A}" srcOrd="3" destOrd="0" presId="urn:microsoft.com/office/officeart/2005/8/layout/vList2"/>
    <dgm:cxn modelId="{EA268F53-1450-4006-B892-E16A4FFE278B}" type="presParOf" srcId="{750F2E62-4D40-44B4-A555-01761A1934F2}" destId="{F8C2B490-955E-4B81-97A6-05AB527AA13D}" srcOrd="4" destOrd="0" presId="urn:microsoft.com/office/officeart/2005/8/layout/vList2"/>
    <dgm:cxn modelId="{CBE135A5-8E27-465F-9AC2-2580395BEA81}" type="presParOf" srcId="{750F2E62-4D40-44B4-A555-01761A1934F2}" destId="{0CED419B-18AE-470B-8E85-F3CF156F9887}" srcOrd="5" destOrd="0" presId="urn:microsoft.com/office/officeart/2005/8/layout/vList2"/>
    <dgm:cxn modelId="{5AE4AE2B-E1D5-4677-BCFA-414A913702A7}" type="presParOf" srcId="{750F2E62-4D40-44B4-A555-01761A1934F2}" destId="{FBFEA312-0545-4F93-8D49-1FFCF6EDB8A5}" srcOrd="6" destOrd="0" presId="urn:microsoft.com/office/officeart/2005/8/layout/vList2"/>
    <dgm:cxn modelId="{30FDF065-8EDA-460F-A42A-8FF177458959}" type="presParOf" srcId="{750F2E62-4D40-44B4-A555-01761A1934F2}" destId="{6691E89B-B781-41A8-9C25-7C8DED2EBE01}" srcOrd="7" destOrd="0" presId="urn:microsoft.com/office/officeart/2005/8/layout/vList2"/>
    <dgm:cxn modelId="{C74A65A1-2329-47FB-9998-0E2ECF1EFA09}" type="presParOf" srcId="{750F2E62-4D40-44B4-A555-01761A1934F2}" destId="{7D97EFB1-9EC6-4ABE-B681-F864A94D155B}" srcOrd="8" destOrd="0" presId="urn:microsoft.com/office/officeart/2005/8/layout/vList2"/>
    <dgm:cxn modelId="{FAC90277-3A38-4ADB-A81E-27514FAF7BE6}" type="presParOf" srcId="{750F2E62-4D40-44B4-A555-01761A1934F2}" destId="{FB06DBE6-524E-421F-BD4B-97A9EE1FB043}" srcOrd="9" destOrd="0" presId="urn:microsoft.com/office/officeart/2005/8/layout/vList2"/>
    <dgm:cxn modelId="{233FC1F3-92F9-49C2-BF03-030D262B7418}" type="presParOf" srcId="{750F2E62-4D40-44B4-A555-01761A1934F2}" destId="{C4566BAB-FC36-4E5B-9097-9CE9A62B52EF}" srcOrd="10" destOrd="0" presId="urn:microsoft.com/office/officeart/2005/8/layout/vList2"/>
    <dgm:cxn modelId="{211CA5EB-5F85-4300-BCE5-0B83E84E60ED}" type="presParOf" srcId="{750F2E62-4D40-44B4-A555-01761A1934F2}" destId="{E4079572-81B8-4F86-B92B-2DBFC1E763FD}" srcOrd="11" destOrd="0" presId="urn:microsoft.com/office/officeart/2005/8/layout/vList2"/>
    <dgm:cxn modelId="{2BA24440-703A-43D7-9123-863C377DE3CB}" type="presParOf" srcId="{750F2E62-4D40-44B4-A555-01761A1934F2}" destId="{42EECBFA-10BE-4C20-B984-704ADEF764AA}"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EA5F32-5C23-46D4-8D25-15AC82EBB97A}">
      <dsp:nvSpPr>
        <dsp:cNvPr id="0" name=""/>
        <dsp:cNvSpPr/>
      </dsp:nvSpPr>
      <dsp:spPr>
        <a:xfrm>
          <a:off x="2622678" y="51"/>
          <a:ext cx="2950513" cy="20452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GB" sz="3600" kern="1200"/>
            <a:t>LCHS4010</a:t>
          </a:r>
          <a:endParaRPr lang="en-US" sz="3600" kern="1200"/>
        </a:p>
      </dsp:txBody>
      <dsp:txXfrm>
        <a:off x="2722517" y="99890"/>
        <a:ext cx="2750835" cy="1845542"/>
      </dsp:txXfrm>
    </dsp:sp>
    <dsp:sp modelId="{43BBD37D-AE49-45B5-8229-0C5F6921E155}">
      <dsp:nvSpPr>
        <dsp:cNvPr id="0" name=""/>
        <dsp:cNvSpPr/>
      </dsp:nvSpPr>
      <dsp:spPr>
        <a:xfrm>
          <a:off x="2622678" y="2147533"/>
          <a:ext cx="2950513" cy="20452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GB" sz="3600" kern="1200" dirty="0"/>
            <a:t>By Rukiya Pathan</a:t>
          </a:r>
        </a:p>
        <a:p>
          <a:pPr marL="0" lvl="0" indent="0" algn="ctr" defTabSz="1600200">
            <a:lnSpc>
              <a:spcPct val="90000"/>
            </a:lnSpc>
            <a:spcBef>
              <a:spcPct val="0"/>
            </a:spcBef>
            <a:spcAft>
              <a:spcPct val="35000"/>
            </a:spcAft>
            <a:buNone/>
          </a:pPr>
          <a:r>
            <a:rPr lang="en-GB" sz="3600" kern="1200" dirty="0"/>
            <a:t>2427207</a:t>
          </a:r>
          <a:endParaRPr lang="en-US" sz="3600" kern="1200" dirty="0"/>
        </a:p>
      </dsp:txBody>
      <dsp:txXfrm>
        <a:off x="2722517" y="2247372"/>
        <a:ext cx="2750835" cy="18455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6A8DF-CFF8-44A2-A06E-59F01D2971D1}">
      <dsp:nvSpPr>
        <dsp:cNvPr id="0" name=""/>
        <dsp:cNvSpPr/>
      </dsp:nvSpPr>
      <dsp:spPr>
        <a:xfrm>
          <a:off x="616935" y="1100"/>
          <a:ext cx="921683" cy="92168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07ECFF-C8E2-4F1A-B22E-4236ABBA841B}">
      <dsp:nvSpPr>
        <dsp:cNvPr id="0" name=""/>
        <dsp:cNvSpPr/>
      </dsp:nvSpPr>
      <dsp:spPr>
        <a:xfrm>
          <a:off x="810488" y="194654"/>
          <a:ext cx="534576" cy="5345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CB1E7B-F2F4-4502-B3C4-46E1C2F0BBBA}">
      <dsp:nvSpPr>
        <dsp:cNvPr id="0" name=""/>
        <dsp:cNvSpPr/>
      </dsp:nvSpPr>
      <dsp:spPr>
        <a:xfrm>
          <a:off x="1736122" y="110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 Symbolic play</a:t>
          </a:r>
        </a:p>
      </dsp:txBody>
      <dsp:txXfrm>
        <a:off x="1736122" y="1100"/>
        <a:ext cx="2172539" cy="921683"/>
      </dsp:txXfrm>
    </dsp:sp>
    <dsp:sp modelId="{F05DB90B-F2A5-4E07-B479-05EEB00FBEE7}">
      <dsp:nvSpPr>
        <dsp:cNvPr id="0" name=""/>
        <dsp:cNvSpPr/>
      </dsp:nvSpPr>
      <dsp:spPr>
        <a:xfrm>
          <a:off x="4287209" y="1100"/>
          <a:ext cx="921683" cy="92168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B4B30E-08D8-4A3B-B1DE-42E67A94049E}">
      <dsp:nvSpPr>
        <dsp:cNvPr id="0" name=""/>
        <dsp:cNvSpPr/>
      </dsp:nvSpPr>
      <dsp:spPr>
        <a:xfrm>
          <a:off x="4480763" y="194654"/>
          <a:ext cx="534576" cy="5345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F501EB-B5A5-4A95-BB1F-DF03D39576CE}">
      <dsp:nvSpPr>
        <dsp:cNvPr id="0" name=""/>
        <dsp:cNvSpPr/>
      </dsp:nvSpPr>
      <dsp:spPr>
        <a:xfrm>
          <a:off x="5406396" y="110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 Egocentrism (difficulty seeing others’ perspectives)</a:t>
          </a:r>
        </a:p>
      </dsp:txBody>
      <dsp:txXfrm>
        <a:off x="5406396" y="1100"/>
        <a:ext cx="2172539" cy="921683"/>
      </dsp:txXfrm>
    </dsp:sp>
    <dsp:sp modelId="{FEE5CB0E-CB10-4A7D-A639-E2E9E4F5AAA7}">
      <dsp:nvSpPr>
        <dsp:cNvPr id="0" name=""/>
        <dsp:cNvSpPr/>
      </dsp:nvSpPr>
      <dsp:spPr>
        <a:xfrm>
          <a:off x="616935" y="1635560"/>
          <a:ext cx="921683" cy="921683"/>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4F2692-935D-4EBC-A18E-535D3939B9C4}">
      <dsp:nvSpPr>
        <dsp:cNvPr id="0" name=""/>
        <dsp:cNvSpPr/>
      </dsp:nvSpPr>
      <dsp:spPr>
        <a:xfrm>
          <a:off x="810488" y="1829114"/>
          <a:ext cx="534576" cy="5345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890989C-99F7-49A0-8B03-9AF5D67D7C70}">
      <dsp:nvSpPr>
        <dsp:cNvPr id="0" name=""/>
        <dsp:cNvSpPr/>
      </dsp:nvSpPr>
      <dsp:spPr>
        <a:xfrm>
          <a:off x="1736122" y="163556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 Limited logical reasoning</a:t>
          </a:r>
        </a:p>
      </dsp:txBody>
      <dsp:txXfrm>
        <a:off x="1736122" y="1635560"/>
        <a:ext cx="2172539" cy="921683"/>
      </dsp:txXfrm>
    </dsp:sp>
    <dsp:sp modelId="{C6131276-F390-404E-B0FC-D1CFC1A6A994}">
      <dsp:nvSpPr>
        <dsp:cNvPr id="0" name=""/>
        <dsp:cNvSpPr/>
      </dsp:nvSpPr>
      <dsp:spPr>
        <a:xfrm>
          <a:off x="4287209" y="1635560"/>
          <a:ext cx="921683" cy="921683"/>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B36A8A-6E5C-410B-864C-0B8DD951EBEF}">
      <dsp:nvSpPr>
        <dsp:cNvPr id="0" name=""/>
        <dsp:cNvSpPr/>
      </dsp:nvSpPr>
      <dsp:spPr>
        <a:xfrm>
          <a:off x="4480763" y="1829114"/>
          <a:ext cx="534576" cy="5345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C7FED7C-3196-41FA-A392-03AFE99D1428}">
      <dsp:nvSpPr>
        <dsp:cNvPr id="0" name=""/>
        <dsp:cNvSpPr/>
      </dsp:nvSpPr>
      <dsp:spPr>
        <a:xfrm>
          <a:off x="5406396" y="163556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 Rapid language development (variable)</a:t>
          </a:r>
        </a:p>
      </dsp:txBody>
      <dsp:txXfrm>
        <a:off x="5406396" y="1635560"/>
        <a:ext cx="2172539" cy="921683"/>
      </dsp:txXfrm>
    </dsp:sp>
    <dsp:sp modelId="{72FB86A2-6315-40B4-96BC-C7A16C8549EA}">
      <dsp:nvSpPr>
        <dsp:cNvPr id="0" name=""/>
        <dsp:cNvSpPr/>
      </dsp:nvSpPr>
      <dsp:spPr>
        <a:xfrm>
          <a:off x="616935" y="3270020"/>
          <a:ext cx="921683" cy="921683"/>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840312-AF06-4A57-819D-8E05E0FF2EBC}">
      <dsp:nvSpPr>
        <dsp:cNvPr id="0" name=""/>
        <dsp:cNvSpPr/>
      </dsp:nvSpPr>
      <dsp:spPr>
        <a:xfrm>
          <a:off x="810488" y="3463574"/>
          <a:ext cx="534576" cy="5345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70F723-95BA-4134-917C-E7DD496F03EE}">
      <dsp:nvSpPr>
        <dsp:cNvPr id="0" name=""/>
        <dsp:cNvSpPr/>
      </dsp:nvSpPr>
      <dsp:spPr>
        <a:xfrm>
          <a:off x="1736122" y="327002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dirty="0"/>
            <a:t>• Relevant: explains Amira’s limited speech &amp; play difficulties</a:t>
          </a:r>
        </a:p>
      </dsp:txBody>
      <dsp:txXfrm>
        <a:off x="1736122" y="3270020"/>
        <a:ext cx="2172539" cy="9216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6CFE82-E1D8-404C-99A3-8F2E51C205E3}">
      <dsp:nvSpPr>
        <dsp:cNvPr id="0" name=""/>
        <dsp:cNvSpPr/>
      </dsp:nvSpPr>
      <dsp:spPr>
        <a:xfrm>
          <a:off x="1045320" y="2124"/>
          <a:ext cx="2868885" cy="1721331"/>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Anxiety → difficulty separating from carers</a:t>
          </a:r>
        </a:p>
      </dsp:txBody>
      <dsp:txXfrm>
        <a:off x="1045320" y="2124"/>
        <a:ext cx="2868885" cy="1721331"/>
      </dsp:txXfrm>
    </dsp:sp>
    <dsp:sp modelId="{D4BCB6DD-0836-402A-A215-033101367FA3}">
      <dsp:nvSpPr>
        <dsp:cNvPr id="0" name=""/>
        <dsp:cNvSpPr/>
      </dsp:nvSpPr>
      <dsp:spPr>
        <a:xfrm>
          <a:off x="4201094" y="2124"/>
          <a:ext cx="2868885" cy="1721331"/>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Limited speech → developing symbolic thought</a:t>
          </a:r>
        </a:p>
      </dsp:txBody>
      <dsp:txXfrm>
        <a:off x="4201094" y="2124"/>
        <a:ext cx="2868885" cy="1721331"/>
      </dsp:txXfrm>
    </dsp:sp>
    <dsp:sp modelId="{A7885E85-866F-41A3-BFF2-CA2B4183751D}">
      <dsp:nvSpPr>
        <dsp:cNvPr id="0" name=""/>
        <dsp:cNvSpPr/>
      </dsp:nvSpPr>
      <dsp:spPr>
        <a:xfrm>
          <a:off x="1045320" y="2010343"/>
          <a:ext cx="2868885" cy="1721331"/>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Group play → egocentric thinking, struggles with sharing</a:t>
          </a:r>
        </a:p>
      </dsp:txBody>
      <dsp:txXfrm>
        <a:off x="1045320" y="2010343"/>
        <a:ext cx="2868885" cy="1721331"/>
      </dsp:txXfrm>
    </dsp:sp>
    <dsp:sp modelId="{A7289512-A19F-4EE0-8FA7-BB30482C1CDB}">
      <dsp:nvSpPr>
        <dsp:cNvPr id="0" name=""/>
        <dsp:cNvSpPr/>
      </dsp:nvSpPr>
      <dsp:spPr>
        <a:xfrm>
          <a:off x="4201094" y="2010343"/>
          <a:ext cx="2868885" cy="1721331"/>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Piaget explains her challenges with communication &amp; play</a:t>
          </a:r>
        </a:p>
      </dsp:txBody>
      <dsp:txXfrm>
        <a:off x="4201094" y="2010343"/>
        <a:ext cx="2868885" cy="17213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7C0957-9BE1-4721-8FD2-C39029307844}">
      <dsp:nvSpPr>
        <dsp:cNvPr id="0" name=""/>
        <dsp:cNvSpPr/>
      </dsp:nvSpPr>
      <dsp:spPr>
        <a:xfrm>
          <a:off x="2596896" y="1640"/>
          <a:ext cx="2921508" cy="717407"/>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 Symbolic play (role-play, dolls) → encourage speech</a:t>
          </a:r>
        </a:p>
      </dsp:txBody>
      <dsp:txXfrm>
        <a:off x="2631917" y="36661"/>
        <a:ext cx="2851466" cy="647365"/>
      </dsp:txXfrm>
    </dsp:sp>
    <dsp:sp modelId="{ABD2D1CF-E414-4665-AAFA-14B4AEFF8E98}">
      <dsp:nvSpPr>
        <dsp:cNvPr id="0" name=""/>
        <dsp:cNvSpPr/>
      </dsp:nvSpPr>
      <dsp:spPr>
        <a:xfrm>
          <a:off x="2596896" y="754918"/>
          <a:ext cx="2921508" cy="717407"/>
        </a:xfrm>
        <a:prstGeom prst="roundRect">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 Simple, concrete activities (blocks, puzzles)</a:t>
          </a:r>
        </a:p>
      </dsp:txBody>
      <dsp:txXfrm>
        <a:off x="2631917" y="789939"/>
        <a:ext cx="2851466" cy="647365"/>
      </dsp:txXfrm>
    </dsp:sp>
    <dsp:sp modelId="{F09FA9CB-FF24-47C2-9A1C-2C7DB1226A31}">
      <dsp:nvSpPr>
        <dsp:cNvPr id="0" name=""/>
        <dsp:cNvSpPr/>
      </dsp:nvSpPr>
      <dsp:spPr>
        <a:xfrm>
          <a:off x="2596896" y="1508195"/>
          <a:ext cx="2921508" cy="717407"/>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 Parallel play before cooperative play</a:t>
          </a:r>
        </a:p>
      </dsp:txBody>
      <dsp:txXfrm>
        <a:off x="2631917" y="1543216"/>
        <a:ext cx="2851466" cy="647365"/>
      </dsp:txXfrm>
    </dsp:sp>
    <dsp:sp modelId="{D10BB507-9F9C-4E89-ADA6-F6A843CBB8AD}">
      <dsp:nvSpPr>
        <dsp:cNvPr id="0" name=""/>
        <dsp:cNvSpPr/>
      </dsp:nvSpPr>
      <dsp:spPr>
        <a:xfrm>
          <a:off x="2596896" y="2261473"/>
          <a:ext cx="2921508" cy="717407"/>
        </a:xfrm>
        <a:prstGeom prst="roundRect">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 Visual aids/gestures to support speech</a:t>
          </a:r>
        </a:p>
      </dsp:txBody>
      <dsp:txXfrm>
        <a:off x="2631917" y="2296494"/>
        <a:ext cx="2851466" cy="647365"/>
      </dsp:txXfrm>
    </dsp:sp>
    <dsp:sp modelId="{7545D10D-E904-4084-BA5D-F7D18FCBE5CC}">
      <dsp:nvSpPr>
        <dsp:cNvPr id="0" name=""/>
        <dsp:cNvSpPr/>
      </dsp:nvSpPr>
      <dsp:spPr>
        <a:xfrm>
          <a:off x="2596896" y="3014750"/>
          <a:ext cx="2921508" cy="717407"/>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 Repetition and routine to reduce anxiety</a:t>
          </a:r>
        </a:p>
      </dsp:txBody>
      <dsp:txXfrm>
        <a:off x="2631917" y="3049771"/>
        <a:ext cx="2851466" cy="6473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661FBA-897B-44CB-9FA9-9F9DA75A7802}">
      <dsp:nvSpPr>
        <dsp:cNvPr id="0" name=""/>
        <dsp:cNvSpPr/>
      </dsp:nvSpPr>
      <dsp:spPr>
        <a:xfrm>
          <a:off x="429570" y="472"/>
          <a:ext cx="3346456" cy="200787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Nature (biological): speech delay, temperament</a:t>
          </a:r>
        </a:p>
      </dsp:txBody>
      <dsp:txXfrm>
        <a:off x="429570" y="472"/>
        <a:ext cx="3346456" cy="2007873"/>
      </dsp:txXfrm>
    </dsp:sp>
    <dsp:sp modelId="{9C1CE50C-5DDB-4708-99AE-583B58E7BC04}">
      <dsp:nvSpPr>
        <dsp:cNvPr id="0" name=""/>
        <dsp:cNvSpPr/>
      </dsp:nvSpPr>
      <dsp:spPr>
        <a:xfrm>
          <a:off x="4110672" y="472"/>
          <a:ext cx="3346456" cy="200787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Nurture (environmental): home language, attachment, social opportunities</a:t>
          </a:r>
        </a:p>
      </dsp:txBody>
      <dsp:txXfrm>
        <a:off x="4110672" y="472"/>
        <a:ext cx="3346456" cy="2007873"/>
      </dsp:txXfrm>
    </dsp:sp>
    <dsp:sp modelId="{0578ADA3-C639-4B86-BEC0-7B2104201613}">
      <dsp:nvSpPr>
        <dsp:cNvPr id="0" name=""/>
        <dsp:cNvSpPr/>
      </dsp:nvSpPr>
      <dsp:spPr>
        <a:xfrm>
          <a:off x="2270121" y="2342991"/>
          <a:ext cx="3346456" cy="200787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Both shape Amira’s emotional and cognitive development</a:t>
          </a:r>
        </a:p>
      </dsp:txBody>
      <dsp:txXfrm>
        <a:off x="2270121" y="2342991"/>
        <a:ext cx="3346456" cy="20078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5F4E5-9BDE-4B0C-8F41-B62C68FD4150}">
      <dsp:nvSpPr>
        <dsp:cNvPr id="0" name=""/>
        <dsp:cNvSpPr/>
      </dsp:nvSpPr>
      <dsp:spPr>
        <a:xfrm>
          <a:off x="0" y="44371"/>
          <a:ext cx="7224823" cy="3837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Usefulness:</a:t>
          </a:r>
        </a:p>
      </dsp:txBody>
      <dsp:txXfrm>
        <a:off x="18734" y="63105"/>
        <a:ext cx="7187355" cy="346292"/>
      </dsp:txXfrm>
    </dsp:sp>
    <dsp:sp modelId="{30774B3F-A67E-437F-980D-ACA0F30F09F7}">
      <dsp:nvSpPr>
        <dsp:cNvPr id="0" name=""/>
        <dsp:cNvSpPr/>
      </dsp:nvSpPr>
      <dsp:spPr>
        <a:xfrm>
          <a:off x="0" y="474211"/>
          <a:ext cx="7224823" cy="38376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 Explains Amira’s stage &amp; difficulties</a:t>
          </a:r>
        </a:p>
      </dsp:txBody>
      <dsp:txXfrm>
        <a:off x="18734" y="492945"/>
        <a:ext cx="7187355" cy="346292"/>
      </dsp:txXfrm>
    </dsp:sp>
    <dsp:sp modelId="{F8C2B490-955E-4B81-97A6-05AB527AA13D}">
      <dsp:nvSpPr>
        <dsp:cNvPr id="0" name=""/>
        <dsp:cNvSpPr/>
      </dsp:nvSpPr>
      <dsp:spPr>
        <a:xfrm>
          <a:off x="0" y="904051"/>
          <a:ext cx="7224823" cy="3837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 Supports play-based, child-centred learning</a:t>
          </a:r>
        </a:p>
      </dsp:txBody>
      <dsp:txXfrm>
        <a:off x="18734" y="922785"/>
        <a:ext cx="7187355" cy="346292"/>
      </dsp:txXfrm>
    </dsp:sp>
    <dsp:sp modelId="{FBFEA312-0545-4F93-8D49-1FFCF6EDB8A5}">
      <dsp:nvSpPr>
        <dsp:cNvPr id="0" name=""/>
        <dsp:cNvSpPr/>
      </dsp:nvSpPr>
      <dsp:spPr>
        <a:xfrm>
          <a:off x="0" y="1333892"/>
          <a:ext cx="7224823" cy="38376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Limitations:</a:t>
          </a:r>
        </a:p>
      </dsp:txBody>
      <dsp:txXfrm>
        <a:off x="18734" y="1352626"/>
        <a:ext cx="7187355" cy="346292"/>
      </dsp:txXfrm>
    </dsp:sp>
    <dsp:sp modelId="{7D97EFB1-9EC6-4ABE-B681-F864A94D155B}">
      <dsp:nvSpPr>
        <dsp:cNvPr id="0" name=""/>
        <dsp:cNvSpPr/>
      </dsp:nvSpPr>
      <dsp:spPr>
        <a:xfrm>
          <a:off x="0" y="1763732"/>
          <a:ext cx="7224823" cy="383760"/>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 Stages too rigid</a:t>
          </a:r>
        </a:p>
      </dsp:txBody>
      <dsp:txXfrm>
        <a:off x="18734" y="1782466"/>
        <a:ext cx="7187355" cy="346292"/>
      </dsp:txXfrm>
    </dsp:sp>
    <dsp:sp modelId="{C4566BAB-FC36-4E5B-9097-9CE9A62B52EF}">
      <dsp:nvSpPr>
        <dsp:cNvPr id="0" name=""/>
        <dsp:cNvSpPr/>
      </dsp:nvSpPr>
      <dsp:spPr>
        <a:xfrm>
          <a:off x="0" y="2193572"/>
          <a:ext cx="7224823" cy="3837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 Underestimates social interaction (Vygotsky, 1978)</a:t>
          </a:r>
        </a:p>
      </dsp:txBody>
      <dsp:txXfrm>
        <a:off x="18734" y="2212306"/>
        <a:ext cx="7187355" cy="346292"/>
      </dsp:txXfrm>
    </dsp:sp>
    <dsp:sp modelId="{42EECBFA-10BE-4C20-B984-704ADEF764AA}">
      <dsp:nvSpPr>
        <dsp:cNvPr id="0" name=""/>
        <dsp:cNvSpPr/>
      </dsp:nvSpPr>
      <dsp:spPr>
        <a:xfrm>
          <a:off x="0" y="2623412"/>
          <a:ext cx="7224823" cy="38376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 Lacks focus on emotional needs (Bowlby, 1969)</a:t>
          </a:r>
        </a:p>
      </dsp:txBody>
      <dsp:txXfrm>
        <a:off x="18734" y="2642146"/>
        <a:ext cx="7187355"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596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Amira has recently joined the nursery. She shows anxiety when separated from her carers, limited verbal communication, and struggles with group play. My role is to support her overall development.</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In the preoperational stage, children engage in symbolic play, are often egocentric, and have limited logical reasoning. Language skills develop rapidly but unevenly. This explains some of Amira’s difficulties.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Amira’s anxiety reflects separation challenges. Her limited speech suggests she is still developing symbolic thought. Difficulty with group play links to egocentrism. Piaget’s theory helps explain these </a:t>
            </a:r>
            <a:r>
              <a:rPr dirty="0" err="1"/>
              <a:t>behaviours</a:t>
            </a:r>
            <a:r>
              <a:rPr dirty="0"/>
              <a:t>.</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Tree>
    <p:extLst>
      <p:ext uri="{BB962C8B-B14F-4D97-AF65-F5344CB8AC3E}">
        <p14:creationId xmlns:p14="http://schemas.microsoft.com/office/powerpoint/2010/main" val="1245082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Strategies based on Piaget include using symbolic play to encourage communication, offering simple and concrete activities, supporting parallel play before cooperative play, and using routines to reduce anxiety.</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Amira’s development is shaped by both nature and nurture. Biological factors like temperament and speech delay play a role. Environmental factors like attachment and social experiences are equally important.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Piaget’s theory is useful in explaining Amira’s stage and promoting child-centred learning. However, it is limited—stages are rigid, it underestimates the role of social interaction (Vygotsky), and ignores attachment (Bowlby).</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 conclusion, Piaget’s theory helps us understand Amira’s current development and guides strategies like symbolic play. But it should be combined with other perspectives for a holistic approach.</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References to academic sources are included here, ensuring the presentation is evidence-based.</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21A23E0-11A5-87AE-590F-5CC6EB8CC3C4}"/>
              </a:ext>
            </a:extLst>
          </p:cNvPr>
          <p:cNvSpPr>
            <a:spLocks noGrp="1"/>
          </p:cNvSpPr>
          <p:nvPr>
            <p:ph type="title"/>
          </p:nvPr>
        </p:nvSpPr>
        <p:spPr>
          <a:xfrm>
            <a:off x="1028697" y="348865"/>
            <a:ext cx="7533018" cy="877729"/>
          </a:xfrm>
        </p:spPr>
        <p:txBody>
          <a:bodyPr anchor="ctr">
            <a:normAutofit/>
          </a:bodyPr>
          <a:lstStyle/>
          <a:p>
            <a:r>
              <a:rPr lang="en-GB" sz="3500">
                <a:solidFill>
                  <a:srgbClr val="FFFFFF"/>
                </a:solidFill>
              </a:rPr>
              <a:t>Assesment 1 Individual presentaitin</a:t>
            </a:r>
          </a:p>
        </p:txBody>
      </p:sp>
      <p:graphicFrame>
        <p:nvGraphicFramePr>
          <p:cNvPr id="5" name="Content Placeholder 2">
            <a:extLst>
              <a:ext uri="{FF2B5EF4-FFF2-40B4-BE49-F238E27FC236}">
                <a16:creationId xmlns:a16="http://schemas.microsoft.com/office/drawing/2014/main" id="{AD7D4FD5-271D-4432-D770-D79B507BCEC0}"/>
              </a:ext>
            </a:extLst>
          </p:cNvPr>
          <p:cNvGraphicFramePr>
            <a:graphicFrameLocks noGrp="1"/>
          </p:cNvGraphicFramePr>
          <p:nvPr>
            <p:ph idx="1"/>
            <p:extLst>
              <p:ext uri="{D42A27DB-BD31-4B8C-83A1-F6EECF244321}">
                <p14:modId xmlns:p14="http://schemas.microsoft.com/office/powerpoint/2010/main" val="1578876932"/>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1076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1" name="Rectangle 3090">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90" name="Rectangle 3089">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53581" y="685800"/>
            <a:ext cx="3264837" cy="276726"/>
          </a:xfrm>
        </p:spPr>
        <p:txBody>
          <a:bodyPr anchor="b">
            <a:normAutofit fontScale="90000"/>
          </a:bodyPr>
          <a:lstStyle/>
          <a:p>
            <a:r>
              <a:rPr lang="en-GB" sz="2800" dirty="0">
                <a:solidFill>
                  <a:srgbClr val="595959"/>
                </a:solidFill>
              </a:rPr>
              <a:t>Introduction to the Case</a:t>
            </a:r>
          </a:p>
        </p:txBody>
      </p:sp>
      <p:pic>
        <p:nvPicPr>
          <p:cNvPr id="3074" name="Picture 2" descr="Cute Little 3 Years Old Girl Stock Photo 175297235 | Shutterstock">
            <a:extLst>
              <a:ext uri="{FF2B5EF4-FFF2-40B4-BE49-F238E27FC236}">
                <a16:creationId xmlns:a16="http://schemas.microsoft.com/office/drawing/2014/main" id="{5EF15DDA-C3E7-931F-F6C3-2FA3DFB0E7F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86350" y="2129596"/>
            <a:ext cx="3597792" cy="264437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C3AC9B5B-F6BB-5C05-A663-26D6099C96A1}"/>
              </a:ext>
            </a:extLst>
          </p:cNvPr>
          <p:cNvSpPr>
            <a:spLocks noGrp="1"/>
          </p:cNvSpPr>
          <p:nvPr>
            <p:ph idx="1"/>
          </p:nvPr>
        </p:nvSpPr>
        <p:spPr>
          <a:xfrm>
            <a:off x="457200" y="1600200"/>
            <a:ext cx="3874168" cy="3616693"/>
          </a:xfrm>
        </p:spPr>
        <p:txBody>
          <a:bodyPr>
            <a:normAutofit fontScale="77500" lnSpcReduction="20000"/>
          </a:bodyPr>
          <a:lstStyle/>
          <a:p>
            <a:pPr marL="0" indent="0">
              <a:buNone/>
            </a:pPr>
            <a:r>
              <a:rPr lang="en-GB" dirty="0">
                <a:solidFill>
                  <a:schemeClr val="tx1">
                    <a:lumMod val="65000"/>
                    <a:lumOff val="35000"/>
                  </a:schemeClr>
                </a:solidFill>
              </a:rPr>
              <a:t>In my introduction today I am going to be </a:t>
            </a:r>
          </a:p>
          <a:p>
            <a:pPr marL="0" indent="0">
              <a:buNone/>
            </a:pPr>
            <a:r>
              <a:rPr lang="en-GB" dirty="0">
                <a:solidFill>
                  <a:schemeClr val="tx1">
                    <a:lumMod val="65000"/>
                    <a:lumOff val="35000"/>
                  </a:schemeClr>
                </a:solidFill>
              </a:rPr>
              <a:t>Talking about a case study regarding a 3year old girl who is struggling with interaction and anxiety.</a:t>
            </a:r>
          </a:p>
          <a:p>
            <a:pPr marL="0" indent="0">
              <a:buNone/>
            </a:pPr>
            <a:r>
              <a:rPr lang="en-GB" dirty="0">
                <a:solidFill>
                  <a:schemeClr val="tx1">
                    <a:lumMod val="65000"/>
                    <a:lumOff val="35000"/>
                  </a:schemeClr>
                </a:solidFill>
              </a:rPr>
              <a:t>I will be using Piaget's Cognitive development  theory and consider the influences and biology on her behaviour.</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ight Triangle 10">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FC1885-7E1A-D338-9A9A-B325BB3DD100}"/>
              </a:ext>
            </a:extLst>
          </p:cNvPr>
          <p:cNvSpPr>
            <a:spLocks noGrp="1"/>
          </p:cNvSpPr>
          <p:nvPr>
            <p:ph type="title"/>
          </p:nvPr>
        </p:nvSpPr>
        <p:spPr>
          <a:xfrm>
            <a:off x="963930" y="1050595"/>
            <a:ext cx="6056111" cy="1618489"/>
          </a:xfrm>
        </p:spPr>
        <p:txBody>
          <a:bodyPr anchor="ctr">
            <a:normAutofit/>
          </a:bodyPr>
          <a:lstStyle/>
          <a:p>
            <a:pPr>
              <a:lnSpc>
                <a:spcPct val="90000"/>
              </a:lnSpc>
            </a:pPr>
            <a:r>
              <a:rPr lang="en-GB" sz="5400" dirty="0"/>
              <a:t>Who is Piaget and what's his Theory?</a:t>
            </a:r>
          </a:p>
        </p:txBody>
      </p:sp>
      <p:sp>
        <p:nvSpPr>
          <p:cNvPr id="5" name="Rectangle 2">
            <a:extLst>
              <a:ext uri="{FF2B5EF4-FFF2-40B4-BE49-F238E27FC236}">
                <a16:creationId xmlns:a16="http://schemas.microsoft.com/office/drawing/2014/main" id="{1A76CEA2-4B9E-92AC-6AB8-4D429858A106}"/>
              </a:ext>
            </a:extLst>
          </p:cNvPr>
          <p:cNvSpPr>
            <a:spLocks noGrp="1" noChangeArrowheads="1"/>
          </p:cNvSpPr>
          <p:nvPr>
            <p:ph idx="1"/>
          </p:nvPr>
        </p:nvSpPr>
        <p:spPr bwMode="auto">
          <a:xfrm>
            <a:off x="963613" y="2417483"/>
            <a:ext cx="5697069"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 way children learn and think as they mature is explained by Piaget's theory of cognitive development. According to his theory, children's mental development occurs in four stages: sensorimotor (birth to two years), preoperational (two to seven years), concrete operational (seven to eleven years), and formal operational (twelve and higher). Children think and comprehend the world differently at each stage, progressively progressing from simple reflexes to sophisticated, abstract thought. Piaget (1952) highlighted that toddlers learn best when they actively explore their surroundings and have hands-on experiences.</a:t>
            </a:r>
          </a:p>
        </p:txBody>
      </p:sp>
    </p:spTree>
    <p:extLst>
      <p:ext uri="{BB962C8B-B14F-4D97-AF65-F5344CB8AC3E}">
        <p14:creationId xmlns:p14="http://schemas.microsoft.com/office/powerpoint/2010/main" val="2706034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pPr>
              <a:lnSpc>
                <a:spcPct val="90000"/>
              </a:lnSpc>
            </a:pPr>
            <a:r>
              <a:rPr lang="en-GB" sz="2700">
                <a:solidFill>
                  <a:srgbClr val="FFFFFF"/>
                </a:solidFill>
              </a:rPr>
              <a:t>I will be focusing on the</a:t>
            </a:r>
            <a:br>
              <a:rPr lang="en-GB" sz="2700">
                <a:solidFill>
                  <a:srgbClr val="FFFFFF"/>
                </a:solidFill>
              </a:rPr>
            </a:br>
            <a:r>
              <a:rPr lang="en-GB" sz="2700">
                <a:solidFill>
                  <a:srgbClr val="FFFFFF"/>
                </a:solidFill>
              </a:rPr>
              <a:t>Preoperational Stage (2–7 years)</a:t>
            </a:r>
          </a:p>
        </p:txBody>
      </p:sp>
      <p:graphicFrame>
        <p:nvGraphicFramePr>
          <p:cNvPr id="5" name="Content Placeholder 2">
            <a:extLst>
              <a:ext uri="{FF2B5EF4-FFF2-40B4-BE49-F238E27FC236}">
                <a16:creationId xmlns:a16="http://schemas.microsoft.com/office/drawing/2014/main" id="{4E1C5A05-8F2A-89E6-4E64-8BFFFFB5C765}"/>
              </a:ext>
            </a:extLst>
          </p:cNvPr>
          <p:cNvGraphicFramePr>
            <a:graphicFrameLocks noGrp="1"/>
          </p:cNvGraphicFramePr>
          <p:nvPr>
            <p:ph idx="1"/>
            <p:extLst>
              <p:ext uri="{D42A27DB-BD31-4B8C-83A1-F6EECF244321}">
                <p14:modId xmlns:p14="http://schemas.microsoft.com/office/powerpoint/2010/main" val="2797719504"/>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 name="Title 1"/>
          <p:cNvSpPr>
            <a:spLocks noGrp="1"/>
          </p:cNvSpPr>
          <p:nvPr>
            <p:ph type="title"/>
          </p:nvPr>
        </p:nvSpPr>
        <p:spPr>
          <a:xfrm>
            <a:off x="857250" y="990599"/>
            <a:ext cx="7429500" cy="685800"/>
          </a:xfrm>
        </p:spPr>
        <p:txBody>
          <a:bodyPr anchor="t">
            <a:normAutofit/>
          </a:bodyPr>
          <a:lstStyle/>
          <a:p>
            <a:r>
              <a:rPr lang="en-GB" sz="3500" dirty="0"/>
              <a:t>Application to Amira</a:t>
            </a:r>
          </a:p>
        </p:txBody>
      </p:sp>
      <p:graphicFrame>
        <p:nvGraphicFramePr>
          <p:cNvPr id="5" name="Content Placeholder 2">
            <a:extLst>
              <a:ext uri="{FF2B5EF4-FFF2-40B4-BE49-F238E27FC236}">
                <a16:creationId xmlns:a16="http://schemas.microsoft.com/office/drawing/2014/main" id="{F3485BD4-E6C8-1BA9-1892-5C5761D5AD70}"/>
              </a:ext>
            </a:extLst>
          </p:cNvPr>
          <p:cNvGraphicFramePr>
            <a:graphicFrameLocks noGrp="1"/>
          </p:cNvGraphicFramePr>
          <p:nvPr>
            <p:ph idx="1"/>
            <p:extLst>
              <p:ext uri="{D42A27DB-BD31-4B8C-83A1-F6EECF244321}">
                <p14:modId xmlns:p14="http://schemas.microsoft.com/office/powerpoint/2010/main" val="1071197906"/>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84AE0-8BDF-8A92-FC3E-80DA545729FC}"/>
              </a:ext>
            </a:extLst>
          </p:cNvPr>
          <p:cNvSpPr>
            <a:spLocks noGrp="1"/>
          </p:cNvSpPr>
          <p:nvPr>
            <p:ph type="title"/>
          </p:nvPr>
        </p:nvSpPr>
        <p:spPr>
          <a:xfrm>
            <a:off x="628650" y="365125"/>
            <a:ext cx="3938487" cy="1807305"/>
          </a:xfrm>
        </p:spPr>
        <p:txBody>
          <a:bodyPr>
            <a:normAutofit/>
          </a:bodyPr>
          <a:lstStyle/>
          <a:p>
            <a:r>
              <a:rPr lang="en-GB"/>
              <a:t>Key Concepts</a:t>
            </a:r>
          </a:p>
        </p:txBody>
      </p:sp>
      <p:sp>
        <p:nvSpPr>
          <p:cNvPr id="4" name="Rectangle 1">
            <a:extLst>
              <a:ext uri="{FF2B5EF4-FFF2-40B4-BE49-F238E27FC236}">
                <a16:creationId xmlns:a16="http://schemas.microsoft.com/office/drawing/2014/main" id="{C1733FEC-CA05-BA99-820E-AA7C1F807D13}"/>
              </a:ext>
            </a:extLst>
          </p:cNvPr>
          <p:cNvSpPr>
            <a:spLocks noGrp="1" noChangeArrowheads="1"/>
          </p:cNvSpPr>
          <p:nvPr>
            <p:ph idx="1"/>
          </p:nvPr>
        </p:nvSpPr>
        <p:spPr bwMode="auto">
          <a:xfrm>
            <a:off x="753779" y="2333297"/>
            <a:ext cx="3464715" cy="384366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lnSpc>
                <a:spcPct val="90000"/>
              </a:lnSpc>
              <a:spcBef>
                <a:spcPct val="0"/>
              </a:spcBef>
              <a:spcAft>
                <a:spcPts val="600"/>
              </a:spcAft>
              <a:buClrTx/>
              <a:buSzTx/>
              <a:buFontTx/>
              <a:buNone/>
              <a:tabLst/>
            </a:pPr>
            <a:r>
              <a:rPr kumimoji="0" lang="en-US" altLang="en-US" sz="1300" b="1" i="0" u="none" strike="noStrike" cap="none" normalizeH="0" baseline="0" dirty="0">
                <a:ln>
                  <a:noFill/>
                </a:ln>
                <a:effectLst/>
                <a:latin typeface="Arial" panose="020B0604020202020204" pitchFamily="34" charset="0"/>
              </a:rPr>
              <a:t>Children start to represent things using words, pictures, and objects as part of symbolic thinking. For instance, pretending to wield a stick.</a:t>
            </a:r>
            <a:br>
              <a:rPr kumimoji="0" lang="en-US" altLang="en-US" sz="1300" b="1" i="0" u="none" strike="noStrike" cap="none" normalizeH="0" baseline="0" dirty="0">
                <a:ln>
                  <a:noFill/>
                </a:ln>
                <a:effectLst/>
                <a:latin typeface="Arial" panose="020B0604020202020204" pitchFamily="34" charset="0"/>
              </a:rPr>
            </a:br>
            <a:br>
              <a:rPr kumimoji="0" lang="en-US" altLang="en-US" sz="1300" b="1" i="0" u="none" strike="noStrike" cap="none" normalizeH="0" baseline="0" dirty="0">
                <a:ln>
                  <a:noFill/>
                </a:ln>
                <a:effectLst/>
                <a:latin typeface="Arial" panose="020B0604020202020204" pitchFamily="34" charset="0"/>
              </a:rPr>
            </a:br>
            <a:r>
              <a:rPr kumimoji="0" lang="en-US" altLang="en-US" sz="1300" b="1" i="0" u="none" strike="noStrike" cap="none" normalizeH="0" baseline="0" dirty="0">
                <a:ln>
                  <a:noFill/>
                </a:ln>
                <a:effectLst/>
                <a:latin typeface="Arial" panose="020B0604020202020204" pitchFamily="34" charset="0"/>
              </a:rPr>
              <a:t>Egocentrism: </a:t>
            </a:r>
            <a:r>
              <a:rPr lang="en-US" altLang="en-US" sz="1300" b="1" dirty="0">
                <a:latin typeface="Arial" panose="020B0604020202020204" pitchFamily="34" charset="0"/>
              </a:rPr>
              <a:t>Children </a:t>
            </a:r>
            <a:r>
              <a:rPr kumimoji="0" lang="en-US" altLang="en-US" sz="1300" b="1" i="0" u="none" strike="noStrike" cap="none" normalizeH="0" baseline="0" dirty="0">
                <a:ln>
                  <a:noFill/>
                </a:ln>
                <a:effectLst/>
                <a:latin typeface="Arial" panose="020B0604020202020204" pitchFamily="34" charset="0"/>
              </a:rPr>
              <a:t>frequently have trouble understanding other people's perspectives. They believe that other people see, think, and feel the same way that they do.</a:t>
            </a:r>
            <a:br>
              <a:rPr kumimoji="0" lang="en-US" altLang="en-US" sz="1300" b="1" i="0" u="none" strike="noStrike" cap="none" normalizeH="0" baseline="0" dirty="0">
                <a:ln>
                  <a:noFill/>
                </a:ln>
                <a:effectLst/>
                <a:latin typeface="Arial" panose="020B0604020202020204" pitchFamily="34" charset="0"/>
              </a:rPr>
            </a:br>
            <a:br>
              <a:rPr kumimoji="0" lang="en-US" altLang="en-US" sz="1300" b="1" i="0" u="none" strike="noStrike" cap="none" normalizeH="0" baseline="0" dirty="0">
                <a:ln>
                  <a:noFill/>
                </a:ln>
                <a:effectLst/>
                <a:latin typeface="Arial" panose="020B0604020202020204" pitchFamily="34" charset="0"/>
              </a:rPr>
            </a:br>
            <a:r>
              <a:rPr kumimoji="0" lang="en-US" altLang="en-US" sz="1300" b="1" i="0" u="none" strike="noStrike" cap="none" normalizeH="0" baseline="0" dirty="0">
                <a:ln>
                  <a:noFill/>
                </a:ln>
                <a:effectLst/>
                <a:latin typeface="Arial" panose="020B0604020202020204" pitchFamily="34" charset="0"/>
              </a:rPr>
              <a:t>Animism is the belief that inanimate objects, such as toys or the sun, are sentient.</a:t>
            </a:r>
            <a:br>
              <a:rPr kumimoji="0" lang="en-US" altLang="en-US" sz="1300" b="1" i="0" u="none" strike="noStrike" cap="none" normalizeH="0" baseline="0" dirty="0">
                <a:ln>
                  <a:noFill/>
                </a:ln>
                <a:effectLst/>
                <a:latin typeface="Arial" panose="020B0604020202020204" pitchFamily="34" charset="0"/>
              </a:rPr>
            </a:br>
            <a:br>
              <a:rPr kumimoji="0" lang="en-US" altLang="en-US" sz="1300" b="1" i="0" u="none" strike="noStrike" cap="none" normalizeH="0" baseline="0" dirty="0">
                <a:ln>
                  <a:noFill/>
                </a:ln>
                <a:effectLst/>
                <a:latin typeface="Arial" panose="020B0604020202020204" pitchFamily="34" charset="0"/>
              </a:rPr>
            </a:br>
            <a:r>
              <a:rPr kumimoji="0" lang="en-US" altLang="en-US" sz="1300" b="1" i="0" u="none" strike="noStrike" cap="none" normalizeH="0" baseline="0" dirty="0">
                <a:ln>
                  <a:noFill/>
                </a:ln>
                <a:effectLst/>
                <a:latin typeface="Arial" panose="020B0604020202020204" pitchFamily="34" charset="0"/>
              </a:rPr>
              <a:t>Centration is the ability to ignore other aspects of a situation while concentrating on one. For instance, believing that a taller glass can hold more liquid, even when the volume of liquid in both glasses is equal (Piaget, 1952)</a:t>
            </a:r>
          </a:p>
        </p:txBody>
      </p:sp>
      <p:pic>
        <p:nvPicPr>
          <p:cNvPr id="9219" name="Picture 3" descr="Pouring Water Into A Glass. Stock Photo - Image: 24151478">
            <a:extLst>
              <a:ext uri="{FF2B5EF4-FFF2-40B4-BE49-F238E27FC236}">
                <a16:creationId xmlns:a16="http://schemas.microsoft.com/office/drawing/2014/main" id="{BBBD768C-1FC0-4D40-65D5-F6CFD86A5A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07"/>
          <a:stretch>
            <a:fillRect/>
          </a:stretch>
        </p:blipFill>
        <p:spPr bwMode="auto">
          <a:xfrm>
            <a:off x="4671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719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43" name="Picture 3" descr="Babies Playing With Blocks">
            <a:extLst>
              <a:ext uri="{FF2B5EF4-FFF2-40B4-BE49-F238E27FC236}">
                <a16:creationId xmlns:a16="http://schemas.microsoft.com/office/drawing/2014/main" id="{0F691B03-8F73-417D-49D3-AD2CD1398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406" b="35800"/>
          <a:stretch>
            <a:fillRect/>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D27BA96-D181-A15E-B29E-27379810F53C}"/>
              </a:ext>
            </a:extLst>
          </p:cNvPr>
          <p:cNvSpPr>
            <a:spLocks noChangeArrowheads="1"/>
          </p:cNvSpPr>
          <p:nvPr/>
        </p:nvSpPr>
        <p:spPr bwMode="auto">
          <a:xfrm>
            <a:off x="3167986" y="3752850"/>
            <a:ext cx="5614060" cy="245268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defTabSz="914400" fontAlgn="base">
              <a:lnSpc>
                <a:spcPct val="90000"/>
              </a:lnSpc>
              <a:spcBef>
                <a:spcPct val="0"/>
              </a:spcBef>
              <a:spcAft>
                <a:spcPts val="600"/>
              </a:spcAft>
              <a:buClrTx/>
              <a:buSzTx/>
              <a:buFont typeface="Arial" panose="020B0604020202020204" pitchFamily="34" charset="0"/>
              <a:buChar char="•"/>
              <a:tabLst/>
            </a:pPr>
            <a:r>
              <a:rPr kumimoji="0" lang="en-US" altLang="en-US" sz="1500" b="0" i="0" u="none" strike="noStrike" cap="none" normalizeH="0" baseline="0">
                <a:ln>
                  <a:noFill/>
                </a:ln>
                <a:effectLst/>
              </a:rPr>
              <a:t>Lack of Conservation: They have not yet realized that even when appearance changes, quantity stays the same (e.g., pouring water into a new shaped glass).</a:t>
            </a:r>
            <a:br>
              <a:rPr kumimoji="0" lang="en-US" altLang="en-US" sz="1500" b="0" i="0" u="none" strike="noStrike" cap="none" normalizeH="0" baseline="0">
                <a:ln>
                  <a:noFill/>
                </a:ln>
                <a:effectLst/>
              </a:rPr>
            </a:br>
            <a:br>
              <a:rPr kumimoji="0" lang="en-US" altLang="en-US" sz="1500" b="0" i="0" u="none" strike="noStrike" cap="none" normalizeH="0" baseline="0">
                <a:ln>
                  <a:noFill/>
                </a:ln>
                <a:effectLst/>
              </a:rPr>
            </a:br>
            <a:r>
              <a:rPr kumimoji="0" lang="en-US" altLang="en-US" sz="1500" b="0" i="0" u="none" strike="noStrike" cap="none" normalizeH="0" baseline="0">
                <a:ln>
                  <a:noFill/>
                </a:ln>
                <a:effectLst/>
              </a:rPr>
              <a:t>Make-Belief Play: During this period, imaginative play plays a significant role in learning and growth.</a:t>
            </a:r>
            <a:br>
              <a:rPr kumimoji="0" lang="en-US" altLang="en-US" sz="1500" b="0" i="0" u="none" strike="noStrike" cap="none" normalizeH="0" baseline="0">
                <a:ln>
                  <a:noFill/>
                </a:ln>
                <a:effectLst/>
              </a:rPr>
            </a:br>
            <a:br>
              <a:rPr kumimoji="0" lang="en-US" altLang="en-US" sz="1500" b="0" i="0" u="none" strike="noStrike" cap="none" normalizeH="0" baseline="0">
                <a:ln>
                  <a:noFill/>
                </a:ln>
                <a:effectLst/>
              </a:rPr>
            </a:br>
            <a:r>
              <a:rPr kumimoji="0" lang="en-US" altLang="en-US" sz="1500" b="0" i="0" u="none" strike="noStrike" cap="none" normalizeH="0" baseline="0">
                <a:ln>
                  <a:noFill/>
                </a:ln>
                <a:effectLst/>
              </a:rPr>
              <a:t>In early childhood settings, this stage is crucial because it demonstrates how children are starting to acquire language, imagination, and world awareness, but they still require assistance in order to reason logically and see things from many viewpoints.</a:t>
            </a:r>
          </a:p>
        </p:txBody>
      </p:sp>
    </p:spTree>
    <p:extLst>
      <p:ext uri="{BB962C8B-B14F-4D97-AF65-F5344CB8AC3E}">
        <p14:creationId xmlns:p14="http://schemas.microsoft.com/office/powerpoint/2010/main" val="1246200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A102EA7-FA37-0410-A709-EED4B79E232E}"/>
              </a:ext>
            </a:extLst>
          </p:cNvPr>
          <p:cNvSpPr>
            <a:spLocks noChangeArrowheads="1"/>
          </p:cNvSpPr>
          <p:nvPr/>
        </p:nvSpPr>
        <p:spPr bwMode="auto">
          <a:xfrm rot="10800000" flipV="1">
            <a:off x="683394" y="1886292"/>
            <a:ext cx="3080084"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Lack of Conservation Piaget's theory explains Amira's behavior and development by pointing out where she might be in the Preoperational Stage (ages 2–7) and demonstrating how her thinking and worldview are still evolving , but they do not yet realize that quantity stays the same.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itle 3">
            <a:extLst>
              <a:ext uri="{FF2B5EF4-FFF2-40B4-BE49-F238E27FC236}">
                <a16:creationId xmlns:a16="http://schemas.microsoft.com/office/drawing/2014/main" id="{664DAA0F-86C0-13FB-5FCB-2259DFA301C8}"/>
              </a:ext>
            </a:extLst>
          </p:cNvPr>
          <p:cNvSpPr>
            <a:spLocks noGrp="1"/>
          </p:cNvSpPr>
          <p:nvPr>
            <p:ph type="title"/>
          </p:nvPr>
        </p:nvSpPr>
        <p:spPr>
          <a:xfrm>
            <a:off x="457200" y="274638"/>
            <a:ext cx="6549992" cy="1143000"/>
          </a:xfrm>
        </p:spPr>
        <p:txBody>
          <a:bodyPr>
            <a:normAutofit fontScale="90000"/>
          </a:bodyPr>
          <a:lstStyle/>
          <a:p>
            <a:r>
              <a:rPr lang="en-GB" dirty="0"/>
              <a:t>Current Behaviour and Development needs</a:t>
            </a:r>
          </a:p>
        </p:txBody>
      </p:sp>
      <p:sp>
        <p:nvSpPr>
          <p:cNvPr id="5" name="Content Placeholder 4">
            <a:extLst>
              <a:ext uri="{FF2B5EF4-FFF2-40B4-BE49-F238E27FC236}">
                <a16:creationId xmlns:a16="http://schemas.microsoft.com/office/drawing/2014/main" id="{230E33E3-E312-5B3D-E2B3-F88E68A8CA26}"/>
              </a:ext>
            </a:extLst>
          </p:cNvPr>
          <p:cNvSpPr>
            <a:spLocks noGrp="1"/>
          </p:cNvSpPr>
          <p:nvPr>
            <p:ph sz="half" idx="1"/>
          </p:nvPr>
        </p:nvSpPr>
        <p:spPr>
          <a:xfrm>
            <a:off x="457199" y="1600201"/>
            <a:ext cx="3566161" cy="4386714"/>
          </a:xfrm>
        </p:spPr>
        <p:txBody>
          <a:bodyPr/>
          <a:lstStyle/>
          <a:p>
            <a:endParaRPr lang="en-GB" dirty="0"/>
          </a:p>
          <a:p>
            <a:endParaRPr lang="en-GB" dirty="0"/>
          </a:p>
          <a:p>
            <a:endParaRPr lang="en-GB" dirty="0"/>
          </a:p>
        </p:txBody>
      </p:sp>
      <p:sp>
        <p:nvSpPr>
          <p:cNvPr id="7" name="Rectangle 3">
            <a:extLst>
              <a:ext uri="{FF2B5EF4-FFF2-40B4-BE49-F238E27FC236}">
                <a16:creationId xmlns:a16="http://schemas.microsoft.com/office/drawing/2014/main" id="{C4AAA5B0-544B-844C-3F41-67C3B9047454}"/>
              </a:ext>
            </a:extLst>
          </p:cNvPr>
          <p:cNvSpPr>
            <a:spLocks noGrp="1" noChangeArrowheads="1"/>
          </p:cNvSpPr>
          <p:nvPr>
            <p:ph sz="half" idx="2"/>
          </p:nvPr>
        </p:nvSpPr>
        <p:spPr bwMode="auto">
          <a:xfrm>
            <a:off x="4369869" y="2709019"/>
            <a:ext cx="431693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Amira, who is three years old, is in the early stages of the Preoperational Stage, when children are still heavily dependent on routine, familiar people, and their immediate surroundings even as they are learning to speak, use symbols in play, build relationships, and comprehend emotions.</a:t>
            </a:r>
          </a:p>
        </p:txBody>
      </p:sp>
    </p:spTree>
    <p:extLst>
      <p:ext uri="{BB962C8B-B14F-4D97-AF65-F5344CB8AC3E}">
        <p14:creationId xmlns:p14="http://schemas.microsoft.com/office/powerpoint/2010/main" val="3657308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C23D8-B153-7E56-5B69-F4CB70EA80ED}"/>
              </a:ext>
            </a:extLst>
          </p:cNvPr>
          <p:cNvSpPr>
            <a:spLocks noGrp="1"/>
          </p:cNvSpPr>
          <p:nvPr>
            <p:ph type="title"/>
          </p:nvPr>
        </p:nvSpPr>
        <p:spPr/>
        <p:txBody>
          <a:bodyPr>
            <a:normAutofit fontScale="90000"/>
          </a:bodyPr>
          <a:lstStyle/>
          <a:p>
            <a:r>
              <a:rPr lang="en-GB" dirty="0"/>
              <a:t>Here’s how Piaget’s theory relates to her behaviour:</a:t>
            </a:r>
          </a:p>
        </p:txBody>
      </p:sp>
      <p:sp>
        <p:nvSpPr>
          <p:cNvPr id="4" name="Rectangle 1">
            <a:extLst>
              <a:ext uri="{FF2B5EF4-FFF2-40B4-BE49-F238E27FC236}">
                <a16:creationId xmlns:a16="http://schemas.microsoft.com/office/drawing/2014/main" id="{D31E7013-8D5F-6D53-9CD0-0FC4E7522015}"/>
              </a:ext>
            </a:extLst>
          </p:cNvPr>
          <p:cNvSpPr>
            <a:spLocks noGrp="1" noChangeArrowheads="1"/>
          </p:cNvSpPr>
          <p:nvPr>
            <p:ph idx="1"/>
          </p:nvPr>
        </p:nvSpPr>
        <p:spPr bwMode="auto">
          <a:xfrm>
            <a:off x="4572000" y="1726591"/>
            <a:ext cx="414848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Insufficient Communication and Challenges in Verbal Play</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Children at this stage are still learning language and symbolic thinking, according to Piaget.</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Amira's limited communication may indicate that she is still learning these skills or that she needs additional assistance with language development, which can also impact her capacity for social or imaginative play.</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D1BAFA8A-87C5-8978-2721-575A9C59F8E5}"/>
              </a:ext>
            </a:extLst>
          </p:cNvPr>
          <p:cNvSpPr>
            <a:spLocks noChangeArrowheads="1"/>
          </p:cNvSpPr>
          <p:nvPr/>
        </p:nvSpPr>
        <p:spPr bwMode="auto">
          <a:xfrm rot="10800000" flipV="1">
            <a:off x="457200" y="1397111"/>
            <a:ext cx="3493971"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kumimoji="0" lang="en-US" altLang="en-US" sz="1800" b="1" i="0" u="none" strike="noStrike" cap="none" normalizeH="0" baseline="0" dirty="0">
                <a:ln>
                  <a:noFill/>
                </a:ln>
                <a:solidFill>
                  <a:schemeClr val="tx1"/>
                </a:solidFill>
                <a:effectLst/>
                <a:latin typeface="Arial" panose="020B0604020202020204" pitchFamily="34" charset="0"/>
              </a:rPr>
              <a:t>Anxiety After the Caregiver Leaves</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According to Piaget, young children are still very egocentric, which means they find it difficult to comprehend the viewpoints of others or to feel safe when a person they rely on departs.</a:t>
            </a:r>
            <a:r>
              <a:rPr lang="en-US" altLang="en-US" dirty="0">
                <a:latin typeface="Arial" panose="020B0604020202020204" pitchFamily="34" charset="0"/>
              </a:rPr>
              <a:t> Piaget (1952) .</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Children's comprehension of time and separation is still developing at this age, so even if they have been informed, they might not fully understand that their caregiver will return.</a:t>
            </a:r>
          </a:p>
        </p:txBody>
      </p:sp>
    </p:spTree>
    <p:extLst>
      <p:ext uri="{BB962C8B-B14F-4D97-AF65-F5344CB8AC3E}">
        <p14:creationId xmlns:p14="http://schemas.microsoft.com/office/powerpoint/2010/main" val="457575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30F3E8-2719-4464-6091-0F8080B76DA8}"/>
              </a:ext>
            </a:extLst>
          </p:cNvPr>
          <p:cNvSpPr>
            <a:spLocks noGrp="1"/>
          </p:cNvSpPr>
          <p:nvPr>
            <p:ph type="title"/>
          </p:nvPr>
        </p:nvSpPr>
        <p:spPr>
          <a:xfrm>
            <a:off x="515125" y="1153572"/>
            <a:ext cx="2400300" cy="4461163"/>
          </a:xfrm>
        </p:spPr>
        <p:txBody>
          <a:bodyPr>
            <a:normAutofit/>
          </a:bodyPr>
          <a:lstStyle/>
          <a:p>
            <a:r>
              <a:rPr lang="en-GB" dirty="0">
                <a:solidFill>
                  <a:srgbClr val="FFFFFF"/>
                </a:solidFill>
              </a:rPr>
              <a:t>	How I can help Amira</a:t>
            </a:r>
          </a:p>
        </p:txBody>
      </p:sp>
      <p:sp>
        <p:nvSpPr>
          <p:cNvPr id="17" name="Arc 1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Rectangle 1">
            <a:extLst>
              <a:ext uri="{FF2B5EF4-FFF2-40B4-BE49-F238E27FC236}">
                <a16:creationId xmlns:a16="http://schemas.microsoft.com/office/drawing/2014/main" id="{5755FB8C-FF27-B1D3-2945-794A99935961}"/>
              </a:ext>
            </a:extLst>
          </p:cNvPr>
          <p:cNvSpPr>
            <a:spLocks noGrp="1" noChangeArrowheads="1"/>
          </p:cNvSpPr>
          <p:nvPr>
            <p:ph idx="1"/>
          </p:nvPr>
        </p:nvSpPr>
        <p:spPr bwMode="auto">
          <a:xfrm>
            <a:off x="3335481" y="591344"/>
            <a:ext cx="5179868" cy="558561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r>
              <a:rPr lang="en-US" altLang="en-US" sz="2200" dirty="0">
                <a:latin typeface="Arial" panose="020B0604020202020204" pitchFamily="34" charset="0"/>
              </a:rPr>
              <a:t>I</a:t>
            </a:r>
            <a:r>
              <a:rPr kumimoji="0" lang="en-US" altLang="en-US" sz="2200" b="0" i="0" u="none" strike="noStrike" cap="none" normalizeH="0" baseline="0" dirty="0">
                <a:ln>
                  <a:noFill/>
                </a:ln>
                <a:effectLst/>
                <a:latin typeface="Arial" panose="020B0604020202020204" pitchFamily="34" charset="0"/>
              </a:rPr>
              <a:t> can help Amira by emphasizing her preoperational stage strengths in accordance with Piaget's theory. She can express herself, practice language, and build social skills through symbolic and imaginative play activities like role-playing, pretend tea parties, or utilizing dolls and puppets. Her cognitive growth is aided by tactile, activities like block-building or sensory play, and communication is strengthened by gestures and visual aids. With time, these techniques can help her interact with others, feel safer, and gain confidence in her ability to learn and play.</a:t>
            </a:r>
          </a:p>
        </p:txBody>
      </p:sp>
    </p:spTree>
    <p:extLst>
      <p:ext uri="{BB962C8B-B14F-4D97-AF65-F5344CB8AC3E}">
        <p14:creationId xmlns:p14="http://schemas.microsoft.com/office/powerpoint/2010/main" val="4013196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8" name="Rectangle 820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4851BF08-1D56-D228-3BCA-B9C23D4FA6C6}"/>
              </a:ext>
            </a:extLst>
          </p:cNvPr>
          <p:cNvSpPr>
            <a:spLocks noGrp="1"/>
          </p:cNvSpPr>
          <p:nvPr>
            <p:ph type="title"/>
          </p:nvPr>
        </p:nvSpPr>
        <p:spPr>
          <a:xfrm>
            <a:off x="429369" y="238539"/>
            <a:ext cx="8263890" cy="1434415"/>
          </a:xfrm>
        </p:spPr>
        <p:txBody>
          <a:bodyPr anchor="b">
            <a:normAutofit/>
          </a:bodyPr>
          <a:lstStyle/>
          <a:p>
            <a:r>
              <a:rPr lang="en-GB" sz="4700"/>
              <a:t>Help with Speech</a:t>
            </a:r>
          </a:p>
        </p:txBody>
      </p:sp>
      <p:sp>
        <p:nvSpPr>
          <p:cNvPr id="821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4">
            <a:extLst>
              <a:ext uri="{FF2B5EF4-FFF2-40B4-BE49-F238E27FC236}">
                <a16:creationId xmlns:a16="http://schemas.microsoft.com/office/drawing/2014/main" id="{DDF70EAF-2DC6-1491-FF01-1752D43E63D6}"/>
              </a:ext>
            </a:extLst>
          </p:cNvPr>
          <p:cNvSpPr>
            <a:spLocks noGrp="1" noChangeArrowheads="1"/>
          </p:cNvSpPr>
          <p:nvPr>
            <p:ph idx="1"/>
          </p:nvPr>
        </p:nvSpPr>
        <p:spPr bwMode="auto">
          <a:xfrm>
            <a:off x="429369" y="2071316"/>
            <a:ext cx="5035164" cy="411917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r>
              <a:rPr kumimoji="0" lang="en-US" altLang="en-US" sz="1900" b="0" i="0" u="none" strike="noStrike" cap="none" normalizeH="0" baseline="0">
                <a:ln>
                  <a:noFill/>
                </a:ln>
                <a:effectLst/>
                <a:latin typeface="Arial" panose="020B0604020202020204" pitchFamily="34" charset="0"/>
              </a:rPr>
              <a:t>Through speech therapy, a child improves their ability to communicate, language, and engage with others. It can boost self-esteem, reduce frustration when trying to express desires or ideas, and promote the growth of both verbal and nonverbal communication skills. Individualized strategies for assisting children with autism, language impairments, or speech challenges in interacting with their surroundings are provided via speech therapy.</a:t>
            </a:r>
          </a:p>
        </p:txBody>
      </p:sp>
      <p:pic>
        <p:nvPicPr>
          <p:cNvPr id="10" name="Picture 9" descr="Different coloured question marks">
            <a:extLst>
              <a:ext uri="{FF2B5EF4-FFF2-40B4-BE49-F238E27FC236}">
                <a16:creationId xmlns:a16="http://schemas.microsoft.com/office/drawing/2014/main" id="{15D60E3A-DA15-2686-D3BE-4A3FCDF2E711}"/>
              </a:ext>
            </a:extLst>
          </p:cNvPr>
          <p:cNvPicPr>
            <a:picLocks noChangeAspect="1"/>
          </p:cNvPicPr>
          <p:nvPr/>
        </p:nvPicPr>
        <p:blipFill>
          <a:blip r:embed="rId2"/>
          <a:srcRect l="31493" r="27921" b="2"/>
          <a:stretch>
            <a:fillRect/>
          </a:stretch>
        </p:blipFill>
        <p:spPr>
          <a:xfrm flipH="1">
            <a:off x="5756743" y="2093976"/>
            <a:ext cx="2955798" cy="4096512"/>
          </a:xfrm>
          <a:prstGeom prst="rect">
            <a:avLst/>
          </a:prstGeom>
        </p:spPr>
      </p:pic>
      <p:sp>
        <p:nvSpPr>
          <p:cNvPr id="5" name="Rectangle 2">
            <a:extLst>
              <a:ext uri="{FF2B5EF4-FFF2-40B4-BE49-F238E27FC236}">
                <a16:creationId xmlns:a16="http://schemas.microsoft.com/office/drawing/2014/main" id="{2F8B9CF4-E764-B1F3-AF68-5EA1E1DB8DE2}"/>
              </a:ext>
            </a:extLst>
          </p:cNvPr>
          <p:cNvSpPr>
            <a:spLocks noChangeArrowheads="1"/>
          </p:cNvSpPr>
          <p:nvPr/>
        </p:nvSpPr>
        <p:spPr bwMode="auto">
          <a:xfrm>
            <a:off x="-288758" y="5754121"/>
            <a:ext cx="24878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r>
              <a:rPr kumimoji="0" lang="en-US" altLang="en-US"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3071160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E841-9CA7-0DCD-9B0D-0EE14C1B3A27}"/>
              </a:ext>
            </a:extLst>
          </p:cNvPr>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Enhance Interaction</a:t>
            </a:r>
          </a:p>
        </p:txBody>
      </p:sp>
      <p:sp>
        <p:nvSpPr>
          <p:cNvPr id="4" name="Rectangle 1">
            <a:extLst>
              <a:ext uri="{FF2B5EF4-FFF2-40B4-BE49-F238E27FC236}">
                <a16:creationId xmlns:a16="http://schemas.microsoft.com/office/drawing/2014/main" id="{229EEB5B-D4C5-ED37-7CAE-388AC8C4B9FF}"/>
              </a:ext>
            </a:extLst>
          </p:cNvPr>
          <p:cNvSpPr>
            <a:spLocks noGrp="1" noChangeArrowheads="1"/>
          </p:cNvSpPr>
          <p:nvPr>
            <p:ph idx="1"/>
          </p:nvPr>
        </p:nvSpPr>
        <p:spPr bwMode="auto">
          <a:xfrm flipV="1">
            <a:off x="3607694" y="603761"/>
            <a:ext cx="1578458" cy="45719"/>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fontScale="25000" lnSpcReduction="20000"/>
          </a:bodyPr>
          <a:lstStyle/>
          <a:p>
            <a:pPr marL="0" lvl="0" indent="0">
              <a:buNone/>
            </a:pPr>
            <a:r>
              <a:rPr lang="en-US" altLang="en-US" sz="1700" dirty="0"/>
              <a:t>.</a:t>
            </a:r>
          </a:p>
        </p:txBody>
      </p:sp>
      <p:sp>
        <p:nvSpPr>
          <p:cNvPr id="16" name="Rectangle 3">
            <a:extLst>
              <a:ext uri="{FF2B5EF4-FFF2-40B4-BE49-F238E27FC236}">
                <a16:creationId xmlns:a16="http://schemas.microsoft.com/office/drawing/2014/main" id="{461E0D87-CEF5-DFCC-9924-B29446A0012F}"/>
              </a:ext>
            </a:extLst>
          </p:cNvPr>
          <p:cNvSpPr>
            <a:spLocks noChangeArrowheads="1"/>
          </p:cNvSpPr>
          <p:nvPr/>
        </p:nvSpPr>
        <p:spPr bwMode="auto">
          <a:xfrm>
            <a:off x="3663666" y="761482"/>
            <a:ext cx="3607694"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latin typeface="Arial" panose="020B0604020202020204" pitchFamily="34" charset="0"/>
              </a:rPr>
              <a:t>Parents and care givers can</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latin typeface="Arial" panose="020B0604020202020204" pitchFamily="34" charset="0"/>
              </a:rPr>
              <a:t>help with</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Pronunciation of sounds is improved by speech clarity (e.g., saying "cat" instead of "tat").</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Language development: Assists in their comprehension and appropriate application of words, phrases, and grammar.</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Encourages kids to communicate their needs, wants, and feelings in a clear and concise manner.</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Using receptive language helps them better comprehend what other people are saying.</a:t>
            </a:r>
          </a:p>
        </p:txBody>
      </p:sp>
    </p:spTree>
    <p:extLst>
      <p:ext uri="{BB962C8B-B14F-4D97-AF65-F5344CB8AC3E}">
        <p14:creationId xmlns:p14="http://schemas.microsoft.com/office/powerpoint/2010/main" val="247490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31" name="Group 3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32" name="Rectangle 3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4"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35" name="Rectangle 34">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p:cNvSpPr>
            <a:spLocks noGrp="1"/>
          </p:cNvSpPr>
          <p:nvPr>
            <p:ph type="title"/>
          </p:nvPr>
        </p:nvSpPr>
        <p:spPr>
          <a:xfrm>
            <a:off x="857250" y="990599"/>
            <a:ext cx="7429500" cy="685800"/>
          </a:xfrm>
        </p:spPr>
        <p:txBody>
          <a:bodyPr anchor="t">
            <a:normAutofit/>
          </a:bodyPr>
          <a:lstStyle/>
          <a:p>
            <a:r>
              <a:rPr lang="en-GB" sz="3500"/>
              <a:t>Practical Strategies (Piaget-based)</a:t>
            </a:r>
          </a:p>
        </p:txBody>
      </p:sp>
      <p:graphicFrame>
        <p:nvGraphicFramePr>
          <p:cNvPr id="5" name="Content Placeholder 2">
            <a:extLst>
              <a:ext uri="{FF2B5EF4-FFF2-40B4-BE49-F238E27FC236}">
                <a16:creationId xmlns:a16="http://schemas.microsoft.com/office/drawing/2014/main" id="{893D8E0B-C2C4-99A6-8EE5-88D617D4CDBB}"/>
              </a:ext>
            </a:extLst>
          </p:cNvPr>
          <p:cNvGraphicFramePr>
            <a:graphicFrameLocks noGrp="1"/>
          </p:cNvGraphicFramePr>
          <p:nvPr>
            <p:ph idx="1"/>
            <p:extLst>
              <p:ext uri="{D42A27DB-BD31-4B8C-83A1-F6EECF244321}">
                <p14:modId xmlns:p14="http://schemas.microsoft.com/office/powerpoint/2010/main" val="1572488749"/>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556995"/>
            <a:ext cx="7886700" cy="1133693"/>
          </a:xfrm>
        </p:spPr>
        <p:txBody>
          <a:bodyPr>
            <a:normAutofit/>
          </a:bodyPr>
          <a:lstStyle/>
          <a:p>
            <a:r>
              <a:rPr lang="en-GB" sz="4500"/>
              <a:t>Nature and Nurture</a:t>
            </a:r>
          </a:p>
        </p:txBody>
      </p:sp>
      <p:graphicFrame>
        <p:nvGraphicFramePr>
          <p:cNvPr id="5" name="Content Placeholder 2">
            <a:extLst>
              <a:ext uri="{FF2B5EF4-FFF2-40B4-BE49-F238E27FC236}">
                <a16:creationId xmlns:a16="http://schemas.microsoft.com/office/drawing/2014/main" id="{A7AD868A-AD3D-DD28-C724-E4D47467BFA8}"/>
              </a:ext>
            </a:extLst>
          </p:cNvPr>
          <p:cNvGraphicFramePr>
            <a:graphicFrameLocks noGrp="1"/>
          </p:cNvGraphicFramePr>
          <p:nvPr>
            <p:ph idx="1"/>
            <p:extLst>
              <p:ext uri="{D42A27DB-BD31-4B8C-83A1-F6EECF244321}">
                <p14:modId xmlns:p14="http://schemas.microsoft.com/office/powerpoint/2010/main" val="2248210461"/>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63038BC-9FCB-466B-8EE5-7B0DC8F25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58F4797-C77D-4821-B8FF-057D7524C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90CB3DB-B42E-47BF-A595-527CB329A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6" y="685800"/>
            <a:ext cx="8100728"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87179" y="1036674"/>
            <a:ext cx="6969642" cy="1371600"/>
          </a:xfrm>
        </p:spPr>
        <p:txBody>
          <a:bodyPr>
            <a:normAutofit/>
          </a:bodyPr>
          <a:lstStyle/>
          <a:p>
            <a:r>
              <a:rPr lang="en-GB" sz="2800">
                <a:solidFill>
                  <a:schemeClr val="tx1">
                    <a:lumMod val="65000"/>
                    <a:lumOff val="35000"/>
                  </a:schemeClr>
                </a:solidFill>
              </a:rPr>
              <a:t>Critical Evaluation of Piaget</a:t>
            </a:r>
          </a:p>
        </p:txBody>
      </p:sp>
      <p:graphicFrame>
        <p:nvGraphicFramePr>
          <p:cNvPr id="22" name="Content Placeholder 2">
            <a:extLst>
              <a:ext uri="{FF2B5EF4-FFF2-40B4-BE49-F238E27FC236}">
                <a16:creationId xmlns:a16="http://schemas.microsoft.com/office/drawing/2014/main" id="{E4414F6A-499A-2900-B5C3-7E37C72585F1}"/>
              </a:ext>
            </a:extLst>
          </p:cNvPr>
          <p:cNvGraphicFramePr>
            <a:graphicFrameLocks noGrp="1"/>
          </p:cNvGraphicFramePr>
          <p:nvPr>
            <p:ph idx="1"/>
            <p:extLst>
              <p:ext uri="{D42A27DB-BD31-4B8C-83A1-F6EECF244321}">
                <p14:modId xmlns:p14="http://schemas.microsoft.com/office/powerpoint/2010/main" val="4237381779"/>
              </p:ext>
            </p:extLst>
          </p:nvPr>
        </p:nvGraphicFramePr>
        <p:xfrm>
          <a:off x="959588" y="2716620"/>
          <a:ext cx="7224823" cy="3051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37" name="Rectangle 3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B1217D-022C-38C1-1368-17F9354F0396}"/>
              </a:ext>
            </a:extLst>
          </p:cNvPr>
          <p:cNvSpPr>
            <a:spLocks noGrp="1"/>
          </p:cNvSpPr>
          <p:nvPr>
            <p:ph type="title"/>
          </p:nvPr>
        </p:nvSpPr>
        <p:spPr>
          <a:xfrm>
            <a:off x="571352" y="350196"/>
            <a:ext cx="3485178" cy="1624520"/>
          </a:xfrm>
        </p:spPr>
        <p:txBody>
          <a:bodyPr anchor="ctr">
            <a:normAutofit/>
          </a:bodyPr>
          <a:lstStyle/>
          <a:p>
            <a:r>
              <a:rPr lang="en-GB" sz="3200"/>
              <a:t>Difference between Piaget and Vygosky’s Theory</a:t>
            </a:r>
          </a:p>
        </p:txBody>
      </p:sp>
      <p:sp>
        <p:nvSpPr>
          <p:cNvPr id="5" name="Rectangle 2">
            <a:extLst>
              <a:ext uri="{FF2B5EF4-FFF2-40B4-BE49-F238E27FC236}">
                <a16:creationId xmlns:a16="http://schemas.microsoft.com/office/drawing/2014/main" id="{B6BF338E-B9C9-1830-3720-7A05F70A6F5B}"/>
              </a:ext>
            </a:extLst>
          </p:cNvPr>
          <p:cNvSpPr>
            <a:spLocks noGrp="1" noChangeArrowheads="1"/>
          </p:cNvSpPr>
          <p:nvPr>
            <p:ph idx="1"/>
          </p:nvPr>
        </p:nvSpPr>
        <p:spPr bwMode="auto">
          <a:xfrm>
            <a:off x="571351" y="2743200"/>
            <a:ext cx="3485179" cy="361314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lnSpc>
                <a:spcPct val="90000"/>
              </a:lnSpc>
              <a:spcBef>
                <a:spcPct val="0"/>
              </a:spcBef>
              <a:spcAft>
                <a:spcPts val="600"/>
              </a:spcAft>
              <a:buClrTx/>
              <a:buSzTx/>
              <a:buFontTx/>
              <a:buNone/>
              <a:tabLst/>
            </a:pPr>
            <a:r>
              <a:rPr kumimoji="0" lang="en-US" altLang="en-US" sz="1400" b="0" i="0" u="none" strike="noStrike" cap="none" normalizeH="0" baseline="0">
                <a:ln>
                  <a:noFill/>
                </a:ln>
                <a:effectLst/>
                <a:latin typeface="Arial" panose="020B0604020202020204" pitchFamily="34" charset="0"/>
              </a:rPr>
              <a:t>Piaget and Vygotsky disagreed on the cognitive development of children. Piaget believed that children go through universal stages of development and learn best when they explore on their own. Vygotsky, on the other hand, emphasized the importance of language, culture, and social contact in the learning process and proposed that children learn via the supervision of others. Vygotsky believed that learning occurs after development by supporting the Zone of Proximal Development, whereas Piaget believed that learning occurs after development.</a:t>
            </a:r>
          </a:p>
        </p:txBody>
      </p:sp>
      <p:pic>
        <p:nvPicPr>
          <p:cNvPr id="31" name="Picture 30" descr="Numbers and symbols">
            <a:extLst>
              <a:ext uri="{FF2B5EF4-FFF2-40B4-BE49-F238E27FC236}">
                <a16:creationId xmlns:a16="http://schemas.microsoft.com/office/drawing/2014/main" id="{2445D842-E9A6-03EC-09E9-99AAEBD63DD8}"/>
              </a:ext>
            </a:extLst>
          </p:cNvPr>
          <p:cNvPicPr>
            <a:picLocks noChangeAspect="1"/>
          </p:cNvPicPr>
          <p:nvPr/>
        </p:nvPicPr>
        <p:blipFill>
          <a:blip r:embed="rId2"/>
          <a:srcRect l="30655" r="24794" b="-2"/>
          <a:stretch>
            <a:fillRect/>
          </a:stretch>
        </p:blipFill>
        <p:spPr>
          <a:xfrm>
            <a:off x="4572000" y="1"/>
            <a:ext cx="4577118" cy="6858000"/>
          </a:xfrm>
          <a:prstGeom prst="rect">
            <a:avLst/>
          </a:prstGeom>
        </p:spPr>
      </p:pic>
    </p:spTree>
    <p:extLst>
      <p:ext uri="{BB962C8B-B14F-4D97-AF65-F5344CB8AC3E}">
        <p14:creationId xmlns:p14="http://schemas.microsoft.com/office/powerpoint/2010/main" val="579274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45">
            <a:extLst>
              <a:ext uri="{FF2B5EF4-FFF2-40B4-BE49-F238E27FC236}">
                <a16:creationId xmlns:a16="http://schemas.microsoft.com/office/drawing/2014/main" id="{53E60C6D-4E85-4E14-BCDF-BF15C241F7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idx="4294967295"/>
          </p:nvPr>
        </p:nvSpPr>
        <p:spPr>
          <a:xfrm>
            <a:off x="4613470" y="486184"/>
            <a:ext cx="4047928" cy="1325563"/>
          </a:xfrm>
        </p:spPr>
        <p:txBody>
          <a:bodyPr vert="horz" lIns="91440" tIns="45720" rIns="91440" bIns="45720" rtlCol="0" anchor="ctr">
            <a:normAutofit/>
          </a:bodyPr>
          <a:lstStyle/>
          <a:p>
            <a:pPr algn="l" defTabSz="914400">
              <a:lnSpc>
                <a:spcPct val="90000"/>
              </a:lnSpc>
            </a:pPr>
            <a:br>
              <a:rPr lang="en-US"/>
            </a:br>
            <a:endParaRPr lang="en-US"/>
          </a:p>
        </p:txBody>
      </p:sp>
      <p:pic>
        <p:nvPicPr>
          <p:cNvPr id="26" name="Picture 25" descr="Pen placed on top of a signature line">
            <a:extLst>
              <a:ext uri="{FF2B5EF4-FFF2-40B4-BE49-F238E27FC236}">
                <a16:creationId xmlns:a16="http://schemas.microsoft.com/office/drawing/2014/main" id="{B551C714-40D8-3233-ABB7-FD22A3130CC3}"/>
              </a:ext>
            </a:extLst>
          </p:cNvPr>
          <p:cNvPicPr>
            <a:picLocks noChangeAspect="1"/>
          </p:cNvPicPr>
          <p:nvPr/>
        </p:nvPicPr>
        <p:blipFill>
          <a:blip r:embed="rId3"/>
          <a:srcRect l="60046" r="10152" b="-1"/>
          <a:stretch>
            <a:fillRect/>
          </a:stretch>
        </p:blipFill>
        <p:spPr>
          <a:xfrm>
            <a:off x="523764" y="598677"/>
            <a:ext cx="1220326" cy="2733294"/>
          </a:xfrm>
          <a:custGeom>
            <a:avLst/>
            <a:gdLst/>
            <a:ahLst/>
            <a:cxnLst/>
            <a:rect l="l" t="t" r="r" b="b"/>
            <a:pathLst>
              <a:path w="4555700" h="2733294">
                <a:moveTo>
                  <a:pt x="82217" y="0"/>
                </a:moveTo>
                <a:lnTo>
                  <a:pt x="4473483" y="0"/>
                </a:lnTo>
                <a:cubicBezTo>
                  <a:pt x="4518890" y="0"/>
                  <a:pt x="4555700" y="36810"/>
                  <a:pt x="4555700" y="82217"/>
                </a:cubicBezTo>
                <a:lnTo>
                  <a:pt x="4555700" y="2651077"/>
                </a:lnTo>
                <a:cubicBezTo>
                  <a:pt x="4555700" y="2696484"/>
                  <a:pt x="4518890" y="2733294"/>
                  <a:pt x="4473483" y="2733294"/>
                </a:cubicBezTo>
                <a:lnTo>
                  <a:pt x="82217" y="2733294"/>
                </a:lnTo>
                <a:cubicBezTo>
                  <a:pt x="36810" y="2733294"/>
                  <a:pt x="0" y="2696484"/>
                  <a:pt x="0" y="2651077"/>
                </a:cubicBezTo>
                <a:lnTo>
                  <a:pt x="0" y="82217"/>
                </a:lnTo>
                <a:cubicBezTo>
                  <a:pt x="0" y="36810"/>
                  <a:pt x="36810" y="0"/>
                  <a:pt x="82217" y="0"/>
                </a:cubicBezTo>
                <a:close/>
              </a:path>
            </a:pathLst>
          </a:custGeom>
        </p:spPr>
      </p:pic>
      <p:sp>
        <p:nvSpPr>
          <p:cNvPr id="1047" name="Freeform: Shape 1037">
            <a:extLst>
              <a:ext uri="{FF2B5EF4-FFF2-40B4-BE49-F238E27FC236}">
                <a16:creationId xmlns:a16="http://schemas.microsoft.com/office/drawing/2014/main" id="{7D42D292-4C48-479B-9E59-E29CD9871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31" name="Picture 7" descr="Premium Vector | Man writes conclusion paperwork, sheets in folder flat ...">
            <a:extLst>
              <a:ext uri="{FF2B5EF4-FFF2-40B4-BE49-F238E27FC236}">
                <a16:creationId xmlns:a16="http://schemas.microsoft.com/office/drawing/2014/main" id="{19967F90-ED33-186B-16C7-FFB3C4605A7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4518" y="598678"/>
            <a:ext cx="2535129" cy="2733293"/>
          </a:xfrm>
          <a:custGeom>
            <a:avLst/>
            <a:gdLst/>
            <a:ahLst/>
            <a:cxnLst/>
            <a:rect l="l" t="t" r="r" b="b"/>
            <a:pathLst>
              <a:path w="4438338" h="2323972">
                <a:moveTo>
                  <a:pt x="69905" y="0"/>
                </a:moveTo>
                <a:lnTo>
                  <a:pt x="4368433" y="0"/>
                </a:lnTo>
                <a:cubicBezTo>
                  <a:pt x="4407040" y="0"/>
                  <a:pt x="4438338" y="31298"/>
                  <a:pt x="4438338" y="69905"/>
                </a:cubicBezTo>
                <a:lnTo>
                  <a:pt x="4438338" y="2254067"/>
                </a:lnTo>
                <a:cubicBezTo>
                  <a:pt x="4438338" y="2292674"/>
                  <a:pt x="4407040" y="2323972"/>
                  <a:pt x="4368433" y="2323972"/>
                </a:cubicBezTo>
                <a:lnTo>
                  <a:pt x="69905" y="2323972"/>
                </a:lnTo>
                <a:cubicBezTo>
                  <a:pt x="31298" y="2323972"/>
                  <a:pt x="0" y="2292674"/>
                  <a:pt x="0" y="2254067"/>
                </a:cubicBezTo>
                <a:lnTo>
                  <a:pt x="0" y="69905"/>
                </a:lnTo>
                <a:cubicBezTo>
                  <a:pt x="0" y="31298"/>
                  <a:pt x="31298" y="0"/>
                  <a:pt x="69905" y="0"/>
                </a:cubicBezTo>
                <a:close/>
              </a:path>
            </a:pathLst>
          </a:cu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B273DAF9-C94F-FAC8-A10D-C64981ED276D}"/>
              </a:ext>
            </a:extLst>
          </p:cNvPr>
          <p:cNvSpPr>
            <a:spLocks noChangeArrowheads="1"/>
          </p:cNvSpPr>
          <p:nvPr/>
        </p:nvSpPr>
        <p:spPr bwMode="auto">
          <a:xfrm>
            <a:off x="4572308" y="2020478"/>
            <a:ext cx="4047928" cy="43513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lnSpcReduction="10000"/>
          </a:bodyPr>
          <a:lstStyle/>
          <a:p>
            <a:pPr marR="0" lvl="0" indent="-228600" defTabSz="914400" fontAlgn="base">
              <a:lnSpc>
                <a:spcPct val="90000"/>
              </a:lnSpc>
              <a:spcBef>
                <a:spcPct val="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effectLst/>
              </a:rPr>
              <a:t>In conclusion, Piaget's cognitive development theory offers a useful framework for analyzing Amira's current difficulties with anxiety, limited speech, and group play. Recognizing that she is at the preoperational stage allows us to recognize how her challenges with symbolic reasoning, language, and social interaction are consistent with normal developmental patterns. Symbolic play, visual supports, and regular routines can all be used to help her communicate, gain confidence, and interact in social situations. </a:t>
            </a:r>
          </a:p>
          <a:p>
            <a:pPr marL="0" marR="0" lvl="0" indent="-228600" defTabSz="914400" fontAlgn="base">
              <a:lnSpc>
                <a:spcPct val="90000"/>
              </a:lnSpc>
              <a:spcBef>
                <a:spcPct val="0"/>
              </a:spcBef>
              <a:spcAft>
                <a:spcPts val="600"/>
              </a:spcAft>
              <a:buClrTx/>
              <a:buSzTx/>
              <a:buFont typeface="Arial" panose="020B0604020202020204" pitchFamily="34" charset="0"/>
              <a:buChar char="•"/>
              <a:tabLst/>
            </a:pPr>
            <a:endParaRPr kumimoji="0" lang="en-US" altLang="en-US" b="0" i="0" u="none" strike="noStrike" cap="none" normalizeH="0" baseline="0" dirty="0">
              <a:ln>
                <a:noFill/>
              </a:ln>
              <a:effectLst/>
            </a:endParaRPr>
          </a:p>
        </p:txBody>
      </p:sp>
      <p:sp>
        <p:nvSpPr>
          <p:cNvPr id="1048" name="Arc 1047">
            <a:extLst>
              <a:ext uri="{FF2B5EF4-FFF2-40B4-BE49-F238E27FC236}">
                <a16:creationId xmlns:a16="http://schemas.microsoft.com/office/drawing/2014/main" id="{533DF362-939D-4EEE-8DC4-6B54607E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198">
            <a:off x="1154762" y="162676"/>
            <a:ext cx="3062575" cy="4083433"/>
          </a:xfrm>
          <a:prstGeom prst="arc">
            <a:avLst>
              <a:gd name="adj1" fmla="val 17445962"/>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4" name="Rectangle 2063">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66" name="Arc 206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68" name="Freeform: Shape 2067">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2" name="Picture 4" descr="Premium Vector | Man writes conclusion paperwork, sheets in folder flat ...">
            <a:extLst>
              <a:ext uri="{FF2B5EF4-FFF2-40B4-BE49-F238E27FC236}">
                <a16:creationId xmlns:a16="http://schemas.microsoft.com/office/drawing/2014/main" id="{6D770952-2111-8A3F-12AF-45060D8DCFC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7386" y="1412572"/>
            <a:ext cx="3583036" cy="386311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366442-FF3D-34D6-6EB4-8AB791B395DC}"/>
              </a:ext>
            </a:extLst>
          </p:cNvPr>
          <p:cNvSpPr txBox="1"/>
          <p:nvPr/>
        </p:nvSpPr>
        <p:spPr>
          <a:xfrm>
            <a:off x="4421221" y="1984443"/>
            <a:ext cx="4094129" cy="4192520"/>
          </a:xfrm>
          <a:prstGeom prst="rect">
            <a:avLst/>
          </a:prstGeom>
        </p:spPr>
        <p:txBody>
          <a:bodyPr vert="horz" lIns="91440" tIns="45720" rIns="91440" bIns="45720" rtlCol="0">
            <a:normAutofit/>
          </a:bodyPr>
          <a:lstStyle/>
          <a:p>
            <a:pPr lvl="1" indent="-228600" defTabSz="914400" fontAlgn="base">
              <a:lnSpc>
                <a:spcPct val="90000"/>
              </a:lnSpc>
              <a:spcBef>
                <a:spcPct val="0"/>
              </a:spcBef>
              <a:spcAft>
                <a:spcPts val="600"/>
              </a:spcAft>
              <a:buFont typeface="Arial" panose="020B0604020202020204" pitchFamily="34" charset="0"/>
              <a:buChar char="•"/>
            </a:pPr>
            <a:r>
              <a:rPr kumimoji="0" lang="en-US" altLang="en-US" sz="2000" b="1" i="0" u="none" strike="noStrike" cap="none" normalizeH="0" baseline="0" dirty="0">
                <a:ln>
                  <a:noFill/>
                </a:ln>
                <a:effectLst/>
              </a:rPr>
              <a:t>Piaget's theory is helpful, but in order to grasp Amira's requirements more comprehensively, it's also critical to take into account alternative viewpoints, such as Bowlby's attachment theory and Vygotsky's emphasis on social learning. Ultimately, integrating these strategies will guarantee that the nursery environment efficiently supports her physical, mental, social, and emotional well-being.</a:t>
            </a:r>
          </a:p>
        </p:txBody>
      </p:sp>
    </p:spTree>
    <p:extLst>
      <p:ext uri="{BB962C8B-B14F-4D97-AF65-F5344CB8AC3E}">
        <p14:creationId xmlns:p14="http://schemas.microsoft.com/office/powerpoint/2010/main" val="3137453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685800"/>
            <a:ext cx="8100729"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12040" y="1261137"/>
            <a:ext cx="6719920" cy="888360"/>
          </a:xfrm>
        </p:spPr>
        <p:txBody>
          <a:bodyPr anchor="b">
            <a:normAutofit/>
          </a:bodyPr>
          <a:lstStyle/>
          <a:p>
            <a:r>
              <a:rPr lang="en-GB" sz="2800">
                <a:solidFill>
                  <a:schemeClr val="tx1">
                    <a:lumMod val="65000"/>
                    <a:lumOff val="35000"/>
                  </a:schemeClr>
                </a:solidFill>
              </a:rPr>
              <a:t>References</a:t>
            </a:r>
          </a:p>
        </p:txBody>
      </p:sp>
      <p:sp>
        <p:nvSpPr>
          <p:cNvPr id="3" name="Content Placeholder 2"/>
          <p:cNvSpPr>
            <a:spLocks noGrp="1"/>
          </p:cNvSpPr>
          <p:nvPr>
            <p:ph idx="1"/>
          </p:nvPr>
        </p:nvSpPr>
        <p:spPr>
          <a:xfrm>
            <a:off x="1212040" y="2427383"/>
            <a:ext cx="6719919" cy="3169482"/>
          </a:xfrm>
        </p:spPr>
        <p:txBody>
          <a:bodyPr anchor="t">
            <a:normAutofit/>
          </a:bodyPr>
          <a:lstStyle/>
          <a:p>
            <a:pPr>
              <a:lnSpc>
                <a:spcPct val="90000"/>
              </a:lnSpc>
            </a:pPr>
            <a:r>
              <a:rPr lang="en-GB" sz="1700" dirty="0">
                <a:solidFill>
                  <a:schemeClr val="tx1">
                    <a:lumMod val="65000"/>
                    <a:lumOff val="35000"/>
                  </a:schemeClr>
                </a:solidFill>
              </a:rPr>
              <a:t>Bowlby, J. (1969) Attachment and loss. Vol. 1. </a:t>
            </a:r>
            <a:r>
              <a:rPr lang="en-GB" sz="1700" i="1" dirty="0">
                <a:solidFill>
                  <a:schemeClr val="tx1">
                    <a:lumMod val="65000"/>
                    <a:lumOff val="35000"/>
                  </a:schemeClr>
                </a:solidFill>
              </a:rPr>
              <a:t>Attachment</a:t>
            </a:r>
            <a:r>
              <a:rPr lang="en-GB" sz="1700" dirty="0">
                <a:solidFill>
                  <a:schemeClr val="tx1">
                    <a:lumMod val="65000"/>
                    <a:lumOff val="35000"/>
                  </a:schemeClr>
                </a:solidFill>
              </a:rPr>
              <a:t>. New York: Basic Books.</a:t>
            </a:r>
          </a:p>
          <a:p>
            <a:pPr>
              <a:lnSpc>
                <a:spcPct val="90000"/>
              </a:lnSpc>
            </a:pPr>
            <a:r>
              <a:rPr lang="en-GB" sz="1700" dirty="0">
                <a:solidFill>
                  <a:schemeClr val="tx1">
                    <a:lumMod val="65000"/>
                    <a:lumOff val="35000"/>
                  </a:schemeClr>
                </a:solidFill>
              </a:rPr>
              <a:t>Cole, M. and Cole, S.R. (2019) </a:t>
            </a:r>
            <a:r>
              <a:rPr lang="en-GB" sz="1700" i="1" dirty="0">
                <a:solidFill>
                  <a:schemeClr val="tx1">
                    <a:lumMod val="65000"/>
                    <a:lumOff val="35000"/>
                  </a:schemeClr>
                </a:solidFill>
              </a:rPr>
              <a:t>The development of children</a:t>
            </a:r>
            <a:r>
              <a:rPr lang="en-GB" sz="1700" dirty="0">
                <a:solidFill>
                  <a:schemeClr val="tx1">
                    <a:lumMod val="65000"/>
                    <a:lumOff val="35000"/>
                  </a:schemeClr>
                </a:solidFill>
              </a:rPr>
              <a:t>. 8th </a:t>
            </a:r>
            <a:r>
              <a:rPr lang="en-GB" sz="1700" dirty="0" err="1">
                <a:solidFill>
                  <a:schemeClr val="tx1">
                    <a:lumMod val="65000"/>
                    <a:lumOff val="35000"/>
                  </a:schemeClr>
                </a:solidFill>
              </a:rPr>
              <a:t>edn</a:t>
            </a:r>
            <a:r>
              <a:rPr lang="en-GB" sz="1700" dirty="0">
                <a:solidFill>
                  <a:schemeClr val="tx1">
                    <a:lumMod val="65000"/>
                    <a:lumOff val="35000"/>
                  </a:schemeClr>
                </a:solidFill>
              </a:rPr>
              <a:t>. New York: Worth.</a:t>
            </a:r>
          </a:p>
          <a:p>
            <a:pPr>
              <a:lnSpc>
                <a:spcPct val="90000"/>
              </a:lnSpc>
            </a:pPr>
            <a:r>
              <a:rPr lang="en-GB" sz="1700" dirty="0">
                <a:solidFill>
                  <a:schemeClr val="tx1">
                    <a:lumMod val="65000"/>
                    <a:lumOff val="35000"/>
                  </a:schemeClr>
                </a:solidFill>
              </a:rPr>
              <a:t>Department for Education and Department of Health (2015) </a:t>
            </a:r>
            <a:r>
              <a:rPr lang="en-GB" sz="1700" i="1" dirty="0">
                <a:solidFill>
                  <a:schemeClr val="tx1">
                    <a:lumMod val="65000"/>
                    <a:lumOff val="35000"/>
                  </a:schemeClr>
                </a:solidFill>
              </a:rPr>
              <a:t>SEND Code of Practice</a:t>
            </a:r>
            <a:r>
              <a:rPr lang="en-GB" sz="1700" dirty="0">
                <a:solidFill>
                  <a:schemeClr val="tx1">
                    <a:lumMod val="65000"/>
                    <a:lumOff val="35000"/>
                  </a:schemeClr>
                </a:solidFill>
              </a:rPr>
              <a:t>. London: DfE.</a:t>
            </a:r>
          </a:p>
          <a:p>
            <a:pPr>
              <a:lnSpc>
                <a:spcPct val="90000"/>
              </a:lnSpc>
            </a:pPr>
            <a:r>
              <a:rPr lang="en-GB" sz="1700" dirty="0">
                <a:solidFill>
                  <a:schemeClr val="tx1">
                    <a:lumMod val="65000"/>
                    <a:lumOff val="35000"/>
                  </a:schemeClr>
                </a:solidFill>
              </a:rPr>
              <a:t>Piaget, J. (1952) </a:t>
            </a:r>
            <a:r>
              <a:rPr lang="en-GB" sz="1700" i="1" dirty="0">
                <a:solidFill>
                  <a:schemeClr val="tx1">
                    <a:lumMod val="65000"/>
                    <a:lumOff val="35000"/>
                  </a:schemeClr>
                </a:solidFill>
              </a:rPr>
              <a:t>The origins of intelligence in children</a:t>
            </a:r>
            <a:r>
              <a:rPr lang="en-GB" sz="1700" dirty="0">
                <a:solidFill>
                  <a:schemeClr val="tx1">
                    <a:lumMod val="65000"/>
                    <a:lumOff val="35000"/>
                  </a:schemeClr>
                </a:solidFill>
              </a:rPr>
              <a:t>. New York: International Universities Press.</a:t>
            </a:r>
          </a:p>
          <a:p>
            <a:pPr>
              <a:lnSpc>
                <a:spcPct val="90000"/>
              </a:lnSpc>
            </a:pPr>
            <a:r>
              <a:rPr lang="en-GB" sz="1700" dirty="0">
                <a:solidFill>
                  <a:schemeClr val="tx1">
                    <a:lumMod val="65000"/>
                    <a:lumOff val="35000"/>
                  </a:schemeClr>
                </a:solidFill>
              </a:rPr>
              <a:t>Vygotsky, L.S. (1978) </a:t>
            </a:r>
            <a:r>
              <a:rPr lang="en-GB" sz="1700" i="1" dirty="0">
                <a:solidFill>
                  <a:schemeClr val="tx1">
                    <a:lumMod val="65000"/>
                    <a:lumOff val="35000"/>
                  </a:schemeClr>
                </a:solidFill>
              </a:rPr>
              <a:t>Mind in society</a:t>
            </a:r>
            <a:r>
              <a:rPr lang="en-GB" sz="1700" dirty="0">
                <a:solidFill>
                  <a:schemeClr val="tx1">
                    <a:lumMod val="65000"/>
                    <a:lumOff val="35000"/>
                  </a:schemeClr>
                </a:solidFill>
              </a:rPr>
              <a:t>. Cambridge, MA: Harvard University Press.</a:t>
            </a:r>
          </a:p>
          <a:p>
            <a:pPr>
              <a:lnSpc>
                <a:spcPct val="90000"/>
              </a:lnSpc>
            </a:pPr>
            <a:r>
              <a:rPr lang="en-GB" sz="1700" dirty="0">
                <a:solidFill>
                  <a:schemeClr val="tx1">
                    <a:lumMod val="65000"/>
                    <a:lumOff val="35000"/>
                  </a:schemeClr>
                </a:solidFill>
              </a:rPr>
              <a:t>Santrock, J.W. (2021) </a:t>
            </a:r>
            <a:r>
              <a:rPr lang="en-GB" sz="1700" i="1" dirty="0">
                <a:solidFill>
                  <a:schemeClr val="tx1">
                    <a:lumMod val="65000"/>
                    <a:lumOff val="35000"/>
                  </a:schemeClr>
                </a:solidFill>
              </a:rPr>
              <a:t>Child development</a:t>
            </a:r>
            <a:r>
              <a:rPr lang="en-GB" sz="1700" dirty="0">
                <a:solidFill>
                  <a:schemeClr val="tx1">
                    <a:lumMod val="65000"/>
                    <a:lumOff val="35000"/>
                  </a:schemeClr>
                </a:solidFill>
              </a:rPr>
              <a:t>. 15th </a:t>
            </a:r>
            <a:r>
              <a:rPr lang="en-GB" sz="1700" dirty="0" err="1">
                <a:solidFill>
                  <a:schemeClr val="tx1">
                    <a:lumMod val="65000"/>
                    <a:lumOff val="35000"/>
                  </a:schemeClr>
                </a:solidFill>
              </a:rPr>
              <a:t>edn</a:t>
            </a:r>
            <a:r>
              <a:rPr lang="en-GB" sz="1700" dirty="0">
                <a:solidFill>
                  <a:schemeClr val="tx1">
                    <a:lumMod val="65000"/>
                    <a:lumOff val="35000"/>
                  </a:schemeClr>
                </a:solidFill>
              </a:rPr>
              <a:t>. New York: McGraw-Hill.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28070</TotalTime>
  <Words>1745</Words>
  <Application>Microsoft Office PowerPoint</Application>
  <PresentationFormat>On-screen Show (4:3)</PresentationFormat>
  <Paragraphs>81</Paragraphs>
  <Slides>19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Calibri</vt:lpstr>
      <vt:lpstr>Office Theme</vt:lpstr>
      <vt:lpstr>Assesment 1 Individual presentaitin</vt:lpstr>
      <vt:lpstr>Introduction to the Case</vt:lpstr>
      <vt:lpstr>Who is Piaget and what's his Theory?</vt:lpstr>
      <vt:lpstr>I will be focusing on the Preoperational Stage (2–7 years)</vt:lpstr>
      <vt:lpstr>Application to Amira</vt:lpstr>
      <vt:lpstr>Key Concepts</vt:lpstr>
      <vt:lpstr>PowerPoint Presentation</vt:lpstr>
      <vt:lpstr>Current Behaviour and Development needs</vt:lpstr>
      <vt:lpstr>Here’s how Piaget’s theory relates to her behaviour:</vt:lpstr>
      <vt:lpstr> How I can help Amira</vt:lpstr>
      <vt:lpstr>Help with Speech</vt:lpstr>
      <vt:lpstr>Enhance Interaction</vt:lpstr>
      <vt:lpstr>Practical Strategies (Piaget-based)</vt:lpstr>
      <vt:lpstr>Nature and Nurture</vt:lpstr>
      <vt:lpstr>Critical Evaluation of Piaget</vt:lpstr>
      <vt:lpstr>Difference between Piaget and Vygosky’s Theory</vt:lpstr>
      <vt:lpstr> </vt:lpstr>
      <vt:lpstr>PowerPoint Presentation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rukiya pathan</cp:lastModifiedBy>
  <cp:revision>3</cp:revision>
  <dcterms:created xsi:type="dcterms:W3CDTF">2013-01-27T09:14:16Z</dcterms:created>
  <dcterms:modified xsi:type="dcterms:W3CDTF">2025-10-12T21:18:31Z</dcterms:modified>
  <cp:category/>
</cp:coreProperties>
</file>