
<file path=[Content_Types].xml><?xml version="1.0" encoding="utf-8"?>
<Types xmlns="http://schemas.openxmlformats.org/package/2006/content-types">
  <Default Extension="emf" ContentType="image/x-emf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6858000" type="screen4x3"/>
  <p:notesSz cx="9144000" cy="6858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1027BC0-25B9-47E9-9926-14D34C8FDF5D}" v="8" dt="2022-11-10T16:13:15.681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2"/>
      </p:cViewPr>
      <p:guideLst>
        <p:guide orient="horz" pos="2880"/>
        <p:guide pos="216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customXml" Target="../customXml/item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28" Type="http://schemas.openxmlformats.org/officeDocument/2006/relationships/customXml" Target="../customXml/item3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Relationship Id="rId27" Type="http://schemas.openxmlformats.org/officeDocument/2006/relationships/customXml" Target="../customXml/item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w Killen" userId="5c0ca62b-8309-4a7b-9a68-c383ab2fb9fa" providerId="ADAL" clId="{D4AEBAE5-97F1-40EF-9D88-126550B17DCF}"/>
    <pc:docChg chg="custSel addSld delSld modSld sldOrd">
      <pc:chgData name="Andrew Killen" userId="5c0ca62b-8309-4a7b-9a68-c383ab2fb9fa" providerId="ADAL" clId="{D4AEBAE5-97F1-40EF-9D88-126550B17DCF}" dt="2022-11-04T13:50:55.613" v="383"/>
      <pc:docMkLst>
        <pc:docMk/>
      </pc:docMkLst>
      <pc:sldChg chg="del">
        <pc:chgData name="Andrew Killen" userId="5c0ca62b-8309-4a7b-9a68-c383ab2fb9fa" providerId="ADAL" clId="{D4AEBAE5-97F1-40EF-9D88-126550B17DCF}" dt="2022-11-03T10:27:51.478" v="60" actId="47"/>
        <pc:sldMkLst>
          <pc:docMk/>
          <pc:sldMk cId="0" sldId="321"/>
        </pc:sldMkLst>
      </pc:sldChg>
      <pc:sldChg chg="addSp delSp modSp mod delAnim modAnim">
        <pc:chgData name="Andrew Killen" userId="5c0ca62b-8309-4a7b-9a68-c383ab2fb9fa" providerId="ADAL" clId="{D4AEBAE5-97F1-40EF-9D88-126550B17DCF}" dt="2022-11-03T10:36:13.094" v="77"/>
        <pc:sldMkLst>
          <pc:docMk/>
          <pc:sldMk cId="2857893753" sldId="322"/>
        </pc:sldMkLst>
        <pc:picChg chg="del">
          <ac:chgData name="Andrew Killen" userId="5c0ca62b-8309-4a7b-9a68-c383ab2fb9fa" providerId="ADAL" clId="{D4AEBAE5-97F1-40EF-9D88-126550B17DCF}" dt="2022-11-03T10:27:10.180" v="35" actId="478"/>
          <ac:picMkLst>
            <pc:docMk/>
            <pc:sldMk cId="2857893753" sldId="322"/>
            <ac:picMk id="4" creationId="{4160ED89-5E2A-E849-4D96-E8CD1D883348}"/>
          </ac:picMkLst>
        </pc:picChg>
        <pc:picChg chg="add mod modCrop">
          <ac:chgData name="Andrew Killen" userId="5c0ca62b-8309-4a7b-9a68-c383ab2fb9fa" providerId="ADAL" clId="{D4AEBAE5-97F1-40EF-9D88-126550B17DCF}" dt="2022-11-03T10:36:03.844" v="75" actId="732"/>
          <ac:picMkLst>
            <pc:docMk/>
            <pc:sldMk cId="2857893753" sldId="322"/>
            <ac:picMk id="5" creationId="{D7165840-8968-698F-631C-2D33F50B7AE6}"/>
          </ac:picMkLst>
        </pc:picChg>
      </pc:sldChg>
      <pc:sldChg chg="addSp delSp modSp mod delAnim modAnim">
        <pc:chgData name="Andrew Killen" userId="5c0ca62b-8309-4a7b-9a68-c383ab2fb9fa" providerId="ADAL" clId="{D4AEBAE5-97F1-40EF-9D88-126550B17DCF}" dt="2022-11-03T10:41:39.612" v="87"/>
        <pc:sldMkLst>
          <pc:docMk/>
          <pc:sldMk cId="2626838958" sldId="323"/>
        </pc:sldMkLst>
        <pc:picChg chg="del">
          <ac:chgData name="Andrew Killen" userId="5c0ca62b-8309-4a7b-9a68-c383ab2fb9fa" providerId="ADAL" clId="{D4AEBAE5-97F1-40EF-9D88-126550B17DCF}" dt="2022-11-03T10:27:11.697" v="36" actId="478"/>
          <ac:picMkLst>
            <pc:docMk/>
            <pc:sldMk cId="2626838958" sldId="323"/>
            <ac:picMk id="4" creationId="{B293AFBF-575B-AD6D-7CC2-36BC6D1C6433}"/>
          </ac:picMkLst>
        </pc:picChg>
        <pc:picChg chg="add mod modCrop">
          <ac:chgData name="Andrew Killen" userId="5c0ca62b-8309-4a7b-9a68-c383ab2fb9fa" providerId="ADAL" clId="{D4AEBAE5-97F1-40EF-9D88-126550B17DCF}" dt="2022-11-03T10:41:27.925" v="84" actId="1076"/>
          <ac:picMkLst>
            <pc:docMk/>
            <pc:sldMk cId="2626838958" sldId="323"/>
            <ac:picMk id="5" creationId="{11AC062E-B32D-2EE7-99D5-A3A733380243}"/>
          </ac:picMkLst>
        </pc:picChg>
      </pc:sldChg>
      <pc:sldChg chg="addSp delSp modSp mod delAnim modAnim">
        <pc:chgData name="Andrew Killen" userId="5c0ca62b-8309-4a7b-9a68-c383ab2fb9fa" providerId="ADAL" clId="{D4AEBAE5-97F1-40EF-9D88-126550B17DCF}" dt="2022-11-03T10:46:36.449" v="95"/>
        <pc:sldMkLst>
          <pc:docMk/>
          <pc:sldMk cId="1052429795" sldId="324"/>
        </pc:sldMkLst>
        <pc:picChg chg="del">
          <ac:chgData name="Andrew Killen" userId="5c0ca62b-8309-4a7b-9a68-c383ab2fb9fa" providerId="ADAL" clId="{D4AEBAE5-97F1-40EF-9D88-126550B17DCF}" dt="2022-11-03T10:27:13.449" v="37" actId="478"/>
          <ac:picMkLst>
            <pc:docMk/>
            <pc:sldMk cId="1052429795" sldId="324"/>
            <ac:picMk id="4" creationId="{CF8F8F1A-6F77-F248-DDF5-ADF6DD43D81D}"/>
          </ac:picMkLst>
        </pc:picChg>
        <pc:picChg chg="add mod modCrop">
          <ac:chgData name="Andrew Killen" userId="5c0ca62b-8309-4a7b-9a68-c383ab2fb9fa" providerId="ADAL" clId="{D4AEBAE5-97F1-40EF-9D88-126550B17DCF}" dt="2022-11-03T10:46:26.410" v="93" actId="1076"/>
          <ac:picMkLst>
            <pc:docMk/>
            <pc:sldMk cId="1052429795" sldId="324"/>
            <ac:picMk id="5" creationId="{D50C99D6-20BD-E65C-936F-5A929B40F5ED}"/>
          </ac:picMkLst>
        </pc:picChg>
      </pc:sldChg>
      <pc:sldChg chg="addSp delSp modSp mod delAnim modAnim">
        <pc:chgData name="Andrew Killen" userId="5c0ca62b-8309-4a7b-9a68-c383ab2fb9fa" providerId="ADAL" clId="{D4AEBAE5-97F1-40EF-9D88-126550B17DCF}" dt="2022-11-03T11:31:39.999" v="122" actId="20577"/>
        <pc:sldMkLst>
          <pc:docMk/>
          <pc:sldMk cId="975558170" sldId="325"/>
        </pc:sldMkLst>
        <pc:spChg chg="mod">
          <ac:chgData name="Andrew Killen" userId="5c0ca62b-8309-4a7b-9a68-c383ab2fb9fa" providerId="ADAL" clId="{D4AEBAE5-97F1-40EF-9D88-126550B17DCF}" dt="2022-11-03T11:31:39.999" v="122" actId="20577"/>
          <ac:spMkLst>
            <pc:docMk/>
            <pc:sldMk cId="975558170" sldId="325"/>
            <ac:spMk id="2" creationId="{45FD4D8C-DCF0-01B0-93D3-BC838B96BFB0}"/>
          </ac:spMkLst>
        </pc:spChg>
        <pc:picChg chg="del mod">
          <ac:chgData name="Andrew Killen" userId="5c0ca62b-8309-4a7b-9a68-c383ab2fb9fa" providerId="ADAL" clId="{D4AEBAE5-97F1-40EF-9D88-126550B17DCF}" dt="2022-11-03T10:27:15.034" v="39" actId="478"/>
          <ac:picMkLst>
            <pc:docMk/>
            <pc:sldMk cId="975558170" sldId="325"/>
            <ac:picMk id="4" creationId="{D46CD3EC-AB40-7F64-EBE3-16812634CE1D}"/>
          </ac:picMkLst>
        </pc:picChg>
        <pc:picChg chg="add mod modCrop">
          <ac:chgData name="Andrew Killen" userId="5c0ca62b-8309-4a7b-9a68-c383ab2fb9fa" providerId="ADAL" clId="{D4AEBAE5-97F1-40EF-9D88-126550B17DCF}" dt="2022-11-03T10:53:27.988" v="100" actId="1076"/>
          <ac:picMkLst>
            <pc:docMk/>
            <pc:sldMk cId="975558170" sldId="325"/>
            <ac:picMk id="5" creationId="{89D74E2F-0DB3-7BF2-0AEA-7C27DB6186F7}"/>
          </ac:picMkLst>
        </pc:picChg>
      </pc:sldChg>
      <pc:sldChg chg="addSp delSp modSp mod delAnim modAnim">
        <pc:chgData name="Andrew Killen" userId="5c0ca62b-8309-4a7b-9a68-c383ab2fb9fa" providerId="ADAL" clId="{D4AEBAE5-97F1-40EF-9D88-126550B17DCF}" dt="2022-11-03T11:33:05.680" v="166"/>
        <pc:sldMkLst>
          <pc:docMk/>
          <pc:sldMk cId="2181926" sldId="326"/>
        </pc:sldMkLst>
        <pc:spChg chg="mod">
          <ac:chgData name="Andrew Killen" userId="5c0ca62b-8309-4a7b-9a68-c383ab2fb9fa" providerId="ADAL" clId="{D4AEBAE5-97F1-40EF-9D88-126550B17DCF}" dt="2022-11-03T11:32:08.913" v="158" actId="313"/>
          <ac:spMkLst>
            <pc:docMk/>
            <pc:sldMk cId="2181926" sldId="326"/>
            <ac:spMk id="2" creationId="{5C888B40-68F6-50FC-DB1F-BB78F86520A1}"/>
          </ac:spMkLst>
        </pc:spChg>
        <pc:picChg chg="del">
          <ac:chgData name="Andrew Killen" userId="5c0ca62b-8309-4a7b-9a68-c383ab2fb9fa" providerId="ADAL" clId="{D4AEBAE5-97F1-40EF-9D88-126550B17DCF}" dt="2022-11-03T10:27:17.397" v="40" actId="478"/>
          <ac:picMkLst>
            <pc:docMk/>
            <pc:sldMk cId="2181926" sldId="326"/>
            <ac:picMk id="4" creationId="{6B0ECD3E-A427-0C63-358C-F01D08A61797}"/>
          </ac:picMkLst>
        </pc:picChg>
        <pc:picChg chg="add mod modCrop">
          <ac:chgData name="Andrew Killen" userId="5c0ca62b-8309-4a7b-9a68-c383ab2fb9fa" providerId="ADAL" clId="{D4AEBAE5-97F1-40EF-9D88-126550B17DCF}" dt="2022-11-03T11:33:00.463" v="164" actId="1076"/>
          <ac:picMkLst>
            <pc:docMk/>
            <pc:sldMk cId="2181926" sldId="326"/>
            <ac:picMk id="5" creationId="{84F58093-F26D-CE66-4F9D-43DE9B708E89}"/>
          </ac:picMkLst>
        </pc:picChg>
      </pc:sldChg>
      <pc:sldChg chg="addSp delSp modSp mod delAnim modAnim">
        <pc:chgData name="Andrew Killen" userId="5c0ca62b-8309-4a7b-9a68-c383ab2fb9fa" providerId="ADAL" clId="{D4AEBAE5-97F1-40EF-9D88-126550B17DCF}" dt="2022-11-03T11:40:45.870" v="175"/>
        <pc:sldMkLst>
          <pc:docMk/>
          <pc:sldMk cId="2365957262" sldId="327"/>
        </pc:sldMkLst>
        <pc:picChg chg="del">
          <ac:chgData name="Andrew Killen" userId="5c0ca62b-8309-4a7b-9a68-c383ab2fb9fa" providerId="ADAL" clId="{D4AEBAE5-97F1-40EF-9D88-126550B17DCF}" dt="2022-11-03T10:27:18.856" v="41" actId="478"/>
          <ac:picMkLst>
            <pc:docMk/>
            <pc:sldMk cId="2365957262" sldId="327"/>
            <ac:picMk id="4" creationId="{C7303DFB-2212-260C-D656-2AC02497646E}"/>
          </ac:picMkLst>
        </pc:picChg>
        <pc:picChg chg="add mod modCrop">
          <ac:chgData name="Andrew Killen" userId="5c0ca62b-8309-4a7b-9a68-c383ab2fb9fa" providerId="ADAL" clId="{D4AEBAE5-97F1-40EF-9D88-126550B17DCF}" dt="2022-11-03T11:40:39.074" v="173" actId="1076"/>
          <ac:picMkLst>
            <pc:docMk/>
            <pc:sldMk cId="2365957262" sldId="327"/>
            <ac:picMk id="5" creationId="{E5ED1C0E-7424-161A-8835-1F6B1E3747B1}"/>
          </ac:picMkLst>
        </pc:picChg>
      </pc:sldChg>
      <pc:sldChg chg="addSp delSp modSp mod delAnim modAnim">
        <pc:chgData name="Andrew Killen" userId="5c0ca62b-8309-4a7b-9a68-c383ab2fb9fa" providerId="ADAL" clId="{D4AEBAE5-97F1-40EF-9D88-126550B17DCF}" dt="2022-11-03T15:59:02.246" v="272"/>
        <pc:sldMkLst>
          <pc:docMk/>
          <pc:sldMk cId="1471353211" sldId="328"/>
        </pc:sldMkLst>
        <pc:picChg chg="del">
          <ac:chgData name="Andrew Killen" userId="5c0ca62b-8309-4a7b-9a68-c383ab2fb9fa" providerId="ADAL" clId="{D4AEBAE5-97F1-40EF-9D88-126550B17DCF}" dt="2022-11-03T10:27:20.578" v="42" actId="478"/>
          <ac:picMkLst>
            <pc:docMk/>
            <pc:sldMk cId="1471353211" sldId="328"/>
            <ac:picMk id="4" creationId="{7AAC3701-E168-C1A3-31FE-70D19558BDD1}"/>
          </ac:picMkLst>
        </pc:picChg>
        <pc:picChg chg="add del mod modCrop">
          <ac:chgData name="Andrew Killen" userId="5c0ca62b-8309-4a7b-9a68-c383ab2fb9fa" providerId="ADAL" clId="{D4AEBAE5-97F1-40EF-9D88-126550B17DCF}" dt="2022-11-03T15:52:57.157" v="250" actId="478"/>
          <ac:picMkLst>
            <pc:docMk/>
            <pc:sldMk cId="1471353211" sldId="328"/>
            <ac:picMk id="5" creationId="{ED066C86-E3F1-27F2-6BC2-ED06722E6A21}"/>
          </ac:picMkLst>
        </pc:picChg>
        <pc:picChg chg="add del mod modCrop">
          <ac:chgData name="Andrew Killen" userId="5c0ca62b-8309-4a7b-9a68-c383ab2fb9fa" providerId="ADAL" clId="{D4AEBAE5-97F1-40EF-9D88-126550B17DCF}" dt="2022-11-03T15:57:54.907" v="264" actId="478"/>
          <ac:picMkLst>
            <pc:docMk/>
            <pc:sldMk cId="1471353211" sldId="328"/>
            <ac:picMk id="6" creationId="{1D74F100-4B0D-21AB-71F9-AAF3BE2A0DB7}"/>
          </ac:picMkLst>
        </pc:picChg>
        <pc:picChg chg="add mod modCrop">
          <ac:chgData name="Andrew Killen" userId="5c0ca62b-8309-4a7b-9a68-c383ab2fb9fa" providerId="ADAL" clId="{D4AEBAE5-97F1-40EF-9D88-126550B17DCF}" dt="2022-11-03T15:58:54.790" v="270" actId="1076"/>
          <ac:picMkLst>
            <pc:docMk/>
            <pc:sldMk cId="1471353211" sldId="328"/>
            <ac:picMk id="7" creationId="{9E9C7805-569F-EBDF-C66C-E34EA4804384}"/>
          </ac:picMkLst>
        </pc:picChg>
      </pc:sldChg>
      <pc:sldChg chg="addSp delSp modSp mod ord delAnim modAnim">
        <pc:chgData name="Andrew Killen" userId="5c0ca62b-8309-4a7b-9a68-c383ab2fb9fa" providerId="ADAL" clId="{D4AEBAE5-97F1-40EF-9D88-126550B17DCF}" dt="2022-11-04T13:50:55.613" v="383"/>
        <pc:sldMkLst>
          <pc:docMk/>
          <pc:sldMk cId="2225568744" sldId="329"/>
        </pc:sldMkLst>
        <pc:spChg chg="mod">
          <ac:chgData name="Andrew Killen" userId="5c0ca62b-8309-4a7b-9a68-c383ab2fb9fa" providerId="ADAL" clId="{D4AEBAE5-97F1-40EF-9D88-126550B17DCF}" dt="2022-11-04T10:51:34.102" v="344" actId="20577"/>
          <ac:spMkLst>
            <pc:docMk/>
            <pc:sldMk cId="2225568744" sldId="329"/>
            <ac:spMk id="2" creationId="{B6FE6C0E-B7CB-8ED0-D9F8-681AD927025B}"/>
          </ac:spMkLst>
        </pc:spChg>
        <pc:picChg chg="add del mod modCrop">
          <ac:chgData name="Andrew Killen" userId="5c0ca62b-8309-4a7b-9a68-c383ab2fb9fa" providerId="ADAL" clId="{D4AEBAE5-97F1-40EF-9D88-126550B17DCF}" dt="2022-11-04T10:34:34.476" v="309" actId="478"/>
          <ac:picMkLst>
            <pc:docMk/>
            <pc:sldMk cId="2225568744" sldId="329"/>
            <ac:picMk id="4" creationId="{1955780B-12E2-E862-63E0-E3C6A4606DA1}"/>
          </ac:picMkLst>
        </pc:picChg>
        <pc:picChg chg="del">
          <ac:chgData name="Andrew Killen" userId="5c0ca62b-8309-4a7b-9a68-c383ab2fb9fa" providerId="ADAL" clId="{D4AEBAE5-97F1-40EF-9D88-126550B17DCF}" dt="2022-11-03T10:27:22.868" v="43" actId="478"/>
          <ac:picMkLst>
            <pc:docMk/>
            <pc:sldMk cId="2225568744" sldId="329"/>
            <ac:picMk id="4" creationId="{84702D16-10B0-84E4-96FD-DCA11FEF1519}"/>
          </ac:picMkLst>
        </pc:picChg>
        <pc:picChg chg="add mod modCrop">
          <ac:chgData name="Andrew Killen" userId="5c0ca62b-8309-4a7b-9a68-c383ab2fb9fa" providerId="ADAL" clId="{D4AEBAE5-97F1-40EF-9D88-126550B17DCF}" dt="2022-11-04T10:51:08.557" v="319" actId="1076"/>
          <ac:picMkLst>
            <pc:docMk/>
            <pc:sldMk cId="2225568744" sldId="329"/>
            <ac:picMk id="5" creationId="{8D2E8BFF-7A5E-A3C3-2D9F-A7A6F49FF3CB}"/>
          </ac:picMkLst>
        </pc:picChg>
        <pc:picChg chg="add del mod">
          <ac:chgData name="Andrew Killen" userId="5c0ca62b-8309-4a7b-9a68-c383ab2fb9fa" providerId="ADAL" clId="{D4AEBAE5-97F1-40EF-9D88-126550B17DCF}" dt="2022-11-03T13:21:10.595" v="184" actId="478"/>
          <ac:picMkLst>
            <pc:docMk/>
            <pc:sldMk cId="2225568744" sldId="329"/>
            <ac:picMk id="6" creationId="{02C9216E-DC56-AE10-8012-2FCB95EC85BE}"/>
          </ac:picMkLst>
        </pc:picChg>
      </pc:sldChg>
      <pc:sldChg chg="addSp delSp modSp mod delAnim modAnim">
        <pc:chgData name="Andrew Killen" userId="5c0ca62b-8309-4a7b-9a68-c383ab2fb9fa" providerId="ADAL" clId="{D4AEBAE5-97F1-40EF-9D88-126550B17DCF}" dt="2022-11-03T14:04:05.695" v="205" actId="732"/>
        <pc:sldMkLst>
          <pc:docMk/>
          <pc:sldMk cId="3264977330" sldId="330"/>
        </pc:sldMkLst>
        <pc:spChg chg="mod">
          <ac:chgData name="Andrew Killen" userId="5c0ca62b-8309-4a7b-9a68-c383ab2fb9fa" providerId="ADAL" clId="{D4AEBAE5-97F1-40EF-9D88-126550B17DCF}" dt="2022-11-03T14:03:41.180" v="199" actId="20577"/>
          <ac:spMkLst>
            <pc:docMk/>
            <pc:sldMk cId="3264977330" sldId="330"/>
            <ac:spMk id="2" creationId="{86345A00-FD2F-908C-2A39-64BD7B7015E1}"/>
          </ac:spMkLst>
        </pc:spChg>
        <pc:picChg chg="add mod modCrop">
          <ac:chgData name="Andrew Killen" userId="5c0ca62b-8309-4a7b-9a68-c383ab2fb9fa" providerId="ADAL" clId="{D4AEBAE5-97F1-40EF-9D88-126550B17DCF}" dt="2022-11-03T14:04:05.695" v="205" actId="732"/>
          <ac:picMkLst>
            <pc:docMk/>
            <pc:sldMk cId="3264977330" sldId="330"/>
            <ac:picMk id="4" creationId="{3DFD57D3-D392-8718-BF4B-979A0F65303B}"/>
          </ac:picMkLst>
        </pc:picChg>
        <pc:picChg chg="del">
          <ac:chgData name="Andrew Killen" userId="5c0ca62b-8309-4a7b-9a68-c383ab2fb9fa" providerId="ADAL" clId="{D4AEBAE5-97F1-40EF-9D88-126550B17DCF}" dt="2022-11-03T10:27:24.381" v="44" actId="478"/>
          <ac:picMkLst>
            <pc:docMk/>
            <pc:sldMk cId="3264977330" sldId="330"/>
            <ac:picMk id="5" creationId="{5DF63535-F02A-803E-E3BA-CF36838DA584}"/>
          </ac:picMkLst>
        </pc:picChg>
      </pc:sldChg>
      <pc:sldChg chg="addSp delSp modSp mod delAnim modAnim">
        <pc:chgData name="Andrew Killen" userId="5c0ca62b-8309-4a7b-9a68-c383ab2fb9fa" providerId="ADAL" clId="{D4AEBAE5-97F1-40EF-9D88-126550B17DCF}" dt="2022-11-03T14:19:19.625" v="222"/>
        <pc:sldMkLst>
          <pc:docMk/>
          <pc:sldMk cId="3447220854" sldId="331"/>
        </pc:sldMkLst>
        <pc:picChg chg="del">
          <ac:chgData name="Andrew Killen" userId="5c0ca62b-8309-4a7b-9a68-c383ab2fb9fa" providerId="ADAL" clId="{D4AEBAE5-97F1-40EF-9D88-126550B17DCF}" dt="2022-11-03T10:27:26.111" v="45" actId="478"/>
          <ac:picMkLst>
            <pc:docMk/>
            <pc:sldMk cId="3447220854" sldId="331"/>
            <ac:picMk id="4" creationId="{1516A947-6279-F4DA-15D3-B1F8B229C52C}"/>
          </ac:picMkLst>
        </pc:picChg>
        <pc:picChg chg="add mod modCrop">
          <ac:chgData name="Andrew Killen" userId="5c0ca62b-8309-4a7b-9a68-c383ab2fb9fa" providerId="ADAL" clId="{D4AEBAE5-97F1-40EF-9D88-126550B17DCF}" dt="2022-11-03T14:19:13.159" v="220" actId="1076"/>
          <ac:picMkLst>
            <pc:docMk/>
            <pc:sldMk cId="3447220854" sldId="331"/>
            <ac:picMk id="5" creationId="{FED2FA34-1878-388C-AAFB-CE3BE05A5273}"/>
          </ac:picMkLst>
        </pc:picChg>
      </pc:sldChg>
      <pc:sldChg chg="addSp delSp modSp mod delAnim modAnim">
        <pc:chgData name="Andrew Killen" userId="5c0ca62b-8309-4a7b-9a68-c383ab2fb9fa" providerId="ADAL" clId="{D4AEBAE5-97F1-40EF-9D88-126550B17DCF}" dt="2022-11-03T14:18:41.611" v="219"/>
        <pc:sldMkLst>
          <pc:docMk/>
          <pc:sldMk cId="1645524225" sldId="332"/>
        </pc:sldMkLst>
        <pc:picChg chg="del">
          <ac:chgData name="Andrew Killen" userId="5c0ca62b-8309-4a7b-9a68-c383ab2fb9fa" providerId="ADAL" clId="{D4AEBAE5-97F1-40EF-9D88-126550B17DCF}" dt="2022-11-03T10:27:27.983" v="46" actId="478"/>
          <ac:picMkLst>
            <pc:docMk/>
            <pc:sldMk cId="1645524225" sldId="332"/>
            <ac:picMk id="4" creationId="{E08AF906-7D1C-51E3-6CB2-9D9C921341DE}"/>
          </ac:picMkLst>
        </pc:picChg>
        <pc:picChg chg="add mod modCrop">
          <ac:chgData name="Andrew Killen" userId="5c0ca62b-8309-4a7b-9a68-c383ab2fb9fa" providerId="ADAL" clId="{D4AEBAE5-97F1-40EF-9D88-126550B17DCF}" dt="2022-11-03T14:17:36.600" v="217" actId="732"/>
          <ac:picMkLst>
            <pc:docMk/>
            <pc:sldMk cId="1645524225" sldId="332"/>
            <ac:picMk id="5" creationId="{6AAF3A61-A57C-099C-F573-6939AF12FC90}"/>
          </ac:picMkLst>
        </pc:picChg>
      </pc:sldChg>
      <pc:sldChg chg="addSp delSp modSp mod delAnim modAnim">
        <pc:chgData name="Andrew Killen" userId="5c0ca62b-8309-4a7b-9a68-c383ab2fb9fa" providerId="ADAL" clId="{D4AEBAE5-97F1-40EF-9D88-126550B17DCF}" dt="2022-11-03T14:26:15.930" v="230"/>
        <pc:sldMkLst>
          <pc:docMk/>
          <pc:sldMk cId="4127751512" sldId="333"/>
        </pc:sldMkLst>
        <pc:picChg chg="del">
          <ac:chgData name="Andrew Killen" userId="5c0ca62b-8309-4a7b-9a68-c383ab2fb9fa" providerId="ADAL" clId="{D4AEBAE5-97F1-40EF-9D88-126550B17DCF}" dt="2022-11-03T10:27:29.884" v="47" actId="478"/>
          <ac:picMkLst>
            <pc:docMk/>
            <pc:sldMk cId="4127751512" sldId="333"/>
            <ac:picMk id="4" creationId="{9FDD8F9C-2A73-1337-881F-B47F87780EF6}"/>
          </ac:picMkLst>
        </pc:picChg>
        <pc:picChg chg="add mod modCrop">
          <ac:chgData name="Andrew Killen" userId="5c0ca62b-8309-4a7b-9a68-c383ab2fb9fa" providerId="ADAL" clId="{D4AEBAE5-97F1-40EF-9D88-126550B17DCF}" dt="2022-11-03T14:26:09.241" v="228" actId="732"/>
          <ac:picMkLst>
            <pc:docMk/>
            <pc:sldMk cId="4127751512" sldId="333"/>
            <ac:picMk id="5" creationId="{40A766A3-9CCA-97F9-8F0F-B6B40EE9836C}"/>
          </ac:picMkLst>
        </pc:picChg>
      </pc:sldChg>
      <pc:sldChg chg="addSp delSp modSp mod delAnim modAnim">
        <pc:chgData name="Andrew Killen" userId="5c0ca62b-8309-4a7b-9a68-c383ab2fb9fa" providerId="ADAL" clId="{D4AEBAE5-97F1-40EF-9D88-126550B17DCF}" dt="2022-11-03T14:38:59.248" v="240"/>
        <pc:sldMkLst>
          <pc:docMk/>
          <pc:sldMk cId="4099274654" sldId="334"/>
        </pc:sldMkLst>
        <pc:picChg chg="del">
          <ac:chgData name="Andrew Killen" userId="5c0ca62b-8309-4a7b-9a68-c383ab2fb9fa" providerId="ADAL" clId="{D4AEBAE5-97F1-40EF-9D88-126550B17DCF}" dt="2022-11-03T10:27:31.945" v="48" actId="478"/>
          <ac:picMkLst>
            <pc:docMk/>
            <pc:sldMk cId="4099274654" sldId="334"/>
            <ac:picMk id="4" creationId="{E0E5E970-3803-31FA-BFF7-7D40A8FDA8E6}"/>
          </ac:picMkLst>
        </pc:picChg>
        <pc:picChg chg="add mod modCrop">
          <ac:chgData name="Andrew Killen" userId="5c0ca62b-8309-4a7b-9a68-c383ab2fb9fa" providerId="ADAL" clId="{D4AEBAE5-97F1-40EF-9D88-126550B17DCF}" dt="2022-11-03T14:38:29.045" v="238" actId="732"/>
          <ac:picMkLst>
            <pc:docMk/>
            <pc:sldMk cId="4099274654" sldId="334"/>
            <ac:picMk id="5" creationId="{43786009-7BCC-9E83-80A9-8F7FAC05C594}"/>
          </ac:picMkLst>
        </pc:picChg>
      </pc:sldChg>
      <pc:sldChg chg="addSp delSp modSp mod delAnim modAnim">
        <pc:chgData name="Andrew Killen" userId="5c0ca62b-8309-4a7b-9a68-c383ab2fb9fa" providerId="ADAL" clId="{D4AEBAE5-97F1-40EF-9D88-126550B17DCF}" dt="2022-11-03T14:47:33.196" v="249"/>
        <pc:sldMkLst>
          <pc:docMk/>
          <pc:sldMk cId="3508689921" sldId="335"/>
        </pc:sldMkLst>
        <pc:picChg chg="add mod modCrop">
          <ac:chgData name="Andrew Killen" userId="5c0ca62b-8309-4a7b-9a68-c383ab2fb9fa" providerId="ADAL" clId="{D4AEBAE5-97F1-40EF-9D88-126550B17DCF}" dt="2022-11-03T14:47:26.821" v="247" actId="1076"/>
          <ac:picMkLst>
            <pc:docMk/>
            <pc:sldMk cId="3508689921" sldId="335"/>
            <ac:picMk id="4" creationId="{BF8DF60F-83AE-0BF5-124B-41294EFEAD3B}"/>
          </ac:picMkLst>
        </pc:picChg>
        <pc:picChg chg="del">
          <ac:chgData name="Andrew Killen" userId="5c0ca62b-8309-4a7b-9a68-c383ab2fb9fa" providerId="ADAL" clId="{D4AEBAE5-97F1-40EF-9D88-126550B17DCF}" dt="2022-11-03T10:27:33.928" v="49" actId="478"/>
          <ac:picMkLst>
            <pc:docMk/>
            <pc:sldMk cId="3508689921" sldId="335"/>
            <ac:picMk id="5" creationId="{B1D47072-5CE1-5186-D548-EE34C19AE1E5}"/>
          </ac:picMkLst>
        </pc:picChg>
      </pc:sldChg>
      <pc:sldChg chg="addSp delSp modSp mod delAnim">
        <pc:chgData name="Andrew Killen" userId="5c0ca62b-8309-4a7b-9a68-c383ab2fb9fa" providerId="ADAL" clId="{D4AEBAE5-97F1-40EF-9D88-126550B17DCF}" dt="2022-11-04T08:57:42.735" v="280" actId="1076"/>
        <pc:sldMkLst>
          <pc:docMk/>
          <pc:sldMk cId="1403561952" sldId="336"/>
        </pc:sldMkLst>
        <pc:picChg chg="del">
          <ac:chgData name="Andrew Killen" userId="5c0ca62b-8309-4a7b-9a68-c383ab2fb9fa" providerId="ADAL" clId="{D4AEBAE5-97F1-40EF-9D88-126550B17DCF}" dt="2022-11-03T10:27:35.658" v="50" actId="478"/>
          <ac:picMkLst>
            <pc:docMk/>
            <pc:sldMk cId="1403561952" sldId="336"/>
            <ac:picMk id="4" creationId="{C2498FDD-8ADB-138C-D3F3-57B9B28517CB}"/>
          </ac:picMkLst>
        </pc:picChg>
        <pc:picChg chg="add mod">
          <ac:chgData name="Andrew Killen" userId="5c0ca62b-8309-4a7b-9a68-c383ab2fb9fa" providerId="ADAL" clId="{D4AEBAE5-97F1-40EF-9D88-126550B17DCF}" dt="2022-11-04T08:57:42.735" v="280" actId="1076"/>
          <ac:picMkLst>
            <pc:docMk/>
            <pc:sldMk cId="1403561952" sldId="336"/>
            <ac:picMk id="5" creationId="{7C74A1EB-3358-1908-0757-F5D27278FDDE}"/>
          </ac:picMkLst>
        </pc:picChg>
        <pc:picChg chg="add mod">
          <ac:chgData name="Andrew Killen" userId="5c0ca62b-8309-4a7b-9a68-c383ab2fb9fa" providerId="ADAL" clId="{D4AEBAE5-97F1-40EF-9D88-126550B17DCF}" dt="2022-11-04T08:57:40.119" v="279" actId="1076"/>
          <ac:picMkLst>
            <pc:docMk/>
            <pc:sldMk cId="1403561952" sldId="336"/>
            <ac:picMk id="7" creationId="{CF447FC3-ADAE-9475-1C54-58FE82E3A8C6}"/>
          </ac:picMkLst>
        </pc:picChg>
      </pc:sldChg>
      <pc:sldChg chg="addSp delSp modSp mod delAnim">
        <pc:chgData name="Andrew Killen" userId="5c0ca62b-8309-4a7b-9a68-c383ab2fb9fa" providerId="ADAL" clId="{D4AEBAE5-97F1-40EF-9D88-126550B17DCF}" dt="2022-11-04T08:59:11.626" v="291" actId="1076"/>
        <pc:sldMkLst>
          <pc:docMk/>
          <pc:sldMk cId="1706299864" sldId="337"/>
        </pc:sldMkLst>
        <pc:picChg chg="del">
          <ac:chgData name="Andrew Killen" userId="5c0ca62b-8309-4a7b-9a68-c383ab2fb9fa" providerId="ADAL" clId="{D4AEBAE5-97F1-40EF-9D88-126550B17DCF}" dt="2022-11-03T10:27:37.283" v="51" actId="478"/>
          <ac:picMkLst>
            <pc:docMk/>
            <pc:sldMk cId="1706299864" sldId="337"/>
            <ac:picMk id="4" creationId="{C2CFC490-7461-EC47-BDAB-3845E916AD79}"/>
          </ac:picMkLst>
        </pc:picChg>
        <pc:picChg chg="add mod">
          <ac:chgData name="Andrew Killen" userId="5c0ca62b-8309-4a7b-9a68-c383ab2fb9fa" providerId="ADAL" clId="{D4AEBAE5-97F1-40EF-9D88-126550B17DCF}" dt="2022-11-04T08:59:11.626" v="291" actId="1076"/>
          <ac:picMkLst>
            <pc:docMk/>
            <pc:sldMk cId="1706299864" sldId="337"/>
            <ac:picMk id="5" creationId="{322B2B99-54A6-E06B-E786-27596FA23399}"/>
          </ac:picMkLst>
        </pc:picChg>
        <pc:picChg chg="add mod">
          <ac:chgData name="Andrew Killen" userId="5c0ca62b-8309-4a7b-9a68-c383ab2fb9fa" providerId="ADAL" clId="{D4AEBAE5-97F1-40EF-9D88-126550B17DCF}" dt="2022-11-04T08:59:05.256" v="289" actId="1076"/>
          <ac:picMkLst>
            <pc:docMk/>
            <pc:sldMk cId="1706299864" sldId="337"/>
            <ac:picMk id="7" creationId="{FAB1D9D8-645A-BE37-4D8D-D6D3D511FEEC}"/>
          </ac:picMkLst>
        </pc:picChg>
      </pc:sldChg>
      <pc:sldChg chg="addSp delSp modSp mod delAnim">
        <pc:chgData name="Andrew Killen" userId="5c0ca62b-8309-4a7b-9a68-c383ab2fb9fa" providerId="ADAL" clId="{D4AEBAE5-97F1-40EF-9D88-126550B17DCF}" dt="2022-11-04T09:04:41.612" v="300" actId="1076"/>
        <pc:sldMkLst>
          <pc:docMk/>
          <pc:sldMk cId="1913967038" sldId="338"/>
        </pc:sldMkLst>
        <pc:picChg chg="del">
          <ac:chgData name="Andrew Killen" userId="5c0ca62b-8309-4a7b-9a68-c383ab2fb9fa" providerId="ADAL" clId="{D4AEBAE5-97F1-40EF-9D88-126550B17DCF}" dt="2022-11-03T10:27:38.982" v="52" actId="478"/>
          <ac:picMkLst>
            <pc:docMk/>
            <pc:sldMk cId="1913967038" sldId="338"/>
            <ac:picMk id="4" creationId="{CBC583A0-6ACF-2F97-7976-B6C3BB8A2DE4}"/>
          </ac:picMkLst>
        </pc:picChg>
        <pc:picChg chg="add mod">
          <ac:chgData name="Andrew Killen" userId="5c0ca62b-8309-4a7b-9a68-c383ab2fb9fa" providerId="ADAL" clId="{D4AEBAE5-97F1-40EF-9D88-126550B17DCF}" dt="2022-11-04T09:00:06.761" v="294" actId="1076"/>
          <ac:picMkLst>
            <pc:docMk/>
            <pc:sldMk cId="1913967038" sldId="338"/>
            <ac:picMk id="5" creationId="{39C19C01-48FC-4DBA-7FD4-E73B8B877EF6}"/>
          </ac:picMkLst>
        </pc:picChg>
        <pc:picChg chg="add mod">
          <ac:chgData name="Andrew Killen" userId="5c0ca62b-8309-4a7b-9a68-c383ab2fb9fa" providerId="ADAL" clId="{D4AEBAE5-97F1-40EF-9D88-126550B17DCF}" dt="2022-11-04T09:04:41.612" v="300" actId="1076"/>
          <ac:picMkLst>
            <pc:docMk/>
            <pc:sldMk cId="1913967038" sldId="338"/>
            <ac:picMk id="7" creationId="{3282A58D-12E9-6968-CC65-55C25986F55F}"/>
          </ac:picMkLst>
        </pc:picChg>
      </pc:sldChg>
      <pc:sldChg chg="addSp delSp modSp mod delAnim">
        <pc:chgData name="Andrew Killen" userId="5c0ca62b-8309-4a7b-9a68-c383ab2fb9fa" providerId="ADAL" clId="{D4AEBAE5-97F1-40EF-9D88-126550B17DCF}" dt="2022-11-04T10:54:22.175" v="356" actId="1076"/>
        <pc:sldMkLst>
          <pc:docMk/>
          <pc:sldMk cId="1492363887" sldId="339"/>
        </pc:sldMkLst>
        <pc:picChg chg="del">
          <ac:chgData name="Andrew Killen" userId="5c0ca62b-8309-4a7b-9a68-c383ab2fb9fa" providerId="ADAL" clId="{D4AEBAE5-97F1-40EF-9D88-126550B17DCF}" dt="2022-11-03T10:27:40.733" v="53" actId="478"/>
          <ac:picMkLst>
            <pc:docMk/>
            <pc:sldMk cId="1492363887" sldId="339"/>
            <ac:picMk id="4" creationId="{FA3C33AE-AA1C-1EAB-EF75-BC8D4C6DAB46}"/>
          </ac:picMkLst>
        </pc:picChg>
        <pc:picChg chg="add mod">
          <ac:chgData name="Andrew Killen" userId="5c0ca62b-8309-4a7b-9a68-c383ab2fb9fa" providerId="ADAL" clId="{D4AEBAE5-97F1-40EF-9D88-126550B17DCF}" dt="2022-11-04T10:53:42.031" v="348" actId="1076"/>
          <ac:picMkLst>
            <pc:docMk/>
            <pc:sldMk cId="1492363887" sldId="339"/>
            <ac:picMk id="5" creationId="{F5FDDAEA-860B-34F6-9489-6ED523FEDF10}"/>
          </ac:picMkLst>
        </pc:picChg>
        <pc:picChg chg="add mod">
          <ac:chgData name="Andrew Killen" userId="5c0ca62b-8309-4a7b-9a68-c383ab2fb9fa" providerId="ADAL" clId="{D4AEBAE5-97F1-40EF-9D88-126550B17DCF}" dt="2022-11-04T10:54:22.175" v="356" actId="1076"/>
          <ac:picMkLst>
            <pc:docMk/>
            <pc:sldMk cId="1492363887" sldId="339"/>
            <ac:picMk id="7" creationId="{0EABD0AA-BA57-DE59-9B45-1365BD2DB4DF}"/>
          </ac:picMkLst>
        </pc:picChg>
      </pc:sldChg>
      <pc:sldChg chg="addSp delSp modSp mod delAnim">
        <pc:chgData name="Andrew Killen" userId="5c0ca62b-8309-4a7b-9a68-c383ab2fb9fa" providerId="ADAL" clId="{D4AEBAE5-97F1-40EF-9D88-126550B17DCF}" dt="2022-11-04T11:19:03.116" v="370" actId="1076"/>
        <pc:sldMkLst>
          <pc:docMk/>
          <pc:sldMk cId="3007149664" sldId="340"/>
        </pc:sldMkLst>
        <pc:picChg chg="del">
          <ac:chgData name="Andrew Killen" userId="5c0ca62b-8309-4a7b-9a68-c383ab2fb9fa" providerId="ADAL" clId="{D4AEBAE5-97F1-40EF-9D88-126550B17DCF}" dt="2022-11-03T10:27:43.148" v="54" actId="478"/>
          <ac:picMkLst>
            <pc:docMk/>
            <pc:sldMk cId="3007149664" sldId="340"/>
            <ac:picMk id="4" creationId="{E12E8B80-0F5D-34CC-F61B-37AB285D079C}"/>
          </ac:picMkLst>
        </pc:picChg>
        <pc:picChg chg="add mod">
          <ac:chgData name="Andrew Killen" userId="5c0ca62b-8309-4a7b-9a68-c383ab2fb9fa" providerId="ADAL" clId="{D4AEBAE5-97F1-40EF-9D88-126550B17DCF}" dt="2022-11-04T11:19:03.116" v="370" actId="1076"/>
          <ac:picMkLst>
            <pc:docMk/>
            <pc:sldMk cId="3007149664" sldId="340"/>
            <ac:picMk id="5" creationId="{28A2ADCB-9CE7-0F54-CDAF-2926911DAC47}"/>
          </ac:picMkLst>
        </pc:picChg>
      </pc:sldChg>
      <pc:sldChg chg="addSp delSp modSp mod ord delAnim modAnim">
        <pc:chgData name="Andrew Killen" userId="5c0ca62b-8309-4a7b-9a68-c383ab2fb9fa" providerId="ADAL" clId="{D4AEBAE5-97F1-40EF-9D88-126550B17DCF}" dt="2022-11-03T10:28:58.533" v="71"/>
        <pc:sldMkLst>
          <pc:docMk/>
          <pc:sldMk cId="2419816174" sldId="341"/>
        </pc:sldMkLst>
        <pc:picChg chg="del">
          <ac:chgData name="Andrew Killen" userId="5c0ca62b-8309-4a7b-9a68-c383ab2fb9fa" providerId="ADAL" clId="{D4AEBAE5-97F1-40EF-9D88-126550B17DCF}" dt="2022-11-03T10:27:44.572" v="55" actId="478"/>
          <ac:picMkLst>
            <pc:docMk/>
            <pc:sldMk cId="2419816174" sldId="341"/>
            <ac:picMk id="4" creationId="{16D6F4D4-5D82-F8A6-E11D-12A12E5D4F68}"/>
          </ac:picMkLst>
        </pc:picChg>
        <pc:picChg chg="add mod modCrop">
          <ac:chgData name="Andrew Killen" userId="5c0ca62b-8309-4a7b-9a68-c383ab2fb9fa" providerId="ADAL" clId="{D4AEBAE5-97F1-40EF-9D88-126550B17DCF}" dt="2022-11-03T10:28:25.880" v="67" actId="14100"/>
          <ac:picMkLst>
            <pc:docMk/>
            <pc:sldMk cId="2419816174" sldId="341"/>
            <ac:picMk id="5" creationId="{519F46D4-B11B-51F2-62D6-611A1419CEFE}"/>
          </ac:picMkLst>
        </pc:picChg>
      </pc:sldChg>
      <pc:sldChg chg="delSp del mod delAnim">
        <pc:chgData name="Andrew Killen" userId="5c0ca62b-8309-4a7b-9a68-c383ab2fb9fa" providerId="ADAL" clId="{D4AEBAE5-97F1-40EF-9D88-126550B17DCF}" dt="2022-11-03T10:27:51.820" v="62" actId="47"/>
        <pc:sldMkLst>
          <pc:docMk/>
          <pc:sldMk cId="1540767212" sldId="342"/>
        </pc:sldMkLst>
        <pc:picChg chg="del">
          <ac:chgData name="Andrew Killen" userId="5c0ca62b-8309-4a7b-9a68-c383ab2fb9fa" providerId="ADAL" clId="{D4AEBAE5-97F1-40EF-9D88-126550B17DCF}" dt="2022-11-03T10:27:46.494" v="56" actId="478"/>
          <ac:picMkLst>
            <pc:docMk/>
            <pc:sldMk cId="1540767212" sldId="342"/>
            <ac:picMk id="4" creationId="{202C2F2A-1418-7906-32F4-70B39F45C82F}"/>
          </ac:picMkLst>
        </pc:picChg>
      </pc:sldChg>
      <pc:sldChg chg="delSp del mod delAnim">
        <pc:chgData name="Andrew Killen" userId="5c0ca62b-8309-4a7b-9a68-c383ab2fb9fa" providerId="ADAL" clId="{D4AEBAE5-97F1-40EF-9D88-126550B17DCF}" dt="2022-11-03T10:27:51.647" v="61" actId="47"/>
        <pc:sldMkLst>
          <pc:docMk/>
          <pc:sldMk cId="3599017463" sldId="343"/>
        </pc:sldMkLst>
        <pc:picChg chg="del">
          <ac:chgData name="Andrew Killen" userId="5c0ca62b-8309-4a7b-9a68-c383ab2fb9fa" providerId="ADAL" clId="{D4AEBAE5-97F1-40EF-9D88-126550B17DCF}" dt="2022-11-03T10:27:48.078" v="57" actId="478"/>
          <ac:picMkLst>
            <pc:docMk/>
            <pc:sldMk cId="3599017463" sldId="343"/>
            <ac:picMk id="4" creationId="{B26A006A-E15F-C984-B5E0-936206E38589}"/>
          </ac:picMkLst>
        </pc:picChg>
      </pc:sldChg>
      <pc:sldChg chg="del">
        <pc:chgData name="Andrew Killen" userId="5c0ca62b-8309-4a7b-9a68-c383ab2fb9fa" providerId="ADAL" clId="{D4AEBAE5-97F1-40EF-9D88-126550B17DCF}" dt="2022-11-03T10:27:49.241" v="58" actId="47"/>
        <pc:sldMkLst>
          <pc:docMk/>
          <pc:sldMk cId="2749036803" sldId="344"/>
        </pc:sldMkLst>
      </pc:sldChg>
      <pc:sldChg chg="modSp mod">
        <pc:chgData name="Andrew Killen" userId="5c0ca62b-8309-4a7b-9a68-c383ab2fb9fa" providerId="ADAL" clId="{D4AEBAE5-97F1-40EF-9D88-126550B17DCF}" dt="2022-11-03T10:27:03.110" v="34" actId="20577"/>
        <pc:sldMkLst>
          <pc:docMk/>
          <pc:sldMk cId="1555280241" sldId="345"/>
        </pc:sldMkLst>
        <pc:spChg chg="mod">
          <ac:chgData name="Andrew Killen" userId="5c0ca62b-8309-4a7b-9a68-c383ab2fb9fa" providerId="ADAL" clId="{D4AEBAE5-97F1-40EF-9D88-126550B17DCF}" dt="2022-11-03T10:27:03.110" v="34" actId="20577"/>
          <ac:spMkLst>
            <pc:docMk/>
            <pc:sldMk cId="1555280241" sldId="345"/>
            <ac:spMk id="2" creationId="{67E4FCF3-2A14-CD38-345E-1377A807795C}"/>
          </ac:spMkLst>
        </pc:spChg>
      </pc:sldChg>
      <pc:sldChg chg="del">
        <pc:chgData name="Andrew Killen" userId="5c0ca62b-8309-4a7b-9a68-c383ab2fb9fa" providerId="ADAL" clId="{D4AEBAE5-97F1-40EF-9D88-126550B17DCF}" dt="2022-11-03T10:27:51.288" v="59" actId="47"/>
        <pc:sldMkLst>
          <pc:docMk/>
          <pc:sldMk cId="181537692" sldId="346"/>
        </pc:sldMkLst>
      </pc:sldChg>
      <pc:sldChg chg="addSp modSp new mod modAnim">
        <pc:chgData name="Andrew Killen" userId="5c0ca62b-8309-4a7b-9a68-c383ab2fb9fa" providerId="ADAL" clId="{D4AEBAE5-97F1-40EF-9D88-126550B17DCF}" dt="2022-11-04T11:09:07.646" v="364"/>
        <pc:sldMkLst>
          <pc:docMk/>
          <pc:sldMk cId="4143990044" sldId="346"/>
        </pc:sldMkLst>
        <pc:picChg chg="add mod">
          <ac:chgData name="Andrew Killen" userId="5c0ca62b-8309-4a7b-9a68-c383ab2fb9fa" providerId="ADAL" clId="{D4AEBAE5-97F1-40EF-9D88-126550B17DCF}" dt="2022-11-04T11:09:00.694" v="362" actId="1076"/>
          <ac:picMkLst>
            <pc:docMk/>
            <pc:sldMk cId="4143990044" sldId="346"/>
            <ac:picMk id="4" creationId="{6F4D94FE-AB50-2438-097A-E0312C31ED12}"/>
          </ac:picMkLst>
        </pc:picChg>
      </pc:sldChg>
      <pc:sldChg chg="addSp delSp modSp add mod ord delAnim modAnim">
        <pc:chgData name="Andrew Killen" userId="5c0ca62b-8309-4a7b-9a68-c383ab2fb9fa" providerId="ADAL" clId="{D4AEBAE5-97F1-40EF-9D88-126550B17DCF}" dt="2022-11-04T11:39:54.309" v="379"/>
        <pc:sldMkLst>
          <pc:docMk/>
          <pc:sldMk cId="1639180655" sldId="347"/>
        </pc:sldMkLst>
        <pc:picChg chg="del">
          <ac:chgData name="Andrew Killen" userId="5c0ca62b-8309-4a7b-9a68-c383ab2fb9fa" providerId="ADAL" clId="{D4AEBAE5-97F1-40EF-9D88-126550B17DCF}" dt="2022-11-04T11:19:34.843" v="372" actId="478"/>
          <ac:picMkLst>
            <pc:docMk/>
            <pc:sldMk cId="1639180655" sldId="347"/>
            <ac:picMk id="4" creationId="{6F4D94FE-AB50-2438-097A-E0312C31ED12}"/>
          </ac:picMkLst>
        </pc:picChg>
        <pc:picChg chg="add mod">
          <ac:chgData name="Andrew Killen" userId="5c0ca62b-8309-4a7b-9a68-c383ab2fb9fa" providerId="ADAL" clId="{D4AEBAE5-97F1-40EF-9D88-126550B17DCF}" dt="2022-11-04T11:31:03.759" v="375" actId="1076"/>
          <ac:picMkLst>
            <pc:docMk/>
            <pc:sldMk cId="1639180655" sldId="347"/>
            <ac:picMk id="5" creationId="{6E8415D2-F8E5-BB4A-BD85-226C4910B5A1}"/>
          </ac:picMkLst>
        </pc:picChg>
      </pc:sldChg>
    </pc:docChg>
  </pc:docChgLst>
  <pc:docChgLst>
    <pc:chgData name="Andrew Killen" userId="5c0ca62b-8309-4a7b-9a68-c383ab2fb9fa" providerId="ADAL" clId="{C195793D-30C2-4D24-8488-EF367FDBAFA3}"/>
    <pc:docChg chg="custSel addSld delSld modSld sldOrd">
      <pc:chgData name="Andrew Killen" userId="5c0ca62b-8309-4a7b-9a68-c383ab2fb9fa" providerId="ADAL" clId="{C195793D-30C2-4D24-8488-EF367FDBAFA3}" dt="2022-10-28T11:23:21.015" v="356" actId="1076"/>
      <pc:docMkLst>
        <pc:docMk/>
      </pc:docMkLst>
      <pc:sldChg chg="modSp mod">
        <pc:chgData name="Andrew Killen" userId="5c0ca62b-8309-4a7b-9a68-c383ab2fb9fa" providerId="ADAL" clId="{C195793D-30C2-4D24-8488-EF367FDBAFA3}" dt="2022-10-28T11:23:21.015" v="356" actId="1076"/>
        <pc:sldMkLst>
          <pc:docMk/>
          <pc:sldMk cId="0" sldId="257"/>
        </pc:sldMkLst>
        <pc:picChg chg="mod">
          <ac:chgData name="Andrew Killen" userId="5c0ca62b-8309-4a7b-9a68-c383ab2fb9fa" providerId="ADAL" clId="{C195793D-30C2-4D24-8488-EF367FDBAFA3}" dt="2022-10-28T11:23:21.015" v="356" actId="1076"/>
          <ac:picMkLst>
            <pc:docMk/>
            <pc:sldMk cId="0" sldId="257"/>
            <ac:picMk id="18" creationId="{4DE82FCF-40C7-2FFB-4653-C0ABF0112BB7}"/>
          </ac:picMkLst>
        </pc:picChg>
      </pc:sldChg>
      <pc:sldChg chg="addSp modSp mod modAnim modNotesTx">
        <pc:chgData name="Andrew Killen" userId="5c0ca62b-8309-4a7b-9a68-c383ab2fb9fa" providerId="ADAL" clId="{C195793D-30C2-4D24-8488-EF367FDBAFA3}" dt="2022-10-28T11:15:08.065" v="320" actId="20577"/>
        <pc:sldMkLst>
          <pc:docMk/>
          <pc:sldMk cId="2857893753" sldId="322"/>
        </pc:sldMkLst>
        <pc:picChg chg="add mod modCrop">
          <ac:chgData name="Andrew Killen" userId="5c0ca62b-8309-4a7b-9a68-c383ab2fb9fa" providerId="ADAL" clId="{C195793D-30C2-4D24-8488-EF367FDBAFA3}" dt="2022-10-27T14:21:07.160" v="7" actId="732"/>
          <ac:picMkLst>
            <pc:docMk/>
            <pc:sldMk cId="2857893753" sldId="322"/>
            <ac:picMk id="4" creationId="{4160ED89-5E2A-E849-4D96-E8CD1D883348}"/>
          </ac:picMkLst>
        </pc:picChg>
      </pc:sldChg>
      <pc:sldChg chg="addSp modSp new mod modAnim">
        <pc:chgData name="Andrew Killen" userId="5c0ca62b-8309-4a7b-9a68-c383ab2fb9fa" providerId="ADAL" clId="{C195793D-30C2-4D24-8488-EF367FDBAFA3}" dt="2022-10-27T14:32:06.713" v="19"/>
        <pc:sldMkLst>
          <pc:docMk/>
          <pc:sldMk cId="2626838958" sldId="323"/>
        </pc:sldMkLst>
        <pc:picChg chg="add mod modCrop">
          <ac:chgData name="Andrew Killen" userId="5c0ca62b-8309-4a7b-9a68-c383ab2fb9fa" providerId="ADAL" clId="{C195793D-30C2-4D24-8488-EF367FDBAFA3}" dt="2022-10-27T14:31:56.108" v="17" actId="732"/>
          <ac:picMkLst>
            <pc:docMk/>
            <pc:sldMk cId="2626838958" sldId="323"/>
            <ac:picMk id="4" creationId="{B293AFBF-575B-AD6D-7CC2-36BC6D1C6433}"/>
          </ac:picMkLst>
        </pc:picChg>
      </pc:sldChg>
      <pc:sldChg chg="addSp modSp new mod modAnim">
        <pc:chgData name="Andrew Killen" userId="5c0ca62b-8309-4a7b-9a68-c383ab2fb9fa" providerId="ADAL" clId="{C195793D-30C2-4D24-8488-EF367FDBAFA3}" dt="2022-10-27T14:58:20.742" v="28"/>
        <pc:sldMkLst>
          <pc:docMk/>
          <pc:sldMk cId="1052429795" sldId="324"/>
        </pc:sldMkLst>
        <pc:picChg chg="add mod modCrop">
          <ac:chgData name="Andrew Killen" userId="5c0ca62b-8309-4a7b-9a68-c383ab2fb9fa" providerId="ADAL" clId="{C195793D-30C2-4D24-8488-EF367FDBAFA3}" dt="2022-10-27T14:58:11.240" v="26" actId="732"/>
          <ac:picMkLst>
            <pc:docMk/>
            <pc:sldMk cId="1052429795" sldId="324"/>
            <ac:picMk id="4" creationId="{CF8F8F1A-6F77-F248-DDF5-ADF6DD43D81D}"/>
          </ac:picMkLst>
        </pc:picChg>
      </pc:sldChg>
      <pc:sldChg chg="addSp modSp new mod modAnim">
        <pc:chgData name="Andrew Killen" userId="5c0ca62b-8309-4a7b-9a68-c383ab2fb9fa" providerId="ADAL" clId="{C195793D-30C2-4D24-8488-EF367FDBAFA3}" dt="2022-10-27T15:04:55.586" v="36"/>
        <pc:sldMkLst>
          <pc:docMk/>
          <pc:sldMk cId="975558170" sldId="325"/>
        </pc:sldMkLst>
        <pc:picChg chg="add mod modCrop">
          <ac:chgData name="Andrew Killen" userId="5c0ca62b-8309-4a7b-9a68-c383ab2fb9fa" providerId="ADAL" clId="{C195793D-30C2-4D24-8488-EF367FDBAFA3}" dt="2022-10-27T15:04:41.690" v="34" actId="732"/>
          <ac:picMkLst>
            <pc:docMk/>
            <pc:sldMk cId="975558170" sldId="325"/>
            <ac:picMk id="4" creationId="{D46CD3EC-AB40-7F64-EBE3-16812634CE1D}"/>
          </ac:picMkLst>
        </pc:picChg>
      </pc:sldChg>
      <pc:sldChg chg="addSp modSp new mod modAnim">
        <pc:chgData name="Andrew Killen" userId="5c0ca62b-8309-4a7b-9a68-c383ab2fb9fa" providerId="ADAL" clId="{C195793D-30C2-4D24-8488-EF367FDBAFA3}" dt="2022-10-27T16:25:04.746" v="45"/>
        <pc:sldMkLst>
          <pc:docMk/>
          <pc:sldMk cId="2181926" sldId="326"/>
        </pc:sldMkLst>
        <pc:picChg chg="add mod modCrop">
          <ac:chgData name="Andrew Killen" userId="5c0ca62b-8309-4a7b-9a68-c383ab2fb9fa" providerId="ADAL" clId="{C195793D-30C2-4D24-8488-EF367FDBAFA3}" dt="2022-10-27T16:24:56.782" v="43" actId="732"/>
          <ac:picMkLst>
            <pc:docMk/>
            <pc:sldMk cId="2181926" sldId="326"/>
            <ac:picMk id="4" creationId="{6B0ECD3E-A427-0C63-358C-F01D08A61797}"/>
          </ac:picMkLst>
        </pc:picChg>
      </pc:sldChg>
      <pc:sldChg chg="addSp modSp new mod modAnim">
        <pc:chgData name="Andrew Killen" userId="5c0ca62b-8309-4a7b-9a68-c383ab2fb9fa" providerId="ADAL" clId="{C195793D-30C2-4D24-8488-EF367FDBAFA3}" dt="2022-10-27T16:29:10.593" v="55"/>
        <pc:sldMkLst>
          <pc:docMk/>
          <pc:sldMk cId="2365957262" sldId="327"/>
        </pc:sldMkLst>
        <pc:picChg chg="add mod modCrop">
          <ac:chgData name="Andrew Killen" userId="5c0ca62b-8309-4a7b-9a68-c383ab2fb9fa" providerId="ADAL" clId="{C195793D-30C2-4D24-8488-EF367FDBAFA3}" dt="2022-10-27T16:28:58.158" v="53" actId="732"/>
          <ac:picMkLst>
            <pc:docMk/>
            <pc:sldMk cId="2365957262" sldId="327"/>
            <ac:picMk id="4" creationId="{C7303DFB-2212-260C-D656-2AC02497646E}"/>
          </ac:picMkLst>
        </pc:picChg>
      </pc:sldChg>
      <pc:sldChg chg="addSp modSp new mod ord modAnim">
        <pc:chgData name="Andrew Killen" userId="5c0ca62b-8309-4a7b-9a68-c383ab2fb9fa" providerId="ADAL" clId="{C195793D-30C2-4D24-8488-EF367FDBAFA3}" dt="2022-10-27T16:49:33.967" v="86"/>
        <pc:sldMkLst>
          <pc:docMk/>
          <pc:sldMk cId="1471353211" sldId="328"/>
        </pc:sldMkLst>
        <pc:picChg chg="add mod modCrop">
          <ac:chgData name="Andrew Killen" userId="5c0ca62b-8309-4a7b-9a68-c383ab2fb9fa" providerId="ADAL" clId="{C195793D-30C2-4D24-8488-EF367FDBAFA3}" dt="2022-10-27T16:44:17.286" v="74" actId="1076"/>
          <ac:picMkLst>
            <pc:docMk/>
            <pc:sldMk cId="1471353211" sldId="328"/>
            <ac:picMk id="4" creationId="{7AAC3701-E168-C1A3-31FE-70D19558BDD1}"/>
          </ac:picMkLst>
        </pc:picChg>
      </pc:sldChg>
      <pc:sldChg chg="addSp modSp new del mod modAnim">
        <pc:chgData name="Andrew Killen" userId="5c0ca62b-8309-4a7b-9a68-c383ab2fb9fa" providerId="ADAL" clId="{C195793D-30C2-4D24-8488-EF367FDBAFA3}" dt="2022-10-27T16:40:41.457" v="65" actId="47"/>
        <pc:sldMkLst>
          <pc:docMk/>
          <pc:sldMk cId="3848716332" sldId="328"/>
        </pc:sldMkLst>
        <pc:picChg chg="add mod modCrop">
          <ac:chgData name="Andrew Killen" userId="5c0ca62b-8309-4a7b-9a68-c383ab2fb9fa" providerId="ADAL" clId="{C195793D-30C2-4D24-8488-EF367FDBAFA3}" dt="2022-10-27T16:39:47.376" v="62" actId="732"/>
          <ac:picMkLst>
            <pc:docMk/>
            <pc:sldMk cId="3848716332" sldId="328"/>
            <ac:picMk id="4" creationId="{6AAB459A-9516-D269-F13E-1C2F4FB20425}"/>
          </ac:picMkLst>
        </pc:picChg>
      </pc:sldChg>
      <pc:sldChg chg="addSp modSp new mod modAnim">
        <pc:chgData name="Andrew Killen" userId="5c0ca62b-8309-4a7b-9a68-c383ab2fb9fa" providerId="ADAL" clId="{C195793D-30C2-4D24-8488-EF367FDBAFA3}" dt="2022-10-27T16:49:19.945" v="84"/>
        <pc:sldMkLst>
          <pc:docMk/>
          <pc:sldMk cId="2225568744" sldId="329"/>
        </pc:sldMkLst>
        <pc:picChg chg="add mod modCrop">
          <ac:chgData name="Andrew Killen" userId="5c0ca62b-8309-4a7b-9a68-c383ab2fb9fa" providerId="ADAL" clId="{C195793D-30C2-4D24-8488-EF367FDBAFA3}" dt="2022-10-27T16:49:03.518" v="82" actId="732"/>
          <ac:picMkLst>
            <pc:docMk/>
            <pc:sldMk cId="2225568744" sldId="329"/>
            <ac:picMk id="4" creationId="{84702D16-10B0-84E4-96FD-DCA11FEF1519}"/>
          </ac:picMkLst>
        </pc:picChg>
      </pc:sldChg>
      <pc:sldChg chg="addSp delSp modSp new mod delAnim modAnim">
        <pc:chgData name="Andrew Killen" userId="5c0ca62b-8309-4a7b-9a68-c383ab2fb9fa" providerId="ADAL" clId="{C195793D-30C2-4D24-8488-EF367FDBAFA3}" dt="2022-10-27T16:58:05.661" v="100"/>
        <pc:sldMkLst>
          <pc:docMk/>
          <pc:sldMk cId="3264977330" sldId="330"/>
        </pc:sldMkLst>
        <pc:picChg chg="add del mod">
          <ac:chgData name="Andrew Killen" userId="5c0ca62b-8309-4a7b-9a68-c383ab2fb9fa" providerId="ADAL" clId="{C195793D-30C2-4D24-8488-EF367FDBAFA3}" dt="2022-10-27T16:50:16.780" v="89" actId="478"/>
          <ac:picMkLst>
            <pc:docMk/>
            <pc:sldMk cId="3264977330" sldId="330"/>
            <ac:picMk id="4" creationId="{55959590-D996-E5C9-7178-10778A74FCEA}"/>
          </ac:picMkLst>
        </pc:picChg>
        <pc:picChg chg="add mod modCrop">
          <ac:chgData name="Andrew Killen" userId="5c0ca62b-8309-4a7b-9a68-c383ab2fb9fa" providerId="ADAL" clId="{C195793D-30C2-4D24-8488-EF367FDBAFA3}" dt="2022-10-27T16:57:59.906" v="98" actId="732"/>
          <ac:picMkLst>
            <pc:docMk/>
            <pc:sldMk cId="3264977330" sldId="330"/>
            <ac:picMk id="5" creationId="{5DF63535-F02A-803E-E3BA-CF36838DA584}"/>
          </ac:picMkLst>
        </pc:picChg>
      </pc:sldChg>
      <pc:sldChg chg="addSp modSp new mod modAnim">
        <pc:chgData name="Andrew Killen" userId="5c0ca62b-8309-4a7b-9a68-c383ab2fb9fa" providerId="ADAL" clId="{C195793D-30C2-4D24-8488-EF367FDBAFA3}" dt="2022-10-27T17:42:01.171" v="110"/>
        <pc:sldMkLst>
          <pc:docMk/>
          <pc:sldMk cId="3447220854" sldId="331"/>
        </pc:sldMkLst>
        <pc:picChg chg="add mod modCrop">
          <ac:chgData name="Andrew Killen" userId="5c0ca62b-8309-4a7b-9a68-c383ab2fb9fa" providerId="ADAL" clId="{C195793D-30C2-4D24-8488-EF367FDBAFA3}" dt="2022-10-27T17:41:49.737" v="108" actId="732"/>
          <ac:picMkLst>
            <pc:docMk/>
            <pc:sldMk cId="3447220854" sldId="331"/>
            <ac:picMk id="4" creationId="{1516A947-6279-F4DA-15D3-B1F8B229C52C}"/>
          </ac:picMkLst>
        </pc:picChg>
      </pc:sldChg>
      <pc:sldChg chg="addSp modSp new mod modAnim">
        <pc:chgData name="Andrew Killen" userId="5c0ca62b-8309-4a7b-9a68-c383ab2fb9fa" providerId="ADAL" clId="{C195793D-30C2-4D24-8488-EF367FDBAFA3}" dt="2022-10-27T17:48:30.856" v="118"/>
        <pc:sldMkLst>
          <pc:docMk/>
          <pc:sldMk cId="1645524225" sldId="332"/>
        </pc:sldMkLst>
        <pc:picChg chg="add mod modCrop">
          <ac:chgData name="Andrew Killen" userId="5c0ca62b-8309-4a7b-9a68-c383ab2fb9fa" providerId="ADAL" clId="{C195793D-30C2-4D24-8488-EF367FDBAFA3}" dt="2022-10-27T17:48:22.161" v="116" actId="732"/>
          <ac:picMkLst>
            <pc:docMk/>
            <pc:sldMk cId="1645524225" sldId="332"/>
            <ac:picMk id="4" creationId="{E08AF906-7D1C-51E3-6CB2-9D9C921341DE}"/>
          </ac:picMkLst>
        </pc:picChg>
      </pc:sldChg>
      <pc:sldChg chg="addSp modSp new mod modAnim">
        <pc:chgData name="Andrew Killen" userId="5c0ca62b-8309-4a7b-9a68-c383ab2fb9fa" providerId="ADAL" clId="{C195793D-30C2-4D24-8488-EF367FDBAFA3}" dt="2022-10-27T17:59:16.353" v="126"/>
        <pc:sldMkLst>
          <pc:docMk/>
          <pc:sldMk cId="4127751512" sldId="333"/>
        </pc:sldMkLst>
        <pc:picChg chg="add mod modCrop">
          <ac:chgData name="Andrew Killen" userId="5c0ca62b-8309-4a7b-9a68-c383ab2fb9fa" providerId="ADAL" clId="{C195793D-30C2-4D24-8488-EF367FDBAFA3}" dt="2022-10-27T17:59:04.639" v="124" actId="732"/>
          <ac:picMkLst>
            <pc:docMk/>
            <pc:sldMk cId="4127751512" sldId="333"/>
            <ac:picMk id="4" creationId="{9FDD8F9C-2A73-1337-881F-B47F87780EF6}"/>
          </ac:picMkLst>
        </pc:picChg>
      </pc:sldChg>
      <pc:sldChg chg="addSp modSp new mod modAnim">
        <pc:chgData name="Andrew Killen" userId="5c0ca62b-8309-4a7b-9a68-c383ab2fb9fa" providerId="ADAL" clId="{C195793D-30C2-4D24-8488-EF367FDBAFA3}" dt="2022-10-27T18:06:17.507" v="134"/>
        <pc:sldMkLst>
          <pc:docMk/>
          <pc:sldMk cId="4099274654" sldId="334"/>
        </pc:sldMkLst>
        <pc:picChg chg="add mod modCrop">
          <ac:chgData name="Andrew Killen" userId="5c0ca62b-8309-4a7b-9a68-c383ab2fb9fa" providerId="ADAL" clId="{C195793D-30C2-4D24-8488-EF367FDBAFA3}" dt="2022-10-27T18:06:02.488" v="132" actId="732"/>
          <ac:picMkLst>
            <pc:docMk/>
            <pc:sldMk cId="4099274654" sldId="334"/>
            <ac:picMk id="4" creationId="{E0E5E970-3803-31FA-BFF7-7D40A8FDA8E6}"/>
          </ac:picMkLst>
        </pc:picChg>
      </pc:sldChg>
      <pc:sldChg chg="addSp delSp modSp add mod delAnim modAnim">
        <pc:chgData name="Andrew Killen" userId="5c0ca62b-8309-4a7b-9a68-c383ab2fb9fa" providerId="ADAL" clId="{C195793D-30C2-4D24-8488-EF367FDBAFA3}" dt="2022-10-27T18:12:39.840" v="145"/>
        <pc:sldMkLst>
          <pc:docMk/>
          <pc:sldMk cId="3508689921" sldId="335"/>
        </pc:sldMkLst>
        <pc:picChg chg="del">
          <ac:chgData name="Andrew Killen" userId="5c0ca62b-8309-4a7b-9a68-c383ab2fb9fa" providerId="ADAL" clId="{C195793D-30C2-4D24-8488-EF367FDBAFA3}" dt="2022-10-27T18:10:00.308" v="136" actId="478"/>
          <ac:picMkLst>
            <pc:docMk/>
            <pc:sldMk cId="3508689921" sldId="335"/>
            <ac:picMk id="4" creationId="{E0E5E970-3803-31FA-BFF7-7D40A8FDA8E6}"/>
          </ac:picMkLst>
        </pc:picChg>
        <pc:picChg chg="add mod modCrop">
          <ac:chgData name="Andrew Killen" userId="5c0ca62b-8309-4a7b-9a68-c383ab2fb9fa" providerId="ADAL" clId="{C195793D-30C2-4D24-8488-EF367FDBAFA3}" dt="2022-10-27T18:10:39.452" v="143" actId="732"/>
          <ac:picMkLst>
            <pc:docMk/>
            <pc:sldMk cId="3508689921" sldId="335"/>
            <ac:picMk id="5" creationId="{B1D47072-5CE1-5186-D548-EE34C19AE1E5}"/>
          </ac:picMkLst>
        </pc:picChg>
      </pc:sldChg>
      <pc:sldChg chg="addSp modSp new mod modAnim">
        <pc:chgData name="Andrew Killen" userId="5c0ca62b-8309-4a7b-9a68-c383ab2fb9fa" providerId="ADAL" clId="{C195793D-30C2-4D24-8488-EF367FDBAFA3}" dt="2022-10-27T18:17:21.229" v="152" actId="732"/>
        <pc:sldMkLst>
          <pc:docMk/>
          <pc:sldMk cId="1403561952" sldId="336"/>
        </pc:sldMkLst>
        <pc:picChg chg="add mod modCrop">
          <ac:chgData name="Andrew Killen" userId="5c0ca62b-8309-4a7b-9a68-c383ab2fb9fa" providerId="ADAL" clId="{C195793D-30C2-4D24-8488-EF367FDBAFA3}" dt="2022-10-27T18:17:21.229" v="152" actId="732"/>
          <ac:picMkLst>
            <pc:docMk/>
            <pc:sldMk cId="1403561952" sldId="336"/>
            <ac:picMk id="4" creationId="{C2498FDD-8ADB-138C-D3F3-57B9B28517CB}"/>
          </ac:picMkLst>
        </pc:picChg>
      </pc:sldChg>
      <pc:sldChg chg="addSp modSp new mod modAnim">
        <pc:chgData name="Andrew Killen" userId="5c0ca62b-8309-4a7b-9a68-c383ab2fb9fa" providerId="ADAL" clId="{C195793D-30C2-4D24-8488-EF367FDBAFA3}" dt="2022-10-27T18:19:58.548" v="159" actId="732"/>
        <pc:sldMkLst>
          <pc:docMk/>
          <pc:sldMk cId="1706299864" sldId="337"/>
        </pc:sldMkLst>
        <pc:picChg chg="add mod modCrop">
          <ac:chgData name="Andrew Killen" userId="5c0ca62b-8309-4a7b-9a68-c383ab2fb9fa" providerId="ADAL" clId="{C195793D-30C2-4D24-8488-EF367FDBAFA3}" dt="2022-10-27T18:19:58.548" v="159" actId="732"/>
          <ac:picMkLst>
            <pc:docMk/>
            <pc:sldMk cId="1706299864" sldId="337"/>
            <ac:picMk id="4" creationId="{C2CFC490-7461-EC47-BDAB-3845E916AD79}"/>
          </ac:picMkLst>
        </pc:picChg>
      </pc:sldChg>
      <pc:sldChg chg="addSp modSp new mod modAnim">
        <pc:chgData name="Andrew Killen" userId="5c0ca62b-8309-4a7b-9a68-c383ab2fb9fa" providerId="ADAL" clId="{C195793D-30C2-4D24-8488-EF367FDBAFA3}" dt="2022-10-27T18:23:19.780" v="169"/>
        <pc:sldMkLst>
          <pc:docMk/>
          <pc:sldMk cId="1913967038" sldId="338"/>
        </pc:sldMkLst>
        <pc:picChg chg="add mod modCrop">
          <ac:chgData name="Andrew Killen" userId="5c0ca62b-8309-4a7b-9a68-c383ab2fb9fa" providerId="ADAL" clId="{C195793D-30C2-4D24-8488-EF367FDBAFA3}" dt="2022-10-27T18:23:13.507" v="167" actId="732"/>
          <ac:picMkLst>
            <pc:docMk/>
            <pc:sldMk cId="1913967038" sldId="338"/>
            <ac:picMk id="4" creationId="{CBC583A0-6ACF-2F97-7976-B6C3BB8A2DE4}"/>
          </ac:picMkLst>
        </pc:picChg>
      </pc:sldChg>
      <pc:sldChg chg="addSp modSp new mod modAnim modNotesTx">
        <pc:chgData name="Andrew Killen" userId="5c0ca62b-8309-4a7b-9a68-c383ab2fb9fa" providerId="ADAL" clId="{C195793D-30C2-4D24-8488-EF367FDBAFA3}" dt="2022-10-28T11:16:06.401" v="355" actId="20577"/>
        <pc:sldMkLst>
          <pc:docMk/>
          <pc:sldMk cId="1492363887" sldId="339"/>
        </pc:sldMkLst>
        <pc:picChg chg="add mod modCrop">
          <ac:chgData name="Andrew Killen" userId="5c0ca62b-8309-4a7b-9a68-c383ab2fb9fa" providerId="ADAL" clId="{C195793D-30C2-4D24-8488-EF367FDBAFA3}" dt="2022-10-27T18:28:04.636" v="176" actId="732"/>
          <ac:picMkLst>
            <pc:docMk/>
            <pc:sldMk cId="1492363887" sldId="339"/>
            <ac:picMk id="4" creationId="{FA3C33AE-AA1C-1EAB-EF75-BC8D4C6DAB46}"/>
          </ac:picMkLst>
        </pc:picChg>
      </pc:sldChg>
      <pc:sldChg chg="addSp modSp new mod modAnim">
        <pc:chgData name="Andrew Killen" userId="5c0ca62b-8309-4a7b-9a68-c383ab2fb9fa" providerId="ADAL" clId="{C195793D-30C2-4D24-8488-EF367FDBAFA3}" dt="2022-10-27T18:34:26.489" v="187"/>
        <pc:sldMkLst>
          <pc:docMk/>
          <pc:sldMk cId="3007149664" sldId="340"/>
        </pc:sldMkLst>
        <pc:picChg chg="add mod modCrop">
          <ac:chgData name="Andrew Killen" userId="5c0ca62b-8309-4a7b-9a68-c383ab2fb9fa" providerId="ADAL" clId="{C195793D-30C2-4D24-8488-EF367FDBAFA3}" dt="2022-10-27T18:34:19.568" v="185" actId="732"/>
          <ac:picMkLst>
            <pc:docMk/>
            <pc:sldMk cId="3007149664" sldId="340"/>
            <ac:picMk id="4" creationId="{E12E8B80-0F5D-34CC-F61B-37AB285D079C}"/>
          </ac:picMkLst>
        </pc:picChg>
      </pc:sldChg>
      <pc:sldChg chg="addSp modSp new mod modAnim">
        <pc:chgData name="Andrew Killen" userId="5c0ca62b-8309-4a7b-9a68-c383ab2fb9fa" providerId="ADAL" clId="{C195793D-30C2-4D24-8488-EF367FDBAFA3}" dt="2022-10-27T18:40:55.758" v="196"/>
        <pc:sldMkLst>
          <pc:docMk/>
          <pc:sldMk cId="2419816174" sldId="341"/>
        </pc:sldMkLst>
        <pc:picChg chg="add mod modCrop">
          <ac:chgData name="Andrew Killen" userId="5c0ca62b-8309-4a7b-9a68-c383ab2fb9fa" providerId="ADAL" clId="{C195793D-30C2-4D24-8488-EF367FDBAFA3}" dt="2022-10-27T18:38:42.404" v="194" actId="732"/>
          <ac:picMkLst>
            <pc:docMk/>
            <pc:sldMk cId="2419816174" sldId="341"/>
            <ac:picMk id="4" creationId="{16D6F4D4-5D82-F8A6-E11D-12A12E5D4F68}"/>
          </ac:picMkLst>
        </pc:picChg>
      </pc:sldChg>
      <pc:sldChg chg="addSp modSp new mod modAnim">
        <pc:chgData name="Andrew Killen" userId="5c0ca62b-8309-4a7b-9a68-c383ab2fb9fa" providerId="ADAL" clId="{C195793D-30C2-4D24-8488-EF367FDBAFA3}" dt="2022-10-27T18:54:59.672" v="224" actId="1076"/>
        <pc:sldMkLst>
          <pc:docMk/>
          <pc:sldMk cId="1540767212" sldId="342"/>
        </pc:sldMkLst>
        <pc:picChg chg="add mod modCrop">
          <ac:chgData name="Andrew Killen" userId="5c0ca62b-8309-4a7b-9a68-c383ab2fb9fa" providerId="ADAL" clId="{C195793D-30C2-4D24-8488-EF367FDBAFA3}" dt="2022-10-27T18:54:59.672" v="224" actId="1076"/>
          <ac:picMkLst>
            <pc:docMk/>
            <pc:sldMk cId="1540767212" sldId="342"/>
            <ac:picMk id="4" creationId="{202C2F2A-1418-7906-32F4-70B39F45C82F}"/>
          </ac:picMkLst>
        </pc:picChg>
      </pc:sldChg>
      <pc:sldChg chg="addSp modSp new mod modAnim">
        <pc:chgData name="Andrew Killen" userId="5c0ca62b-8309-4a7b-9a68-c383ab2fb9fa" providerId="ADAL" clId="{C195793D-30C2-4D24-8488-EF367FDBAFA3}" dt="2022-10-27T18:49:23.051" v="220"/>
        <pc:sldMkLst>
          <pc:docMk/>
          <pc:sldMk cId="3599017463" sldId="343"/>
        </pc:sldMkLst>
        <pc:picChg chg="add mod modCrop">
          <ac:chgData name="Andrew Killen" userId="5c0ca62b-8309-4a7b-9a68-c383ab2fb9fa" providerId="ADAL" clId="{C195793D-30C2-4D24-8488-EF367FDBAFA3}" dt="2022-10-27T18:49:09.630" v="218" actId="732"/>
          <ac:picMkLst>
            <pc:docMk/>
            <pc:sldMk cId="3599017463" sldId="343"/>
            <ac:picMk id="4" creationId="{B26A006A-E15F-C984-B5E0-936206E38589}"/>
          </ac:picMkLst>
        </pc:picChg>
      </pc:sldChg>
      <pc:sldChg chg="addSp modSp new mod modAnim">
        <pc:chgData name="Andrew Killen" userId="5c0ca62b-8309-4a7b-9a68-c383ab2fb9fa" providerId="ADAL" clId="{C195793D-30C2-4D24-8488-EF367FDBAFA3}" dt="2022-10-27T18:55:27.683" v="230"/>
        <pc:sldMkLst>
          <pc:docMk/>
          <pc:sldMk cId="2749036803" sldId="344"/>
        </pc:sldMkLst>
        <pc:picChg chg="add mod modCrop">
          <ac:chgData name="Andrew Killen" userId="5c0ca62b-8309-4a7b-9a68-c383ab2fb9fa" providerId="ADAL" clId="{C195793D-30C2-4D24-8488-EF367FDBAFA3}" dt="2022-10-27T18:55:20.631" v="228" actId="732"/>
          <ac:picMkLst>
            <pc:docMk/>
            <pc:sldMk cId="2749036803" sldId="344"/>
            <ac:picMk id="4" creationId="{C121DC07-25E5-5CBF-5D30-9EA50B69916B}"/>
          </ac:picMkLst>
        </pc:picChg>
      </pc:sldChg>
      <pc:sldChg chg="modSp new mod ord">
        <pc:chgData name="Andrew Killen" userId="5c0ca62b-8309-4a7b-9a68-c383ab2fb9fa" providerId="ADAL" clId="{C195793D-30C2-4D24-8488-EF367FDBAFA3}" dt="2022-10-27T18:56:33.840" v="261" actId="313"/>
        <pc:sldMkLst>
          <pc:docMk/>
          <pc:sldMk cId="1555280241" sldId="345"/>
        </pc:sldMkLst>
        <pc:spChg chg="mod">
          <ac:chgData name="Andrew Killen" userId="5c0ca62b-8309-4a7b-9a68-c383ab2fb9fa" providerId="ADAL" clId="{C195793D-30C2-4D24-8488-EF367FDBAFA3}" dt="2022-10-27T18:56:33.840" v="261" actId="313"/>
          <ac:spMkLst>
            <pc:docMk/>
            <pc:sldMk cId="1555280241" sldId="345"/>
            <ac:spMk id="2" creationId="{67E4FCF3-2A14-CD38-345E-1377A807795C}"/>
          </ac:spMkLst>
        </pc:spChg>
      </pc:sldChg>
      <pc:sldChg chg="addSp modSp new mod modAnim">
        <pc:chgData name="Andrew Killen" userId="5c0ca62b-8309-4a7b-9a68-c383ab2fb9fa" providerId="ADAL" clId="{C195793D-30C2-4D24-8488-EF367FDBAFA3}" dt="2022-10-27T19:46:44.873" v="290"/>
        <pc:sldMkLst>
          <pc:docMk/>
          <pc:sldMk cId="181537692" sldId="346"/>
        </pc:sldMkLst>
        <pc:picChg chg="add mod modCrop">
          <ac:chgData name="Andrew Killen" userId="5c0ca62b-8309-4a7b-9a68-c383ab2fb9fa" providerId="ADAL" clId="{C195793D-30C2-4D24-8488-EF367FDBAFA3}" dt="2022-10-27T19:46:37.489" v="288" actId="732"/>
          <ac:picMkLst>
            <pc:docMk/>
            <pc:sldMk cId="181537692" sldId="346"/>
            <ac:picMk id="4" creationId="{F5197027-E737-572E-8DE5-F1B3F9CD4E84}"/>
          </ac:picMkLst>
        </pc:picChg>
      </pc:sldChg>
      <pc:sldChg chg="new del ord">
        <pc:chgData name="Andrew Killen" userId="5c0ca62b-8309-4a7b-9a68-c383ab2fb9fa" providerId="ADAL" clId="{C195793D-30C2-4D24-8488-EF367FDBAFA3}" dt="2022-10-27T19:23:15.797" v="265" actId="47"/>
        <pc:sldMkLst>
          <pc:docMk/>
          <pc:sldMk cId="3399205782" sldId="346"/>
        </pc:sldMkLst>
      </pc:sldChg>
    </pc:docChg>
  </pc:docChgLst>
  <pc:docChgLst>
    <pc:chgData name="Andrew Killen" userId="5c0ca62b-8309-4a7b-9a68-c383ab2fb9fa" providerId="ADAL" clId="{51027BC0-25B9-47E9-9926-14D34C8FDF5D}"/>
    <pc:docChg chg="undo custSel addSld delSld modSld">
      <pc:chgData name="Andrew Killen" userId="5c0ca62b-8309-4a7b-9a68-c383ab2fb9fa" providerId="ADAL" clId="{51027BC0-25B9-47E9-9926-14D34C8FDF5D}" dt="2022-11-10T16:25:50.195" v="159" actId="1076"/>
      <pc:docMkLst>
        <pc:docMk/>
      </pc:docMkLst>
      <pc:sldChg chg="addSp delSp modSp new mod">
        <pc:chgData name="Andrew Killen" userId="5c0ca62b-8309-4a7b-9a68-c383ab2fb9fa" providerId="ADAL" clId="{51027BC0-25B9-47E9-9926-14D34C8FDF5D}" dt="2022-11-10T15:53:08.889" v="31" actId="478"/>
        <pc:sldMkLst>
          <pc:docMk/>
          <pc:sldMk cId="2184984849" sldId="258"/>
        </pc:sldMkLst>
        <pc:spChg chg="del">
          <ac:chgData name="Andrew Killen" userId="5c0ca62b-8309-4a7b-9a68-c383ab2fb9fa" providerId="ADAL" clId="{51027BC0-25B9-47E9-9926-14D34C8FDF5D}" dt="2022-11-10T15:53:08.889" v="31" actId="478"/>
          <ac:spMkLst>
            <pc:docMk/>
            <pc:sldMk cId="2184984849" sldId="258"/>
            <ac:spMk id="3" creationId="{0E5E21CF-936C-8008-3521-FBDFE44280D6}"/>
          </ac:spMkLst>
        </pc:spChg>
        <pc:picChg chg="add del mod">
          <ac:chgData name="Andrew Killen" userId="5c0ca62b-8309-4a7b-9a68-c383ab2fb9fa" providerId="ADAL" clId="{51027BC0-25B9-47E9-9926-14D34C8FDF5D}" dt="2022-11-10T15:51:21.347" v="26" actId="478"/>
          <ac:picMkLst>
            <pc:docMk/>
            <pc:sldMk cId="2184984849" sldId="258"/>
            <ac:picMk id="5" creationId="{61434B68-C421-6A42-0760-0791FFCB5FBA}"/>
          </ac:picMkLst>
        </pc:picChg>
        <pc:picChg chg="add mod modCrop">
          <ac:chgData name="Andrew Killen" userId="5c0ca62b-8309-4a7b-9a68-c383ab2fb9fa" providerId="ADAL" clId="{51027BC0-25B9-47E9-9926-14D34C8FDF5D}" dt="2022-11-10T15:53:03.378" v="30" actId="1076"/>
          <ac:picMkLst>
            <pc:docMk/>
            <pc:sldMk cId="2184984849" sldId="258"/>
            <ac:picMk id="6" creationId="{C76703FF-41E9-B907-E5CB-A787D2F94515}"/>
          </ac:picMkLst>
        </pc:picChg>
      </pc:sldChg>
      <pc:sldChg chg="addSp delSp modSp new mod">
        <pc:chgData name="Andrew Killen" userId="5c0ca62b-8309-4a7b-9a68-c383ab2fb9fa" providerId="ADAL" clId="{51027BC0-25B9-47E9-9926-14D34C8FDF5D}" dt="2022-11-10T15:54:57.321" v="42" actId="478"/>
        <pc:sldMkLst>
          <pc:docMk/>
          <pc:sldMk cId="3806858679" sldId="259"/>
        </pc:sldMkLst>
        <pc:spChg chg="del mod">
          <ac:chgData name="Andrew Killen" userId="5c0ca62b-8309-4a7b-9a68-c383ab2fb9fa" providerId="ADAL" clId="{51027BC0-25B9-47E9-9926-14D34C8FDF5D}" dt="2022-11-10T15:54:57.321" v="42" actId="478"/>
          <ac:spMkLst>
            <pc:docMk/>
            <pc:sldMk cId="3806858679" sldId="259"/>
            <ac:spMk id="3" creationId="{89DA7E35-D1D8-1941-4135-10218EDBBC86}"/>
          </ac:spMkLst>
        </pc:spChg>
        <pc:picChg chg="add mod">
          <ac:chgData name="Andrew Killen" userId="5c0ca62b-8309-4a7b-9a68-c383ab2fb9fa" providerId="ADAL" clId="{51027BC0-25B9-47E9-9926-14D34C8FDF5D}" dt="2022-11-10T15:54:02.759" v="36" actId="14100"/>
          <ac:picMkLst>
            <pc:docMk/>
            <pc:sldMk cId="3806858679" sldId="259"/>
            <ac:picMk id="4" creationId="{8777509E-4631-CE00-D415-6EDC72D61AA5}"/>
          </ac:picMkLst>
        </pc:picChg>
      </pc:sldChg>
      <pc:sldChg chg="addSp delSp modSp new mod">
        <pc:chgData name="Andrew Killen" userId="5c0ca62b-8309-4a7b-9a68-c383ab2fb9fa" providerId="ADAL" clId="{51027BC0-25B9-47E9-9926-14D34C8FDF5D}" dt="2022-11-10T15:55:33.362" v="54" actId="20577"/>
        <pc:sldMkLst>
          <pc:docMk/>
          <pc:sldMk cId="2962592924" sldId="260"/>
        </pc:sldMkLst>
        <pc:spChg chg="mod">
          <ac:chgData name="Andrew Killen" userId="5c0ca62b-8309-4a7b-9a68-c383ab2fb9fa" providerId="ADAL" clId="{51027BC0-25B9-47E9-9926-14D34C8FDF5D}" dt="2022-11-10T15:55:33.362" v="54" actId="20577"/>
          <ac:spMkLst>
            <pc:docMk/>
            <pc:sldMk cId="2962592924" sldId="260"/>
            <ac:spMk id="2" creationId="{401BB2AB-93F4-D2A1-8BAC-337295765A92}"/>
          </ac:spMkLst>
        </pc:spChg>
        <pc:spChg chg="del">
          <ac:chgData name="Andrew Killen" userId="5c0ca62b-8309-4a7b-9a68-c383ab2fb9fa" providerId="ADAL" clId="{51027BC0-25B9-47E9-9926-14D34C8FDF5D}" dt="2022-11-10T15:54:46.457" v="40" actId="478"/>
          <ac:spMkLst>
            <pc:docMk/>
            <pc:sldMk cId="2962592924" sldId="260"/>
            <ac:spMk id="3" creationId="{149F4B4C-2A04-E800-CD2B-1008BEB42305}"/>
          </ac:spMkLst>
        </pc:spChg>
        <pc:picChg chg="add mod modCrop">
          <ac:chgData name="Andrew Killen" userId="5c0ca62b-8309-4a7b-9a68-c383ab2fb9fa" providerId="ADAL" clId="{51027BC0-25B9-47E9-9926-14D34C8FDF5D}" dt="2022-11-10T15:55:23.962" v="43" actId="732"/>
          <ac:picMkLst>
            <pc:docMk/>
            <pc:sldMk cId="2962592924" sldId="260"/>
            <ac:picMk id="5" creationId="{0B60AC03-0613-186A-46C7-01DC6A6613F9}"/>
          </ac:picMkLst>
        </pc:picChg>
      </pc:sldChg>
      <pc:sldChg chg="addSp delSp modSp new mod">
        <pc:chgData name="Andrew Killen" userId="5c0ca62b-8309-4a7b-9a68-c383ab2fb9fa" providerId="ADAL" clId="{51027BC0-25B9-47E9-9926-14D34C8FDF5D}" dt="2022-11-10T15:57:13.342" v="64" actId="1076"/>
        <pc:sldMkLst>
          <pc:docMk/>
          <pc:sldMk cId="3809813916" sldId="261"/>
        </pc:sldMkLst>
        <pc:spChg chg="mod">
          <ac:chgData name="Andrew Killen" userId="5c0ca62b-8309-4a7b-9a68-c383ab2fb9fa" providerId="ADAL" clId="{51027BC0-25B9-47E9-9926-14D34C8FDF5D}" dt="2022-11-10T15:55:55.871" v="58" actId="20577"/>
          <ac:spMkLst>
            <pc:docMk/>
            <pc:sldMk cId="3809813916" sldId="261"/>
            <ac:spMk id="2" creationId="{148BD9FB-8537-F251-FBF0-3A3CD9F51EFD}"/>
          </ac:spMkLst>
        </pc:spChg>
        <pc:spChg chg="del">
          <ac:chgData name="Andrew Killen" userId="5c0ca62b-8309-4a7b-9a68-c383ab2fb9fa" providerId="ADAL" clId="{51027BC0-25B9-47E9-9926-14D34C8FDF5D}" dt="2022-11-10T15:57:04.811" v="62" actId="478"/>
          <ac:spMkLst>
            <pc:docMk/>
            <pc:sldMk cId="3809813916" sldId="261"/>
            <ac:spMk id="3" creationId="{291EC850-74DA-6659-0A15-1F89E7898578}"/>
          </ac:spMkLst>
        </pc:spChg>
        <pc:picChg chg="add mod">
          <ac:chgData name="Andrew Killen" userId="5c0ca62b-8309-4a7b-9a68-c383ab2fb9fa" providerId="ADAL" clId="{51027BC0-25B9-47E9-9926-14D34C8FDF5D}" dt="2022-11-10T15:57:13.342" v="64" actId="1076"/>
          <ac:picMkLst>
            <pc:docMk/>
            <pc:sldMk cId="3809813916" sldId="261"/>
            <ac:picMk id="5" creationId="{1BAA7BA2-6A3C-2D9A-2F37-DB979A1FA070}"/>
          </ac:picMkLst>
        </pc:picChg>
      </pc:sldChg>
      <pc:sldChg chg="addSp modSp new mod">
        <pc:chgData name="Andrew Killen" userId="5c0ca62b-8309-4a7b-9a68-c383ab2fb9fa" providerId="ADAL" clId="{51027BC0-25B9-47E9-9926-14D34C8FDF5D}" dt="2022-11-10T15:59:06.522" v="83" actId="1076"/>
        <pc:sldMkLst>
          <pc:docMk/>
          <pc:sldMk cId="3318432751" sldId="262"/>
        </pc:sldMkLst>
        <pc:spChg chg="mod">
          <ac:chgData name="Andrew Killen" userId="5c0ca62b-8309-4a7b-9a68-c383ab2fb9fa" providerId="ADAL" clId="{51027BC0-25B9-47E9-9926-14D34C8FDF5D}" dt="2022-11-10T15:57:32.100" v="77" actId="20577"/>
          <ac:spMkLst>
            <pc:docMk/>
            <pc:sldMk cId="3318432751" sldId="262"/>
            <ac:spMk id="2" creationId="{D6E4821E-8D83-11C8-DFF4-2AFE175E58C8}"/>
          </ac:spMkLst>
        </pc:spChg>
        <pc:picChg chg="add mod">
          <ac:chgData name="Andrew Killen" userId="5c0ca62b-8309-4a7b-9a68-c383ab2fb9fa" providerId="ADAL" clId="{51027BC0-25B9-47E9-9926-14D34C8FDF5D}" dt="2022-11-10T15:59:06.522" v="83" actId="1076"/>
          <ac:picMkLst>
            <pc:docMk/>
            <pc:sldMk cId="3318432751" sldId="262"/>
            <ac:picMk id="5" creationId="{CADC5F52-5980-8E59-2BBC-1C59714895E8}"/>
          </ac:picMkLst>
        </pc:picChg>
      </pc:sldChg>
      <pc:sldChg chg="addSp delSp modSp new mod">
        <pc:chgData name="Andrew Killen" userId="5c0ca62b-8309-4a7b-9a68-c383ab2fb9fa" providerId="ADAL" clId="{51027BC0-25B9-47E9-9926-14D34C8FDF5D}" dt="2022-11-10T16:00:07.293" v="88" actId="1076"/>
        <pc:sldMkLst>
          <pc:docMk/>
          <pc:sldMk cId="2499221948" sldId="263"/>
        </pc:sldMkLst>
        <pc:spChg chg="del">
          <ac:chgData name="Andrew Killen" userId="5c0ca62b-8309-4a7b-9a68-c383ab2fb9fa" providerId="ADAL" clId="{51027BC0-25B9-47E9-9926-14D34C8FDF5D}" dt="2022-11-10T16:00:02.770" v="87" actId="478"/>
          <ac:spMkLst>
            <pc:docMk/>
            <pc:sldMk cId="2499221948" sldId="263"/>
            <ac:spMk id="3" creationId="{E036AA15-975F-2EA4-F6B0-CABD7C4AEEC3}"/>
          </ac:spMkLst>
        </pc:spChg>
        <pc:picChg chg="add mod">
          <ac:chgData name="Andrew Killen" userId="5c0ca62b-8309-4a7b-9a68-c383ab2fb9fa" providerId="ADAL" clId="{51027BC0-25B9-47E9-9926-14D34C8FDF5D}" dt="2022-11-10T16:00:07.293" v="88" actId="1076"/>
          <ac:picMkLst>
            <pc:docMk/>
            <pc:sldMk cId="2499221948" sldId="263"/>
            <ac:picMk id="4" creationId="{9602CE02-71E7-4157-ADCE-BE9EB294735A}"/>
          </ac:picMkLst>
        </pc:picChg>
      </pc:sldChg>
      <pc:sldChg chg="addSp delSp modSp new mod">
        <pc:chgData name="Andrew Killen" userId="5c0ca62b-8309-4a7b-9a68-c383ab2fb9fa" providerId="ADAL" clId="{51027BC0-25B9-47E9-9926-14D34C8FDF5D}" dt="2022-11-10T16:02:20.733" v="112" actId="20577"/>
        <pc:sldMkLst>
          <pc:docMk/>
          <pc:sldMk cId="3657867397" sldId="264"/>
        </pc:sldMkLst>
        <pc:spChg chg="del">
          <ac:chgData name="Andrew Killen" userId="5c0ca62b-8309-4a7b-9a68-c383ab2fb9fa" providerId="ADAL" clId="{51027BC0-25B9-47E9-9926-14D34C8FDF5D}" dt="2022-11-10T16:00:35.741" v="93" actId="478"/>
          <ac:spMkLst>
            <pc:docMk/>
            <pc:sldMk cId="3657867397" sldId="264"/>
            <ac:spMk id="3" creationId="{549934CA-B7C1-B355-EFE2-0EA658968708}"/>
          </ac:spMkLst>
        </pc:spChg>
        <pc:spChg chg="add mod">
          <ac:chgData name="Andrew Killen" userId="5c0ca62b-8309-4a7b-9a68-c383ab2fb9fa" providerId="ADAL" clId="{51027BC0-25B9-47E9-9926-14D34C8FDF5D}" dt="2022-11-10T16:02:09.245" v="108" actId="1076"/>
          <ac:spMkLst>
            <pc:docMk/>
            <pc:sldMk cId="3657867397" sldId="264"/>
            <ac:spMk id="8" creationId="{2850B863-CCAA-A1F7-EADC-355CBB898995}"/>
          </ac:spMkLst>
        </pc:spChg>
        <pc:spChg chg="add mod">
          <ac:chgData name="Andrew Killen" userId="5c0ca62b-8309-4a7b-9a68-c383ab2fb9fa" providerId="ADAL" clId="{51027BC0-25B9-47E9-9926-14D34C8FDF5D}" dt="2022-11-10T16:02:20.733" v="112" actId="20577"/>
          <ac:spMkLst>
            <pc:docMk/>
            <pc:sldMk cId="3657867397" sldId="264"/>
            <ac:spMk id="9" creationId="{E2B25673-CF4B-7AD9-9EB6-F2C007A85C1D}"/>
          </ac:spMkLst>
        </pc:spChg>
        <pc:picChg chg="add del mod">
          <ac:chgData name="Andrew Killen" userId="5c0ca62b-8309-4a7b-9a68-c383ab2fb9fa" providerId="ADAL" clId="{51027BC0-25B9-47E9-9926-14D34C8FDF5D}" dt="2022-11-10T16:00:51.248" v="94" actId="478"/>
          <ac:picMkLst>
            <pc:docMk/>
            <pc:sldMk cId="3657867397" sldId="264"/>
            <ac:picMk id="5" creationId="{D2883AD6-D2B6-6B84-6ECE-AB71552B8B0F}"/>
          </ac:picMkLst>
        </pc:picChg>
        <pc:picChg chg="add mod">
          <ac:chgData name="Andrew Killen" userId="5c0ca62b-8309-4a7b-9a68-c383ab2fb9fa" providerId="ADAL" clId="{51027BC0-25B9-47E9-9926-14D34C8FDF5D}" dt="2022-11-10T16:01:18.266" v="98" actId="1076"/>
          <ac:picMkLst>
            <pc:docMk/>
            <pc:sldMk cId="3657867397" sldId="264"/>
            <ac:picMk id="7" creationId="{02BAB988-22F4-2DEC-5AB6-C917B9E887C0}"/>
          </ac:picMkLst>
        </pc:picChg>
      </pc:sldChg>
      <pc:sldChg chg="addSp delSp modSp new mod">
        <pc:chgData name="Andrew Killen" userId="5c0ca62b-8309-4a7b-9a68-c383ab2fb9fa" providerId="ADAL" clId="{51027BC0-25B9-47E9-9926-14D34C8FDF5D}" dt="2022-11-10T16:08:59.939" v="136" actId="478"/>
        <pc:sldMkLst>
          <pc:docMk/>
          <pc:sldMk cId="3083059273" sldId="265"/>
        </pc:sldMkLst>
        <pc:spChg chg="del mod">
          <ac:chgData name="Andrew Killen" userId="5c0ca62b-8309-4a7b-9a68-c383ab2fb9fa" providerId="ADAL" clId="{51027BC0-25B9-47E9-9926-14D34C8FDF5D}" dt="2022-11-10T16:08:59.939" v="136" actId="478"/>
          <ac:spMkLst>
            <pc:docMk/>
            <pc:sldMk cId="3083059273" sldId="265"/>
            <ac:spMk id="3" creationId="{AB37C921-70B1-CE59-A4B9-9B576F48B49C}"/>
          </ac:spMkLst>
        </pc:spChg>
        <pc:picChg chg="add del mod">
          <ac:chgData name="Andrew Killen" userId="5c0ca62b-8309-4a7b-9a68-c383ab2fb9fa" providerId="ADAL" clId="{51027BC0-25B9-47E9-9926-14D34C8FDF5D}" dt="2022-11-10T16:07:08.030" v="121" actId="478"/>
          <ac:picMkLst>
            <pc:docMk/>
            <pc:sldMk cId="3083059273" sldId="265"/>
            <ac:picMk id="5" creationId="{24922C98-6EA3-F110-712C-D6E6857AC594}"/>
          </ac:picMkLst>
        </pc:picChg>
        <pc:picChg chg="add del mod">
          <ac:chgData name="Andrew Killen" userId="5c0ca62b-8309-4a7b-9a68-c383ab2fb9fa" providerId="ADAL" clId="{51027BC0-25B9-47E9-9926-14D34C8FDF5D}" dt="2022-11-10T16:07:50.815" v="128" actId="478"/>
          <ac:picMkLst>
            <pc:docMk/>
            <pc:sldMk cId="3083059273" sldId="265"/>
            <ac:picMk id="7" creationId="{CC776E60-42E1-425B-8F2C-3BABC6C05D0B}"/>
          </ac:picMkLst>
        </pc:picChg>
        <pc:picChg chg="add mod">
          <ac:chgData name="Andrew Killen" userId="5c0ca62b-8309-4a7b-9a68-c383ab2fb9fa" providerId="ADAL" clId="{51027BC0-25B9-47E9-9926-14D34C8FDF5D}" dt="2022-11-10T16:08:56.788" v="135" actId="1076"/>
          <ac:picMkLst>
            <pc:docMk/>
            <pc:sldMk cId="3083059273" sldId="265"/>
            <ac:picMk id="9" creationId="{103E7F70-C26F-CB18-D4E1-FC2E1567E930}"/>
          </ac:picMkLst>
        </pc:picChg>
      </pc:sldChg>
      <pc:sldChg chg="addSp delSp modSp new mod">
        <pc:chgData name="Andrew Killen" userId="5c0ca62b-8309-4a7b-9a68-c383ab2fb9fa" providerId="ADAL" clId="{51027BC0-25B9-47E9-9926-14D34C8FDF5D}" dt="2022-11-10T16:11:26.752" v="142" actId="1076"/>
        <pc:sldMkLst>
          <pc:docMk/>
          <pc:sldMk cId="3093797434" sldId="266"/>
        </pc:sldMkLst>
        <pc:spChg chg="add del">
          <ac:chgData name="Andrew Killen" userId="5c0ca62b-8309-4a7b-9a68-c383ab2fb9fa" providerId="ADAL" clId="{51027BC0-25B9-47E9-9926-14D34C8FDF5D}" dt="2022-11-10T16:10:40.523" v="139"/>
          <ac:spMkLst>
            <pc:docMk/>
            <pc:sldMk cId="3093797434" sldId="266"/>
            <ac:spMk id="3" creationId="{6DC224A9-389C-6B81-3642-E04BB727291F}"/>
          </ac:spMkLst>
        </pc:spChg>
        <pc:spChg chg="add del mod">
          <ac:chgData name="Andrew Killen" userId="5c0ca62b-8309-4a7b-9a68-c383ab2fb9fa" providerId="ADAL" clId="{51027BC0-25B9-47E9-9926-14D34C8FDF5D}" dt="2022-11-10T16:10:40.523" v="139"/>
          <ac:spMkLst>
            <pc:docMk/>
            <pc:sldMk cId="3093797434" sldId="266"/>
            <ac:spMk id="7" creationId="{802C3689-3818-CE45-C321-285FBA472221}"/>
          </ac:spMkLst>
        </pc:spChg>
        <pc:graphicFrameChg chg="add del mod">
          <ac:chgData name="Andrew Killen" userId="5c0ca62b-8309-4a7b-9a68-c383ab2fb9fa" providerId="ADAL" clId="{51027BC0-25B9-47E9-9926-14D34C8FDF5D}" dt="2022-11-10T16:10:40.523" v="139"/>
          <ac:graphicFrameMkLst>
            <pc:docMk/>
            <pc:sldMk cId="3093797434" sldId="266"/>
            <ac:graphicFrameMk id="4" creationId="{A271A4B2-9F01-9C27-8819-DC5C74BF2C10}"/>
          </ac:graphicFrameMkLst>
        </pc:graphicFrameChg>
        <pc:graphicFrameChg chg="add del mod">
          <ac:chgData name="Andrew Killen" userId="5c0ca62b-8309-4a7b-9a68-c383ab2fb9fa" providerId="ADAL" clId="{51027BC0-25B9-47E9-9926-14D34C8FDF5D}" dt="2022-11-10T16:10:40.523" v="139"/>
          <ac:graphicFrameMkLst>
            <pc:docMk/>
            <pc:sldMk cId="3093797434" sldId="266"/>
            <ac:graphicFrameMk id="5" creationId="{023E21A3-548B-01FD-5AD0-9D1E111B1028}"/>
          </ac:graphicFrameMkLst>
        </pc:graphicFrameChg>
        <pc:graphicFrameChg chg="add del mod">
          <ac:chgData name="Andrew Killen" userId="5c0ca62b-8309-4a7b-9a68-c383ab2fb9fa" providerId="ADAL" clId="{51027BC0-25B9-47E9-9926-14D34C8FDF5D}" dt="2022-11-10T16:10:40.523" v="139"/>
          <ac:graphicFrameMkLst>
            <pc:docMk/>
            <pc:sldMk cId="3093797434" sldId="266"/>
            <ac:graphicFrameMk id="6" creationId="{F44AC371-1DA0-EA08-9F1D-54197FC5C5D1}"/>
          </ac:graphicFrameMkLst>
        </pc:graphicFrameChg>
        <pc:picChg chg="add mod">
          <ac:chgData name="Andrew Killen" userId="5c0ca62b-8309-4a7b-9a68-c383ab2fb9fa" providerId="ADAL" clId="{51027BC0-25B9-47E9-9926-14D34C8FDF5D}" dt="2022-11-10T16:11:26.752" v="142" actId="1076"/>
          <ac:picMkLst>
            <pc:docMk/>
            <pc:sldMk cId="3093797434" sldId="266"/>
            <ac:picMk id="9" creationId="{B9A4A09B-7B03-9269-26C1-5753BF324527}"/>
          </ac:picMkLst>
        </pc:picChg>
      </pc:sldChg>
      <pc:sldChg chg="addSp modSp new">
        <pc:chgData name="Andrew Killen" userId="5c0ca62b-8309-4a7b-9a68-c383ab2fb9fa" providerId="ADAL" clId="{51027BC0-25B9-47E9-9926-14D34C8FDF5D}" dt="2022-11-10T16:13:15.680" v="144"/>
        <pc:sldMkLst>
          <pc:docMk/>
          <pc:sldMk cId="3443688092" sldId="267"/>
        </pc:sldMkLst>
        <pc:graphicFrameChg chg="add mod">
          <ac:chgData name="Andrew Killen" userId="5c0ca62b-8309-4a7b-9a68-c383ab2fb9fa" providerId="ADAL" clId="{51027BC0-25B9-47E9-9926-14D34C8FDF5D}" dt="2022-11-10T16:13:15.680" v="144"/>
          <ac:graphicFrameMkLst>
            <pc:docMk/>
            <pc:sldMk cId="3443688092" sldId="267"/>
            <ac:graphicFrameMk id="4" creationId="{0F523547-047E-B1EB-3A62-DED912957E8E}"/>
          </ac:graphicFrameMkLst>
        </pc:graphicFrameChg>
      </pc:sldChg>
      <pc:sldChg chg="addSp modSp new mod">
        <pc:chgData name="Andrew Killen" userId="5c0ca62b-8309-4a7b-9a68-c383ab2fb9fa" providerId="ADAL" clId="{51027BC0-25B9-47E9-9926-14D34C8FDF5D}" dt="2022-11-10T16:19:10.745" v="147" actId="1076"/>
        <pc:sldMkLst>
          <pc:docMk/>
          <pc:sldMk cId="2162581116" sldId="268"/>
        </pc:sldMkLst>
        <pc:picChg chg="add mod">
          <ac:chgData name="Andrew Killen" userId="5c0ca62b-8309-4a7b-9a68-c383ab2fb9fa" providerId="ADAL" clId="{51027BC0-25B9-47E9-9926-14D34C8FDF5D}" dt="2022-11-10T16:19:10.745" v="147" actId="1076"/>
          <ac:picMkLst>
            <pc:docMk/>
            <pc:sldMk cId="2162581116" sldId="268"/>
            <ac:picMk id="5" creationId="{4034BE2D-45BE-E7B1-CCC7-2E264DAB1C84}"/>
          </ac:picMkLst>
        </pc:picChg>
      </pc:sldChg>
      <pc:sldChg chg="addSp modSp new mod">
        <pc:chgData name="Andrew Killen" userId="5c0ca62b-8309-4a7b-9a68-c383ab2fb9fa" providerId="ADAL" clId="{51027BC0-25B9-47E9-9926-14D34C8FDF5D}" dt="2022-11-10T16:21:17.143" v="150" actId="1076"/>
        <pc:sldMkLst>
          <pc:docMk/>
          <pc:sldMk cId="769005422" sldId="269"/>
        </pc:sldMkLst>
        <pc:picChg chg="add mod">
          <ac:chgData name="Andrew Killen" userId="5c0ca62b-8309-4a7b-9a68-c383ab2fb9fa" providerId="ADAL" clId="{51027BC0-25B9-47E9-9926-14D34C8FDF5D}" dt="2022-11-10T16:21:17.143" v="150" actId="1076"/>
          <ac:picMkLst>
            <pc:docMk/>
            <pc:sldMk cId="769005422" sldId="269"/>
            <ac:picMk id="5" creationId="{1D352E5B-AA76-C7F9-92C0-39452D9D5E71}"/>
          </ac:picMkLst>
        </pc:picChg>
      </pc:sldChg>
      <pc:sldChg chg="addSp modSp new mod">
        <pc:chgData name="Andrew Killen" userId="5c0ca62b-8309-4a7b-9a68-c383ab2fb9fa" providerId="ADAL" clId="{51027BC0-25B9-47E9-9926-14D34C8FDF5D}" dt="2022-11-10T16:22:44.553" v="153" actId="1076"/>
        <pc:sldMkLst>
          <pc:docMk/>
          <pc:sldMk cId="918991073" sldId="270"/>
        </pc:sldMkLst>
        <pc:picChg chg="add mod">
          <ac:chgData name="Andrew Killen" userId="5c0ca62b-8309-4a7b-9a68-c383ab2fb9fa" providerId="ADAL" clId="{51027BC0-25B9-47E9-9926-14D34C8FDF5D}" dt="2022-11-10T16:22:44.553" v="153" actId="1076"/>
          <ac:picMkLst>
            <pc:docMk/>
            <pc:sldMk cId="918991073" sldId="270"/>
            <ac:picMk id="5" creationId="{B74A0A89-F891-9359-30A4-CA1EFEF1EF00}"/>
          </ac:picMkLst>
        </pc:picChg>
      </pc:sldChg>
      <pc:sldChg chg="addSp modSp new mod">
        <pc:chgData name="Andrew Killen" userId="5c0ca62b-8309-4a7b-9a68-c383ab2fb9fa" providerId="ADAL" clId="{51027BC0-25B9-47E9-9926-14D34C8FDF5D}" dt="2022-11-10T16:25:15.193" v="156" actId="1076"/>
        <pc:sldMkLst>
          <pc:docMk/>
          <pc:sldMk cId="1913911779" sldId="271"/>
        </pc:sldMkLst>
        <pc:picChg chg="add mod">
          <ac:chgData name="Andrew Killen" userId="5c0ca62b-8309-4a7b-9a68-c383ab2fb9fa" providerId="ADAL" clId="{51027BC0-25B9-47E9-9926-14D34C8FDF5D}" dt="2022-11-10T16:25:15.193" v="156" actId="1076"/>
          <ac:picMkLst>
            <pc:docMk/>
            <pc:sldMk cId="1913911779" sldId="271"/>
            <ac:picMk id="5" creationId="{3CD16C1E-B204-4CA3-27E8-B503EBA0EF81}"/>
          </ac:picMkLst>
        </pc:picChg>
      </pc:sldChg>
      <pc:sldChg chg="addSp modSp new mod">
        <pc:chgData name="Andrew Killen" userId="5c0ca62b-8309-4a7b-9a68-c383ab2fb9fa" providerId="ADAL" clId="{51027BC0-25B9-47E9-9926-14D34C8FDF5D}" dt="2022-11-10T16:25:50.195" v="159" actId="1076"/>
        <pc:sldMkLst>
          <pc:docMk/>
          <pc:sldMk cId="829310958" sldId="272"/>
        </pc:sldMkLst>
        <pc:picChg chg="add mod">
          <ac:chgData name="Andrew Killen" userId="5c0ca62b-8309-4a7b-9a68-c383ab2fb9fa" providerId="ADAL" clId="{51027BC0-25B9-47E9-9926-14D34C8FDF5D}" dt="2022-11-10T16:25:50.195" v="159" actId="1076"/>
          <ac:picMkLst>
            <pc:docMk/>
            <pc:sldMk cId="829310958" sldId="272"/>
            <ac:picMk id="5" creationId="{247962FD-72F4-846C-7CB0-92E728881DA7}"/>
          </ac:picMkLst>
        </pc:picChg>
      </pc:sldChg>
      <pc:sldChg chg="del">
        <pc:chgData name="Andrew Killen" userId="5c0ca62b-8309-4a7b-9a68-c383ab2fb9fa" providerId="ADAL" clId="{51027BC0-25B9-47E9-9926-14D34C8FDF5D}" dt="2022-11-10T15:48:25.332" v="4" actId="47"/>
        <pc:sldMkLst>
          <pc:docMk/>
          <pc:sldMk cId="2857893753" sldId="322"/>
        </pc:sldMkLst>
      </pc:sldChg>
      <pc:sldChg chg="del">
        <pc:chgData name="Andrew Killen" userId="5c0ca62b-8309-4a7b-9a68-c383ab2fb9fa" providerId="ADAL" clId="{51027BC0-25B9-47E9-9926-14D34C8FDF5D}" dt="2022-11-10T15:48:26.171" v="5" actId="47"/>
        <pc:sldMkLst>
          <pc:docMk/>
          <pc:sldMk cId="2626838958" sldId="323"/>
        </pc:sldMkLst>
      </pc:sldChg>
      <pc:sldChg chg="del">
        <pc:chgData name="Andrew Killen" userId="5c0ca62b-8309-4a7b-9a68-c383ab2fb9fa" providerId="ADAL" clId="{51027BC0-25B9-47E9-9926-14D34C8FDF5D}" dt="2022-11-10T15:48:26.982" v="6" actId="47"/>
        <pc:sldMkLst>
          <pc:docMk/>
          <pc:sldMk cId="1052429795" sldId="324"/>
        </pc:sldMkLst>
      </pc:sldChg>
      <pc:sldChg chg="del">
        <pc:chgData name="Andrew Killen" userId="5c0ca62b-8309-4a7b-9a68-c383ab2fb9fa" providerId="ADAL" clId="{51027BC0-25B9-47E9-9926-14D34C8FDF5D}" dt="2022-11-10T15:48:27.797" v="7" actId="47"/>
        <pc:sldMkLst>
          <pc:docMk/>
          <pc:sldMk cId="975558170" sldId="325"/>
        </pc:sldMkLst>
      </pc:sldChg>
      <pc:sldChg chg="del">
        <pc:chgData name="Andrew Killen" userId="5c0ca62b-8309-4a7b-9a68-c383ab2fb9fa" providerId="ADAL" clId="{51027BC0-25B9-47E9-9926-14D34C8FDF5D}" dt="2022-11-10T15:48:28.592" v="8" actId="47"/>
        <pc:sldMkLst>
          <pc:docMk/>
          <pc:sldMk cId="2181926" sldId="326"/>
        </pc:sldMkLst>
      </pc:sldChg>
      <pc:sldChg chg="del">
        <pc:chgData name="Andrew Killen" userId="5c0ca62b-8309-4a7b-9a68-c383ab2fb9fa" providerId="ADAL" clId="{51027BC0-25B9-47E9-9926-14D34C8FDF5D}" dt="2022-11-10T15:48:29.362" v="9" actId="47"/>
        <pc:sldMkLst>
          <pc:docMk/>
          <pc:sldMk cId="2365957262" sldId="327"/>
        </pc:sldMkLst>
      </pc:sldChg>
      <pc:sldChg chg="del">
        <pc:chgData name="Andrew Killen" userId="5c0ca62b-8309-4a7b-9a68-c383ab2fb9fa" providerId="ADAL" clId="{51027BC0-25B9-47E9-9926-14D34C8FDF5D}" dt="2022-11-10T15:48:30.148" v="10" actId="47"/>
        <pc:sldMkLst>
          <pc:docMk/>
          <pc:sldMk cId="1471353211" sldId="328"/>
        </pc:sldMkLst>
      </pc:sldChg>
      <pc:sldChg chg="del">
        <pc:chgData name="Andrew Killen" userId="5c0ca62b-8309-4a7b-9a68-c383ab2fb9fa" providerId="ADAL" clId="{51027BC0-25B9-47E9-9926-14D34C8FDF5D}" dt="2022-11-10T15:48:30.894" v="11" actId="47"/>
        <pc:sldMkLst>
          <pc:docMk/>
          <pc:sldMk cId="2225568744" sldId="329"/>
        </pc:sldMkLst>
      </pc:sldChg>
      <pc:sldChg chg="del">
        <pc:chgData name="Andrew Killen" userId="5c0ca62b-8309-4a7b-9a68-c383ab2fb9fa" providerId="ADAL" clId="{51027BC0-25B9-47E9-9926-14D34C8FDF5D}" dt="2022-11-10T15:48:31.580" v="12" actId="47"/>
        <pc:sldMkLst>
          <pc:docMk/>
          <pc:sldMk cId="3264977330" sldId="330"/>
        </pc:sldMkLst>
      </pc:sldChg>
      <pc:sldChg chg="del">
        <pc:chgData name="Andrew Killen" userId="5c0ca62b-8309-4a7b-9a68-c383ab2fb9fa" providerId="ADAL" clId="{51027BC0-25B9-47E9-9926-14D34C8FDF5D}" dt="2022-11-10T15:48:32.294" v="13" actId="47"/>
        <pc:sldMkLst>
          <pc:docMk/>
          <pc:sldMk cId="3447220854" sldId="331"/>
        </pc:sldMkLst>
      </pc:sldChg>
      <pc:sldChg chg="del">
        <pc:chgData name="Andrew Killen" userId="5c0ca62b-8309-4a7b-9a68-c383ab2fb9fa" providerId="ADAL" clId="{51027BC0-25B9-47E9-9926-14D34C8FDF5D}" dt="2022-11-10T15:48:32.932" v="14" actId="47"/>
        <pc:sldMkLst>
          <pc:docMk/>
          <pc:sldMk cId="1645524225" sldId="332"/>
        </pc:sldMkLst>
      </pc:sldChg>
      <pc:sldChg chg="del">
        <pc:chgData name="Andrew Killen" userId="5c0ca62b-8309-4a7b-9a68-c383ab2fb9fa" providerId="ADAL" clId="{51027BC0-25B9-47E9-9926-14D34C8FDF5D}" dt="2022-11-10T15:48:33.658" v="15" actId="47"/>
        <pc:sldMkLst>
          <pc:docMk/>
          <pc:sldMk cId="4127751512" sldId="333"/>
        </pc:sldMkLst>
      </pc:sldChg>
      <pc:sldChg chg="del">
        <pc:chgData name="Andrew Killen" userId="5c0ca62b-8309-4a7b-9a68-c383ab2fb9fa" providerId="ADAL" clId="{51027BC0-25B9-47E9-9926-14D34C8FDF5D}" dt="2022-11-10T15:48:34.267" v="16" actId="47"/>
        <pc:sldMkLst>
          <pc:docMk/>
          <pc:sldMk cId="4099274654" sldId="334"/>
        </pc:sldMkLst>
      </pc:sldChg>
      <pc:sldChg chg="del">
        <pc:chgData name="Andrew Killen" userId="5c0ca62b-8309-4a7b-9a68-c383ab2fb9fa" providerId="ADAL" clId="{51027BC0-25B9-47E9-9926-14D34C8FDF5D}" dt="2022-11-10T15:48:34.959" v="17" actId="47"/>
        <pc:sldMkLst>
          <pc:docMk/>
          <pc:sldMk cId="3508689921" sldId="335"/>
        </pc:sldMkLst>
      </pc:sldChg>
      <pc:sldChg chg="del">
        <pc:chgData name="Andrew Killen" userId="5c0ca62b-8309-4a7b-9a68-c383ab2fb9fa" providerId="ADAL" clId="{51027BC0-25B9-47E9-9926-14D34C8FDF5D}" dt="2022-11-10T15:48:35.680" v="18" actId="47"/>
        <pc:sldMkLst>
          <pc:docMk/>
          <pc:sldMk cId="1403561952" sldId="336"/>
        </pc:sldMkLst>
      </pc:sldChg>
      <pc:sldChg chg="del">
        <pc:chgData name="Andrew Killen" userId="5c0ca62b-8309-4a7b-9a68-c383ab2fb9fa" providerId="ADAL" clId="{51027BC0-25B9-47E9-9926-14D34C8FDF5D}" dt="2022-11-10T15:48:36.394" v="19" actId="47"/>
        <pc:sldMkLst>
          <pc:docMk/>
          <pc:sldMk cId="1706299864" sldId="337"/>
        </pc:sldMkLst>
      </pc:sldChg>
      <pc:sldChg chg="del">
        <pc:chgData name="Andrew Killen" userId="5c0ca62b-8309-4a7b-9a68-c383ab2fb9fa" providerId="ADAL" clId="{51027BC0-25B9-47E9-9926-14D34C8FDF5D}" dt="2022-11-10T15:48:37.044" v="20" actId="47"/>
        <pc:sldMkLst>
          <pc:docMk/>
          <pc:sldMk cId="1913967038" sldId="338"/>
        </pc:sldMkLst>
      </pc:sldChg>
      <pc:sldChg chg="del">
        <pc:chgData name="Andrew Killen" userId="5c0ca62b-8309-4a7b-9a68-c383ab2fb9fa" providerId="ADAL" clId="{51027BC0-25B9-47E9-9926-14D34C8FDF5D}" dt="2022-11-10T15:48:37.898" v="21" actId="47"/>
        <pc:sldMkLst>
          <pc:docMk/>
          <pc:sldMk cId="1492363887" sldId="339"/>
        </pc:sldMkLst>
      </pc:sldChg>
      <pc:sldChg chg="del">
        <pc:chgData name="Andrew Killen" userId="5c0ca62b-8309-4a7b-9a68-c383ab2fb9fa" providerId="ADAL" clId="{51027BC0-25B9-47E9-9926-14D34C8FDF5D}" dt="2022-11-10T15:48:38.781" v="22" actId="47"/>
        <pc:sldMkLst>
          <pc:docMk/>
          <pc:sldMk cId="3007149664" sldId="340"/>
        </pc:sldMkLst>
      </pc:sldChg>
      <pc:sldChg chg="del">
        <pc:chgData name="Andrew Killen" userId="5c0ca62b-8309-4a7b-9a68-c383ab2fb9fa" providerId="ADAL" clId="{51027BC0-25B9-47E9-9926-14D34C8FDF5D}" dt="2022-11-10T15:48:24.504" v="3" actId="47"/>
        <pc:sldMkLst>
          <pc:docMk/>
          <pc:sldMk cId="2419816174" sldId="341"/>
        </pc:sldMkLst>
      </pc:sldChg>
      <pc:sldChg chg="del">
        <pc:chgData name="Andrew Killen" userId="5c0ca62b-8309-4a7b-9a68-c383ab2fb9fa" providerId="ADAL" clId="{51027BC0-25B9-47E9-9926-14D34C8FDF5D}" dt="2022-11-10T15:48:23.468" v="2" actId="47"/>
        <pc:sldMkLst>
          <pc:docMk/>
          <pc:sldMk cId="1555280241" sldId="345"/>
        </pc:sldMkLst>
      </pc:sldChg>
      <pc:sldChg chg="del">
        <pc:chgData name="Andrew Killen" userId="5c0ca62b-8309-4a7b-9a68-c383ab2fb9fa" providerId="ADAL" clId="{51027BC0-25B9-47E9-9926-14D34C8FDF5D}" dt="2022-11-10T15:48:22.579" v="1" actId="47"/>
        <pc:sldMkLst>
          <pc:docMk/>
          <pc:sldMk cId="4143990044" sldId="346"/>
        </pc:sldMkLst>
      </pc:sldChg>
      <pc:sldChg chg="del">
        <pc:chgData name="Andrew Killen" userId="5c0ca62b-8309-4a7b-9a68-c383ab2fb9fa" providerId="ADAL" clId="{51027BC0-25B9-47E9-9926-14D34C8FDF5D}" dt="2022-11-10T15:48:21.045" v="0" actId="47"/>
        <pc:sldMkLst>
          <pc:docMk/>
          <pc:sldMk cId="1639180655" sldId="34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B15DBF-B287-44A2-B453-4519EA2D211E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028950" y="857250"/>
            <a:ext cx="30861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300413"/>
            <a:ext cx="73152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423A741-F8A5-4BE6-B96C-69BEE3FC9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36927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427BF75-2E90-4E3E-9E2A-65FDD4B513B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19702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275336" y="288163"/>
            <a:ext cx="2889250" cy="39115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1" i="1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11/10/2022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000" b="1" i="0">
                <a:solidFill>
                  <a:srgbClr val="C00000"/>
                </a:solidFill>
                <a:latin typeface="Calibri"/>
                <a:cs typeface="Calibri"/>
              </a:defRPr>
            </a:lvl1pPr>
          </a:lstStyle>
          <a:p>
            <a:pPr marL="101600">
              <a:lnSpc>
                <a:spcPts val="1045"/>
              </a:lnSpc>
            </a:pPr>
            <a:fld id="{81D60167-4931-47E6-BA6A-407CBD079E47}" type="slidenum">
              <a:rPr spc="-5" dirty="0"/>
              <a:t>‹#›</a:t>
            </a:fld>
            <a:endParaRPr spc="-5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800" b="1" i="1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11/10/2022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000" b="1" i="0">
                <a:solidFill>
                  <a:srgbClr val="C00000"/>
                </a:solidFill>
                <a:latin typeface="Calibri"/>
                <a:cs typeface="Calibri"/>
              </a:defRPr>
            </a:lvl1pPr>
          </a:lstStyle>
          <a:p>
            <a:pPr marL="101600">
              <a:lnSpc>
                <a:spcPts val="1045"/>
              </a:lnSpc>
            </a:pPr>
            <a:fld id="{81D60167-4931-47E6-BA6A-407CBD079E47}" type="slidenum">
              <a:rPr spc="-5" dirty="0"/>
              <a:t>‹#›</a:t>
            </a:fld>
            <a:endParaRPr spc="-5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11/10/2022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000" b="1" i="0">
                <a:solidFill>
                  <a:srgbClr val="C00000"/>
                </a:solidFill>
                <a:latin typeface="Calibri"/>
                <a:cs typeface="Calibri"/>
              </a:defRPr>
            </a:lvl1pPr>
          </a:lstStyle>
          <a:p>
            <a:pPr marL="101600">
              <a:lnSpc>
                <a:spcPts val="1045"/>
              </a:lnSpc>
            </a:pPr>
            <a:fld id="{81D60167-4931-47E6-BA6A-407CBD079E47}" type="slidenum">
              <a:rPr spc="-5" dirty="0"/>
              <a:t>‹#›</a:t>
            </a:fld>
            <a:endParaRPr spc="-5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11/10/2022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000" b="1" i="0">
                <a:solidFill>
                  <a:srgbClr val="C00000"/>
                </a:solidFill>
                <a:latin typeface="Calibri"/>
                <a:cs typeface="Calibri"/>
              </a:defRPr>
            </a:lvl1pPr>
          </a:lstStyle>
          <a:p>
            <a:pPr marL="101600">
              <a:lnSpc>
                <a:spcPts val="1045"/>
              </a:lnSpc>
            </a:pPr>
            <a:fld id="{81D60167-4931-47E6-BA6A-407CBD079E47}" type="slidenum">
              <a:rPr spc="-5" dirty="0"/>
              <a:t>‹#›</a:t>
            </a:fld>
            <a:endParaRPr spc="-5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251459" y="836675"/>
            <a:ext cx="8641080" cy="0"/>
          </a:xfrm>
          <a:custGeom>
            <a:avLst/>
            <a:gdLst/>
            <a:ahLst/>
            <a:cxnLst/>
            <a:rect l="l" t="t" r="r" b="b"/>
            <a:pathLst>
              <a:path w="8641080">
                <a:moveTo>
                  <a:pt x="0" y="0"/>
                </a:moveTo>
                <a:lnTo>
                  <a:pt x="8641080" y="0"/>
                </a:lnTo>
              </a:path>
            </a:pathLst>
          </a:custGeom>
          <a:ln w="9525">
            <a:solidFill>
              <a:srgbClr val="AB172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11/10/2022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000" b="1" i="0">
                <a:solidFill>
                  <a:srgbClr val="C00000"/>
                </a:solidFill>
                <a:latin typeface="Calibri"/>
                <a:cs typeface="Calibri"/>
              </a:defRPr>
            </a:lvl1pPr>
          </a:lstStyle>
          <a:p>
            <a:pPr marL="101600">
              <a:lnSpc>
                <a:spcPts val="1045"/>
              </a:lnSpc>
            </a:pPr>
            <a:fld id="{81D60167-4931-47E6-BA6A-407CBD079E47}" type="slidenum">
              <a:rPr spc="-5" dirty="0"/>
              <a:t>‹#›</a:t>
            </a:fld>
            <a:endParaRPr spc="-5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251459" y="836675"/>
            <a:ext cx="8641080" cy="0"/>
          </a:xfrm>
          <a:custGeom>
            <a:avLst/>
            <a:gdLst/>
            <a:ahLst/>
            <a:cxnLst/>
            <a:rect l="l" t="t" r="r" b="b"/>
            <a:pathLst>
              <a:path w="8641080">
                <a:moveTo>
                  <a:pt x="0" y="0"/>
                </a:moveTo>
                <a:lnTo>
                  <a:pt x="8641080" y="0"/>
                </a:lnTo>
              </a:path>
            </a:pathLst>
          </a:custGeom>
          <a:ln w="9525">
            <a:solidFill>
              <a:srgbClr val="AB172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7" name="bg object 17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7667140" y="225552"/>
            <a:ext cx="1177903" cy="381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61315" y="267461"/>
            <a:ext cx="7380655" cy="48864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74726" y="1215897"/>
            <a:ext cx="8383270" cy="42646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1" i="1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11/10/2022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886443" y="6688251"/>
            <a:ext cx="217170" cy="1524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000" b="1" i="0">
                <a:solidFill>
                  <a:srgbClr val="C00000"/>
                </a:solidFill>
                <a:latin typeface="Calibri"/>
                <a:cs typeface="Calibri"/>
              </a:defRPr>
            </a:lvl1pPr>
          </a:lstStyle>
          <a:p>
            <a:pPr marL="101600">
              <a:lnSpc>
                <a:spcPts val="1045"/>
              </a:lnSpc>
            </a:pPr>
            <a:fld id="{81D60167-4931-47E6-BA6A-407CBD079E47}" type="slidenum">
              <a:rPr spc="-5" dirty="0"/>
              <a:t>‹#›</a:t>
            </a:fld>
            <a:endParaRPr spc="-5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hyperlink" Target="mailto:Ilja.asanovic@uwtsd.ac.uk" TargetMode="Externa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988552" y="6700951"/>
            <a:ext cx="64135" cy="127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944"/>
              </a:lnSpc>
            </a:pPr>
            <a:r>
              <a:rPr sz="1000" b="1" spc="-5" dirty="0">
                <a:solidFill>
                  <a:srgbClr val="C00000"/>
                </a:solidFill>
                <a:latin typeface="Calibri"/>
                <a:cs typeface="Calibri"/>
              </a:rPr>
              <a:t>1</a:t>
            </a:r>
            <a:endParaRPr sz="1000">
              <a:latin typeface="Calibri"/>
              <a:cs typeface="Calibri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667140" y="225552"/>
              <a:ext cx="1177903" cy="38100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0"/>
              <a:ext cx="9143999" cy="6857997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9072371" y="6128003"/>
              <a:ext cx="71755" cy="0"/>
            </a:xfrm>
            <a:custGeom>
              <a:avLst/>
              <a:gdLst/>
              <a:ahLst/>
              <a:cxnLst/>
              <a:rect l="l" t="t" r="r" b="b"/>
              <a:pathLst>
                <a:path w="71754">
                  <a:moveTo>
                    <a:pt x="0" y="0"/>
                  </a:moveTo>
                  <a:lnTo>
                    <a:pt x="71374" y="0"/>
                  </a:lnTo>
                </a:path>
              </a:pathLst>
            </a:custGeom>
            <a:ln w="3175">
              <a:solidFill>
                <a:srgbClr val="AF1C3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" name="object 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0" y="0"/>
              <a:ext cx="9143999" cy="6147816"/>
            </a:xfrm>
            <a:prstGeom prst="rect">
              <a:avLst/>
            </a:prstGeom>
          </p:spPr>
        </p:pic>
      </p:grpSp>
      <p:sp>
        <p:nvSpPr>
          <p:cNvPr id="8" name="object 8"/>
          <p:cNvSpPr txBox="1"/>
          <p:nvPr/>
        </p:nvSpPr>
        <p:spPr>
          <a:xfrm>
            <a:off x="275336" y="4748425"/>
            <a:ext cx="5873750" cy="998219"/>
          </a:xfrm>
          <a:prstGeom prst="rect">
            <a:avLst/>
          </a:prstGeom>
        </p:spPr>
        <p:txBody>
          <a:bodyPr vert="horz" wrap="square" lIns="0" tIns="958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55"/>
              </a:spcBef>
            </a:pPr>
            <a:r>
              <a:rPr sz="2400" b="1" dirty="0">
                <a:latin typeface="Calibri"/>
                <a:cs typeface="Calibri"/>
              </a:rPr>
              <a:t>Level</a:t>
            </a:r>
            <a:r>
              <a:rPr sz="2400" b="1" spc="-30" dirty="0">
                <a:latin typeface="Calibri"/>
                <a:cs typeface="Calibri"/>
              </a:rPr>
              <a:t> </a:t>
            </a:r>
            <a:r>
              <a:rPr sz="2400" b="1" dirty="0">
                <a:latin typeface="Calibri"/>
                <a:cs typeface="Calibri"/>
              </a:rPr>
              <a:t>7</a:t>
            </a:r>
            <a:r>
              <a:rPr sz="2400" b="1" spc="-15" dirty="0">
                <a:latin typeface="Calibri"/>
                <a:cs typeface="Calibri"/>
              </a:rPr>
              <a:t> </a:t>
            </a:r>
            <a:r>
              <a:rPr sz="2400" b="1" dirty="0">
                <a:latin typeface="Calibri"/>
                <a:cs typeface="Calibri"/>
              </a:rPr>
              <a:t>–</a:t>
            </a:r>
            <a:r>
              <a:rPr sz="2400" b="1" spc="-10" dirty="0">
                <a:latin typeface="Calibri"/>
                <a:cs typeface="Calibri"/>
              </a:rPr>
              <a:t> </a:t>
            </a:r>
            <a:r>
              <a:rPr sz="2400" b="1" dirty="0">
                <a:latin typeface="Calibri"/>
                <a:cs typeface="Calibri"/>
              </a:rPr>
              <a:t>Design</a:t>
            </a:r>
            <a:r>
              <a:rPr sz="2400" b="1" spc="-15" dirty="0">
                <a:latin typeface="Calibri"/>
                <a:cs typeface="Calibri"/>
              </a:rPr>
              <a:t> </a:t>
            </a:r>
            <a:r>
              <a:rPr sz="2400" b="1" dirty="0">
                <a:latin typeface="Calibri"/>
                <a:cs typeface="Calibri"/>
              </a:rPr>
              <a:t>for</a:t>
            </a:r>
            <a:r>
              <a:rPr sz="2400" b="1" spc="-25" dirty="0">
                <a:latin typeface="Calibri"/>
                <a:cs typeface="Calibri"/>
              </a:rPr>
              <a:t> </a:t>
            </a:r>
            <a:r>
              <a:rPr sz="2400" b="1" dirty="0">
                <a:latin typeface="Calibri"/>
                <a:cs typeface="Calibri"/>
              </a:rPr>
              <a:t>Industry</a:t>
            </a:r>
            <a:r>
              <a:rPr sz="2400" b="1" spc="15" dirty="0">
                <a:latin typeface="Calibri"/>
                <a:cs typeface="Calibri"/>
              </a:rPr>
              <a:t> </a:t>
            </a:r>
            <a:r>
              <a:rPr sz="2400" b="1" spc="-25" dirty="0">
                <a:latin typeface="Calibri"/>
                <a:cs typeface="Calibri"/>
              </a:rPr>
              <a:t>4.0</a:t>
            </a:r>
            <a:endParaRPr sz="24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</a:pPr>
            <a:r>
              <a:rPr sz="2800" dirty="0">
                <a:latin typeface="Calibri"/>
                <a:cs typeface="Calibri"/>
              </a:rPr>
              <a:t>Design</a:t>
            </a:r>
            <a:r>
              <a:rPr sz="2800" spc="-9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for</a:t>
            </a:r>
            <a:r>
              <a:rPr sz="2800" spc="-114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Additive</a:t>
            </a:r>
            <a:r>
              <a:rPr sz="2800" spc="-8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Manufacture</a:t>
            </a:r>
            <a:r>
              <a:rPr sz="2800" spc="-8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(DfAM)</a:t>
            </a:r>
            <a:endParaRPr sz="2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10579" y="-19483"/>
            <a:ext cx="7380655" cy="488645"/>
          </a:xfrm>
          <a:prstGeom prst="rect">
            <a:avLst/>
          </a:prstGeom>
        </p:spPr>
        <p:txBody>
          <a:bodyPr vert="horz" wrap="square" lIns="0" tIns="354330" rIns="0" bIns="0" rtlCol="0">
            <a:spAutoFit/>
          </a:bodyPr>
          <a:lstStyle/>
          <a:p>
            <a:pPr marL="97155">
              <a:lnSpc>
                <a:spcPct val="100000"/>
              </a:lnSpc>
              <a:spcBef>
                <a:spcPts val="100"/>
              </a:spcBef>
            </a:pPr>
            <a:r>
              <a:rPr dirty="0"/>
              <a:t>About</a:t>
            </a:r>
            <a:r>
              <a:rPr spc="-10" dirty="0"/>
              <a:t> </a:t>
            </a:r>
            <a:r>
              <a:rPr spc="-25" dirty="0"/>
              <a:t>me…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2762376" y="1237107"/>
            <a:ext cx="6075045" cy="2303780"/>
            <a:chOff x="2762376" y="1237107"/>
            <a:chExt cx="6075045" cy="2303780"/>
          </a:xfrm>
        </p:grpSpPr>
        <p:sp>
          <p:nvSpPr>
            <p:cNvPr id="4" name="object 4"/>
            <p:cNvSpPr/>
            <p:nvPr/>
          </p:nvSpPr>
          <p:spPr>
            <a:xfrm>
              <a:off x="2775076" y="1249807"/>
              <a:ext cx="487045" cy="2278380"/>
            </a:xfrm>
            <a:custGeom>
              <a:avLst/>
              <a:gdLst/>
              <a:ahLst/>
              <a:cxnLst/>
              <a:rect l="l" t="t" r="r" b="b"/>
              <a:pathLst>
                <a:path w="487045" h="2278379">
                  <a:moveTo>
                    <a:pt x="15240" y="0"/>
                  </a:moveTo>
                  <a:lnTo>
                    <a:pt x="48926" y="34693"/>
                  </a:lnTo>
                  <a:lnTo>
                    <a:pt x="81366" y="70135"/>
                  </a:lnTo>
                  <a:lnTo>
                    <a:pt x="112557" y="106295"/>
                  </a:lnTo>
                  <a:lnTo>
                    <a:pt x="142501" y="143147"/>
                  </a:lnTo>
                  <a:lnTo>
                    <a:pt x="171198" y="180661"/>
                  </a:lnTo>
                  <a:lnTo>
                    <a:pt x="198646" y="218810"/>
                  </a:lnTo>
                  <a:lnTo>
                    <a:pt x="224847" y="257565"/>
                  </a:lnTo>
                  <a:lnTo>
                    <a:pt x="249800" y="296898"/>
                  </a:lnTo>
                  <a:lnTo>
                    <a:pt x="273506" y="336782"/>
                  </a:lnTo>
                  <a:lnTo>
                    <a:pt x="295964" y="377187"/>
                  </a:lnTo>
                  <a:lnTo>
                    <a:pt x="317174" y="418086"/>
                  </a:lnTo>
                  <a:lnTo>
                    <a:pt x="337137" y="459450"/>
                  </a:lnTo>
                  <a:lnTo>
                    <a:pt x="355852" y="501251"/>
                  </a:lnTo>
                  <a:lnTo>
                    <a:pt x="373319" y="543461"/>
                  </a:lnTo>
                  <a:lnTo>
                    <a:pt x="389539" y="586052"/>
                  </a:lnTo>
                  <a:lnTo>
                    <a:pt x="404511" y="628995"/>
                  </a:lnTo>
                  <a:lnTo>
                    <a:pt x="418235" y="672263"/>
                  </a:lnTo>
                  <a:lnTo>
                    <a:pt x="430712" y="715827"/>
                  </a:lnTo>
                  <a:lnTo>
                    <a:pt x="441941" y="759659"/>
                  </a:lnTo>
                  <a:lnTo>
                    <a:pt x="451922" y="803731"/>
                  </a:lnTo>
                  <a:lnTo>
                    <a:pt x="460656" y="848014"/>
                  </a:lnTo>
                  <a:lnTo>
                    <a:pt x="468142" y="892480"/>
                  </a:lnTo>
                  <a:lnTo>
                    <a:pt x="474380" y="937102"/>
                  </a:lnTo>
                  <a:lnTo>
                    <a:pt x="479371" y="981850"/>
                  </a:lnTo>
                  <a:lnTo>
                    <a:pt x="483114" y="1026698"/>
                  </a:lnTo>
                  <a:lnTo>
                    <a:pt x="485609" y="1071615"/>
                  </a:lnTo>
                  <a:lnTo>
                    <a:pt x="486857" y="1116575"/>
                  </a:lnTo>
                  <a:lnTo>
                    <a:pt x="486857" y="1161550"/>
                  </a:lnTo>
                  <a:lnTo>
                    <a:pt x="485609" y="1206510"/>
                  </a:lnTo>
                  <a:lnTo>
                    <a:pt x="483114" y="1251427"/>
                  </a:lnTo>
                  <a:lnTo>
                    <a:pt x="479371" y="1296275"/>
                  </a:lnTo>
                  <a:lnTo>
                    <a:pt x="474380" y="1341023"/>
                  </a:lnTo>
                  <a:lnTo>
                    <a:pt x="468142" y="1385645"/>
                  </a:lnTo>
                  <a:lnTo>
                    <a:pt x="460656" y="1430111"/>
                  </a:lnTo>
                  <a:lnTo>
                    <a:pt x="451922" y="1474394"/>
                  </a:lnTo>
                  <a:lnTo>
                    <a:pt x="441941" y="1518466"/>
                  </a:lnTo>
                  <a:lnTo>
                    <a:pt x="430712" y="1562298"/>
                  </a:lnTo>
                  <a:lnTo>
                    <a:pt x="418235" y="1605862"/>
                  </a:lnTo>
                  <a:lnTo>
                    <a:pt x="404511" y="1649130"/>
                  </a:lnTo>
                  <a:lnTo>
                    <a:pt x="389539" y="1692073"/>
                  </a:lnTo>
                  <a:lnTo>
                    <a:pt x="373319" y="1734664"/>
                  </a:lnTo>
                  <a:lnTo>
                    <a:pt x="355852" y="1776874"/>
                  </a:lnTo>
                  <a:lnTo>
                    <a:pt x="337137" y="1818675"/>
                  </a:lnTo>
                  <a:lnTo>
                    <a:pt x="317174" y="1860039"/>
                  </a:lnTo>
                  <a:lnTo>
                    <a:pt x="295964" y="1900938"/>
                  </a:lnTo>
                  <a:lnTo>
                    <a:pt x="273506" y="1941343"/>
                  </a:lnTo>
                  <a:lnTo>
                    <a:pt x="249800" y="1981227"/>
                  </a:lnTo>
                  <a:lnTo>
                    <a:pt x="224847" y="2020560"/>
                  </a:lnTo>
                  <a:lnTo>
                    <a:pt x="198646" y="2059315"/>
                  </a:lnTo>
                  <a:lnTo>
                    <a:pt x="171198" y="2097464"/>
                  </a:lnTo>
                  <a:lnTo>
                    <a:pt x="142501" y="2134978"/>
                  </a:lnTo>
                  <a:lnTo>
                    <a:pt x="112557" y="2171830"/>
                  </a:lnTo>
                  <a:lnTo>
                    <a:pt x="81366" y="2207990"/>
                  </a:lnTo>
                  <a:lnTo>
                    <a:pt x="48926" y="2243432"/>
                  </a:lnTo>
                  <a:lnTo>
                    <a:pt x="15240" y="2278126"/>
                  </a:lnTo>
                  <a:lnTo>
                    <a:pt x="0" y="2262885"/>
                  </a:lnTo>
                  <a:lnTo>
                    <a:pt x="33841" y="2228013"/>
                  </a:lnTo>
                  <a:lnTo>
                    <a:pt x="66406" y="2192376"/>
                  </a:lnTo>
                  <a:lnTo>
                    <a:pt x="97694" y="2156005"/>
                  </a:lnTo>
                  <a:lnTo>
                    <a:pt x="127705" y="2118928"/>
                  </a:lnTo>
                  <a:lnTo>
                    <a:pt x="156439" y="2081175"/>
                  </a:lnTo>
                  <a:lnTo>
                    <a:pt x="183895" y="2042776"/>
                  </a:lnTo>
                  <a:lnTo>
                    <a:pt x="210075" y="2003759"/>
                  </a:lnTo>
                  <a:lnTo>
                    <a:pt x="234978" y="1964154"/>
                  </a:lnTo>
                  <a:lnTo>
                    <a:pt x="258603" y="1923991"/>
                  </a:lnTo>
                  <a:lnTo>
                    <a:pt x="280952" y="1883298"/>
                  </a:lnTo>
                  <a:lnTo>
                    <a:pt x="302023" y="1842106"/>
                  </a:lnTo>
                  <a:lnTo>
                    <a:pt x="321817" y="1800444"/>
                  </a:lnTo>
                  <a:lnTo>
                    <a:pt x="340335" y="1758341"/>
                  </a:lnTo>
                  <a:lnTo>
                    <a:pt x="357575" y="1715826"/>
                  </a:lnTo>
                  <a:lnTo>
                    <a:pt x="373538" y="1672930"/>
                  </a:lnTo>
                  <a:lnTo>
                    <a:pt x="388224" y="1629680"/>
                  </a:lnTo>
                  <a:lnTo>
                    <a:pt x="401633" y="1586107"/>
                  </a:lnTo>
                  <a:lnTo>
                    <a:pt x="413765" y="1542240"/>
                  </a:lnTo>
                  <a:lnTo>
                    <a:pt x="424620" y="1498109"/>
                  </a:lnTo>
                  <a:lnTo>
                    <a:pt x="434198" y="1453743"/>
                  </a:lnTo>
                  <a:lnTo>
                    <a:pt x="442499" y="1409171"/>
                  </a:lnTo>
                  <a:lnTo>
                    <a:pt x="449523" y="1364422"/>
                  </a:lnTo>
                  <a:lnTo>
                    <a:pt x="455270" y="1319526"/>
                  </a:lnTo>
                  <a:lnTo>
                    <a:pt x="459739" y="1274513"/>
                  </a:lnTo>
                  <a:lnTo>
                    <a:pt x="462932" y="1229412"/>
                  </a:lnTo>
                  <a:lnTo>
                    <a:pt x="464848" y="1184252"/>
                  </a:lnTo>
                  <a:lnTo>
                    <a:pt x="465486" y="1139063"/>
                  </a:lnTo>
                  <a:lnTo>
                    <a:pt x="464848" y="1093873"/>
                  </a:lnTo>
                  <a:lnTo>
                    <a:pt x="462932" y="1048713"/>
                  </a:lnTo>
                  <a:lnTo>
                    <a:pt x="459739" y="1003612"/>
                  </a:lnTo>
                  <a:lnTo>
                    <a:pt x="455270" y="958599"/>
                  </a:lnTo>
                  <a:lnTo>
                    <a:pt x="449523" y="913703"/>
                  </a:lnTo>
                  <a:lnTo>
                    <a:pt x="442499" y="868954"/>
                  </a:lnTo>
                  <a:lnTo>
                    <a:pt x="434198" y="824382"/>
                  </a:lnTo>
                  <a:lnTo>
                    <a:pt x="424620" y="780016"/>
                  </a:lnTo>
                  <a:lnTo>
                    <a:pt x="413765" y="735885"/>
                  </a:lnTo>
                  <a:lnTo>
                    <a:pt x="401633" y="692018"/>
                  </a:lnTo>
                  <a:lnTo>
                    <a:pt x="388224" y="648445"/>
                  </a:lnTo>
                  <a:lnTo>
                    <a:pt x="373538" y="605195"/>
                  </a:lnTo>
                  <a:lnTo>
                    <a:pt x="357575" y="562299"/>
                  </a:lnTo>
                  <a:lnTo>
                    <a:pt x="340335" y="519784"/>
                  </a:lnTo>
                  <a:lnTo>
                    <a:pt x="321817" y="477681"/>
                  </a:lnTo>
                  <a:lnTo>
                    <a:pt x="302023" y="436019"/>
                  </a:lnTo>
                  <a:lnTo>
                    <a:pt x="280952" y="394827"/>
                  </a:lnTo>
                  <a:lnTo>
                    <a:pt x="258603" y="354134"/>
                  </a:lnTo>
                  <a:lnTo>
                    <a:pt x="234978" y="313971"/>
                  </a:lnTo>
                  <a:lnTo>
                    <a:pt x="210075" y="274366"/>
                  </a:lnTo>
                  <a:lnTo>
                    <a:pt x="183895" y="235349"/>
                  </a:lnTo>
                  <a:lnTo>
                    <a:pt x="156439" y="196950"/>
                  </a:lnTo>
                  <a:lnTo>
                    <a:pt x="127705" y="159197"/>
                  </a:lnTo>
                  <a:lnTo>
                    <a:pt x="97694" y="122120"/>
                  </a:lnTo>
                  <a:lnTo>
                    <a:pt x="66406" y="85749"/>
                  </a:lnTo>
                  <a:lnTo>
                    <a:pt x="33841" y="50112"/>
                  </a:lnTo>
                  <a:lnTo>
                    <a:pt x="0" y="15239"/>
                  </a:lnTo>
                  <a:lnTo>
                    <a:pt x="15240" y="0"/>
                  </a:lnTo>
                  <a:close/>
                </a:path>
              </a:pathLst>
            </a:custGeom>
            <a:ln w="25400">
              <a:solidFill>
                <a:srgbClr val="21216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3076193" y="1433322"/>
              <a:ext cx="5748655" cy="477520"/>
            </a:xfrm>
            <a:custGeom>
              <a:avLst/>
              <a:gdLst/>
              <a:ahLst/>
              <a:cxnLst/>
              <a:rect l="l" t="t" r="r" b="b"/>
              <a:pathLst>
                <a:path w="5748655" h="477519">
                  <a:moveTo>
                    <a:pt x="5748528" y="0"/>
                  </a:moveTo>
                  <a:lnTo>
                    <a:pt x="0" y="0"/>
                  </a:lnTo>
                  <a:lnTo>
                    <a:pt x="0" y="477012"/>
                  </a:lnTo>
                  <a:lnTo>
                    <a:pt x="5748528" y="477012"/>
                  </a:lnTo>
                  <a:lnTo>
                    <a:pt x="574852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dirty="0"/>
            </a:p>
          </p:txBody>
        </p:sp>
        <p:sp>
          <p:nvSpPr>
            <p:cNvPr id="6" name="object 6"/>
            <p:cNvSpPr/>
            <p:nvPr/>
          </p:nvSpPr>
          <p:spPr>
            <a:xfrm>
              <a:off x="3076193" y="1433322"/>
              <a:ext cx="5748655" cy="477520"/>
            </a:xfrm>
            <a:custGeom>
              <a:avLst/>
              <a:gdLst/>
              <a:ahLst/>
              <a:cxnLst/>
              <a:rect l="l" t="t" r="r" b="b"/>
              <a:pathLst>
                <a:path w="5748655" h="477519">
                  <a:moveTo>
                    <a:pt x="0" y="477012"/>
                  </a:moveTo>
                  <a:lnTo>
                    <a:pt x="5748528" y="477012"/>
                  </a:lnTo>
                  <a:lnTo>
                    <a:pt x="5748528" y="0"/>
                  </a:lnTo>
                  <a:lnTo>
                    <a:pt x="0" y="0"/>
                  </a:lnTo>
                  <a:lnTo>
                    <a:pt x="0" y="477012"/>
                  </a:lnTo>
                  <a:close/>
                </a:path>
              </a:pathLst>
            </a:custGeom>
            <a:ln w="25400">
              <a:solidFill>
                <a:srgbClr val="28287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2777489" y="1372362"/>
              <a:ext cx="597535" cy="597535"/>
            </a:xfrm>
            <a:custGeom>
              <a:avLst/>
              <a:gdLst/>
              <a:ahLst/>
              <a:cxnLst/>
              <a:rect l="l" t="t" r="r" b="b"/>
              <a:pathLst>
                <a:path w="597535" h="597535">
                  <a:moveTo>
                    <a:pt x="298704" y="0"/>
                  </a:moveTo>
                  <a:lnTo>
                    <a:pt x="250251" y="3909"/>
                  </a:lnTo>
                  <a:lnTo>
                    <a:pt x="204289" y="15227"/>
                  </a:lnTo>
                  <a:lnTo>
                    <a:pt x="161430" y="33340"/>
                  </a:lnTo>
                  <a:lnTo>
                    <a:pt x="122291" y="57631"/>
                  </a:lnTo>
                  <a:lnTo>
                    <a:pt x="87487" y="87487"/>
                  </a:lnTo>
                  <a:lnTo>
                    <a:pt x="57631" y="122291"/>
                  </a:lnTo>
                  <a:lnTo>
                    <a:pt x="33340" y="161430"/>
                  </a:lnTo>
                  <a:lnTo>
                    <a:pt x="15227" y="204289"/>
                  </a:lnTo>
                  <a:lnTo>
                    <a:pt x="3909" y="250251"/>
                  </a:lnTo>
                  <a:lnTo>
                    <a:pt x="0" y="298703"/>
                  </a:lnTo>
                  <a:lnTo>
                    <a:pt x="3909" y="347156"/>
                  </a:lnTo>
                  <a:lnTo>
                    <a:pt x="15227" y="393118"/>
                  </a:lnTo>
                  <a:lnTo>
                    <a:pt x="33340" y="435977"/>
                  </a:lnTo>
                  <a:lnTo>
                    <a:pt x="57631" y="475116"/>
                  </a:lnTo>
                  <a:lnTo>
                    <a:pt x="87487" y="509920"/>
                  </a:lnTo>
                  <a:lnTo>
                    <a:pt x="122291" y="539776"/>
                  </a:lnTo>
                  <a:lnTo>
                    <a:pt x="161430" y="564067"/>
                  </a:lnTo>
                  <a:lnTo>
                    <a:pt x="204289" y="582180"/>
                  </a:lnTo>
                  <a:lnTo>
                    <a:pt x="250251" y="593498"/>
                  </a:lnTo>
                  <a:lnTo>
                    <a:pt x="298704" y="597408"/>
                  </a:lnTo>
                  <a:lnTo>
                    <a:pt x="347156" y="593498"/>
                  </a:lnTo>
                  <a:lnTo>
                    <a:pt x="393118" y="582180"/>
                  </a:lnTo>
                  <a:lnTo>
                    <a:pt x="435977" y="564067"/>
                  </a:lnTo>
                  <a:lnTo>
                    <a:pt x="475116" y="539776"/>
                  </a:lnTo>
                  <a:lnTo>
                    <a:pt x="509920" y="509920"/>
                  </a:lnTo>
                  <a:lnTo>
                    <a:pt x="539776" y="475116"/>
                  </a:lnTo>
                  <a:lnTo>
                    <a:pt x="564067" y="435977"/>
                  </a:lnTo>
                  <a:lnTo>
                    <a:pt x="582180" y="393118"/>
                  </a:lnTo>
                  <a:lnTo>
                    <a:pt x="593498" y="347156"/>
                  </a:lnTo>
                  <a:lnTo>
                    <a:pt x="597408" y="298703"/>
                  </a:lnTo>
                  <a:lnTo>
                    <a:pt x="593498" y="250251"/>
                  </a:lnTo>
                  <a:lnTo>
                    <a:pt x="582180" y="204289"/>
                  </a:lnTo>
                  <a:lnTo>
                    <a:pt x="564067" y="161430"/>
                  </a:lnTo>
                  <a:lnTo>
                    <a:pt x="539776" y="122291"/>
                  </a:lnTo>
                  <a:lnTo>
                    <a:pt x="509920" y="87487"/>
                  </a:lnTo>
                  <a:lnTo>
                    <a:pt x="475116" y="57631"/>
                  </a:lnTo>
                  <a:lnTo>
                    <a:pt x="435977" y="33340"/>
                  </a:lnTo>
                  <a:lnTo>
                    <a:pt x="393118" y="15227"/>
                  </a:lnTo>
                  <a:lnTo>
                    <a:pt x="347156" y="3909"/>
                  </a:lnTo>
                  <a:lnTo>
                    <a:pt x="298704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2777489" y="1372362"/>
              <a:ext cx="597535" cy="597535"/>
            </a:xfrm>
            <a:custGeom>
              <a:avLst/>
              <a:gdLst/>
              <a:ahLst/>
              <a:cxnLst/>
              <a:rect l="l" t="t" r="r" b="b"/>
              <a:pathLst>
                <a:path w="597535" h="597535">
                  <a:moveTo>
                    <a:pt x="0" y="298703"/>
                  </a:moveTo>
                  <a:lnTo>
                    <a:pt x="3909" y="250251"/>
                  </a:lnTo>
                  <a:lnTo>
                    <a:pt x="15227" y="204289"/>
                  </a:lnTo>
                  <a:lnTo>
                    <a:pt x="33340" y="161430"/>
                  </a:lnTo>
                  <a:lnTo>
                    <a:pt x="57631" y="122291"/>
                  </a:lnTo>
                  <a:lnTo>
                    <a:pt x="87487" y="87487"/>
                  </a:lnTo>
                  <a:lnTo>
                    <a:pt x="122291" y="57631"/>
                  </a:lnTo>
                  <a:lnTo>
                    <a:pt x="161430" y="33340"/>
                  </a:lnTo>
                  <a:lnTo>
                    <a:pt x="204289" y="15227"/>
                  </a:lnTo>
                  <a:lnTo>
                    <a:pt x="250251" y="3909"/>
                  </a:lnTo>
                  <a:lnTo>
                    <a:pt x="298704" y="0"/>
                  </a:lnTo>
                  <a:lnTo>
                    <a:pt x="347156" y="3909"/>
                  </a:lnTo>
                  <a:lnTo>
                    <a:pt x="393118" y="15227"/>
                  </a:lnTo>
                  <a:lnTo>
                    <a:pt x="435977" y="33340"/>
                  </a:lnTo>
                  <a:lnTo>
                    <a:pt x="475116" y="57631"/>
                  </a:lnTo>
                  <a:lnTo>
                    <a:pt x="509920" y="87487"/>
                  </a:lnTo>
                  <a:lnTo>
                    <a:pt x="539776" y="122291"/>
                  </a:lnTo>
                  <a:lnTo>
                    <a:pt x="564067" y="161430"/>
                  </a:lnTo>
                  <a:lnTo>
                    <a:pt x="582180" y="204289"/>
                  </a:lnTo>
                  <a:lnTo>
                    <a:pt x="593498" y="250251"/>
                  </a:lnTo>
                  <a:lnTo>
                    <a:pt x="597408" y="298703"/>
                  </a:lnTo>
                  <a:lnTo>
                    <a:pt x="593498" y="347156"/>
                  </a:lnTo>
                  <a:lnTo>
                    <a:pt x="582180" y="393118"/>
                  </a:lnTo>
                  <a:lnTo>
                    <a:pt x="564067" y="435977"/>
                  </a:lnTo>
                  <a:lnTo>
                    <a:pt x="539776" y="475116"/>
                  </a:lnTo>
                  <a:lnTo>
                    <a:pt x="509920" y="509920"/>
                  </a:lnTo>
                  <a:lnTo>
                    <a:pt x="475116" y="539776"/>
                  </a:lnTo>
                  <a:lnTo>
                    <a:pt x="435977" y="564067"/>
                  </a:lnTo>
                  <a:lnTo>
                    <a:pt x="393118" y="582180"/>
                  </a:lnTo>
                  <a:lnTo>
                    <a:pt x="347156" y="593498"/>
                  </a:lnTo>
                  <a:lnTo>
                    <a:pt x="298704" y="597408"/>
                  </a:lnTo>
                  <a:lnTo>
                    <a:pt x="250251" y="593498"/>
                  </a:lnTo>
                  <a:lnTo>
                    <a:pt x="204289" y="582180"/>
                  </a:lnTo>
                  <a:lnTo>
                    <a:pt x="161430" y="564067"/>
                  </a:lnTo>
                  <a:lnTo>
                    <a:pt x="122291" y="539776"/>
                  </a:lnTo>
                  <a:lnTo>
                    <a:pt x="87487" y="509920"/>
                  </a:lnTo>
                  <a:lnTo>
                    <a:pt x="57631" y="475116"/>
                  </a:lnTo>
                  <a:lnTo>
                    <a:pt x="33340" y="435977"/>
                  </a:lnTo>
                  <a:lnTo>
                    <a:pt x="15227" y="393118"/>
                  </a:lnTo>
                  <a:lnTo>
                    <a:pt x="3909" y="347156"/>
                  </a:lnTo>
                  <a:lnTo>
                    <a:pt x="0" y="298703"/>
                  </a:lnTo>
                  <a:close/>
                </a:path>
              </a:pathLst>
            </a:custGeom>
            <a:ln w="25400">
              <a:solidFill>
                <a:srgbClr val="2C2C8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3249929" y="2149602"/>
              <a:ext cx="5575300" cy="478790"/>
            </a:xfrm>
            <a:custGeom>
              <a:avLst/>
              <a:gdLst/>
              <a:ahLst/>
              <a:cxnLst/>
              <a:rect l="l" t="t" r="r" b="b"/>
              <a:pathLst>
                <a:path w="5575300" h="478789">
                  <a:moveTo>
                    <a:pt x="5574792" y="0"/>
                  </a:moveTo>
                  <a:lnTo>
                    <a:pt x="0" y="0"/>
                  </a:lnTo>
                  <a:lnTo>
                    <a:pt x="0" y="478536"/>
                  </a:lnTo>
                  <a:lnTo>
                    <a:pt x="5574792" y="478536"/>
                  </a:lnTo>
                  <a:lnTo>
                    <a:pt x="557479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3249929" y="2149602"/>
              <a:ext cx="5575300" cy="478790"/>
            </a:xfrm>
            <a:custGeom>
              <a:avLst/>
              <a:gdLst/>
              <a:ahLst/>
              <a:cxnLst/>
              <a:rect l="l" t="t" r="r" b="b"/>
              <a:pathLst>
                <a:path w="5575300" h="478789">
                  <a:moveTo>
                    <a:pt x="0" y="478536"/>
                  </a:moveTo>
                  <a:lnTo>
                    <a:pt x="5574792" y="478536"/>
                  </a:lnTo>
                  <a:lnTo>
                    <a:pt x="5574792" y="0"/>
                  </a:lnTo>
                  <a:lnTo>
                    <a:pt x="0" y="0"/>
                  </a:lnTo>
                  <a:lnTo>
                    <a:pt x="0" y="478536"/>
                  </a:lnTo>
                  <a:close/>
                </a:path>
              </a:pathLst>
            </a:custGeom>
            <a:ln w="25400">
              <a:solidFill>
                <a:srgbClr val="28287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2951225" y="2090166"/>
              <a:ext cx="597535" cy="597535"/>
            </a:xfrm>
            <a:custGeom>
              <a:avLst/>
              <a:gdLst/>
              <a:ahLst/>
              <a:cxnLst/>
              <a:rect l="l" t="t" r="r" b="b"/>
              <a:pathLst>
                <a:path w="597535" h="597535">
                  <a:moveTo>
                    <a:pt x="298704" y="0"/>
                  </a:moveTo>
                  <a:lnTo>
                    <a:pt x="250251" y="3909"/>
                  </a:lnTo>
                  <a:lnTo>
                    <a:pt x="204289" y="15227"/>
                  </a:lnTo>
                  <a:lnTo>
                    <a:pt x="161430" y="33340"/>
                  </a:lnTo>
                  <a:lnTo>
                    <a:pt x="122291" y="57631"/>
                  </a:lnTo>
                  <a:lnTo>
                    <a:pt x="87487" y="87487"/>
                  </a:lnTo>
                  <a:lnTo>
                    <a:pt x="57631" y="122291"/>
                  </a:lnTo>
                  <a:lnTo>
                    <a:pt x="33340" y="161430"/>
                  </a:lnTo>
                  <a:lnTo>
                    <a:pt x="15227" y="204289"/>
                  </a:lnTo>
                  <a:lnTo>
                    <a:pt x="3909" y="250251"/>
                  </a:lnTo>
                  <a:lnTo>
                    <a:pt x="0" y="298704"/>
                  </a:lnTo>
                  <a:lnTo>
                    <a:pt x="3909" y="347156"/>
                  </a:lnTo>
                  <a:lnTo>
                    <a:pt x="15227" y="393118"/>
                  </a:lnTo>
                  <a:lnTo>
                    <a:pt x="33340" y="435977"/>
                  </a:lnTo>
                  <a:lnTo>
                    <a:pt x="57631" y="475116"/>
                  </a:lnTo>
                  <a:lnTo>
                    <a:pt x="87487" y="509920"/>
                  </a:lnTo>
                  <a:lnTo>
                    <a:pt x="122291" y="539776"/>
                  </a:lnTo>
                  <a:lnTo>
                    <a:pt x="161430" y="564067"/>
                  </a:lnTo>
                  <a:lnTo>
                    <a:pt x="204289" y="582180"/>
                  </a:lnTo>
                  <a:lnTo>
                    <a:pt x="250251" y="593498"/>
                  </a:lnTo>
                  <a:lnTo>
                    <a:pt x="298704" y="597408"/>
                  </a:lnTo>
                  <a:lnTo>
                    <a:pt x="347156" y="593498"/>
                  </a:lnTo>
                  <a:lnTo>
                    <a:pt x="393118" y="582180"/>
                  </a:lnTo>
                  <a:lnTo>
                    <a:pt x="435977" y="564067"/>
                  </a:lnTo>
                  <a:lnTo>
                    <a:pt x="475116" y="539776"/>
                  </a:lnTo>
                  <a:lnTo>
                    <a:pt x="509920" y="509920"/>
                  </a:lnTo>
                  <a:lnTo>
                    <a:pt x="539776" y="475116"/>
                  </a:lnTo>
                  <a:lnTo>
                    <a:pt x="564067" y="435977"/>
                  </a:lnTo>
                  <a:lnTo>
                    <a:pt x="582180" y="393118"/>
                  </a:lnTo>
                  <a:lnTo>
                    <a:pt x="593498" y="347156"/>
                  </a:lnTo>
                  <a:lnTo>
                    <a:pt x="597408" y="298704"/>
                  </a:lnTo>
                  <a:lnTo>
                    <a:pt x="593498" y="250251"/>
                  </a:lnTo>
                  <a:lnTo>
                    <a:pt x="582180" y="204289"/>
                  </a:lnTo>
                  <a:lnTo>
                    <a:pt x="564067" y="161430"/>
                  </a:lnTo>
                  <a:lnTo>
                    <a:pt x="539776" y="122291"/>
                  </a:lnTo>
                  <a:lnTo>
                    <a:pt x="509920" y="87487"/>
                  </a:lnTo>
                  <a:lnTo>
                    <a:pt x="475116" y="57631"/>
                  </a:lnTo>
                  <a:lnTo>
                    <a:pt x="435977" y="33340"/>
                  </a:lnTo>
                  <a:lnTo>
                    <a:pt x="393118" y="15227"/>
                  </a:lnTo>
                  <a:lnTo>
                    <a:pt x="347156" y="3909"/>
                  </a:lnTo>
                  <a:lnTo>
                    <a:pt x="298704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2951225" y="2090166"/>
              <a:ext cx="597535" cy="597535"/>
            </a:xfrm>
            <a:custGeom>
              <a:avLst/>
              <a:gdLst/>
              <a:ahLst/>
              <a:cxnLst/>
              <a:rect l="l" t="t" r="r" b="b"/>
              <a:pathLst>
                <a:path w="597535" h="597535">
                  <a:moveTo>
                    <a:pt x="0" y="298704"/>
                  </a:moveTo>
                  <a:lnTo>
                    <a:pt x="3909" y="250251"/>
                  </a:lnTo>
                  <a:lnTo>
                    <a:pt x="15227" y="204289"/>
                  </a:lnTo>
                  <a:lnTo>
                    <a:pt x="33340" y="161430"/>
                  </a:lnTo>
                  <a:lnTo>
                    <a:pt x="57631" y="122291"/>
                  </a:lnTo>
                  <a:lnTo>
                    <a:pt x="87487" y="87487"/>
                  </a:lnTo>
                  <a:lnTo>
                    <a:pt x="122291" y="57631"/>
                  </a:lnTo>
                  <a:lnTo>
                    <a:pt x="161430" y="33340"/>
                  </a:lnTo>
                  <a:lnTo>
                    <a:pt x="204289" y="15227"/>
                  </a:lnTo>
                  <a:lnTo>
                    <a:pt x="250251" y="3909"/>
                  </a:lnTo>
                  <a:lnTo>
                    <a:pt x="298704" y="0"/>
                  </a:lnTo>
                  <a:lnTo>
                    <a:pt x="347156" y="3909"/>
                  </a:lnTo>
                  <a:lnTo>
                    <a:pt x="393118" y="15227"/>
                  </a:lnTo>
                  <a:lnTo>
                    <a:pt x="435977" y="33340"/>
                  </a:lnTo>
                  <a:lnTo>
                    <a:pt x="475116" y="57631"/>
                  </a:lnTo>
                  <a:lnTo>
                    <a:pt x="509920" y="87487"/>
                  </a:lnTo>
                  <a:lnTo>
                    <a:pt x="539776" y="122291"/>
                  </a:lnTo>
                  <a:lnTo>
                    <a:pt x="564067" y="161430"/>
                  </a:lnTo>
                  <a:lnTo>
                    <a:pt x="582180" y="204289"/>
                  </a:lnTo>
                  <a:lnTo>
                    <a:pt x="593498" y="250251"/>
                  </a:lnTo>
                  <a:lnTo>
                    <a:pt x="597408" y="298704"/>
                  </a:lnTo>
                  <a:lnTo>
                    <a:pt x="593498" y="347156"/>
                  </a:lnTo>
                  <a:lnTo>
                    <a:pt x="582180" y="393118"/>
                  </a:lnTo>
                  <a:lnTo>
                    <a:pt x="564067" y="435977"/>
                  </a:lnTo>
                  <a:lnTo>
                    <a:pt x="539776" y="475116"/>
                  </a:lnTo>
                  <a:lnTo>
                    <a:pt x="509920" y="509920"/>
                  </a:lnTo>
                  <a:lnTo>
                    <a:pt x="475116" y="539776"/>
                  </a:lnTo>
                  <a:lnTo>
                    <a:pt x="435977" y="564067"/>
                  </a:lnTo>
                  <a:lnTo>
                    <a:pt x="393118" y="582180"/>
                  </a:lnTo>
                  <a:lnTo>
                    <a:pt x="347156" y="593498"/>
                  </a:lnTo>
                  <a:lnTo>
                    <a:pt x="298704" y="597408"/>
                  </a:lnTo>
                  <a:lnTo>
                    <a:pt x="250251" y="593498"/>
                  </a:lnTo>
                  <a:lnTo>
                    <a:pt x="204289" y="582180"/>
                  </a:lnTo>
                  <a:lnTo>
                    <a:pt x="161430" y="564067"/>
                  </a:lnTo>
                  <a:lnTo>
                    <a:pt x="122291" y="539776"/>
                  </a:lnTo>
                  <a:lnTo>
                    <a:pt x="87487" y="509920"/>
                  </a:lnTo>
                  <a:lnTo>
                    <a:pt x="57631" y="475116"/>
                  </a:lnTo>
                  <a:lnTo>
                    <a:pt x="33340" y="435977"/>
                  </a:lnTo>
                  <a:lnTo>
                    <a:pt x="15227" y="393118"/>
                  </a:lnTo>
                  <a:lnTo>
                    <a:pt x="3909" y="347156"/>
                  </a:lnTo>
                  <a:lnTo>
                    <a:pt x="0" y="298704"/>
                  </a:lnTo>
                  <a:close/>
                </a:path>
              </a:pathLst>
            </a:custGeom>
            <a:ln w="25400">
              <a:solidFill>
                <a:srgbClr val="2C2C8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3076193" y="2865882"/>
              <a:ext cx="5748655" cy="478790"/>
            </a:xfrm>
            <a:custGeom>
              <a:avLst/>
              <a:gdLst/>
              <a:ahLst/>
              <a:cxnLst/>
              <a:rect l="l" t="t" r="r" b="b"/>
              <a:pathLst>
                <a:path w="5748655" h="478789">
                  <a:moveTo>
                    <a:pt x="5748528" y="0"/>
                  </a:moveTo>
                  <a:lnTo>
                    <a:pt x="0" y="0"/>
                  </a:lnTo>
                  <a:lnTo>
                    <a:pt x="0" y="478536"/>
                  </a:lnTo>
                  <a:lnTo>
                    <a:pt x="5748528" y="478536"/>
                  </a:lnTo>
                  <a:lnTo>
                    <a:pt x="574852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3076193" y="2865882"/>
              <a:ext cx="5748655" cy="478790"/>
            </a:xfrm>
            <a:custGeom>
              <a:avLst/>
              <a:gdLst/>
              <a:ahLst/>
              <a:cxnLst/>
              <a:rect l="l" t="t" r="r" b="b"/>
              <a:pathLst>
                <a:path w="5748655" h="478789">
                  <a:moveTo>
                    <a:pt x="0" y="478536"/>
                  </a:moveTo>
                  <a:lnTo>
                    <a:pt x="5748528" y="478536"/>
                  </a:lnTo>
                  <a:lnTo>
                    <a:pt x="5748528" y="0"/>
                  </a:lnTo>
                  <a:lnTo>
                    <a:pt x="0" y="0"/>
                  </a:lnTo>
                  <a:lnTo>
                    <a:pt x="0" y="478536"/>
                  </a:lnTo>
                  <a:close/>
                </a:path>
              </a:pathLst>
            </a:custGeom>
            <a:ln w="25400">
              <a:solidFill>
                <a:srgbClr val="28287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2777489" y="2806446"/>
              <a:ext cx="597535" cy="597535"/>
            </a:xfrm>
            <a:custGeom>
              <a:avLst/>
              <a:gdLst/>
              <a:ahLst/>
              <a:cxnLst/>
              <a:rect l="l" t="t" r="r" b="b"/>
              <a:pathLst>
                <a:path w="597535" h="597535">
                  <a:moveTo>
                    <a:pt x="298704" y="0"/>
                  </a:moveTo>
                  <a:lnTo>
                    <a:pt x="250251" y="3909"/>
                  </a:lnTo>
                  <a:lnTo>
                    <a:pt x="204289" y="15227"/>
                  </a:lnTo>
                  <a:lnTo>
                    <a:pt x="161430" y="33340"/>
                  </a:lnTo>
                  <a:lnTo>
                    <a:pt x="122291" y="57631"/>
                  </a:lnTo>
                  <a:lnTo>
                    <a:pt x="87487" y="87487"/>
                  </a:lnTo>
                  <a:lnTo>
                    <a:pt x="57631" y="122291"/>
                  </a:lnTo>
                  <a:lnTo>
                    <a:pt x="33340" y="161430"/>
                  </a:lnTo>
                  <a:lnTo>
                    <a:pt x="15227" y="204289"/>
                  </a:lnTo>
                  <a:lnTo>
                    <a:pt x="3909" y="250251"/>
                  </a:lnTo>
                  <a:lnTo>
                    <a:pt x="0" y="298703"/>
                  </a:lnTo>
                  <a:lnTo>
                    <a:pt x="3909" y="347156"/>
                  </a:lnTo>
                  <a:lnTo>
                    <a:pt x="15227" y="393118"/>
                  </a:lnTo>
                  <a:lnTo>
                    <a:pt x="33340" y="435977"/>
                  </a:lnTo>
                  <a:lnTo>
                    <a:pt x="57631" y="475116"/>
                  </a:lnTo>
                  <a:lnTo>
                    <a:pt x="87487" y="509920"/>
                  </a:lnTo>
                  <a:lnTo>
                    <a:pt x="122291" y="539776"/>
                  </a:lnTo>
                  <a:lnTo>
                    <a:pt x="161430" y="564067"/>
                  </a:lnTo>
                  <a:lnTo>
                    <a:pt x="204289" y="582180"/>
                  </a:lnTo>
                  <a:lnTo>
                    <a:pt x="250251" y="593498"/>
                  </a:lnTo>
                  <a:lnTo>
                    <a:pt x="298704" y="597407"/>
                  </a:lnTo>
                  <a:lnTo>
                    <a:pt x="347156" y="593498"/>
                  </a:lnTo>
                  <a:lnTo>
                    <a:pt x="393118" y="582180"/>
                  </a:lnTo>
                  <a:lnTo>
                    <a:pt x="435977" y="564067"/>
                  </a:lnTo>
                  <a:lnTo>
                    <a:pt x="475116" y="539776"/>
                  </a:lnTo>
                  <a:lnTo>
                    <a:pt x="509920" y="509920"/>
                  </a:lnTo>
                  <a:lnTo>
                    <a:pt x="539776" y="475116"/>
                  </a:lnTo>
                  <a:lnTo>
                    <a:pt x="564067" y="435977"/>
                  </a:lnTo>
                  <a:lnTo>
                    <a:pt x="582180" y="393118"/>
                  </a:lnTo>
                  <a:lnTo>
                    <a:pt x="593498" y="347156"/>
                  </a:lnTo>
                  <a:lnTo>
                    <a:pt x="597408" y="298703"/>
                  </a:lnTo>
                  <a:lnTo>
                    <a:pt x="593498" y="250251"/>
                  </a:lnTo>
                  <a:lnTo>
                    <a:pt x="582180" y="204289"/>
                  </a:lnTo>
                  <a:lnTo>
                    <a:pt x="564067" y="161430"/>
                  </a:lnTo>
                  <a:lnTo>
                    <a:pt x="539776" y="122291"/>
                  </a:lnTo>
                  <a:lnTo>
                    <a:pt x="509920" y="87487"/>
                  </a:lnTo>
                  <a:lnTo>
                    <a:pt x="475116" y="57631"/>
                  </a:lnTo>
                  <a:lnTo>
                    <a:pt x="435977" y="33340"/>
                  </a:lnTo>
                  <a:lnTo>
                    <a:pt x="393118" y="15227"/>
                  </a:lnTo>
                  <a:lnTo>
                    <a:pt x="347156" y="3909"/>
                  </a:lnTo>
                  <a:lnTo>
                    <a:pt x="298704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2777489" y="2806446"/>
              <a:ext cx="597535" cy="597535"/>
            </a:xfrm>
            <a:custGeom>
              <a:avLst/>
              <a:gdLst/>
              <a:ahLst/>
              <a:cxnLst/>
              <a:rect l="l" t="t" r="r" b="b"/>
              <a:pathLst>
                <a:path w="597535" h="597535">
                  <a:moveTo>
                    <a:pt x="0" y="298703"/>
                  </a:moveTo>
                  <a:lnTo>
                    <a:pt x="3909" y="250251"/>
                  </a:lnTo>
                  <a:lnTo>
                    <a:pt x="15227" y="204289"/>
                  </a:lnTo>
                  <a:lnTo>
                    <a:pt x="33340" y="161430"/>
                  </a:lnTo>
                  <a:lnTo>
                    <a:pt x="57631" y="122291"/>
                  </a:lnTo>
                  <a:lnTo>
                    <a:pt x="87487" y="87487"/>
                  </a:lnTo>
                  <a:lnTo>
                    <a:pt x="122291" y="57631"/>
                  </a:lnTo>
                  <a:lnTo>
                    <a:pt x="161430" y="33340"/>
                  </a:lnTo>
                  <a:lnTo>
                    <a:pt x="204289" y="15227"/>
                  </a:lnTo>
                  <a:lnTo>
                    <a:pt x="250251" y="3909"/>
                  </a:lnTo>
                  <a:lnTo>
                    <a:pt x="298704" y="0"/>
                  </a:lnTo>
                  <a:lnTo>
                    <a:pt x="347156" y="3909"/>
                  </a:lnTo>
                  <a:lnTo>
                    <a:pt x="393118" y="15227"/>
                  </a:lnTo>
                  <a:lnTo>
                    <a:pt x="435977" y="33340"/>
                  </a:lnTo>
                  <a:lnTo>
                    <a:pt x="475116" y="57631"/>
                  </a:lnTo>
                  <a:lnTo>
                    <a:pt x="509920" y="87487"/>
                  </a:lnTo>
                  <a:lnTo>
                    <a:pt x="539776" y="122291"/>
                  </a:lnTo>
                  <a:lnTo>
                    <a:pt x="564067" y="161430"/>
                  </a:lnTo>
                  <a:lnTo>
                    <a:pt x="582180" y="204289"/>
                  </a:lnTo>
                  <a:lnTo>
                    <a:pt x="593498" y="250251"/>
                  </a:lnTo>
                  <a:lnTo>
                    <a:pt x="597408" y="298703"/>
                  </a:lnTo>
                  <a:lnTo>
                    <a:pt x="593498" y="347156"/>
                  </a:lnTo>
                  <a:lnTo>
                    <a:pt x="582180" y="393118"/>
                  </a:lnTo>
                  <a:lnTo>
                    <a:pt x="564067" y="435977"/>
                  </a:lnTo>
                  <a:lnTo>
                    <a:pt x="539776" y="475116"/>
                  </a:lnTo>
                  <a:lnTo>
                    <a:pt x="509920" y="509920"/>
                  </a:lnTo>
                  <a:lnTo>
                    <a:pt x="475116" y="539776"/>
                  </a:lnTo>
                  <a:lnTo>
                    <a:pt x="435977" y="564067"/>
                  </a:lnTo>
                  <a:lnTo>
                    <a:pt x="393118" y="582180"/>
                  </a:lnTo>
                  <a:lnTo>
                    <a:pt x="347156" y="593498"/>
                  </a:lnTo>
                  <a:lnTo>
                    <a:pt x="298704" y="597407"/>
                  </a:lnTo>
                  <a:lnTo>
                    <a:pt x="250251" y="593498"/>
                  </a:lnTo>
                  <a:lnTo>
                    <a:pt x="204289" y="582180"/>
                  </a:lnTo>
                  <a:lnTo>
                    <a:pt x="161430" y="564067"/>
                  </a:lnTo>
                  <a:lnTo>
                    <a:pt x="122291" y="539776"/>
                  </a:lnTo>
                  <a:lnTo>
                    <a:pt x="87487" y="509920"/>
                  </a:lnTo>
                  <a:lnTo>
                    <a:pt x="57631" y="475116"/>
                  </a:lnTo>
                  <a:lnTo>
                    <a:pt x="33340" y="435977"/>
                  </a:lnTo>
                  <a:lnTo>
                    <a:pt x="15227" y="393118"/>
                  </a:lnTo>
                  <a:lnTo>
                    <a:pt x="3909" y="347156"/>
                  </a:lnTo>
                  <a:lnTo>
                    <a:pt x="0" y="298703"/>
                  </a:lnTo>
                  <a:close/>
                </a:path>
              </a:pathLst>
            </a:custGeom>
            <a:ln w="25400">
              <a:solidFill>
                <a:srgbClr val="2C2C8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7" name="object 17"/>
          <p:cNvSpPr txBox="1"/>
          <p:nvPr/>
        </p:nvSpPr>
        <p:spPr>
          <a:xfrm>
            <a:off x="509422" y="923925"/>
            <a:ext cx="8252459" cy="3159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320925">
              <a:lnSpc>
                <a:spcPct val="100000"/>
              </a:lnSpc>
              <a:spcBef>
                <a:spcPts val="100"/>
              </a:spcBef>
            </a:pPr>
            <a:r>
              <a:rPr sz="1800" b="1" i="1" dirty="0">
                <a:latin typeface="Arial"/>
                <a:cs typeface="Arial"/>
              </a:rPr>
              <a:t>Professional</a:t>
            </a:r>
            <a:r>
              <a:rPr sz="1800" b="1" i="1" spc="-30" dirty="0">
                <a:latin typeface="Arial"/>
                <a:cs typeface="Arial"/>
              </a:rPr>
              <a:t> </a:t>
            </a:r>
            <a:r>
              <a:rPr sz="1800" b="1" i="1" spc="-10" dirty="0">
                <a:latin typeface="Arial"/>
                <a:cs typeface="Arial"/>
              </a:rPr>
              <a:t>experience</a:t>
            </a:r>
            <a:endParaRPr sz="1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2100" dirty="0">
              <a:latin typeface="Arial"/>
              <a:cs typeface="Arial"/>
            </a:endParaRPr>
          </a:p>
          <a:p>
            <a:pPr marL="2945130">
              <a:lnSpc>
                <a:spcPct val="100000"/>
              </a:lnSpc>
            </a:pPr>
            <a:r>
              <a:rPr lang="en-GB" sz="1700" dirty="0">
                <a:latin typeface="Arial"/>
                <a:cs typeface="Arial"/>
              </a:rPr>
              <a:t>2016-</a:t>
            </a:r>
            <a:r>
              <a:rPr lang="en-GB" sz="1700" spc="-25" dirty="0">
                <a:latin typeface="Arial"/>
                <a:cs typeface="Arial"/>
              </a:rPr>
              <a:t> 2021</a:t>
            </a:r>
            <a:r>
              <a:rPr lang="en-GB" sz="1700" dirty="0">
                <a:latin typeface="Arial"/>
                <a:cs typeface="Arial"/>
              </a:rPr>
              <a:t>:</a:t>
            </a:r>
            <a:r>
              <a:rPr lang="en-GB" sz="1700" spc="-15" dirty="0">
                <a:latin typeface="Arial"/>
                <a:cs typeface="Arial"/>
              </a:rPr>
              <a:t> Rolls Royce plc Research Engineer</a:t>
            </a:r>
            <a:endParaRPr sz="1700" dirty="0">
              <a:latin typeface="Arial"/>
              <a:cs typeface="Arial"/>
            </a:endParaRPr>
          </a:p>
          <a:p>
            <a:pPr marL="2945130" marR="5080" indent="173355">
              <a:lnSpc>
                <a:spcPts val="5650"/>
              </a:lnSpc>
              <a:spcBef>
                <a:spcPts val="785"/>
              </a:spcBef>
            </a:pPr>
            <a:r>
              <a:rPr lang="en-GB" sz="1700" spc="-10" dirty="0">
                <a:latin typeface="Arial"/>
                <a:cs typeface="Arial"/>
              </a:rPr>
              <a:t>2021-Present</a:t>
            </a:r>
            <a:r>
              <a:rPr lang="en-GB" sz="1700" dirty="0">
                <a:latin typeface="Arial"/>
                <a:cs typeface="Arial"/>
              </a:rPr>
              <a:t>:</a:t>
            </a:r>
            <a:r>
              <a:rPr lang="en-GB" sz="1700" spc="-25" dirty="0">
                <a:latin typeface="Arial"/>
                <a:cs typeface="Arial"/>
              </a:rPr>
              <a:t> MADE Cymru </a:t>
            </a:r>
            <a:r>
              <a:rPr lang="en-GB" sz="1700" spc="-15" dirty="0">
                <a:latin typeface="Arial"/>
                <a:cs typeface="Arial"/>
              </a:rPr>
              <a:t>Research Engineer</a:t>
            </a:r>
            <a:endParaRPr sz="17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endParaRPr lang="en-GB" sz="2000" b="1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lang="en-GB" sz="2000" b="1" dirty="0">
                <a:latin typeface="Calibri"/>
                <a:cs typeface="Calibri"/>
              </a:rPr>
              <a:t>Andrew Killen</a:t>
            </a:r>
            <a:endParaRPr lang="en-GB" sz="1800" b="1" i="1" spc="-10" dirty="0">
              <a:latin typeface="Arial"/>
              <a:cs typeface="Arial"/>
            </a:endParaRPr>
          </a:p>
          <a:p>
            <a:pPr marR="17780" algn="ctr">
              <a:lnSpc>
                <a:spcPct val="100000"/>
              </a:lnSpc>
              <a:spcBef>
                <a:spcPts val="645"/>
              </a:spcBef>
            </a:pPr>
            <a:endParaRPr lang="en-GB" b="1" i="1" spc="-10" dirty="0">
              <a:latin typeface="Arial"/>
              <a:cs typeface="Arial"/>
            </a:endParaRPr>
          </a:p>
          <a:p>
            <a:pPr marR="17780" algn="ctr">
              <a:lnSpc>
                <a:spcPct val="100000"/>
              </a:lnSpc>
              <a:spcBef>
                <a:spcPts val="645"/>
              </a:spcBef>
            </a:pPr>
            <a:r>
              <a:rPr sz="1800" b="1" i="1" spc="-10" dirty="0">
                <a:latin typeface="Arial"/>
                <a:cs typeface="Arial"/>
              </a:rPr>
              <a:t>Education</a:t>
            </a:r>
            <a:endParaRPr sz="1800" dirty="0">
              <a:latin typeface="Arial"/>
              <a:cs typeface="Arial"/>
            </a:endParaRPr>
          </a:p>
        </p:txBody>
      </p:sp>
      <p:grpSp>
        <p:nvGrpSpPr>
          <p:cNvPr id="20" name="object 20"/>
          <p:cNvGrpSpPr/>
          <p:nvPr/>
        </p:nvGrpSpPr>
        <p:grpSpPr>
          <a:xfrm>
            <a:off x="450850" y="4772690"/>
            <a:ext cx="8242300" cy="514984"/>
            <a:chOff x="438905" y="4828285"/>
            <a:chExt cx="8242300" cy="514984"/>
          </a:xfrm>
        </p:grpSpPr>
        <p:pic>
          <p:nvPicPr>
            <p:cNvPr id="21" name="object 21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38905" y="5040708"/>
              <a:ext cx="8241865" cy="135386"/>
            </a:xfrm>
            <a:prstGeom prst="rect">
              <a:avLst/>
            </a:prstGeom>
          </p:spPr>
        </p:pic>
        <p:sp>
          <p:nvSpPr>
            <p:cNvPr id="22" name="object 22"/>
            <p:cNvSpPr/>
            <p:nvPr/>
          </p:nvSpPr>
          <p:spPr>
            <a:xfrm>
              <a:off x="473202" y="5048249"/>
              <a:ext cx="8184515" cy="76200"/>
            </a:xfrm>
            <a:custGeom>
              <a:avLst/>
              <a:gdLst/>
              <a:ahLst/>
              <a:cxnLst/>
              <a:rect l="l" t="t" r="r" b="b"/>
              <a:pathLst>
                <a:path w="8184515" h="76200">
                  <a:moveTo>
                    <a:pt x="8108188" y="0"/>
                  </a:moveTo>
                  <a:lnTo>
                    <a:pt x="8108188" y="76200"/>
                  </a:lnTo>
                  <a:lnTo>
                    <a:pt x="8158988" y="50800"/>
                  </a:lnTo>
                  <a:lnTo>
                    <a:pt x="8120888" y="50800"/>
                  </a:lnTo>
                  <a:lnTo>
                    <a:pt x="8120888" y="25400"/>
                  </a:lnTo>
                  <a:lnTo>
                    <a:pt x="8158988" y="25400"/>
                  </a:lnTo>
                  <a:lnTo>
                    <a:pt x="8108188" y="0"/>
                  </a:lnTo>
                  <a:close/>
                </a:path>
                <a:path w="8184515" h="76200">
                  <a:moveTo>
                    <a:pt x="8108188" y="25400"/>
                  </a:moveTo>
                  <a:lnTo>
                    <a:pt x="0" y="25400"/>
                  </a:lnTo>
                  <a:lnTo>
                    <a:pt x="0" y="50800"/>
                  </a:lnTo>
                  <a:lnTo>
                    <a:pt x="8108188" y="50800"/>
                  </a:lnTo>
                  <a:lnTo>
                    <a:pt x="8108188" y="25400"/>
                  </a:lnTo>
                  <a:close/>
                </a:path>
                <a:path w="8184515" h="76200">
                  <a:moveTo>
                    <a:pt x="8158988" y="25400"/>
                  </a:moveTo>
                  <a:lnTo>
                    <a:pt x="8120888" y="25400"/>
                  </a:lnTo>
                  <a:lnTo>
                    <a:pt x="8120888" y="50800"/>
                  </a:lnTo>
                  <a:lnTo>
                    <a:pt x="8158988" y="50800"/>
                  </a:lnTo>
                  <a:lnTo>
                    <a:pt x="8184388" y="38100"/>
                  </a:lnTo>
                  <a:lnTo>
                    <a:pt x="8158988" y="25400"/>
                  </a:lnTo>
                  <a:close/>
                </a:path>
              </a:pathLst>
            </a:custGeom>
            <a:solidFill>
              <a:srgbClr val="33339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1018794" y="4844033"/>
              <a:ext cx="486409" cy="486409"/>
            </a:xfrm>
            <a:custGeom>
              <a:avLst/>
              <a:gdLst/>
              <a:ahLst/>
              <a:cxnLst/>
              <a:rect l="l" t="t" r="r" b="b"/>
              <a:pathLst>
                <a:path w="486409" h="486410">
                  <a:moveTo>
                    <a:pt x="243078" y="0"/>
                  </a:moveTo>
                  <a:lnTo>
                    <a:pt x="194088" y="4938"/>
                  </a:lnTo>
                  <a:lnTo>
                    <a:pt x="148459" y="19103"/>
                  </a:lnTo>
                  <a:lnTo>
                    <a:pt x="107169" y="41516"/>
                  </a:lnTo>
                  <a:lnTo>
                    <a:pt x="71194" y="71199"/>
                  </a:lnTo>
                  <a:lnTo>
                    <a:pt x="41513" y="107174"/>
                  </a:lnTo>
                  <a:lnTo>
                    <a:pt x="19101" y="148464"/>
                  </a:lnTo>
                  <a:lnTo>
                    <a:pt x="4938" y="194091"/>
                  </a:lnTo>
                  <a:lnTo>
                    <a:pt x="0" y="243078"/>
                  </a:lnTo>
                  <a:lnTo>
                    <a:pt x="4938" y="292064"/>
                  </a:lnTo>
                  <a:lnTo>
                    <a:pt x="19101" y="337691"/>
                  </a:lnTo>
                  <a:lnTo>
                    <a:pt x="41513" y="378981"/>
                  </a:lnTo>
                  <a:lnTo>
                    <a:pt x="71194" y="414956"/>
                  </a:lnTo>
                  <a:lnTo>
                    <a:pt x="107169" y="444639"/>
                  </a:lnTo>
                  <a:lnTo>
                    <a:pt x="148459" y="467052"/>
                  </a:lnTo>
                  <a:lnTo>
                    <a:pt x="194088" y="481217"/>
                  </a:lnTo>
                  <a:lnTo>
                    <a:pt x="243078" y="486156"/>
                  </a:lnTo>
                  <a:lnTo>
                    <a:pt x="292064" y="481217"/>
                  </a:lnTo>
                  <a:lnTo>
                    <a:pt x="337691" y="467052"/>
                  </a:lnTo>
                  <a:lnTo>
                    <a:pt x="378981" y="444639"/>
                  </a:lnTo>
                  <a:lnTo>
                    <a:pt x="414956" y="414956"/>
                  </a:lnTo>
                  <a:lnTo>
                    <a:pt x="444639" y="378981"/>
                  </a:lnTo>
                  <a:lnTo>
                    <a:pt x="467052" y="337691"/>
                  </a:lnTo>
                  <a:lnTo>
                    <a:pt x="481217" y="292064"/>
                  </a:lnTo>
                  <a:lnTo>
                    <a:pt x="486156" y="243078"/>
                  </a:lnTo>
                  <a:lnTo>
                    <a:pt x="481217" y="194091"/>
                  </a:lnTo>
                  <a:lnTo>
                    <a:pt x="467052" y="148464"/>
                  </a:lnTo>
                  <a:lnTo>
                    <a:pt x="444639" y="107174"/>
                  </a:lnTo>
                  <a:lnTo>
                    <a:pt x="414956" y="71199"/>
                  </a:lnTo>
                  <a:lnTo>
                    <a:pt x="378981" y="41516"/>
                  </a:lnTo>
                  <a:lnTo>
                    <a:pt x="337691" y="19103"/>
                  </a:lnTo>
                  <a:lnTo>
                    <a:pt x="292064" y="4938"/>
                  </a:lnTo>
                  <a:lnTo>
                    <a:pt x="24307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1018794" y="4844033"/>
              <a:ext cx="486409" cy="486409"/>
            </a:xfrm>
            <a:custGeom>
              <a:avLst/>
              <a:gdLst/>
              <a:ahLst/>
              <a:cxnLst/>
              <a:rect l="l" t="t" r="r" b="b"/>
              <a:pathLst>
                <a:path w="486409" h="486410">
                  <a:moveTo>
                    <a:pt x="0" y="243078"/>
                  </a:moveTo>
                  <a:lnTo>
                    <a:pt x="4938" y="194091"/>
                  </a:lnTo>
                  <a:lnTo>
                    <a:pt x="19101" y="148464"/>
                  </a:lnTo>
                  <a:lnTo>
                    <a:pt x="41513" y="107174"/>
                  </a:lnTo>
                  <a:lnTo>
                    <a:pt x="71194" y="71199"/>
                  </a:lnTo>
                  <a:lnTo>
                    <a:pt x="107169" y="41516"/>
                  </a:lnTo>
                  <a:lnTo>
                    <a:pt x="148459" y="19103"/>
                  </a:lnTo>
                  <a:lnTo>
                    <a:pt x="194088" y="4938"/>
                  </a:lnTo>
                  <a:lnTo>
                    <a:pt x="243078" y="0"/>
                  </a:lnTo>
                  <a:lnTo>
                    <a:pt x="292064" y="4938"/>
                  </a:lnTo>
                  <a:lnTo>
                    <a:pt x="337691" y="19103"/>
                  </a:lnTo>
                  <a:lnTo>
                    <a:pt x="378981" y="41516"/>
                  </a:lnTo>
                  <a:lnTo>
                    <a:pt x="414956" y="71199"/>
                  </a:lnTo>
                  <a:lnTo>
                    <a:pt x="444639" y="107174"/>
                  </a:lnTo>
                  <a:lnTo>
                    <a:pt x="467052" y="148464"/>
                  </a:lnTo>
                  <a:lnTo>
                    <a:pt x="481217" y="194091"/>
                  </a:lnTo>
                  <a:lnTo>
                    <a:pt x="486156" y="243078"/>
                  </a:lnTo>
                  <a:lnTo>
                    <a:pt x="481217" y="292064"/>
                  </a:lnTo>
                  <a:lnTo>
                    <a:pt x="467052" y="337691"/>
                  </a:lnTo>
                  <a:lnTo>
                    <a:pt x="444639" y="378981"/>
                  </a:lnTo>
                  <a:lnTo>
                    <a:pt x="414956" y="414956"/>
                  </a:lnTo>
                  <a:lnTo>
                    <a:pt x="378981" y="444639"/>
                  </a:lnTo>
                  <a:lnTo>
                    <a:pt x="337691" y="467052"/>
                  </a:lnTo>
                  <a:lnTo>
                    <a:pt x="292064" y="481217"/>
                  </a:lnTo>
                  <a:lnTo>
                    <a:pt x="243078" y="486156"/>
                  </a:lnTo>
                  <a:lnTo>
                    <a:pt x="194088" y="481217"/>
                  </a:lnTo>
                  <a:lnTo>
                    <a:pt x="148459" y="467052"/>
                  </a:lnTo>
                  <a:lnTo>
                    <a:pt x="107169" y="444639"/>
                  </a:lnTo>
                  <a:lnTo>
                    <a:pt x="71194" y="414956"/>
                  </a:lnTo>
                  <a:lnTo>
                    <a:pt x="41513" y="378981"/>
                  </a:lnTo>
                  <a:lnTo>
                    <a:pt x="19101" y="337691"/>
                  </a:lnTo>
                  <a:lnTo>
                    <a:pt x="4938" y="292064"/>
                  </a:lnTo>
                  <a:lnTo>
                    <a:pt x="0" y="243078"/>
                  </a:lnTo>
                  <a:close/>
                </a:path>
              </a:pathLst>
            </a:custGeom>
            <a:ln w="25400">
              <a:solidFill>
                <a:srgbClr val="88A3A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4466081" y="4840985"/>
              <a:ext cx="485140" cy="486409"/>
            </a:xfrm>
            <a:custGeom>
              <a:avLst/>
              <a:gdLst/>
              <a:ahLst/>
              <a:cxnLst/>
              <a:rect l="l" t="t" r="r" b="b"/>
              <a:pathLst>
                <a:path w="485139" h="486410">
                  <a:moveTo>
                    <a:pt x="242315" y="0"/>
                  </a:moveTo>
                  <a:lnTo>
                    <a:pt x="193472" y="4938"/>
                  </a:lnTo>
                  <a:lnTo>
                    <a:pt x="147982" y="19103"/>
                  </a:lnTo>
                  <a:lnTo>
                    <a:pt x="106821" y="41516"/>
                  </a:lnTo>
                  <a:lnTo>
                    <a:pt x="70961" y="71199"/>
                  </a:lnTo>
                  <a:lnTo>
                    <a:pt x="41375" y="107174"/>
                  </a:lnTo>
                  <a:lnTo>
                    <a:pt x="19038" y="148464"/>
                  </a:lnTo>
                  <a:lnTo>
                    <a:pt x="4921" y="194091"/>
                  </a:lnTo>
                  <a:lnTo>
                    <a:pt x="0" y="243077"/>
                  </a:lnTo>
                  <a:lnTo>
                    <a:pt x="4921" y="292064"/>
                  </a:lnTo>
                  <a:lnTo>
                    <a:pt x="19038" y="337691"/>
                  </a:lnTo>
                  <a:lnTo>
                    <a:pt x="41375" y="378981"/>
                  </a:lnTo>
                  <a:lnTo>
                    <a:pt x="70961" y="414956"/>
                  </a:lnTo>
                  <a:lnTo>
                    <a:pt x="106821" y="444639"/>
                  </a:lnTo>
                  <a:lnTo>
                    <a:pt x="147982" y="467052"/>
                  </a:lnTo>
                  <a:lnTo>
                    <a:pt x="193472" y="481217"/>
                  </a:lnTo>
                  <a:lnTo>
                    <a:pt x="242315" y="486155"/>
                  </a:lnTo>
                  <a:lnTo>
                    <a:pt x="291159" y="481217"/>
                  </a:lnTo>
                  <a:lnTo>
                    <a:pt x="336649" y="467052"/>
                  </a:lnTo>
                  <a:lnTo>
                    <a:pt x="377810" y="444639"/>
                  </a:lnTo>
                  <a:lnTo>
                    <a:pt x="413670" y="414956"/>
                  </a:lnTo>
                  <a:lnTo>
                    <a:pt x="443256" y="378981"/>
                  </a:lnTo>
                  <a:lnTo>
                    <a:pt x="465593" y="337691"/>
                  </a:lnTo>
                  <a:lnTo>
                    <a:pt x="479710" y="292064"/>
                  </a:lnTo>
                  <a:lnTo>
                    <a:pt x="484631" y="243077"/>
                  </a:lnTo>
                  <a:lnTo>
                    <a:pt x="479710" y="194091"/>
                  </a:lnTo>
                  <a:lnTo>
                    <a:pt x="465593" y="148464"/>
                  </a:lnTo>
                  <a:lnTo>
                    <a:pt x="443256" y="107174"/>
                  </a:lnTo>
                  <a:lnTo>
                    <a:pt x="413670" y="71199"/>
                  </a:lnTo>
                  <a:lnTo>
                    <a:pt x="377810" y="41516"/>
                  </a:lnTo>
                  <a:lnTo>
                    <a:pt x="336649" y="19103"/>
                  </a:lnTo>
                  <a:lnTo>
                    <a:pt x="291159" y="4938"/>
                  </a:lnTo>
                  <a:lnTo>
                    <a:pt x="24231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4466081" y="4840985"/>
              <a:ext cx="485140" cy="486409"/>
            </a:xfrm>
            <a:custGeom>
              <a:avLst/>
              <a:gdLst/>
              <a:ahLst/>
              <a:cxnLst/>
              <a:rect l="l" t="t" r="r" b="b"/>
              <a:pathLst>
                <a:path w="485139" h="486410">
                  <a:moveTo>
                    <a:pt x="0" y="243077"/>
                  </a:moveTo>
                  <a:lnTo>
                    <a:pt x="4921" y="194091"/>
                  </a:lnTo>
                  <a:lnTo>
                    <a:pt x="19038" y="148464"/>
                  </a:lnTo>
                  <a:lnTo>
                    <a:pt x="41375" y="107174"/>
                  </a:lnTo>
                  <a:lnTo>
                    <a:pt x="70961" y="71199"/>
                  </a:lnTo>
                  <a:lnTo>
                    <a:pt x="106821" y="41516"/>
                  </a:lnTo>
                  <a:lnTo>
                    <a:pt x="147982" y="19103"/>
                  </a:lnTo>
                  <a:lnTo>
                    <a:pt x="193472" y="4938"/>
                  </a:lnTo>
                  <a:lnTo>
                    <a:pt x="242315" y="0"/>
                  </a:lnTo>
                  <a:lnTo>
                    <a:pt x="291159" y="4938"/>
                  </a:lnTo>
                  <a:lnTo>
                    <a:pt x="336649" y="19103"/>
                  </a:lnTo>
                  <a:lnTo>
                    <a:pt x="377810" y="41516"/>
                  </a:lnTo>
                  <a:lnTo>
                    <a:pt x="413670" y="71199"/>
                  </a:lnTo>
                  <a:lnTo>
                    <a:pt x="443256" y="107174"/>
                  </a:lnTo>
                  <a:lnTo>
                    <a:pt x="465593" y="148464"/>
                  </a:lnTo>
                  <a:lnTo>
                    <a:pt x="479710" y="194091"/>
                  </a:lnTo>
                  <a:lnTo>
                    <a:pt x="484631" y="243077"/>
                  </a:lnTo>
                  <a:lnTo>
                    <a:pt x="479710" y="292064"/>
                  </a:lnTo>
                  <a:lnTo>
                    <a:pt x="465593" y="337691"/>
                  </a:lnTo>
                  <a:lnTo>
                    <a:pt x="443256" y="378981"/>
                  </a:lnTo>
                  <a:lnTo>
                    <a:pt x="413670" y="414956"/>
                  </a:lnTo>
                  <a:lnTo>
                    <a:pt x="377810" y="444639"/>
                  </a:lnTo>
                  <a:lnTo>
                    <a:pt x="336649" y="467052"/>
                  </a:lnTo>
                  <a:lnTo>
                    <a:pt x="291159" y="481217"/>
                  </a:lnTo>
                  <a:lnTo>
                    <a:pt x="242315" y="486155"/>
                  </a:lnTo>
                  <a:lnTo>
                    <a:pt x="193472" y="481217"/>
                  </a:lnTo>
                  <a:lnTo>
                    <a:pt x="147982" y="467052"/>
                  </a:lnTo>
                  <a:lnTo>
                    <a:pt x="106821" y="444639"/>
                  </a:lnTo>
                  <a:lnTo>
                    <a:pt x="70961" y="414956"/>
                  </a:lnTo>
                  <a:lnTo>
                    <a:pt x="41375" y="378981"/>
                  </a:lnTo>
                  <a:lnTo>
                    <a:pt x="19038" y="337691"/>
                  </a:lnTo>
                  <a:lnTo>
                    <a:pt x="4921" y="292064"/>
                  </a:lnTo>
                  <a:lnTo>
                    <a:pt x="0" y="243077"/>
                  </a:lnTo>
                  <a:close/>
                </a:path>
              </a:pathLst>
            </a:custGeom>
            <a:ln w="25400">
              <a:solidFill>
                <a:srgbClr val="88A3A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7669529" y="4840985"/>
              <a:ext cx="486409" cy="486409"/>
            </a:xfrm>
            <a:custGeom>
              <a:avLst/>
              <a:gdLst/>
              <a:ahLst/>
              <a:cxnLst/>
              <a:rect l="l" t="t" r="r" b="b"/>
              <a:pathLst>
                <a:path w="486409" h="486410">
                  <a:moveTo>
                    <a:pt x="243077" y="0"/>
                  </a:moveTo>
                  <a:lnTo>
                    <a:pt x="194091" y="4938"/>
                  </a:lnTo>
                  <a:lnTo>
                    <a:pt x="148464" y="19103"/>
                  </a:lnTo>
                  <a:lnTo>
                    <a:pt x="107174" y="41516"/>
                  </a:lnTo>
                  <a:lnTo>
                    <a:pt x="71199" y="71199"/>
                  </a:lnTo>
                  <a:lnTo>
                    <a:pt x="41516" y="107174"/>
                  </a:lnTo>
                  <a:lnTo>
                    <a:pt x="19103" y="148464"/>
                  </a:lnTo>
                  <a:lnTo>
                    <a:pt x="4938" y="194091"/>
                  </a:lnTo>
                  <a:lnTo>
                    <a:pt x="0" y="243077"/>
                  </a:lnTo>
                  <a:lnTo>
                    <a:pt x="4938" y="292064"/>
                  </a:lnTo>
                  <a:lnTo>
                    <a:pt x="19103" y="337691"/>
                  </a:lnTo>
                  <a:lnTo>
                    <a:pt x="41516" y="378981"/>
                  </a:lnTo>
                  <a:lnTo>
                    <a:pt x="71199" y="414956"/>
                  </a:lnTo>
                  <a:lnTo>
                    <a:pt x="107174" y="444639"/>
                  </a:lnTo>
                  <a:lnTo>
                    <a:pt x="148464" y="467052"/>
                  </a:lnTo>
                  <a:lnTo>
                    <a:pt x="194091" y="481217"/>
                  </a:lnTo>
                  <a:lnTo>
                    <a:pt x="243077" y="486155"/>
                  </a:lnTo>
                  <a:lnTo>
                    <a:pt x="292064" y="481217"/>
                  </a:lnTo>
                  <a:lnTo>
                    <a:pt x="337691" y="467052"/>
                  </a:lnTo>
                  <a:lnTo>
                    <a:pt x="378981" y="444639"/>
                  </a:lnTo>
                  <a:lnTo>
                    <a:pt x="414956" y="414956"/>
                  </a:lnTo>
                  <a:lnTo>
                    <a:pt x="444639" y="378981"/>
                  </a:lnTo>
                  <a:lnTo>
                    <a:pt x="467052" y="337691"/>
                  </a:lnTo>
                  <a:lnTo>
                    <a:pt x="481217" y="292064"/>
                  </a:lnTo>
                  <a:lnTo>
                    <a:pt x="486155" y="243077"/>
                  </a:lnTo>
                  <a:lnTo>
                    <a:pt x="481217" y="194091"/>
                  </a:lnTo>
                  <a:lnTo>
                    <a:pt x="467052" y="148464"/>
                  </a:lnTo>
                  <a:lnTo>
                    <a:pt x="444639" y="107174"/>
                  </a:lnTo>
                  <a:lnTo>
                    <a:pt x="414956" y="71199"/>
                  </a:lnTo>
                  <a:lnTo>
                    <a:pt x="378981" y="41516"/>
                  </a:lnTo>
                  <a:lnTo>
                    <a:pt x="337691" y="19103"/>
                  </a:lnTo>
                  <a:lnTo>
                    <a:pt x="292064" y="4938"/>
                  </a:lnTo>
                  <a:lnTo>
                    <a:pt x="243077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7669529" y="4840985"/>
              <a:ext cx="486409" cy="486409"/>
            </a:xfrm>
            <a:custGeom>
              <a:avLst/>
              <a:gdLst/>
              <a:ahLst/>
              <a:cxnLst/>
              <a:rect l="l" t="t" r="r" b="b"/>
              <a:pathLst>
                <a:path w="486409" h="486410">
                  <a:moveTo>
                    <a:pt x="0" y="243077"/>
                  </a:moveTo>
                  <a:lnTo>
                    <a:pt x="4938" y="194091"/>
                  </a:lnTo>
                  <a:lnTo>
                    <a:pt x="19103" y="148464"/>
                  </a:lnTo>
                  <a:lnTo>
                    <a:pt x="41516" y="107174"/>
                  </a:lnTo>
                  <a:lnTo>
                    <a:pt x="71199" y="71199"/>
                  </a:lnTo>
                  <a:lnTo>
                    <a:pt x="107174" y="41516"/>
                  </a:lnTo>
                  <a:lnTo>
                    <a:pt x="148464" y="19103"/>
                  </a:lnTo>
                  <a:lnTo>
                    <a:pt x="194091" y="4938"/>
                  </a:lnTo>
                  <a:lnTo>
                    <a:pt x="243077" y="0"/>
                  </a:lnTo>
                  <a:lnTo>
                    <a:pt x="292064" y="4938"/>
                  </a:lnTo>
                  <a:lnTo>
                    <a:pt x="337691" y="19103"/>
                  </a:lnTo>
                  <a:lnTo>
                    <a:pt x="378981" y="41516"/>
                  </a:lnTo>
                  <a:lnTo>
                    <a:pt x="414956" y="71199"/>
                  </a:lnTo>
                  <a:lnTo>
                    <a:pt x="444639" y="107174"/>
                  </a:lnTo>
                  <a:lnTo>
                    <a:pt x="467052" y="148464"/>
                  </a:lnTo>
                  <a:lnTo>
                    <a:pt x="481217" y="194091"/>
                  </a:lnTo>
                  <a:lnTo>
                    <a:pt x="486155" y="243077"/>
                  </a:lnTo>
                  <a:lnTo>
                    <a:pt x="481217" y="292064"/>
                  </a:lnTo>
                  <a:lnTo>
                    <a:pt x="467052" y="337691"/>
                  </a:lnTo>
                  <a:lnTo>
                    <a:pt x="444639" y="378981"/>
                  </a:lnTo>
                  <a:lnTo>
                    <a:pt x="414956" y="414956"/>
                  </a:lnTo>
                  <a:lnTo>
                    <a:pt x="378981" y="444639"/>
                  </a:lnTo>
                  <a:lnTo>
                    <a:pt x="337691" y="467052"/>
                  </a:lnTo>
                  <a:lnTo>
                    <a:pt x="292064" y="481217"/>
                  </a:lnTo>
                  <a:lnTo>
                    <a:pt x="243077" y="486155"/>
                  </a:lnTo>
                  <a:lnTo>
                    <a:pt x="194091" y="481217"/>
                  </a:lnTo>
                  <a:lnTo>
                    <a:pt x="148464" y="467052"/>
                  </a:lnTo>
                  <a:lnTo>
                    <a:pt x="107174" y="444639"/>
                  </a:lnTo>
                  <a:lnTo>
                    <a:pt x="71199" y="414956"/>
                  </a:lnTo>
                  <a:lnTo>
                    <a:pt x="41516" y="378981"/>
                  </a:lnTo>
                  <a:lnTo>
                    <a:pt x="19103" y="337691"/>
                  </a:lnTo>
                  <a:lnTo>
                    <a:pt x="4938" y="292064"/>
                  </a:lnTo>
                  <a:lnTo>
                    <a:pt x="0" y="243077"/>
                  </a:lnTo>
                  <a:close/>
                </a:path>
              </a:pathLst>
            </a:custGeom>
            <a:ln w="25400">
              <a:solidFill>
                <a:srgbClr val="88A3A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9" name="object 29"/>
          <p:cNvSpPr txBox="1"/>
          <p:nvPr/>
        </p:nvSpPr>
        <p:spPr>
          <a:xfrm>
            <a:off x="570890" y="5431942"/>
            <a:ext cx="141859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905" algn="ctr">
              <a:lnSpc>
                <a:spcPct val="100000"/>
              </a:lnSpc>
              <a:spcBef>
                <a:spcPts val="100"/>
              </a:spcBef>
            </a:pPr>
            <a:r>
              <a:rPr sz="1800" spc="-20" dirty="0">
                <a:latin typeface="Arial"/>
                <a:cs typeface="Arial"/>
              </a:rPr>
              <a:t>20</a:t>
            </a:r>
            <a:r>
              <a:rPr lang="en-GB" sz="1800" spc="-20" dirty="0">
                <a:latin typeface="Arial"/>
                <a:cs typeface="Arial"/>
              </a:rPr>
              <a:t>11-2015</a:t>
            </a:r>
            <a:endParaRPr sz="1800" dirty="0">
              <a:latin typeface="Arial"/>
              <a:cs typeface="Arial"/>
            </a:endParaRPr>
          </a:p>
          <a:p>
            <a:pPr marR="8890" algn="ctr">
              <a:lnSpc>
                <a:spcPct val="100000"/>
              </a:lnSpc>
            </a:pPr>
            <a:r>
              <a:rPr lang="en-GB" dirty="0">
                <a:latin typeface="Arial"/>
                <a:cs typeface="Arial"/>
              </a:rPr>
              <a:t>UWTSD</a:t>
            </a:r>
            <a:endParaRPr sz="1800" dirty="0">
              <a:latin typeface="Arial"/>
              <a:cs typeface="Arial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4156583" y="5446572"/>
            <a:ext cx="1085215" cy="56682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 algn="ctr">
              <a:lnSpc>
                <a:spcPct val="100000"/>
              </a:lnSpc>
              <a:spcBef>
                <a:spcPts val="100"/>
              </a:spcBef>
            </a:pPr>
            <a:r>
              <a:rPr sz="1800" spc="-20" dirty="0">
                <a:latin typeface="Arial"/>
                <a:cs typeface="Arial"/>
              </a:rPr>
              <a:t>20</a:t>
            </a:r>
            <a:r>
              <a:rPr lang="en-GB" sz="1800" spc="-20" dirty="0">
                <a:latin typeface="Arial"/>
                <a:cs typeface="Arial"/>
              </a:rPr>
              <a:t>15</a:t>
            </a:r>
            <a:r>
              <a:rPr sz="1800" spc="-20" dirty="0">
                <a:latin typeface="Arial"/>
                <a:cs typeface="Arial"/>
              </a:rPr>
              <a:t>-</a:t>
            </a:r>
            <a:r>
              <a:rPr sz="1800" spc="-40" dirty="0">
                <a:latin typeface="Arial"/>
                <a:cs typeface="Arial"/>
              </a:rPr>
              <a:t>20</a:t>
            </a:r>
            <a:r>
              <a:rPr lang="en-GB" sz="1800" spc="-40" dirty="0">
                <a:latin typeface="Arial"/>
                <a:cs typeface="Arial"/>
              </a:rPr>
              <a:t>16</a:t>
            </a:r>
            <a:endParaRPr sz="1800" dirty="0">
              <a:latin typeface="Arial"/>
              <a:cs typeface="Arial"/>
            </a:endParaRPr>
          </a:p>
          <a:p>
            <a:pPr marR="6350" algn="ctr">
              <a:lnSpc>
                <a:spcPct val="100000"/>
              </a:lnSpc>
            </a:pPr>
            <a:r>
              <a:rPr lang="en-GB" sz="1800" spc="-20" dirty="0">
                <a:latin typeface="Arial"/>
                <a:cs typeface="Arial"/>
              </a:rPr>
              <a:t>UWTSD </a:t>
            </a:r>
            <a:endParaRPr sz="1800" dirty="0">
              <a:latin typeface="Arial"/>
              <a:cs typeface="Arial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7202804" y="5234314"/>
            <a:ext cx="1418590" cy="8566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800" spc="-20" dirty="0">
                <a:latin typeface="Arial"/>
                <a:cs typeface="Arial"/>
              </a:rPr>
              <a:t>2016-2021</a:t>
            </a:r>
            <a:endParaRPr lang="en-GB" dirty="0">
              <a:latin typeface="Arial"/>
              <a:cs typeface="Arial"/>
            </a:endParaRPr>
          </a:p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lang="en-GB" spc="-25" dirty="0">
                <a:latin typeface="Arial"/>
                <a:cs typeface="Arial"/>
              </a:rPr>
              <a:t>Swansea University</a:t>
            </a:r>
            <a:endParaRPr sz="1800" dirty="0">
              <a:latin typeface="Arial"/>
              <a:cs typeface="Arial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780287" y="4122801"/>
            <a:ext cx="1003300" cy="6591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5720" algn="ctr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latin typeface="Arial"/>
                <a:cs typeface="Arial"/>
              </a:rPr>
              <a:t>Bachelor</a:t>
            </a:r>
            <a:r>
              <a:rPr lang="en-GB" sz="1200" spc="-10" dirty="0">
                <a:latin typeface="Arial"/>
                <a:cs typeface="Arial"/>
              </a:rPr>
              <a:t>Motorcycle Engineering</a:t>
            </a:r>
            <a:endParaRPr sz="1200" dirty="0">
              <a:latin typeface="Arial"/>
              <a:cs typeface="Arial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4212971" y="4111879"/>
            <a:ext cx="1003300" cy="6591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2540" algn="ctr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latin typeface="Arial"/>
                <a:cs typeface="Arial"/>
              </a:rPr>
              <a:t>Masters</a:t>
            </a:r>
            <a:endParaRPr lang="en-GB" sz="1800" spc="-10" dirty="0">
              <a:latin typeface="Arial"/>
              <a:cs typeface="Arial"/>
            </a:endParaRPr>
          </a:p>
          <a:p>
            <a:pPr marR="5080" algn="ctr">
              <a:lnSpc>
                <a:spcPct val="100000"/>
              </a:lnSpc>
              <a:spcBef>
                <a:spcPts val="10"/>
              </a:spcBef>
            </a:pPr>
            <a:r>
              <a:rPr lang="en-GB" sz="1200" spc="-10" dirty="0">
                <a:latin typeface="Arial"/>
                <a:cs typeface="Arial"/>
              </a:rPr>
              <a:t>Automotive  Engineering</a:t>
            </a:r>
            <a:endParaRPr lang="en-GB" sz="1200" dirty="0">
              <a:latin typeface="Arial"/>
              <a:cs typeface="Arial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7379207" y="4122801"/>
            <a:ext cx="979169" cy="6591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3175" algn="ctr">
              <a:lnSpc>
                <a:spcPct val="100000"/>
              </a:lnSpc>
              <a:spcBef>
                <a:spcPts val="100"/>
              </a:spcBef>
            </a:pPr>
            <a:r>
              <a:rPr lang="en-GB" spc="-25" dirty="0" err="1">
                <a:latin typeface="Arial"/>
                <a:cs typeface="Arial"/>
              </a:rPr>
              <a:t>EngD</a:t>
            </a:r>
            <a:endParaRPr lang="en-GB" spc="-25" dirty="0">
              <a:latin typeface="Arial"/>
              <a:cs typeface="Arial"/>
            </a:endParaRPr>
          </a:p>
          <a:p>
            <a:pPr marR="5080" algn="ctr">
              <a:lnSpc>
                <a:spcPct val="100000"/>
              </a:lnSpc>
              <a:spcBef>
                <a:spcPts val="10"/>
              </a:spcBef>
            </a:pPr>
            <a:r>
              <a:rPr lang="en-GB" sz="1200" spc="-10" dirty="0">
                <a:latin typeface="Arial"/>
                <a:cs typeface="Arial"/>
              </a:rPr>
              <a:t>Material Science </a:t>
            </a:r>
            <a:endParaRPr lang="en-GB" sz="1200" dirty="0">
              <a:latin typeface="Arial"/>
              <a:cs typeface="Arial"/>
            </a:endParaRPr>
          </a:p>
        </p:txBody>
      </p:sp>
      <p:pic>
        <p:nvPicPr>
          <p:cNvPr id="35" name="object 3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236989" y="6339109"/>
            <a:ext cx="229799" cy="251244"/>
          </a:xfrm>
          <a:prstGeom prst="rect">
            <a:avLst/>
          </a:prstGeom>
        </p:spPr>
      </p:pic>
      <p:sp>
        <p:nvSpPr>
          <p:cNvPr id="36" name="object 36"/>
          <p:cNvSpPr txBox="1"/>
          <p:nvPr/>
        </p:nvSpPr>
        <p:spPr>
          <a:xfrm>
            <a:off x="3587951" y="6290633"/>
            <a:ext cx="254762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b="1" u="sng" spc="-10" dirty="0" err="1">
                <a:solidFill>
                  <a:srgbClr val="009999"/>
                </a:solidFill>
                <a:uFill>
                  <a:solidFill>
                    <a:srgbClr val="009999"/>
                  </a:solidFill>
                </a:uFill>
                <a:latin typeface="Calibri"/>
                <a:cs typeface="Calibri"/>
                <a:hlinkClick r:id="rId5"/>
              </a:rPr>
              <a:t>a.killen</a:t>
            </a:r>
            <a:r>
              <a:rPr sz="1800" b="1" u="sng" spc="-10" dirty="0">
                <a:solidFill>
                  <a:srgbClr val="009999"/>
                </a:solidFill>
                <a:uFill>
                  <a:solidFill>
                    <a:srgbClr val="009999"/>
                  </a:solidFill>
                </a:uFill>
                <a:latin typeface="Calibri"/>
                <a:cs typeface="Calibri"/>
                <a:hlinkClick r:id="rId5"/>
              </a:rPr>
              <a:t>@uwtsd.ac.uk</a:t>
            </a:r>
            <a:endParaRPr sz="1800" dirty="0">
              <a:latin typeface="Calibri"/>
              <a:cs typeface="Calibri"/>
            </a:endParaRPr>
          </a:p>
        </p:txBody>
      </p:sp>
      <p:sp>
        <p:nvSpPr>
          <p:cNvPr id="37" name="object 37"/>
          <p:cNvSpPr/>
          <p:nvPr/>
        </p:nvSpPr>
        <p:spPr>
          <a:xfrm>
            <a:off x="291845" y="4059173"/>
            <a:ext cx="8743315" cy="2005964"/>
          </a:xfrm>
          <a:custGeom>
            <a:avLst/>
            <a:gdLst/>
            <a:ahLst/>
            <a:cxnLst/>
            <a:rect l="l" t="t" r="r" b="b"/>
            <a:pathLst>
              <a:path w="8743315" h="2005964">
                <a:moveTo>
                  <a:pt x="0" y="2005583"/>
                </a:moveTo>
                <a:lnTo>
                  <a:pt x="8743188" y="2005583"/>
                </a:lnTo>
                <a:lnTo>
                  <a:pt x="8743188" y="0"/>
                </a:lnTo>
                <a:lnTo>
                  <a:pt x="0" y="0"/>
                </a:lnTo>
                <a:lnTo>
                  <a:pt x="0" y="2005583"/>
                </a:lnTo>
                <a:close/>
              </a:path>
            </a:pathLst>
          </a:custGeom>
          <a:ln w="25400">
            <a:solidFill>
              <a:srgbClr val="F1F1F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bject 3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045"/>
              </a:lnSpc>
            </a:pPr>
            <a:fld id="{81D60167-4931-47E6-BA6A-407CBD079E47}" type="slidenum">
              <a:rPr spc="-25" dirty="0"/>
              <a:t>2</a:t>
            </a:fld>
            <a:endParaRPr spc="-25" dirty="0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455FD931-7FC9-285B-BBD8-CB778DBCBD7E}"/>
              </a:ext>
            </a:extLst>
          </p:cNvPr>
          <p:cNvSpPr/>
          <p:nvPr/>
        </p:nvSpPr>
        <p:spPr>
          <a:xfrm>
            <a:off x="2667000" y="2702057"/>
            <a:ext cx="6219443" cy="91158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4DE82FCF-40C7-2FFB-4653-C0ABF0112BB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6697" y="864770"/>
            <a:ext cx="2187072" cy="2187072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69AAD-8282-FC7C-0E6B-EFA9FB29F5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76703FF-41E9-B907-E5CB-A787D2F945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2500"/>
          <a:stretch/>
        </p:blipFill>
        <p:spPr>
          <a:xfrm>
            <a:off x="1295400" y="6658"/>
            <a:ext cx="6172200" cy="61629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49848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3D996-C808-A13C-6726-D29B536B5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777509E-4631-CE00-D415-6EDC72D61A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87452"/>
            <a:ext cx="8654106" cy="4393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68586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1BB2AB-93F4-D2A1-8BAC-337295765A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315" y="267461"/>
            <a:ext cx="7380655" cy="369332"/>
          </a:xfrm>
        </p:spPr>
        <p:txBody>
          <a:bodyPr/>
          <a:lstStyle/>
          <a:p>
            <a:r>
              <a:rPr lang="en-GB" dirty="0"/>
              <a:t>Component 1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B60AC03-0613-186A-46C7-01DC6A6613F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733"/>
          <a:stretch/>
        </p:blipFill>
        <p:spPr>
          <a:xfrm>
            <a:off x="1371600" y="1219200"/>
            <a:ext cx="5972175" cy="563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25929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8BD9FB-8537-F251-FBF0-3A3CD9F51E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315" y="267461"/>
            <a:ext cx="7380655" cy="369332"/>
          </a:xfrm>
        </p:spPr>
        <p:txBody>
          <a:bodyPr/>
          <a:lstStyle/>
          <a:p>
            <a:r>
              <a:rPr lang="en-GB" dirty="0"/>
              <a:t>Component 2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BAA7BA2-6A3C-2D9A-2F37-DB979A1FA0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7400" y="914400"/>
            <a:ext cx="4267200" cy="582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98139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E4821E-8D83-11C8-DFF4-2AFE175E58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315" y="267461"/>
            <a:ext cx="7380655" cy="369332"/>
          </a:xfrm>
        </p:spPr>
        <p:txBody>
          <a:bodyPr/>
          <a:lstStyle/>
          <a:p>
            <a:r>
              <a:rPr lang="en-GB" dirty="0"/>
              <a:t>Component 3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08EC23-00BF-59D5-56C5-EFDF96B6D0C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ADC5F52-5980-8E59-2BBC-1C59714895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38400" y="896542"/>
            <a:ext cx="4267200" cy="5929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84327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AD25D4-F775-83FE-90A2-842649A653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602CE02-71E7-4157-ADCE-BE9EB29473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139" y="1066800"/>
            <a:ext cx="7964579" cy="51955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92219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E4C429-DB37-6C94-5214-8E68408E8E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2BAB988-22F4-2DEC-5AB6-C917B9E887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315" y="934340"/>
            <a:ext cx="8682957" cy="498931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850B863-CCAA-A1F7-EADC-355CBB898995}"/>
              </a:ext>
            </a:extLst>
          </p:cNvPr>
          <p:cNvSpPr txBox="1"/>
          <p:nvPr/>
        </p:nvSpPr>
        <p:spPr>
          <a:xfrm>
            <a:off x="104862" y="1143000"/>
            <a:ext cx="312906" cy="276999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sz="1200" b="1" dirty="0"/>
              <a:t>3.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2B25673-CF4B-7AD9-9EB6-F2C007A85C1D}"/>
              </a:ext>
            </a:extLst>
          </p:cNvPr>
          <p:cNvSpPr txBox="1"/>
          <p:nvPr/>
        </p:nvSpPr>
        <p:spPr>
          <a:xfrm>
            <a:off x="132013" y="3657600"/>
            <a:ext cx="312906" cy="276999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sz="1200" b="1" dirty="0"/>
              <a:t>4.</a:t>
            </a:r>
          </a:p>
        </p:txBody>
      </p:sp>
    </p:spTree>
    <p:extLst>
      <p:ext uri="{BB962C8B-B14F-4D97-AF65-F5344CB8AC3E}">
        <p14:creationId xmlns:p14="http://schemas.microsoft.com/office/powerpoint/2010/main" val="36578673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C28045-A86F-E15C-7B45-9BAB517FA4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03E7F70-C26F-CB18-D4E1-FC2E1567E9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0" y="1524000"/>
            <a:ext cx="7164682" cy="2960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30592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7A6B68-39B2-D1DD-0609-F0261D7A02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C224A9-389C-6B81-3642-E04BB727291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9A4A09B-7B03-9269-26C1-5753BF3245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6514" y="267461"/>
            <a:ext cx="4959693" cy="6360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37974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47C6E8-5DD1-12EE-A4E1-CDC3EA4F11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064948-E6F7-F28F-24E5-2DD28E9AB68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0F523547-047E-B1EB-3A62-DED912957E8E}"/>
              </a:ext>
            </a:extLst>
          </p:cNvPr>
          <p:cNvGraphicFramePr>
            <a:graphicFrameLocks noGrp="1"/>
          </p:cNvGraphicFramePr>
          <p:nvPr/>
        </p:nvGraphicFramePr>
        <p:xfrm>
          <a:off x="1080294" y="2631757"/>
          <a:ext cx="6772274" cy="1432560"/>
        </p:xfrm>
        <a:graphic>
          <a:graphicData uri="http://schemas.openxmlformats.org/drawingml/2006/table">
            <a:tbl>
              <a:tblPr/>
              <a:tblGrid>
                <a:gridCol w="5119532">
                  <a:extLst>
                    <a:ext uri="{9D8B030D-6E8A-4147-A177-3AD203B41FA5}">
                      <a16:colId xmlns:a16="http://schemas.microsoft.com/office/drawing/2014/main" val="457867389"/>
                    </a:ext>
                  </a:extLst>
                </a:gridCol>
                <a:gridCol w="541343">
                  <a:extLst>
                    <a:ext uri="{9D8B030D-6E8A-4147-A177-3AD203B41FA5}">
                      <a16:colId xmlns:a16="http://schemas.microsoft.com/office/drawing/2014/main" val="3691368254"/>
                    </a:ext>
                  </a:extLst>
                </a:gridCol>
                <a:gridCol w="216199">
                  <a:extLst>
                    <a:ext uri="{9D8B030D-6E8A-4147-A177-3AD203B41FA5}">
                      <a16:colId xmlns:a16="http://schemas.microsoft.com/office/drawing/2014/main" val="1061402490"/>
                    </a:ext>
                  </a:extLst>
                </a:gridCol>
                <a:gridCol w="895200">
                  <a:extLst>
                    <a:ext uri="{9D8B030D-6E8A-4147-A177-3AD203B41FA5}">
                      <a16:colId xmlns:a16="http://schemas.microsoft.com/office/drawing/2014/main" val="700162743"/>
                    </a:ext>
                  </a:extLst>
                </a:gridCol>
              </a:tblGrid>
              <a:tr h="0">
                <a:tc rowSpan="3">
                  <a:txBody>
                    <a:bodyPr/>
                    <a:lstStyle/>
                    <a:p>
                      <a:pPr algn="l"/>
                      <a:r>
                        <a:rPr lang="en-GB" sz="11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Assessment Mark </a:t>
                      </a: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(</a:t>
                      </a:r>
                      <a:r>
                        <a:rPr lang="en-GB" sz="8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Assessment marks are subject to ratification at the Exam Board.  These comments and marks are to give feedback on module work and are for guidance only until they are confirmed. )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 gridSpan="2">
                  <a:txBody>
                    <a:bodyPr/>
                    <a:lstStyle/>
                    <a:p>
                      <a:pPr algn="l"/>
                      <a:r>
                        <a:rPr lang="en-GB" sz="8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Late Submission Penalties (tick if appropriate)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pPr algn="r"/>
                      <a:r>
                        <a:rPr lang="en-GB" sz="10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%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01090250"/>
                  </a:ext>
                </a:extLst>
              </a:tr>
              <a:tr h="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Up to 1 week late (</a:t>
                      </a:r>
                      <a:r>
                        <a:rPr lang="en-GB" sz="6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50% Max)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14105830"/>
                  </a:ext>
                </a:extLst>
              </a:tr>
              <a:tr h="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Over 1 week late (</a:t>
                      </a:r>
                      <a:r>
                        <a:rPr lang="en-GB" sz="6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0%)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378763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436880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68DAD-414B-3CF2-B00F-41CE38B810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93CC9A-3EDB-B88F-1EDF-B4E1EF0D10B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034BE2D-45BE-E7B1-CCC7-2E264DAB1C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7725" y="1179647"/>
            <a:ext cx="7448550" cy="5057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25811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5CC5E-859C-59E1-1588-29002E7D69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AA3037-706B-C98E-2689-978F1700F5D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D352E5B-AA76-C7F9-92C0-39452D9D5E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4887" y="1066800"/>
            <a:ext cx="7134225" cy="5314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90054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702376-C36D-7BC3-A7A0-FDD22AAA7A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D4F9CD-087B-4585-EC50-A6D26A61613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74A0A89-F891-9359-30A4-CA1EFEF1EF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4887" y="990600"/>
            <a:ext cx="7134225" cy="5105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899107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44A346-E7D7-8D77-E6D3-3981D6BD35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9327FE-C90A-419C-D951-C6C830C348B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CD16C1E-B204-4CA3-27E8-B503EBA0EF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4011" y="990600"/>
            <a:ext cx="7124700" cy="5257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39117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0BB33-8D7C-B473-F9A8-737722C39D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0F0A85-CC41-95DC-DA21-7DAAD91761C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47962FD-72F4-846C-7CB0-92E728881D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4486" y="2224277"/>
            <a:ext cx="7143750" cy="2247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93109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7A49B534D568B40A11A9B0D5420C90C" ma:contentTypeVersion="14" ma:contentTypeDescription="Create a new document." ma:contentTypeScope="" ma:versionID="66bf062dc26d568650250cb20c79787e">
  <xsd:schema xmlns:xsd="http://www.w3.org/2001/XMLSchema" xmlns:xs="http://www.w3.org/2001/XMLSchema" xmlns:p="http://schemas.microsoft.com/office/2006/metadata/properties" xmlns:ns2="754eb1e2-dee8-478b-8dca-a4c65e26777c" xmlns:ns3="7b06157c-1383-4ba7-a228-297423f8c5a5" targetNamespace="http://schemas.microsoft.com/office/2006/metadata/properties" ma:root="true" ma:fieldsID="06e935ecfaa1b873d835d1ce9d8e9869" ns2:_="" ns3:_="">
    <xsd:import namespace="754eb1e2-dee8-478b-8dca-a4c65e26777c"/>
    <xsd:import namespace="7b06157c-1383-4ba7-a228-297423f8c5a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4eb1e2-dee8-478b-8dca-a4c65e26777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5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06157c-1383-4ba7-a228-297423f8c5a5" elementFormDefault="qualified">
    <xsd:import namespace="http://schemas.microsoft.com/office/2006/documentManagement/types"/>
    <xsd:import namespace="http://schemas.microsoft.com/office/infopath/2007/PartnerControls"/>
    <xsd:element name="TaxCatchAll" ma:index="16" nillable="true" ma:displayName="Taxonomy Catch All Column" ma:hidden="true" ma:list="{c8f03e8f-bf87-4c2c-826b-a34471aae8d4}" ma:internalName="TaxCatchAll" ma:showField="CatchAllData" ma:web="7b06157c-1383-4ba7-a228-297423f8c5a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7b06157c-1383-4ba7-a228-297423f8c5a5" xsi:nil="true"/>
    <lcf76f155ced4ddcb4097134ff3c332f xmlns="754eb1e2-dee8-478b-8dca-a4c65e26777c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A1024288-08A0-4A9A-9BC5-A23C32EC6CEB}"/>
</file>

<file path=customXml/itemProps2.xml><?xml version="1.0" encoding="utf-8"?>
<ds:datastoreItem xmlns:ds="http://schemas.openxmlformats.org/officeDocument/2006/customXml" ds:itemID="{5793E94A-72C0-4057-8932-1F4A9816275C}"/>
</file>

<file path=customXml/itemProps3.xml><?xml version="1.0" encoding="utf-8"?>
<ds:datastoreItem xmlns:ds="http://schemas.openxmlformats.org/officeDocument/2006/customXml" ds:itemID="{03D8FEBF-60A3-44F1-9944-DB2456F5BC76}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3687</TotalTime>
  <Words>142</Words>
  <Application>Microsoft Office PowerPoint</Application>
  <PresentationFormat>On-screen Show (4:3)</PresentationFormat>
  <Paragraphs>38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Times New Roman</vt:lpstr>
      <vt:lpstr>Office Theme</vt:lpstr>
      <vt:lpstr>PowerPoint Presentation</vt:lpstr>
      <vt:lpstr>About me…</vt:lpstr>
      <vt:lpstr>PowerPoint Presentation</vt:lpstr>
      <vt:lpstr>PowerPoint Presentation</vt:lpstr>
      <vt:lpstr>Component 1</vt:lpstr>
      <vt:lpstr>Component 2</vt:lpstr>
      <vt:lpstr>Component 3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Graham Howe</dc:creator>
  <cp:lastModifiedBy>Andrew Killen</cp:lastModifiedBy>
  <cp:revision>9</cp:revision>
  <dcterms:created xsi:type="dcterms:W3CDTF">2022-10-20T08:32:19Z</dcterms:created>
  <dcterms:modified xsi:type="dcterms:W3CDTF">2022-11-10T16:25:55Z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2022-03-04T00:00:00Z</vt:filetime>
  </property>
  <property fmtid="{D5CDD505-2E9C-101B-9397-08002B2CF9AE}" pid="3" name="Creator">
    <vt:lpwstr>Microsoft® PowerPoint® for Microsoft 365</vt:lpwstr>
  </property>
  <property fmtid="{D5CDD505-2E9C-101B-9397-08002B2CF9AE}" pid="4" name="LastSaved">
    <vt:filetime>2022-10-20T00:00:00Z</vt:filetime>
  </property>
  <property fmtid="{D5CDD505-2E9C-101B-9397-08002B2CF9AE}" pid="5" name="Producer">
    <vt:lpwstr>Microsoft® PowerPoint® for Microsoft 365</vt:lpwstr>
  </property>
  <property fmtid="{D5CDD505-2E9C-101B-9397-08002B2CF9AE}" pid="6" name="ContentTypeId">
    <vt:lpwstr>0x01010027A49B534D568B40A11A9B0D5420C90C</vt:lpwstr>
  </property>
</Properties>
</file>