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65"/>
  </p:notesMasterIdLst>
  <p:sldIdLst>
    <p:sldId id="256" r:id="rId20"/>
    <p:sldId id="257" r:id="rId21"/>
    <p:sldId id="266" r:id="rId22"/>
    <p:sldId id="264" r:id="rId23"/>
    <p:sldId id="267" r:id="rId24"/>
    <p:sldId id="270" r:id="rId25"/>
    <p:sldId id="304" r:id="rId26"/>
    <p:sldId id="302" r:id="rId27"/>
    <p:sldId id="303" r:id="rId28"/>
    <p:sldId id="276" r:id="rId29"/>
    <p:sldId id="282" r:id="rId30"/>
    <p:sldId id="277" r:id="rId31"/>
    <p:sldId id="281" r:id="rId32"/>
    <p:sldId id="307" r:id="rId33"/>
    <p:sldId id="278" r:id="rId34"/>
    <p:sldId id="279" r:id="rId35"/>
    <p:sldId id="274" r:id="rId36"/>
    <p:sldId id="275" r:id="rId37"/>
    <p:sldId id="306" r:id="rId38"/>
    <p:sldId id="309" r:id="rId39"/>
    <p:sldId id="310" r:id="rId40"/>
    <p:sldId id="311" r:id="rId41"/>
    <p:sldId id="312" r:id="rId42"/>
    <p:sldId id="313" r:id="rId43"/>
    <p:sldId id="314" r:id="rId44"/>
    <p:sldId id="298" r:id="rId45"/>
    <p:sldId id="284" r:id="rId46"/>
    <p:sldId id="285" r:id="rId47"/>
    <p:sldId id="295" r:id="rId48"/>
    <p:sldId id="291" r:id="rId49"/>
    <p:sldId id="292" r:id="rId50"/>
    <p:sldId id="296" r:id="rId51"/>
    <p:sldId id="299" r:id="rId52"/>
    <p:sldId id="300" r:id="rId53"/>
    <p:sldId id="301" r:id="rId54"/>
    <p:sldId id="286" r:id="rId55"/>
    <p:sldId id="293" r:id="rId56"/>
    <p:sldId id="297" r:id="rId57"/>
    <p:sldId id="268" r:id="rId58"/>
    <p:sldId id="290" r:id="rId59"/>
    <p:sldId id="283" r:id="rId60"/>
    <p:sldId id="287" r:id="rId61"/>
    <p:sldId id="288" r:id="rId62"/>
    <p:sldId id="269" r:id="rId63"/>
    <p:sldId id="262" r:id="rId6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665310-A30D-423A-B1F2-D181FD5288E3}" v="123" dt="2022-10-16T19:53:21.2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853" autoAdjust="0"/>
  </p:normalViewPr>
  <p:slideViewPr>
    <p:cSldViewPr snapToGrid="0">
      <p:cViewPr varScale="1">
        <p:scale>
          <a:sx n="66" d="100"/>
          <a:sy n="66" d="100"/>
        </p:scale>
        <p:origin x="1128" y="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7.xml"/><Relationship Id="rId21" Type="http://schemas.openxmlformats.org/officeDocument/2006/relationships/slide" Target="slides/slide2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63" Type="http://schemas.openxmlformats.org/officeDocument/2006/relationships/slide" Target="slides/slide44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71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64" Type="http://schemas.openxmlformats.org/officeDocument/2006/relationships/slide" Target="slides/slide45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slide" Target="slides/slide40.xml"/><Relationship Id="rId67" Type="http://schemas.openxmlformats.org/officeDocument/2006/relationships/viewProps" Target="viewProps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slide" Target="slides/slide43.xml"/><Relationship Id="rId7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slide" Target="slides/slide41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0.xml"/><Relationship Id="rId34" Type="http://schemas.openxmlformats.org/officeDocument/2006/relationships/slide" Target="slides/slide15.xml"/><Relationship Id="rId50" Type="http://schemas.openxmlformats.org/officeDocument/2006/relationships/slide" Target="slides/slide31.xml"/><Relationship Id="rId55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E6891139-AEB5-423E-9534-CEA3668C6CCE}"/>
    <pc:docChg chg="addSld delSld modSld">
      <pc:chgData name="Lisa-Marie Bassler" userId="38f25fa2-f4e2-42aa-a629-d2ccc29b42c2" providerId="ADAL" clId="{E6891139-AEB5-423E-9534-CEA3668C6CCE}" dt="2022-09-06T18:53:23.094" v="16" actId="680"/>
      <pc:docMkLst>
        <pc:docMk/>
      </pc:docMkLst>
      <pc:sldChg chg="del">
        <pc:chgData name="Lisa-Marie Bassler" userId="38f25fa2-f4e2-42aa-a629-d2ccc29b42c2" providerId="ADAL" clId="{E6891139-AEB5-423E-9534-CEA3668C6CCE}" dt="2022-09-06T18:52:50.036" v="0" actId="47"/>
        <pc:sldMkLst>
          <pc:docMk/>
          <pc:sldMk cId="1643495520" sldId="258"/>
        </pc:sldMkLst>
      </pc:sldChg>
      <pc:sldChg chg="del">
        <pc:chgData name="Lisa-Marie Bassler" userId="38f25fa2-f4e2-42aa-a629-d2ccc29b42c2" providerId="ADAL" clId="{E6891139-AEB5-423E-9534-CEA3668C6CCE}" dt="2022-09-06T18:53:16.923" v="15" actId="47"/>
        <pc:sldMkLst>
          <pc:docMk/>
          <pc:sldMk cId="800588195" sldId="260"/>
        </pc:sldMkLst>
      </pc:sldChg>
      <pc:sldChg chg="del">
        <pc:chgData name="Lisa-Marie Bassler" userId="38f25fa2-f4e2-42aa-a629-d2ccc29b42c2" providerId="ADAL" clId="{E6891139-AEB5-423E-9534-CEA3668C6CCE}" dt="2022-09-06T18:53:12.194" v="14" actId="47"/>
        <pc:sldMkLst>
          <pc:docMk/>
          <pc:sldMk cId="2310473440" sldId="261"/>
        </pc:sldMkLst>
      </pc:sldChg>
      <pc:sldChg chg="modSp new mod">
        <pc:chgData name="Lisa-Marie Bassler" userId="38f25fa2-f4e2-42aa-a629-d2ccc29b42c2" providerId="ADAL" clId="{E6891139-AEB5-423E-9534-CEA3668C6CCE}" dt="2022-09-06T18:53:08.799" v="13" actId="20577"/>
        <pc:sldMkLst>
          <pc:docMk/>
          <pc:sldMk cId="406096376" sldId="262"/>
        </pc:sldMkLst>
        <pc:spChg chg="mod">
          <ac:chgData name="Lisa-Marie Bassler" userId="38f25fa2-f4e2-42aa-a629-d2ccc29b42c2" providerId="ADAL" clId="{E6891139-AEB5-423E-9534-CEA3668C6CCE}" dt="2022-09-06T18:53:08.799" v="13" actId="20577"/>
          <ac:spMkLst>
            <pc:docMk/>
            <pc:sldMk cId="406096376" sldId="262"/>
            <ac:spMk id="2" creationId="{AD32F3D5-80C4-325D-9166-E5C7879D122A}"/>
          </ac:spMkLst>
        </pc:spChg>
      </pc:sldChg>
      <pc:sldChg chg="new">
        <pc:chgData name="Lisa-Marie Bassler" userId="38f25fa2-f4e2-42aa-a629-d2ccc29b42c2" providerId="ADAL" clId="{E6891139-AEB5-423E-9534-CEA3668C6CCE}" dt="2022-09-06T18:53:23.094" v="16" actId="680"/>
        <pc:sldMkLst>
          <pc:docMk/>
          <pc:sldMk cId="1004704508" sldId="263"/>
        </pc:sldMkLst>
      </pc:sldChg>
    </pc:docChg>
  </pc:docChgLst>
  <pc:docChgLst>
    <pc:chgData name="Sally Natasha Anderson (2113847)" userId="S::2113847@student.uwtsd.ac.uk::4d27eb88-6003-463a-8cb4-a39576401f7b" providerId="AD" clId="Web-{BC2C2B6C-D70B-4B3C-93B2-F620D9E26419}"/>
    <pc:docChg chg="modSld">
      <pc:chgData name="Sally Natasha Anderson (2113847)" userId="S::2113847@student.uwtsd.ac.uk::4d27eb88-6003-463a-8cb4-a39576401f7b" providerId="AD" clId="Web-{BC2C2B6C-D70B-4B3C-93B2-F620D9E26419}" dt="2021-10-05T22:35:01.527" v="1"/>
      <pc:docMkLst>
        <pc:docMk/>
      </pc:docMkLst>
      <pc:sldChg chg="addSp">
        <pc:chgData name="Sally Natasha Anderson (2113847)" userId="S::2113847@student.uwtsd.ac.uk::4d27eb88-6003-463a-8cb4-a39576401f7b" providerId="AD" clId="Web-{BC2C2B6C-D70B-4B3C-93B2-F620D9E26419}" dt="2021-10-05T22:35:01.527" v="1"/>
        <pc:sldMkLst>
          <pc:docMk/>
          <pc:sldMk cId="1643495520" sldId="258"/>
        </pc:sldMkLst>
        <pc:spChg chg="add">
          <ac:chgData name="Sally Natasha Anderson (2113847)" userId="S::2113847@student.uwtsd.ac.uk::4d27eb88-6003-463a-8cb4-a39576401f7b" providerId="AD" clId="Web-{BC2C2B6C-D70B-4B3C-93B2-F620D9E26419}" dt="2021-10-05T22:35:00.527" v="0"/>
          <ac:spMkLst>
            <pc:docMk/>
            <pc:sldMk cId="1643495520" sldId="258"/>
            <ac:spMk id="2" creationId="{DBE24332-624A-4DFF-A549-958C25FCDE89}"/>
          </ac:spMkLst>
        </pc:spChg>
        <pc:spChg chg="add">
          <ac:chgData name="Sally Natasha Anderson (2113847)" userId="S::2113847@student.uwtsd.ac.uk::4d27eb88-6003-463a-8cb4-a39576401f7b" providerId="AD" clId="Web-{BC2C2B6C-D70B-4B3C-93B2-F620D9E26419}" dt="2021-10-05T22:35:01.527" v="1"/>
          <ac:spMkLst>
            <pc:docMk/>
            <pc:sldMk cId="1643495520" sldId="258"/>
            <ac:spMk id="3" creationId="{60B2AF9E-F25C-4230-8C62-D67476E39559}"/>
          </ac:spMkLst>
        </pc:spChg>
      </pc:sldChg>
    </pc:docChg>
  </pc:docChgLst>
  <pc:docChgLst>
    <pc:chgData name="Lisa-Marie Bassler" userId="38f25fa2-f4e2-42aa-a629-d2ccc29b42c2" providerId="ADAL" clId="{81665310-A30D-423A-B1F2-D181FD5288E3}"/>
    <pc:docChg chg="undo redo custSel addSld delSld modSld sldOrd modMainMaster">
      <pc:chgData name="Lisa-Marie Bassler" userId="38f25fa2-f4e2-42aa-a629-d2ccc29b42c2" providerId="ADAL" clId="{81665310-A30D-423A-B1F2-D181FD5288E3}" dt="2022-10-16T20:01:09.404" v="12714" actId="1035"/>
      <pc:docMkLst>
        <pc:docMk/>
      </pc:docMkLst>
      <pc:sldChg chg="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2409679819" sldId="256"/>
        </pc:sldMkLst>
      </pc:sldChg>
      <pc:sldChg chg="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1370600217" sldId="257"/>
        </pc:sldMkLst>
      </pc:sldChg>
      <pc:sldChg chg="modSp mod modTransition">
        <pc:chgData name="Lisa-Marie Bassler" userId="38f25fa2-f4e2-42aa-a629-d2ccc29b42c2" providerId="ADAL" clId="{81665310-A30D-423A-B1F2-D181FD5288E3}" dt="2022-10-16T19:53:55.871" v="12512" actId="1036"/>
        <pc:sldMkLst>
          <pc:docMk/>
          <pc:sldMk cId="406096376" sldId="262"/>
        </pc:sldMkLst>
        <pc:spChg chg="mod">
          <ac:chgData name="Lisa-Marie Bassler" userId="38f25fa2-f4e2-42aa-a629-d2ccc29b42c2" providerId="ADAL" clId="{81665310-A30D-423A-B1F2-D181FD5288E3}" dt="2022-10-09T22:04:17.504" v="82" actId="404"/>
          <ac:spMkLst>
            <pc:docMk/>
            <pc:sldMk cId="406096376" sldId="262"/>
            <ac:spMk id="2" creationId="{AD32F3D5-80C4-325D-9166-E5C7879D122A}"/>
          </ac:spMkLst>
        </pc:spChg>
        <pc:spChg chg="mod">
          <ac:chgData name="Lisa-Marie Bassler" userId="38f25fa2-f4e2-42aa-a629-d2ccc29b42c2" providerId="ADAL" clId="{81665310-A30D-423A-B1F2-D181FD5288E3}" dt="2022-10-16T19:53:55.871" v="12512" actId="1036"/>
          <ac:spMkLst>
            <pc:docMk/>
            <pc:sldMk cId="406096376" sldId="262"/>
            <ac:spMk id="3" creationId="{4A9E78B7-5B82-5F3A-E65A-F9C7B4AAEC1D}"/>
          </ac:spMkLst>
        </pc:spChg>
      </pc:sldChg>
      <pc:sldChg chg="addSp modSp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4292517605" sldId="264"/>
        </pc:sldMkLst>
        <pc:spChg chg="mod">
          <ac:chgData name="Lisa-Marie Bassler" userId="38f25fa2-f4e2-42aa-a629-d2ccc29b42c2" providerId="ADAL" clId="{81665310-A30D-423A-B1F2-D181FD5288E3}" dt="2022-10-16T18:40:25.819" v="7542" actId="122"/>
          <ac:spMkLst>
            <pc:docMk/>
            <pc:sldMk cId="4292517605" sldId="264"/>
            <ac:spMk id="2" creationId="{962ABED6-6A82-0DC4-1973-6EA8AB0E3364}"/>
          </ac:spMkLst>
        </pc:spChg>
        <pc:spChg chg="mod">
          <ac:chgData name="Lisa-Marie Bassler" userId="38f25fa2-f4e2-42aa-a629-d2ccc29b42c2" providerId="ADAL" clId="{81665310-A30D-423A-B1F2-D181FD5288E3}" dt="2022-10-16T16:49:10.032" v="2533" actId="20577"/>
          <ac:spMkLst>
            <pc:docMk/>
            <pc:sldMk cId="4292517605" sldId="264"/>
            <ac:spMk id="3" creationId="{72D0E46E-05BF-6111-9FE2-5C3CC2DB6991}"/>
          </ac:spMkLst>
        </pc:spChg>
        <pc:picChg chg="add">
          <ac:chgData name="Lisa-Marie Bassler" userId="38f25fa2-f4e2-42aa-a629-d2ccc29b42c2" providerId="ADAL" clId="{81665310-A30D-423A-B1F2-D181FD5288E3}" dt="2022-10-16T16:24:02.974" v="1275" actId="26606"/>
          <ac:picMkLst>
            <pc:docMk/>
            <pc:sldMk cId="4292517605" sldId="264"/>
            <ac:picMk id="5" creationId="{C54D68B1-FDCB-7D60-2828-9B8265FDCB9D}"/>
          </ac:picMkLst>
        </pc:picChg>
        <pc:cxnChg chg="add">
          <ac:chgData name="Lisa-Marie Bassler" userId="38f25fa2-f4e2-42aa-a629-d2ccc29b42c2" providerId="ADAL" clId="{81665310-A30D-423A-B1F2-D181FD5288E3}" dt="2022-10-16T16:24:02.974" v="1275" actId="26606"/>
          <ac:cxnSpMkLst>
            <pc:docMk/>
            <pc:sldMk cId="4292517605" sldId="264"/>
            <ac:cxnSpMk id="9" creationId="{A7F400EE-A8A5-48AF-B4D6-291B52C6F0B0}"/>
          </ac:cxnSpMkLst>
        </pc:cxnChg>
      </pc:sldChg>
      <pc:sldChg chg="new del">
        <pc:chgData name="Lisa-Marie Bassler" userId="38f25fa2-f4e2-42aa-a629-d2ccc29b42c2" providerId="ADAL" clId="{81665310-A30D-423A-B1F2-D181FD5288E3}" dt="2022-10-09T19:53:01.123" v="1" actId="47"/>
        <pc:sldMkLst>
          <pc:docMk/>
          <pc:sldMk cId="2547922158" sldId="265"/>
        </pc:sldMkLst>
      </pc:sldChg>
      <pc:sldChg chg="addSp modSp new del mod modTransition modAnim">
        <pc:chgData name="Lisa-Marie Bassler" userId="38f25fa2-f4e2-42aa-a629-d2ccc29b42c2" providerId="ADAL" clId="{81665310-A30D-423A-B1F2-D181FD5288E3}" dt="2022-10-16T19:34:47.204" v="11422" actId="47"/>
        <pc:sldMkLst>
          <pc:docMk/>
          <pc:sldMk cId="3006948101" sldId="265"/>
        </pc:sldMkLst>
        <pc:spChg chg="mod">
          <ac:chgData name="Lisa-Marie Bassler" userId="38f25fa2-f4e2-42aa-a629-d2ccc29b42c2" providerId="ADAL" clId="{81665310-A30D-423A-B1F2-D181FD5288E3}" dt="2022-10-09T19:53:11.605" v="3"/>
          <ac:spMkLst>
            <pc:docMk/>
            <pc:sldMk cId="3006948101" sldId="265"/>
            <ac:spMk id="3" creationId="{2ABFA5D1-D548-7CFA-565D-6B279CD2E24C}"/>
          </ac:spMkLst>
        </pc:spChg>
        <pc:picChg chg="add mod">
          <ac:chgData name="Lisa-Marie Bassler" userId="38f25fa2-f4e2-42aa-a629-d2ccc29b42c2" providerId="ADAL" clId="{81665310-A30D-423A-B1F2-D181FD5288E3}" dt="2022-10-09T20:02:40.976" v="5"/>
          <ac:picMkLst>
            <pc:docMk/>
            <pc:sldMk cId="3006948101" sldId="265"/>
            <ac:picMk id="4" creationId="{611E7BDA-7A96-2F8C-B8C3-6F9C11B6BE68}"/>
          </ac:picMkLst>
        </pc:picChg>
      </pc:sldChg>
      <pc:sldChg chg="addSp delSp modSp new mod ord modTransition setBg setClrOvrMap">
        <pc:chgData name="Lisa-Marie Bassler" userId="38f25fa2-f4e2-42aa-a629-d2ccc29b42c2" providerId="ADAL" clId="{81665310-A30D-423A-B1F2-D181FD5288E3}" dt="2022-10-16T19:52:06.027" v="12352"/>
        <pc:sldMkLst>
          <pc:docMk/>
          <pc:sldMk cId="1853535173" sldId="266"/>
        </pc:sldMkLst>
        <pc:spChg chg="mod">
          <ac:chgData name="Lisa-Marie Bassler" userId="38f25fa2-f4e2-42aa-a629-d2ccc29b42c2" providerId="ADAL" clId="{81665310-A30D-423A-B1F2-D181FD5288E3}" dt="2022-10-16T18:40:01.625" v="7536" actId="26606"/>
          <ac:spMkLst>
            <pc:docMk/>
            <pc:sldMk cId="1853535173" sldId="266"/>
            <ac:spMk id="2" creationId="{EE6C674B-F51C-9268-77D1-95B3F4769292}"/>
          </ac:spMkLst>
        </pc:spChg>
        <pc:spChg chg="mod">
          <ac:chgData name="Lisa-Marie Bassler" userId="38f25fa2-f4e2-42aa-a629-d2ccc29b42c2" providerId="ADAL" clId="{81665310-A30D-423A-B1F2-D181FD5288E3}" dt="2022-10-16T19:34:11.769" v="11420" actId="14100"/>
          <ac:spMkLst>
            <pc:docMk/>
            <pc:sldMk cId="1853535173" sldId="266"/>
            <ac:spMk id="3" creationId="{924B5041-89DC-3DE4-450B-CACA7A85B96F}"/>
          </ac:spMkLst>
        </pc:spChg>
        <pc:spChg chg="add">
          <ac:chgData name="Lisa-Marie Bassler" userId="38f25fa2-f4e2-42aa-a629-d2ccc29b42c2" providerId="ADAL" clId="{81665310-A30D-423A-B1F2-D181FD5288E3}" dt="2022-10-16T18:40:01.625" v="7536" actId="26606"/>
          <ac:spMkLst>
            <pc:docMk/>
            <pc:sldMk cId="1853535173" sldId="266"/>
            <ac:spMk id="8" creationId="{025E2AA9-10C9-4A14-BEA3-064CD0131100}"/>
          </ac:spMkLst>
        </pc:spChg>
        <pc:spChg chg="add">
          <ac:chgData name="Lisa-Marie Bassler" userId="38f25fa2-f4e2-42aa-a629-d2ccc29b42c2" providerId="ADAL" clId="{81665310-A30D-423A-B1F2-D181FD5288E3}" dt="2022-10-16T18:40:01.625" v="7536" actId="26606"/>
          <ac:spMkLst>
            <pc:docMk/>
            <pc:sldMk cId="1853535173" sldId="266"/>
            <ac:spMk id="10" creationId="{F076F371-EE61-49EA-AA2A-3582C3AC9BCD}"/>
          </ac:spMkLst>
        </pc:spChg>
        <pc:picChg chg="add del">
          <ac:chgData name="Lisa-Marie Bassler" userId="38f25fa2-f4e2-42aa-a629-d2ccc29b42c2" providerId="ADAL" clId="{81665310-A30D-423A-B1F2-D181FD5288E3}" dt="2022-10-16T16:25:47.032" v="1329" actId="26606"/>
          <ac:picMkLst>
            <pc:docMk/>
            <pc:sldMk cId="1853535173" sldId="266"/>
            <ac:picMk id="5" creationId="{266C29A6-8B60-6F60-D6D8-1AFB98A98870}"/>
          </ac:picMkLst>
        </pc:picChg>
        <pc:cxnChg chg="add del">
          <ac:chgData name="Lisa-Marie Bassler" userId="38f25fa2-f4e2-42aa-a629-d2ccc29b42c2" providerId="ADAL" clId="{81665310-A30D-423A-B1F2-D181FD5288E3}" dt="2022-10-16T16:25:47.032" v="1329" actId="26606"/>
          <ac:cxnSpMkLst>
            <pc:docMk/>
            <pc:sldMk cId="1853535173" sldId="266"/>
            <ac:cxnSpMk id="9" creationId="{A7F400EE-A8A5-48AF-B4D6-291B52C6F0B0}"/>
          </ac:cxnSpMkLst>
        </pc:cxnChg>
      </pc:sldChg>
      <pc:sldChg chg="addSp delSp modSp new mo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145384781" sldId="267"/>
        </pc:sldMkLst>
        <pc:spChg chg="mod">
          <ac:chgData name="Lisa-Marie Bassler" userId="38f25fa2-f4e2-42aa-a629-d2ccc29b42c2" providerId="ADAL" clId="{81665310-A30D-423A-B1F2-D181FD5288E3}" dt="2022-10-16T16:50:21.880" v="2681" actId="255"/>
          <ac:spMkLst>
            <pc:docMk/>
            <pc:sldMk cId="145384781" sldId="267"/>
            <ac:spMk id="2" creationId="{E5A34C7A-180E-6920-2285-6E014AF51EBE}"/>
          </ac:spMkLst>
        </pc:spChg>
        <pc:spChg chg="del mod">
          <ac:chgData name="Lisa-Marie Bassler" userId="38f25fa2-f4e2-42aa-a629-d2ccc29b42c2" providerId="ADAL" clId="{81665310-A30D-423A-B1F2-D181FD5288E3}" dt="2022-10-16T19:15:30.406" v="10232" actId="26606"/>
          <ac:spMkLst>
            <pc:docMk/>
            <pc:sldMk cId="145384781" sldId="267"/>
            <ac:spMk id="3" creationId="{C60F7274-F5A7-5F25-A6FF-184B0C655B3A}"/>
          </ac:spMkLst>
        </pc:spChg>
        <pc:graphicFrameChg chg="add mod">
          <ac:chgData name="Lisa-Marie Bassler" userId="38f25fa2-f4e2-42aa-a629-d2ccc29b42c2" providerId="ADAL" clId="{81665310-A30D-423A-B1F2-D181FD5288E3}" dt="2022-10-16T19:15:38.702" v="10235" actId="1076"/>
          <ac:graphicFrameMkLst>
            <pc:docMk/>
            <pc:sldMk cId="145384781" sldId="267"/>
            <ac:graphicFrameMk id="5" creationId="{BAE4CCA3-F98B-DDE2-34F7-41BCA1CE0A59}"/>
          </ac:graphicFrameMkLst>
        </pc:graphicFrameChg>
      </pc:sldChg>
      <pc:sldChg chg="addSp delSp modSp new mo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1086026733" sldId="268"/>
        </pc:sldMkLst>
        <pc:spChg chg="del">
          <ac:chgData name="Lisa-Marie Bassler" userId="38f25fa2-f4e2-42aa-a629-d2ccc29b42c2" providerId="ADAL" clId="{81665310-A30D-423A-B1F2-D181FD5288E3}" dt="2022-10-09T22:04:35.501" v="85" actId="478"/>
          <ac:spMkLst>
            <pc:docMk/>
            <pc:sldMk cId="1086026733" sldId="268"/>
            <ac:spMk id="2" creationId="{AE599D77-7B1B-42D0-C278-D207E92130B4}"/>
          </ac:spMkLst>
        </pc:spChg>
        <pc:spChg chg="mod">
          <ac:chgData name="Lisa-Marie Bassler" userId="38f25fa2-f4e2-42aa-a629-d2ccc29b42c2" providerId="ADAL" clId="{81665310-A30D-423A-B1F2-D181FD5288E3}" dt="2022-10-16T19:33:52.222" v="11418" actId="404"/>
          <ac:spMkLst>
            <pc:docMk/>
            <pc:sldMk cId="1086026733" sldId="268"/>
            <ac:spMk id="3" creationId="{0AE0763E-E207-B444-4C1E-2940A54D6374}"/>
          </ac:spMkLst>
        </pc:spChg>
        <pc:picChg chg="add mod">
          <ac:chgData name="Lisa-Marie Bassler" userId="38f25fa2-f4e2-42aa-a629-d2ccc29b42c2" providerId="ADAL" clId="{81665310-A30D-423A-B1F2-D181FD5288E3}" dt="2022-10-09T22:04:31.962" v="84"/>
          <ac:picMkLst>
            <pc:docMk/>
            <pc:sldMk cId="1086026733" sldId="268"/>
            <ac:picMk id="4" creationId="{413D6E26-A2B7-4246-F3C2-D92F933BB32E}"/>
          </ac:picMkLst>
        </pc:picChg>
      </pc:sldChg>
      <pc:sldChg chg="addSp delSp modSp new mod modTransition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1395137209" sldId="269"/>
        </pc:sldMkLst>
        <pc:spChg chg="mod">
          <ac:chgData name="Lisa-Marie Bassler" userId="38f25fa2-f4e2-42aa-a629-d2ccc29b42c2" providerId="ADAL" clId="{81665310-A30D-423A-B1F2-D181FD5288E3}" dt="2022-10-16T17:10:04.902" v="3623" actId="404"/>
          <ac:spMkLst>
            <pc:docMk/>
            <pc:sldMk cId="1395137209" sldId="269"/>
            <ac:spMk id="2" creationId="{9189155E-70BA-12D6-F7DD-F65EBD3E1E2D}"/>
          </ac:spMkLst>
        </pc:spChg>
        <pc:spChg chg="del mod">
          <ac:chgData name="Lisa-Marie Bassler" userId="38f25fa2-f4e2-42aa-a629-d2ccc29b42c2" providerId="ADAL" clId="{81665310-A30D-423A-B1F2-D181FD5288E3}" dt="2022-10-16T17:09:35.073" v="3591" actId="26606"/>
          <ac:spMkLst>
            <pc:docMk/>
            <pc:sldMk cId="1395137209" sldId="269"/>
            <ac:spMk id="3" creationId="{A201C224-3A51-C6B6-B705-3C114B6CE2B8}"/>
          </ac:spMkLst>
        </pc:spChg>
        <pc:graphicFrameChg chg="add mod">
          <ac:chgData name="Lisa-Marie Bassler" userId="38f25fa2-f4e2-42aa-a629-d2ccc29b42c2" providerId="ADAL" clId="{81665310-A30D-423A-B1F2-D181FD5288E3}" dt="2022-10-16T17:09:51.122" v="3622" actId="1036"/>
          <ac:graphicFrameMkLst>
            <pc:docMk/>
            <pc:sldMk cId="1395137209" sldId="269"/>
            <ac:graphicFrameMk id="1028" creationId="{C3B99659-DD8C-30CD-D4F4-C2B6F9E2FA35}"/>
          </ac:graphicFrameMkLst>
        </pc:graphicFrameChg>
        <pc:picChg chg="add mod">
          <ac:chgData name="Lisa-Marie Bassler" userId="38f25fa2-f4e2-42aa-a629-d2ccc29b42c2" providerId="ADAL" clId="{81665310-A30D-423A-B1F2-D181FD5288E3}" dt="2022-10-09T22:07:26.510" v="298" actId="1076"/>
          <ac:picMkLst>
            <pc:docMk/>
            <pc:sldMk cId="1395137209" sldId="269"/>
            <ac:picMk id="4" creationId="{061882A6-5918-4B3A-A814-06F2EF0F18A4}"/>
          </ac:picMkLst>
        </pc:picChg>
        <pc:picChg chg="add mod">
          <ac:chgData name="Lisa-Marie Bassler" userId="38f25fa2-f4e2-42aa-a629-d2ccc29b42c2" providerId="ADAL" clId="{81665310-A30D-423A-B1F2-D181FD5288E3}" dt="2022-10-16T17:03:27.188" v="3264" actId="1036"/>
          <ac:picMkLst>
            <pc:docMk/>
            <pc:sldMk cId="1395137209" sldId="269"/>
            <ac:picMk id="1026" creationId="{A4BCB222-E01D-A6B0-58F1-DE271C9A189D}"/>
          </ac:picMkLst>
        </pc:picChg>
      </pc:sldChg>
      <pc:sldChg chg="addSp delSp modSp new mod modTransition setBg addAnim">
        <pc:chgData name="Lisa-Marie Bassler" userId="38f25fa2-f4e2-42aa-a629-d2ccc29b42c2" providerId="ADAL" clId="{81665310-A30D-423A-B1F2-D181FD5288E3}" dt="2022-10-16T19:52:06.027" v="12352"/>
        <pc:sldMkLst>
          <pc:docMk/>
          <pc:sldMk cId="1310582625" sldId="270"/>
        </pc:sldMkLst>
        <pc:spChg chg="mod ord">
          <ac:chgData name="Lisa-Marie Bassler" userId="38f25fa2-f4e2-42aa-a629-d2ccc29b42c2" providerId="ADAL" clId="{81665310-A30D-423A-B1F2-D181FD5288E3}" dt="2022-10-09T22:16:41.374" v="1101" actId="1076"/>
          <ac:spMkLst>
            <pc:docMk/>
            <pc:sldMk cId="1310582625" sldId="270"/>
            <ac:spMk id="2" creationId="{B340E690-1BB3-685E-CE6B-C934F9D4C598}"/>
          </ac:spMkLst>
        </pc:spChg>
        <pc:spChg chg="mod ord">
          <ac:chgData name="Lisa-Marie Bassler" userId="38f25fa2-f4e2-42aa-a629-d2ccc29b42c2" providerId="ADAL" clId="{81665310-A30D-423A-B1F2-D181FD5288E3}" dt="2022-10-16T16:25:57.588" v="1330" actId="403"/>
          <ac:spMkLst>
            <pc:docMk/>
            <pc:sldMk cId="1310582625" sldId="270"/>
            <ac:spMk id="3" creationId="{0131DAC2-65BC-9062-FDDF-7FE53322CA57}"/>
          </ac:spMkLst>
        </pc:spChg>
        <pc:spChg chg="add del">
          <ac:chgData name="Lisa-Marie Bassler" userId="38f25fa2-f4e2-42aa-a629-d2ccc29b42c2" providerId="ADAL" clId="{81665310-A30D-423A-B1F2-D181FD5288E3}" dt="2022-10-09T22:16:44.747" v="1102" actId="26606"/>
          <ac:spMkLst>
            <pc:docMk/>
            <pc:sldMk cId="1310582625" sldId="270"/>
            <ac:spMk id="2052" creationId="{5EB73228-F09B-409F-9EC1-7E853C4F5B43}"/>
          </ac:spMkLst>
        </pc:spChg>
        <pc:spChg chg="add del">
          <ac:chgData name="Lisa-Marie Bassler" userId="38f25fa2-f4e2-42aa-a629-d2ccc29b42c2" providerId="ADAL" clId="{81665310-A30D-423A-B1F2-D181FD5288E3}" dt="2022-10-09T22:16:12.387" v="1092" actId="26606"/>
          <ac:spMkLst>
            <pc:docMk/>
            <pc:sldMk cId="1310582625" sldId="270"/>
            <ac:spMk id="2055" creationId="{17CDB40A-75BB-4498-A20B-59C3984A3A94}"/>
          </ac:spMkLst>
        </pc:spChg>
        <pc:spChg chg="add del">
          <ac:chgData name="Lisa-Marie Bassler" userId="38f25fa2-f4e2-42aa-a629-d2ccc29b42c2" providerId="ADAL" clId="{81665310-A30D-423A-B1F2-D181FD5288E3}" dt="2022-10-09T22:16:44.747" v="1102" actId="26606"/>
          <ac:spMkLst>
            <pc:docMk/>
            <pc:sldMk cId="1310582625" sldId="270"/>
            <ac:spMk id="2057" creationId="{3150A4AE-7BE7-480D-BD8C-3951E6479910}"/>
          </ac:spMkLst>
        </pc:spChg>
        <pc:spChg chg="add">
          <ac:chgData name="Lisa-Marie Bassler" userId="38f25fa2-f4e2-42aa-a629-d2ccc29b42c2" providerId="ADAL" clId="{81665310-A30D-423A-B1F2-D181FD5288E3}" dt="2022-10-09T22:16:44.747" v="1102" actId="26606"/>
          <ac:spMkLst>
            <pc:docMk/>
            <pc:sldMk cId="1310582625" sldId="270"/>
            <ac:spMk id="2062" creationId="{5EB73228-F09B-409F-9EC1-7E853C4F5B43}"/>
          </ac:spMkLst>
        </pc:spChg>
        <pc:spChg chg="add">
          <ac:chgData name="Lisa-Marie Bassler" userId="38f25fa2-f4e2-42aa-a629-d2ccc29b42c2" providerId="ADAL" clId="{81665310-A30D-423A-B1F2-D181FD5288E3}" dt="2022-10-09T22:16:44.747" v="1102" actId="26606"/>
          <ac:spMkLst>
            <pc:docMk/>
            <pc:sldMk cId="1310582625" sldId="270"/>
            <ac:spMk id="2064" creationId="{3150A4AE-7BE7-480D-BD8C-3951E6479910}"/>
          </ac:spMkLst>
        </pc:spChg>
        <pc:picChg chg="add mod">
          <ac:chgData name="Lisa-Marie Bassler" userId="38f25fa2-f4e2-42aa-a629-d2ccc29b42c2" providerId="ADAL" clId="{81665310-A30D-423A-B1F2-D181FD5288E3}" dt="2022-10-09T22:16:44.747" v="1102" actId="26606"/>
          <ac:picMkLst>
            <pc:docMk/>
            <pc:sldMk cId="1310582625" sldId="270"/>
            <ac:picMk id="2050" creationId="{95634567-952A-E6DD-1782-006769BDCFC8}"/>
          </ac:picMkLst>
        </pc:picChg>
      </pc:sldChg>
      <pc:sldChg chg="addSp modSp new del mod">
        <pc:chgData name="Lisa-Marie Bassler" userId="38f25fa2-f4e2-42aa-a629-d2ccc29b42c2" providerId="ADAL" clId="{81665310-A30D-423A-B1F2-D181FD5288E3}" dt="2022-10-09T22:18:51.716" v="1199" actId="47"/>
        <pc:sldMkLst>
          <pc:docMk/>
          <pc:sldMk cId="2907951285" sldId="271"/>
        </pc:sldMkLst>
        <pc:spChg chg="mod">
          <ac:chgData name="Lisa-Marie Bassler" userId="38f25fa2-f4e2-42aa-a629-d2ccc29b42c2" providerId="ADAL" clId="{81665310-A30D-423A-B1F2-D181FD5288E3}" dt="2022-10-09T22:17:09.175" v="1114" actId="20577"/>
          <ac:spMkLst>
            <pc:docMk/>
            <pc:sldMk cId="2907951285" sldId="271"/>
            <ac:spMk id="2" creationId="{B6FB004C-C15B-B9B3-CAFE-F9AEFFC50A36}"/>
          </ac:spMkLst>
        </pc:spChg>
        <pc:spChg chg="mod">
          <ac:chgData name="Lisa-Marie Bassler" userId="38f25fa2-f4e2-42aa-a629-d2ccc29b42c2" providerId="ADAL" clId="{81665310-A30D-423A-B1F2-D181FD5288E3}" dt="2022-10-09T22:17:14.889" v="1141" actId="20577"/>
          <ac:spMkLst>
            <pc:docMk/>
            <pc:sldMk cId="2907951285" sldId="271"/>
            <ac:spMk id="3" creationId="{9C346888-0A3B-76AA-5573-3F13CF679EA9}"/>
          </ac:spMkLst>
        </pc:spChg>
        <pc:picChg chg="add">
          <ac:chgData name="Lisa-Marie Bassler" userId="38f25fa2-f4e2-42aa-a629-d2ccc29b42c2" providerId="ADAL" clId="{81665310-A30D-423A-B1F2-D181FD5288E3}" dt="2022-10-09T22:18:37.781" v="1198"/>
          <ac:picMkLst>
            <pc:docMk/>
            <pc:sldMk cId="2907951285" sldId="271"/>
            <ac:picMk id="3074" creationId="{72D5E01E-BB1D-E179-F017-89A4842D0A3E}"/>
          </ac:picMkLst>
        </pc:picChg>
      </pc:sldChg>
      <pc:sldChg chg="modSp new del mod modTransition">
        <pc:chgData name="Lisa-Marie Bassler" userId="38f25fa2-f4e2-42aa-a629-d2ccc29b42c2" providerId="ADAL" clId="{81665310-A30D-423A-B1F2-D181FD5288E3}" dt="2022-10-16T19:34:45.167" v="11421" actId="47"/>
        <pc:sldMkLst>
          <pc:docMk/>
          <pc:sldMk cId="156673781" sldId="272"/>
        </pc:sldMkLst>
        <pc:spChg chg="mod">
          <ac:chgData name="Lisa-Marie Bassler" userId="38f25fa2-f4e2-42aa-a629-d2ccc29b42c2" providerId="ADAL" clId="{81665310-A30D-423A-B1F2-D181FD5288E3}" dt="2022-10-09T22:18:17.673" v="1197" actId="404"/>
          <ac:spMkLst>
            <pc:docMk/>
            <pc:sldMk cId="156673781" sldId="272"/>
            <ac:spMk id="2" creationId="{63D8DD1F-C672-1945-E96F-DE216974B008}"/>
          </ac:spMkLst>
        </pc:spChg>
      </pc:sldChg>
      <pc:sldChg chg="addSp delSp modSp new del mod setBg addAnim">
        <pc:chgData name="Lisa-Marie Bassler" userId="38f25fa2-f4e2-42aa-a629-d2ccc29b42c2" providerId="ADAL" clId="{81665310-A30D-423A-B1F2-D181FD5288E3}" dt="2022-10-16T17:47:39.138" v="5137" actId="47"/>
        <pc:sldMkLst>
          <pc:docMk/>
          <pc:sldMk cId="1654199169" sldId="273"/>
        </pc:sldMkLst>
        <pc:spChg chg="mod">
          <ac:chgData name="Lisa-Marie Bassler" userId="38f25fa2-f4e2-42aa-a629-d2ccc29b42c2" providerId="ADAL" clId="{81665310-A30D-423A-B1F2-D181FD5288E3}" dt="2022-10-16T17:05:25.023" v="3329" actId="1035"/>
          <ac:spMkLst>
            <pc:docMk/>
            <pc:sldMk cId="1654199169" sldId="273"/>
            <ac:spMk id="2" creationId="{5CB5B00A-A492-9424-6830-EB346AB74292}"/>
          </ac:spMkLst>
        </pc:spChg>
        <pc:spChg chg="del mod">
          <ac:chgData name="Lisa-Marie Bassler" userId="38f25fa2-f4e2-42aa-a629-d2ccc29b42c2" providerId="ADAL" clId="{81665310-A30D-423A-B1F2-D181FD5288E3}" dt="2022-10-16T16:27:36.313" v="1367" actId="478"/>
          <ac:spMkLst>
            <pc:docMk/>
            <pc:sldMk cId="1654199169" sldId="273"/>
            <ac:spMk id="3" creationId="{0D663E75-44A8-5837-B1DE-449B797087E2}"/>
          </ac:spMkLst>
        </pc:spChg>
        <pc:picChg chg="add mod">
          <ac:chgData name="Lisa-Marie Bassler" userId="38f25fa2-f4e2-42aa-a629-d2ccc29b42c2" providerId="ADAL" clId="{81665310-A30D-423A-B1F2-D181FD5288E3}" dt="2022-10-16T17:05:14.941" v="3293" actId="14100"/>
          <ac:picMkLst>
            <pc:docMk/>
            <pc:sldMk cId="1654199169" sldId="273"/>
            <ac:picMk id="1026" creationId="{47EA1C44-60FB-BB81-2039-FE8440AC0EA9}"/>
          </ac:picMkLst>
        </pc:picChg>
      </pc:sldChg>
      <pc:sldChg chg="modSp new del mod">
        <pc:chgData name="Lisa-Marie Bassler" userId="38f25fa2-f4e2-42aa-a629-d2ccc29b42c2" providerId="ADAL" clId="{81665310-A30D-423A-B1F2-D181FD5288E3}" dt="2022-10-16T16:27:10.847" v="1331" actId="47"/>
        <pc:sldMkLst>
          <pc:docMk/>
          <pc:sldMk cId="2084576993" sldId="273"/>
        </pc:sldMkLst>
        <pc:spChg chg="mod">
          <ac:chgData name="Lisa-Marie Bassler" userId="38f25fa2-f4e2-42aa-a629-d2ccc29b42c2" providerId="ADAL" clId="{81665310-A30D-423A-B1F2-D181FD5288E3}" dt="2022-10-16T16:20:05.796" v="1226" actId="20577"/>
          <ac:spMkLst>
            <pc:docMk/>
            <pc:sldMk cId="2084576993" sldId="273"/>
            <ac:spMk id="2" creationId="{7A20448E-0BFC-AF42-6CC7-6E0F6C92C3D7}"/>
          </ac:spMkLst>
        </pc:spChg>
      </pc:sldChg>
      <pc:sldChg chg="addSp del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3138921948" sldId="274"/>
        </pc:sldMkLst>
        <pc:spChg chg="add del mod">
          <ac:chgData name="Lisa-Marie Bassler" userId="38f25fa2-f4e2-42aa-a629-d2ccc29b42c2" providerId="ADAL" clId="{81665310-A30D-423A-B1F2-D181FD5288E3}" dt="2022-10-16T16:31:42.571" v="1430"/>
          <ac:spMkLst>
            <pc:docMk/>
            <pc:sldMk cId="3138921948" sldId="274"/>
            <ac:spMk id="2" creationId="{FD394132-6AD4-9D05-9D3F-7B85344262B5}"/>
          </ac:spMkLst>
        </pc:spChg>
        <pc:spChg chg="add del mod">
          <ac:chgData name="Lisa-Marie Bassler" userId="38f25fa2-f4e2-42aa-a629-d2ccc29b42c2" providerId="ADAL" clId="{81665310-A30D-423A-B1F2-D181FD5288E3}" dt="2022-10-16T16:31:15.525" v="1408" actId="478"/>
          <ac:spMkLst>
            <pc:docMk/>
            <pc:sldMk cId="3138921948" sldId="274"/>
            <ac:spMk id="3" creationId="{A4056B39-FA27-7E3B-E91B-69F9C8FD789E}"/>
          </ac:spMkLst>
        </pc:spChg>
        <pc:spChg chg="add del mod">
          <ac:chgData name="Lisa-Marie Bassler" userId="38f25fa2-f4e2-42aa-a629-d2ccc29b42c2" providerId="ADAL" clId="{81665310-A30D-423A-B1F2-D181FD5288E3}" dt="2022-10-16T16:31:13.759" v="1407" actId="478"/>
          <ac:spMkLst>
            <pc:docMk/>
            <pc:sldMk cId="3138921948" sldId="274"/>
            <ac:spMk id="5" creationId="{224B3134-AC0E-651F-9A21-8E38A972406B}"/>
          </ac:spMkLst>
        </pc:spChg>
        <pc:picChg chg="add del mod">
          <ac:chgData name="Lisa-Marie Bassler" userId="38f25fa2-f4e2-42aa-a629-d2ccc29b42c2" providerId="ADAL" clId="{81665310-A30D-423A-B1F2-D181FD5288E3}" dt="2022-10-16T16:30:42.005" v="1400" actId="478"/>
          <ac:picMkLst>
            <pc:docMk/>
            <pc:sldMk cId="3138921948" sldId="274"/>
            <ac:picMk id="2050" creationId="{ACB4B8D0-3C2F-D3D8-CD83-C2FBADAD662A}"/>
          </ac:picMkLst>
        </pc:picChg>
        <pc:picChg chg="add del mod">
          <ac:chgData name="Lisa-Marie Bassler" userId="38f25fa2-f4e2-42aa-a629-d2ccc29b42c2" providerId="ADAL" clId="{81665310-A30D-423A-B1F2-D181FD5288E3}" dt="2022-10-16T16:31:02.256" v="1403" actId="478"/>
          <ac:picMkLst>
            <pc:docMk/>
            <pc:sldMk cId="3138921948" sldId="274"/>
            <ac:picMk id="2052" creationId="{73C76EE2-3FE4-EBE8-39EC-46F39BE7BFEB}"/>
          </ac:picMkLst>
        </pc:picChg>
        <pc:picChg chg="add mod">
          <ac:chgData name="Lisa-Marie Bassler" userId="38f25fa2-f4e2-42aa-a629-d2ccc29b42c2" providerId="ADAL" clId="{81665310-A30D-423A-B1F2-D181FD5288E3}" dt="2022-10-16T16:31:07.381" v="1405" actId="26606"/>
          <ac:picMkLst>
            <pc:docMk/>
            <pc:sldMk cId="3138921948" sldId="274"/>
            <ac:picMk id="2054" creationId="{C3E4C319-6C75-744F-82BA-46530A022802}"/>
          </ac:picMkLst>
        </pc:picChg>
      </pc:sldChg>
      <pc:sldChg chg="add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1149509031" sldId="275"/>
        </pc:sldMkLst>
        <pc:spChg chg="mod">
          <ac:chgData name="Lisa-Marie Bassler" userId="38f25fa2-f4e2-42aa-a629-d2ccc29b42c2" providerId="ADAL" clId="{81665310-A30D-423A-B1F2-D181FD5288E3}" dt="2022-10-16T19:04:12.290" v="9074" actId="404"/>
          <ac:spMkLst>
            <pc:docMk/>
            <pc:sldMk cId="1149509031" sldId="275"/>
            <ac:spMk id="2" creationId="{0D5AC41A-BDE5-5EBB-5CA5-5D2EC5249F41}"/>
          </ac:spMkLst>
        </pc:spChg>
        <pc:spChg chg="mod">
          <ac:chgData name="Lisa-Marie Bassler" userId="38f25fa2-f4e2-42aa-a629-d2ccc29b42c2" providerId="ADAL" clId="{81665310-A30D-423A-B1F2-D181FD5288E3}" dt="2022-10-16T19:04:23.308" v="9080" actId="403"/>
          <ac:spMkLst>
            <pc:docMk/>
            <pc:sldMk cId="1149509031" sldId="275"/>
            <ac:spMk id="3" creationId="{5CECCF90-E5CD-D0CD-E7C5-1EEBA575A9A6}"/>
          </ac:spMkLst>
        </pc:spChg>
        <pc:picChg chg="add mod">
          <ac:chgData name="Lisa-Marie Bassler" userId="38f25fa2-f4e2-42aa-a629-d2ccc29b42c2" providerId="ADAL" clId="{81665310-A30D-423A-B1F2-D181FD5288E3}" dt="2022-10-16T19:04:08.637" v="9072" actId="14100"/>
          <ac:picMkLst>
            <pc:docMk/>
            <pc:sldMk cId="1149509031" sldId="275"/>
            <ac:picMk id="5" creationId="{C6F4512C-DE21-41DD-D878-F59EB12B2F04}"/>
          </ac:picMkLst>
        </pc:picChg>
        <pc:cxnChg chg="add">
          <ac:chgData name="Lisa-Marie Bassler" userId="38f25fa2-f4e2-42aa-a629-d2ccc29b42c2" providerId="ADAL" clId="{81665310-A30D-423A-B1F2-D181FD5288E3}" dt="2022-10-16T19:04:01.176" v="9070" actId="26606"/>
          <ac:cxnSpMkLst>
            <pc:docMk/>
            <pc:sldMk cId="1149509031" sldId="275"/>
            <ac:cxnSpMk id="9" creationId="{A7F400EE-A8A5-48AF-B4D6-291B52C6F0B0}"/>
          </ac:cxnSpMkLst>
        </pc:cxnChg>
      </pc:sldChg>
      <pc:sldChg chg="addSp del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855348354" sldId="276"/>
        </pc:sldMkLst>
        <pc:spChg chg="mod">
          <ac:chgData name="Lisa-Marie Bassler" userId="38f25fa2-f4e2-42aa-a629-d2ccc29b42c2" providerId="ADAL" clId="{81665310-A30D-423A-B1F2-D181FD5288E3}" dt="2022-10-16T18:46:18.257" v="7772" actId="404"/>
          <ac:spMkLst>
            <pc:docMk/>
            <pc:sldMk cId="855348354" sldId="276"/>
            <ac:spMk id="2" creationId="{A73BEC85-613F-250D-030C-8DBF42429A28}"/>
          </ac:spMkLst>
        </pc:spChg>
        <pc:spChg chg="mod">
          <ac:chgData name="Lisa-Marie Bassler" userId="38f25fa2-f4e2-42aa-a629-d2ccc29b42c2" providerId="ADAL" clId="{81665310-A30D-423A-B1F2-D181FD5288E3}" dt="2022-10-16T19:27:58.179" v="10863" actId="5793"/>
          <ac:spMkLst>
            <pc:docMk/>
            <pc:sldMk cId="855348354" sldId="276"/>
            <ac:spMk id="3" creationId="{316BB0E2-3F61-9C1E-06C6-C5CF95E3AE21}"/>
          </ac:spMkLst>
        </pc:spChg>
        <pc:picChg chg="add del mod">
          <ac:chgData name="Lisa-Marie Bassler" userId="38f25fa2-f4e2-42aa-a629-d2ccc29b42c2" providerId="ADAL" clId="{81665310-A30D-423A-B1F2-D181FD5288E3}" dt="2022-10-16T16:46:56.050" v="2397" actId="478"/>
          <ac:picMkLst>
            <pc:docMk/>
            <pc:sldMk cId="855348354" sldId="276"/>
            <ac:picMk id="4" creationId="{15D79E49-EB28-C6B8-F36B-CBB8C7B085BA}"/>
          </ac:picMkLst>
        </pc:picChg>
        <pc:picChg chg="add mod">
          <ac:chgData name="Lisa-Marie Bassler" userId="38f25fa2-f4e2-42aa-a629-d2ccc29b42c2" providerId="ADAL" clId="{81665310-A30D-423A-B1F2-D181FD5288E3}" dt="2022-10-16T16:47:40.423" v="2408" actId="14100"/>
          <ac:picMkLst>
            <pc:docMk/>
            <pc:sldMk cId="855348354" sldId="276"/>
            <ac:picMk id="8" creationId="{F39AAA86-34E0-8C0F-025D-7D0B68E9EED6}"/>
          </ac:picMkLst>
        </pc:picChg>
        <pc:cxnChg chg="add del">
          <ac:chgData name="Lisa-Marie Bassler" userId="38f25fa2-f4e2-42aa-a629-d2ccc29b42c2" providerId="ADAL" clId="{81665310-A30D-423A-B1F2-D181FD5288E3}" dt="2022-10-16T16:47:30.361" v="2406" actId="26606"/>
          <ac:cxnSpMkLst>
            <pc:docMk/>
            <pc:sldMk cId="855348354" sldId="276"/>
            <ac:cxnSpMk id="6" creationId="{A7F400EE-A8A5-48AF-B4D6-291B52C6F0B0}"/>
          </ac:cxnSpMkLst>
        </pc:cxnChg>
        <pc:cxnChg chg="add del">
          <ac:chgData name="Lisa-Marie Bassler" userId="38f25fa2-f4e2-42aa-a629-d2ccc29b42c2" providerId="ADAL" clId="{81665310-A30D-423A-B1F2-D181FD5288E3}" dt="2022-10-16T16:44:47.681" v="2198" actId="26606"/>
          <ac:cxnSpMkLst>
            <pc:docMk/>
            <pc:sldMk cId="855348354" sldId="276"/>
            <ac:cxnSpMk id="9" creationId="{A7F400EE-A8A5-48AF-B4D6-291B52C6F0B0}"/>
          </ac:cxnSpMkLst>
        </pc:cxnChg>
      </pc:sldChg>
      <pc:sldChg chg="addSp delSp modSp new mod ord modTransition modAnim modNotesTx">
        <pc:chgData name="Lisa-Marie Bassler" userId="38f25fa2-f4e2-42aa-a629-d2ccc29b42c2" providerId="ADAL" clId="{81665310-A30D-423A-B1F2-D181FD5288E3}" dt="2022-10-16T19:55:16.620" v="12623" actId="20577"/>
        <pc:sldMkLst>
          <pc:docMk/>
          <pc:sldMk cId="688568007" sldId="277"/>
        </pc:sldMkLst>
        <pc:spChg chg="mod">
          <ac:chgData name="Lisa-Marie Bassler" userId="38f25fa2-f4e2-42aa-a629-d2ccc29b42c2" providerId="ADAL" clId="{81665310-A30D-423A-B1F2-D181FD5288E3}" dt="2022-10-16T19:52:24.641" v="12366" actId="20577"/>
          <ac:spMkLst>
            <pc:docMk/>
            <pc:sldMk cId="688568007" sldId="277"/>
            <ac:spMk id="2" creationId="{E35EB74D-BD19-30D5-08C0-7CD659849C45}"/>
          </ac:spMkLst>
        </pc:spChg>
        <pc:spChg chg="del mod">
          <ac:chgData name="Lisa-Marie Bassler" userId="38f25fa2-f4e2-42aa-a629-d2ccc29b42c2" providerId="ADAL" clId="{81665310-A30D-423A-B1F2-D181FD5288E3}" dt="2022-10-16T16:38:50.913" v="1854"/>
          <ac:spMkLst>
            <pc:docMk/>
            <pc:sldMk cId="688568007" sldId="277"/>
            <ac:spMk id="3" creationId="{C6B3469B-F9B8-4F7F-F000-5471007D112F}"/>
          </ac:spMkLst>
        </pc:spChg>
        <pc:picChg chg="add mod">
          <ac:chgData name="Lisa-Marie Bassler" userId="38f25fa2-f4e2-42aa-a629-d2ccc29b42c2" providerId="ADAL" clId="{81665310-A30D-423A-B1F2-D181FD5288E3}" dt="2022-10-16T16:39:02.363" v="1855" actId="1076"/>
          <ac:picMkLst>
            <pc:docMk/>
            <pc:sldMk cId="688568007" sldId="277"/>
            <ac:picMk id="4" creationId="{70497E10-5D88-DAC3-0256-BF9450A724DD}"/>
          </ac:picMkLst>
        </pc:picChg>
      </pc:sldChg>
      <pc:sldChg chg="addSp delSp modSp new mod ord modTransition setBg modAnim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3039857720" sldId="278"/>
        </pc:sldMkLst>
        <pc:spChg chg="mod">
          <ac:chgData name="Lisa-Marie Bassler" userId="38f25fa2-f4e2-42aa-a629-d2ccc29b42c2" providerId="ADAL" clId="{81665310-A30D-423A-B1F2-D181FD5288E3}" dt="2022-10-16T19:27:18.197" v="10851" actId="1076"/>
          <ac:spMkLst>
            <pc:docMk/>
            <pc:sldMk cId="3039857720" sldId="278"/>
            <ac:spMk id="2" creationId="{C26D1FED-F167-5517-16AA-FAE531C708B1}"/>
          </ac:spMkLst>
        </pc:spChg>
        <pc:spChg chg="del mod">
          <ac:chgData name="Lisa-Marie Bassler" userId="38f25fa2-f4e2-42aa-a629-d2ccc29b42c2" providerId="ADAL" clId="{81665310-A30D-423A-B1F2-D181FD5288E3}" dt="2022-10-16T19:27:09.069" v="10849" actId="478"/>
          <ac:spMkLst>
            <pc:docMk/>
            <pc:sldMk cId="3039857720" sldId="278"/>
            <ac:spMk id="3" creationId="{7F81B766-3C41-372B-D78B-6BEF2366D6A0}"/>
          </ac:spMkLst>
        </pc:spChg>
        <pc:spChg chg="add">
          <ac:chgData name="Lisa-Marie Bassler" userId="38f25fa2-f4e2-42aa-a629-d2ccc29b42c2" providerId="ADAL" clId="{81665310-A30D-423A-B1F2-D181FD5288E3}" dt="2022-10-16T19:25:39.374" v="10766" actId="26606"/>
          <ac:spMkLst>
            <pc:docMk/>
            <pc:sldMk cId="3039857720" sldId="278"/>
            <ac:spMk id="9" creationId="{F6EF57EF-D042-41D3-83E8-41A1FE6C11EB}"/>
          </ac:spMkLst>
        </pc:spChg>
        <pc:spChg chg="add">
          <ac:chgData name="Lisa-Marie Bassler" userId="38f25fa2-f4e2-42aa-a629-d2ccc29b42c2" providerId="ADAL" clId="{81665310-A30D-423A-B1F2-D181FD5288E3}" dt="2022-10-16T19:25:39.374" v="10766" actId="26606"/>
          <ac:spMkLst>
            <pc:docMk/>
            <pc:sldMk cId="3039857720" sldId="278"/>
            <ac:spMk id="11" creationId="{D00A59BB-A268-4F3E-9D41-CA265AF16870}"/>
          </ac:spMkLst>
        </pc:spChg>
        <pc:spChg chg="add">
          <ac:chgData name="Lisa-Marie Bassler" userId="38f25fa2-f4e2-42aa-a629-d2ccc29b42c2" providerId="ADAL" clId="{81665310-A30D-423A-B1F2-D181FD5288E3}" dt="2022-10-16T19:25:39.374" v="10766" actId="26606"/>
          <ac:spMkLst>
            <pc:docMk/>
            <pc:sldMk cId="3039857720" sldId="278"/>
            <ac:spMk id="13" creationId="{63794DCE-9D34-40DF-AB3F-06DA8ACCDA97}"/>
          </ac:spMkLst>
        </pc:spChg>
        <pc:spChg chg="add">
          <ac:chgData name="Lisa-Marie Bassler" userId="38f25fa2-f4e2-42aa-a629-d2ccc29b42c2" providerId="ADAL" clId="{81665310-A30D-423A-B1F2-D181FD5288E3}" dt="2022-10-16T19:25:39.374" v="10766" actId="26606"/>
          <ac:spMkLst>
            <pc:docMk/>
            <pc:sldMk cId="3039857720" sldId="278"/>
            <ac:spMk id="15" creationId="{45006452-918C-4282-A72C-C9692B669104}"/>
          </ac:spMkLst>
        </pc:spChg>
        <pc:picChg chg="add mod">
          <ac:chgData name="Lisa-Marie Bassler" userId="38f25fa2-f4e2-42aa-a629-d2ccc29b42c2" providerId="ADAL" clId="{81665310-A30D-423A-B1F2-D181FD5288E3}" dt="2022-10-16T19:27:27.761" v="10855" actId="1076"/>
          <ac:picMkLst>
            <pc:docMk/>
            <pc:sldMk cId="3039857720" sldId="278"/>
            <ac:picMk id="4" creationId="{D6509090-171C-F43C-727B-C2FF3FEA5A74}"/>
          </ac:picMkLst>
        </pc:picChg>
      </pc:sldChg>
      <pc:sldChg chg="addSp modSp new mod modTransition setBg modNotesTx">
        <pc:chgData name="Lisa-Marie Bassler" userId="38f25fa2-f4e2-42aa-a629-d2ccc29b42c2" providerId="ADAL" clId="{81665310-A30D-423A-B1F2-D181FD5288E3}" dt="2022-10-16T19:56:10.640" v="12690" actId="27636"/>
        <pc:sldMkLst>
          <pc:docMk/>
          <pc:sldMk cId="269408992" sldId="279"/>
        </pc:sldMkLst>
        <pc:spChg chg="mod">
          <ac:chgData name="Lisa-Marie Bassler" userId="38f25fa2-f4e2-42aa-a629-d2ccc29b42c2" providerId="ADAL" clId="{81665310-A30D-423A-B1F2-D181FD5288E3}" dt="2022-10-16T19:11:47.933" v="9890" actId="1037"/>
          <ac:spMkLst>
            <pc:docMk/>
            <pc:sldMk cId="269408992" sldId="279"/>
            <ac:spMk id="2" creationId="{BD36E410-91B6-71C8-DDD8-B23001835775}"/>
          </ac:spMkLst>
        </pc:spChg>
        <pc:spChg chg="mod">
          <ac:chgData name="Lisa-Marie Bassler" userId="38f25fa2-f4e2-42aa-a629-d2ccc29b42c2" providerId="ADAL" clId="{81665310-A30D-423A-B1F2-D181FD5288E3}" dt="2022-10-16T19:56:10.640" v="12690" actId="27636"/>
          <ac:spMkLst>
            <pc:docMk/>
            <pc:sldMk cId="269408992" sldId="279"/>
            <ac:spMk id="3" creationId="{644FFE75-52AD-22EC-350C-31BE99EAE017}"/>
          </ac:spMkLst>
        </pc:spChg>
        <pc:picChg chg="add">
          <ac:chgData name="Lisa-Marie Bassler" userId="38f25fa2-f4e2-42aa-a629-d2ccc29b42c2" providerId="ADAL" clId="{81665310-A30D-423A-B1F2-D181FD5288E3}" dt="2022-10-16T19:11:26.531" v="9877" actId="26606"/>
          <ac:picMkLst>
            <pc:docMk/>
            <pc:sldMk cId="269408992" sldId="279"/>
            <ac:picMk id="5" creationId="{228DD2AD-1C99-47F3-1E0A-26E5A4469C8E}"/>
          </ac:picMkLst>
        </pc:picChg>
      </pc:sldChg>
      <pc:sldChg chg="modSp new del mod modTransition">
        <pc:chgData name="Lisa-Marie Bassler" userId="38f25fa2-f4e2-42aa-a629-d2ccc29b42c2" providerId="ADAL" clId="{81665310-A30D-423A-B1F2-D181FD5288E3}" dt="2022-10-16T19:54:53.147" v="12554" actId="47"/>
        <pc:sldMkLst>
          <pc:docMk/>
          <pc:sldMk cId="3076558715" sldId="280"/>
        </pc:sldMkLst>
        <pc:spChg chg="mod">
          <ac:chgData name="Lisa-Marie Bassler" userId="38f25fa2-f4e2-42aa-a629-d2ccc29b42c2" providerId="ADAL" clId="{81665310-A30D-423A-B1F2-D181FD5288E3}" dt="2022-10-16T16:41:50.283" v="2042" actId="122"/>
          <ac:spMkLst>
            <pc:docMk/>
            <pc:sldMk cId="3076558715" sldId="280"/>
            <ac:spMk id="2" creationId="{8E5974B6-BC8F-C8E4-BE3E-256EBFD6A2E3}"/>
          </ac:spMkLst>
        </pc:spChg>
        <pc:spChg chg="mod">
          <ac:chgData name="Lisa-Marie Bassler" userId="38f25fa2-f4e2-42aa-a629-d2ccc29b42c2" providerId="ADAL" clId="{81665310-A30D-423A-B1F2-D181FD5288E3}" dt="2022-10-16T16:58:30.059" v="2959" actId="20577"/>
          <ac:spMkLst>
            <pc:docMk/>
            <pc:sldMk cId="3076558715" sldId="280"/>
            <ac:spMk id="3" creationId="{EE6E13CF-9F2E-3157-D93D-D61DFD03416E}"/>
          </ac:spMkLst>
        </pc:spChg>
      </pc:sldChg>
      <pc:sldChg chg="addSp modSp new mod ord modTransition setBg">
        <pc:chgData name="Lisa-Marie Bassler" userId="38f25fa2-f4e2-42aa-a629-d2ccc29b42c2" providerId="ADAL" clId="{81665310-A30D-423A-B1F2-D181FD5288E3}" dt="2022-10-16T19:55:26.171" v="12624" actId="20577"/>
        <pc:sldMkLst>
          <pc:docMk/>
          <pc:sldMk cId="868712722" sldId="281"/>
        </pc:sldMkLst>
        <pc:spChg chg="mod">
          <ac:chgData name="Lisa-Marie Bassler" userId="38f25fa2-f4e2-42aa-a629-d2ccc29b42c2" providerId="ADAL" clId="{81665310-A30D-423A-B1F2-D181FD5288E3}" dt="2022-10-16T16:47:05.827" v="2401" actId="404"/>
          <ac:spMkLst>
            <pc:docMk/>
            <pc:sldMk cId="868712722" sldId="281"/>
            <ac:spMk id="2" creationId="{A7B91F93-FFFF-4A6E-BE4B-6A9BDABFBE3F}"/>
          </ac:spMkLst>
        </pc:spChg>
        <pc:spChg chg="mod">
          <ac:chgData name="Lisa-Marie Bassler" userId="38f25fa2-f4e2-42aa-a629-d2ccc29b42c2" providerId="ADAL" clId="{81665310-A30D-423A-B1F2-D181FD5288E3}" dt="2022-10-16T19:55:26.171" v="12624" actId="20577"/>
          <ac:spMkLst>
            <pc:docMk/>
            <pc:sldMk cId="868712722" sldId="281"/>
            <ac:spMk id="3" creationId="{A4572404-3673-A059-3A9E-07EF6766A572}"/>
          </ac:spMkLst>
        </pc:spChg>
        <pc:picChg chg="add mod">
          <ac:chgData name="Lisa-Marie Bassler" userId="38f25fa2-f4e2-42aa-a629-d2ccc29b42c2" providerId="ADAL" clId="{81665310-A30D-423A-B1F2-D181FD5288E3}" dt="2022-10-16T16:47:14.681" v="2405" actId="14100"/>
          <ac:picMkLst>
            <pc:docMk/>
            <pc:sldMk cId="868712722" sldId="281"/>
            <ac:picMk id="4" creationId="{D6F01338-757F-FD33-9A1F-A2B2E12BD426}"/>
          </ac:picMkLst>
        </pc:picChg>
        <pc:cxnChg chg="add">
          <ac:chgData name="Lisa-Marie Bassler" userId="38f25fa2-f4e2-42aa-a629-d2ccc29b42c2" providerId="ADAL" clId="{81665310-A30D-423A-B1F2-D181FD5288E3}" dt="2022-10-16T16:47:02.166" v="2399" actId="26606"/>
          <ac:cxnSpMkLst>
            <pc:docMk/>
            <pc:sldMk cId="868712722" sldId="281"/>
            <ac:cxnSpMk id="9" creationId="{A7F400EE-A8A5-48AF-B4D6-291B52C6F0B0}"/>
          </ac:cxnSpMkLst>
        </pc:cxnChg>
      </pc:sldChg>
      <pc:sldChg chg="addSp modSp new mo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2636385864" sldId="282"/>
        </pc:sldMkLst>
        <pc:spChg chg="mod">
          <ac:chgData name="Lisa-Marie Bassler" userId="38f25fa2-f4e2-42aa-a629-d2ccc29b42c2" providerId="ADAL" clId="{81665310-A30D-423A-B1F2-D181FD5288E3}" dt="2022-10-16T19:19:54.811" v="10704" actId="122"/>
          <ac:spMkLst>
            <pc:docMk/>
            <pc:sldMk cId="2636385864" sldId="282"/>
            <ac:spMk id="2" creationId="{34D7C987-E287-42E0-5456-617F8874AE16}"/>
          </ac:spMkLst>
        </pc:spChg>
        <pc:spChg chg="mod">
          <ac:chgData name="Lisa-Marie Bassler" userId="38f25fa2-f4e2-42aa-a629-d2ccc29b42c2" providerId="ADAL" clId="{81665310-A30D-423A-B1F2-D181FD5288E3}" dt="2022-10-16T19:20:07.779" v="10713" actId="27636"/>
          <ac:spMkLst>
            <pc:docMk/>
            <pc:sldMk cId="2636385864" sldId="282"/>
            <ac:spMk id="3" creationId="{8AEFB6AF-11EF-310B-744E-4F2540AA1D5F}"/>
          </ac:spMkLst>
        </pc:spChg>
        <pc:picChg chg="add">
          <ac:chgData name="Lisa-Marie Bassler" userId="38f25fa2-f4e2-42aa-a629-d2ccc29b42c2" providerId="ADAL" clId="{81665310-A30D-423A-B1F2-D181FD5288E3}" dt="2022-10-16T19:19:52.209" v="10703" actId="26606"/>
          <ac:picMkLst>
            <pc:docMk/>
            <pc:sldMk cId="2636385864" sldId="282"/>
            <ac:picMk id="5" creationId="{A4F39473-563E-C9F9-3126-D444E5D29D42}"/>
          </ac:picMkLst>
        </pc:picChg>
        <pc:cxnChg chg="add">
          <ac:chgData name="Lisa-Marie Bassler" userId="38f25fa2-f4e2-42aa-a629-d2ccc29b42c2" providerId="ADAL" clId="{81665310-A30D-423A-B1F2-D181FD5288E3}" dt="2022-10-16T19:19:52.209" v="10703" actId="26606"/>
          <ac:cxnSpMkLst>
            <pc:docMk/>
            <pc:sldMk cId="2636385864" sldId="282"/>
            <ac:cxnSpMk id="9" creationId="{A7F400EE-A8A5-48AF-B4D6-291B52C6F0B0}"/>
          </ac:cxnSpMkLst>
        </pc:cxnChg>
      </pc:sldChg>
      <pc:sldChg chg="new del">
        <pc:chgData name="Lisa-Marie Bassler" userId="38f25fa2-f4e2-42aa-a629-d2ccc29b42c2" providerId="ADAL" clId="{81665310-A30D-423A-B1F2-D181FD5288E3}" dt="2022-10-16T16:59:25.022" v="2961" actId="680"/>
        <pc:sldMkLst>
          <pc:docMk/>
          <pc:sldMk cId="929499383" sldId="283"/>
        </pc:sldMkLst>
      </pc:sldChg>
      <pc:sldChg chg="addSp delSp modSp new mod or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3209504615" sldId="283"/>
        </pc:sldMkLst>
        <pc:spChg chg="mod">
          <ac:chgData name="Lisa-Marie Bassler" userId="38f25fa2-f4e2-42aa-a629-d2ccc29b42c2" providerId="ADAL" clId="{81665310-A30D-423A-B1F2-D181FD5288E3}" dt="2022-10-16T17:09:10.057" v="3590" actId="6549"/>
          <ac:spMkLst>
            <pc:docMk/>
            <pc:sldMk cId="3209504615" sldId="283"/>
            <ac:spMk id="2" creationId="{7D13AE84-F4FA-45EE-9A74-54A6D0FAD244}"/>
          </ac:spMkLst>
        </pc:spChg>
        <pc:spChg chg="add del mod">
          <ac:chgData name="Lisa-Marie Bassler" userId="38f25fa2-f4e2-42aa-a629-d2ccc29b42c2" providerId="ADAL" clId="{81665310-A30D-423A-B1F2-D181FD5288E3}" dt="2022-10-16T17:01:40.333" v="3225" actId="478"/>
          <ac:spMkLst>
            <pc:docMk/>
            <pc:sldMk cId="3209504615" sldId="283"/>
            <ac:spMk id="3" creationId="{0B64F01B-E46C-ECD5-70CA-97DF08200B98}"/>
          </ac:spMkLst>
        </pc:spChg>
        <pc:spChg chg="add">
          <ac:chgData name="Lisa-Marie Bassler" userId="38f25fa2-f4e2-42aa-a629-d2ccc29b42c2" providerId="ADAL" clId="{81665310-A30D-423A-B1F2-D181FD5288E3}" dt="2022-10-16T17:01:43.460" v="3227" actId="26606"/>
          <ac:spMkLst>
            <pc:docMk/>
            <pc:sldMk cId="3209504615" sldId="283"/>
            <ac:spMk id="13" creationId="{7F57BEA8-497D-4AA8-8A18-BDCD696B25FE}"/>
          </ac:spMkLst>
        </pc:spChg>
        <pc:picChg chg="add del mod">
          <ac:chgData name="Lisa-Marie Bassler" userId="38f25fa2-f4e2-42aa-a629-d2ccc29b42c2" providerId="ADAL" clId="{81665310-A30D-423A-B1F2-D181FD5288E3}" dt="2022-10-16T17:00:55.167" v="3119"/>
          <ac:picMkLst>
            <pc:docMk/>
            <pc:sldMk cId="3209504615" sldId="283"/>
            <ac:picMk id="4" creationId="{56B56059-0BA1-98FF-A40E-CBD916A9B682}"/>
          </ac:picMkLst>
        </pc:picChg>
        <pc:picChg chg="add del mod">
          <ac:chgData name="Lisa-Marie Bassler" userId="38f25fa2-f4e2-42aa-a629-d2ccc29b42c2" providerId="ADAL" clId="{81665310-A30D-423A-B1F2-D181FD5288E3}" dt="2022-10-16T17:01:10.926" v="3122"/>
          <ac:picMkLst>
            <pc:docMk/>
            <pc:sldMk cId="3209504615" sldId="283"/>
            <ac:picMk id="5" creationId="{6C6327A4-799F-33B3-CFC9-C817924697BF}"/>
          </ac:picMkLst>
        </pc:picChg>
        <pc:picChg chg="add mod">
          <ac:chgData name="Lisa-Marie Bassler" userId="38f25fa2-f4e2-42aa-a629-d2ccc29b42c2" providerId="ADAL" clId="{81665310-A30D-423A-B1F2-D181FD5288E3}" dt="2022-10-16T17:02:00.655" v="3258" actId="1035"/>
          <ac:picMkLst>
            <pc:docMk/>
            <pc:sldMk cId="3209504615" sldId="283"/>
            <ac:picMk id="6" creationId="{3A771E37-1E42-99F9-5183-B49E61019687}"/>
          </ac:picMkLst>
        </pc:picChg>
        <pc:cxnChg chg="add">
          <ac:chgData name="Lisa-Marie Bassler" userId="38f25fa2-f4e2-42aa-a629-d2ccc29b42c2" providerId="ADAL" clId="{81665310-A30D-423A-B1F2-D181FD5288E3}" dt="2022-10-16T17:01:43.460" v="3227" actId="26606"/>
          <ac:cxnSpMkLst>
            <pc:docMk/>
            <pc:sldMk cId="3209504615" sldId="283"/>
            <ac:cxnSpMk id="11" creationId="{D2E961F1-4A28-4A5F-BBD4-6E400E5E6C75}"/>
          </ac:cxnSpMkLst>
        </pc:cxnChg>
        <pc:cxnChg chg="add">
          <ac:chgData name="Lisa-Marie Bassler" userId="38f25fa2-f4e2-42aa-a629-d2ccc29b42c2" providerId="ADAL" clId="{81665310-A30D-423A-B1F2-D181FD5288E3}" dt="2022-10-16T17:01:43.460" v="3227" actId="26606"/>
          <ac:cxnSpMkLst>
            <pc:docMk/>
            <pc:sldMk cId="3209504615" sldId="283"/>
            <ac:cxnSpMk id="15" creationId="{A82415D3-DDE5-4D63-8CB3-23A5EC581B27}"/>
          </ac:cxnSpMkLst>
        </pc:cxnChg>
        <pc:cxnChg chg="add">
          <ac:chgData name="Lisa-Marie Bassler" userId="38f25fa2-f4e2-42aa-a629-d2ccc29b42c2" providerId="ADAL" clId="{81665310-A30D-423A-B1F2-D181FD5288E3}" dt="2022-10-16T17:01:43.460" v="3227" actId="26606"/>
          <ac:cxnSpMkLst>
            <pc:docMk/>
            <pc:sldMk cId="3209504615" sldId="283"/>
            <ac:cxnSpMk id="17" creationId="{AD7193FB-6AE6-4B3B-8F89-56B55DD63B4D}"/>
          </ac:cxnSpMkLst>
        </pc:cxnChg>
      </pc:sldChg>
      <pc:sldChg chg="addSp modSp new mo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139966478" sldId="284"/>
        </pc:sldMkLst>
        <pc:spChg chg="mod">
          <ac:chgData name="Lisa-Marie Bassler" userId="38f25fa2-f4e2-42aa-a629-d2ccc29b42c2" providerId="ADAL" clId="{81665310-A30D-423A-B1F2-D181FD5288E3}" dt="2022-10-16T17:52:09.820" v="5358" actId="404"/>
          <ac:spMkLst>
            <pc:docMk/>
            <pc:sldMk cId="139966478" sldId="284"/>
            <ac:spMk id="2" creationId="{8F0AAD74-35BB-9055-8CEC-A9C021C46BC3}"/>
          </ac:spMkLst>
        </pc:spChg>
        <pc:spChg chg="mod">
          <ac:chgData name="Lisa-Marie Bassler" userId="38f25fa2-f4e2-42aa-a629-d2ccc29b42c2" providerId="ADAL" clId="{81665310-A30D-423A-B1F2-D181FD5288E3}" dt="2022-10-16T17:52:33.551" v="5367" actId="27636"/>
          <ac:spMkLst>
            <pc:docMk/>
            <pc:sldMk cId="139966478" sldId="284"/>
            <ac:spMk id="3" creationId="{852516BF-7815-942E-47DF-A5DA5BDD0341}"/>
          </ac:spMkLst>
        </pc:spChg>
        <pc:spChg chg="add">
          <ac:chgData name="Lisa-Marie Bassler" userId="38f25fa2-f4e2-42aa-a629-d2ccc29b42c2" providerId="ADAL" clId="{81665310-A30D-423A-B1F2-D181FD5288E3}" dt="2022-10-16T17:52:02.672" v="5355" actId="26606"/>
          <ac:spMkLst>
            <pc:docMk/>
            <pc:sldMk cId="139966478" sldId="284"/>
            <ac:spMk id="9" creationId="{5E39A796-BE83-48B1-B33F-35C4A32AAB57}"/>
          </ac:spMkLst>
        </pc:spChg>
        <pc:spChg chg="add">
          <ac:chgData name="Lisa-Marie Bassler" userId="38f25fa2-f4e2-42aa-a629-d2ccc29b42c2" providerId="ADAL" clId="{81665310-A30D-423A-B1F2-D181FD5288E3}" dt="2022-10-16T17:52:02.672" v="5355" actId="26606"/>
          <ac:spMkLst>
            <pc:docMk/>
            <pc:sldMk cId="139966478" sldId="284"/>
            <ac:spMk id="11" creationId="{72F84B47-E267-4194-8194-831DB7B5547F}"/>
          </ac:spMkLst>
        </pc:spChg>
        <pc:picChg chg="add mod">
          <ac:chgData name="Lisa-Marie Bassler" userId="38f25fa2-f4e2-42aa-a629-d2ccc29b42c2" providerId="ADAL" clId="{81665310-A30D-423A-B1F2-D181FD5288E3}" dt="2022-10-16T17:52:02.672" v="5355" actId="26606"/>
          <ac:picMkLst>
            <pc:docMk/>
            <pc:sldMk cId="139966478" sldId="284"/>
            <ac:picMk id="4" creationId="{E76A0F71-D195-87A9-1FF3-18E2760E6C28}"/>
          </ac:picMkLst>
        </pc:picChg>
      </pc:sldChg>
      <pc:sldChg chg="addSp del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1551468585" sldId="285"/>
        </pc:sldMkLst>
        <pc:spChg chg="mod">
          <ac:chgData name="Lisa-Marie Bassler" userId="38f25fa2-f4e2-42aa-a629-d2ccc29b42c2" providerId="ADAL" clId="{81665310-A30D-423A-B1F2-D181FD5288E3}" dt="2022-10-16T18:28:34.012" v="7173" actId="122"/>
          <ac:spMkLst>
            <pc:docMk/>
            <pc:sldMk cId="1551468585" sldId="285"/>
            <ac:spMk id="2" creationId="{7F42C863-3ED2-0876-A87D-49D3BA1C5159}"/>
          </ac:spMkLst>
        </pc:spChg>
        <pc:spChg chg="del mod">
          <ac:chgData name="Lisa-Marie Bassler" userId="38f25fa2-f4e2-42aa-a629-d2ccc29b42c2" providerId="ADAL" clId="{81665310-A30D-423A-B1F2-D181FD5288E3}" dt="2022-10-16T17:23:33.350" v="4139" actId="478"/>
          <ac:spMkLst>
            <pc:docMk/>
            <pc:sldMk cId="1551468585" sldId="285"/>
            <ac:spMk id="3" creationId="{6FF76B07-0981-2E63-B81F-F4A087F72295}"/>
          </ac:spMkLst>
        </pc:spChg>
        <pc:spChg chg="add mod">
          <ac:chgData name="Lisa-Marie Bassler" userId="38f25fa2-f4e2-42aa-a629-d2ccc29b42c2" providerId="ADAL" clId="{81665310-A30D-423A-B1F2-D181FD5288E3}" dt="2022-10-16T18:28:44.494" v="7176" actId="14100"/>
          <ac:spMkLst>
            <pc:docMk/>
            <pc:sldMk cId="1551468585" sldId="285"/>
            <ac:spMk id="5" creationId="{81847AF0-001A-8CEB-BA22-F8F4A5E1F6C9}"/>
          </ac:spMkLst>
        </pc:spChg>
        <pc:spChg chg="add del mod">
          <ac:chgData name="Lisa-Marie Bassler" userId="38f25fa2-f4e2-42aa-a629-d2ccc29b42c2" providerId="ADAL" clId="{81665310-A30D-423A-B1F2-D181FD5288E3}" dt="2022-10-16T17:23:35.647" v="4141"/>
          <ac:spMkLst>
            <pc:docMk/>
            <pc:sldMk cId="1551468585" sldId="285"/>
            <ac:spMk id="6" creationId="{A62FD36A-A8BD-2DAF-35CC-5F4F86BD8D1F}"/>
          </ac:spMkLst>
        </pc:spChg>
        <pc:spChg chg="add del">
          <ac:chgData name="Lisa-Marie Bassler" userId="38f25fa2-f4e2-42aa-a629-d2ccc29b42c2" providerId="ADAL" clId="{81665310-A30D-423A-B1F2-D181FD5288E3}" dt="2022-10-16T18:28:22.444" v="7169" actId="26606"/>
          <ac:spMkLst>
            <pc:docMk/>
            <pc:sldMk cId="1551468585" sldId="285"/>
            <ac:spMk id="7" creationId="{59A309A7-1751-4ABE-A3C1-EEC40366AD89}"/>
          </ac:spMkLst>
        </pc:spChg>
        <pc:spChg chg="add del">
          <ac:chgData name="Lisa-Marie Bassler" userId="38f25fa2-f4e2-42aa-a629-d2ccc29b42c2" providerId="ADAL" clId="{81665310-A30D-423A-B1F2-D181FD5288E3}" dt="2022-10-16T18:28:22.444" v="7169" actId="26606"/>
          <ac:spMkLst>
            <pc:docMk/>
            <pc:sldMk cId="1551468585" sldId="285"/>
            <ac:spMk id="8" creationId="{967D8EB6-EAE1-4F9C-B398-83321E287204}"/>
          </ac:spMkLst>
        </pc:spChg>
        <pc:spChg chg="add del">
          <ac:chgData name="Lisa-Marie Bassler" userId="38f25fa2-f4e2-42aa-a629-d2ccc29b42c2" providerId="ADAL" clId="{81665310-A30D-423A-B1F2-D181FD5288E3}" dt="2022-10-16T17:28:31.033" v="4296" actId="26606"/>
          <ac:spMkLst>
            <pc:docMk/>
            <pc:sldMk cId="1551468585" sldId="285"/>
            <ac:spMk id="12" creationId="{59A309A7-1751-4ABE-A3C1-EEC40366AD89}"/>
          </ac:spMkLst>
        </pc:spChg>
        <pc:spChg chg="add del">
          <ac:chgData name="Lisa-Marie Bassler" userId="38f25fa2-f4e2-42aa-a629-d2ccc29b42c2" providerId="ADAL" clId="{81665310-A30D-423A-B1F2-D181FD5288E3}" dt="2022-10-16T17:28:31.033" v="4296" actId="26606"/>
          <ac:spMkLst>
            <pc:docMk/>
            <pc:sldMk cId="1551468585" sldId="285"/>
            <ac:spMk id="14" creationId="{967D8EB6-EAE1-4F9C-B398-83321E287204}"/>
          </ac:spMkLst>
        </pc:spChg>
        <pc:spChg chg="add">
          <ac:chgData name="Lisa-Marie Bassler" userId="38f25fa2-f4e2-42aa-a629-d2ccc29b42c2" providerId="ADAL" clId="{81665310-A30D-423A-B1F2-D181FD5288E3}" dt="2022-10-16T18:28:22.444" v="7169" actId="26606"/>
          <ac:spMkLst>
            <pc:docMk/>
            <pc:sldMk cId="1551468585" sldId="285"/>
            <ac:spMk id="15" creationId="{59A309A7-1751-4ABE-A3C1-EEC40366AD89}"/>
          </ac:spMkLst>
        </pc:spChg>
        <pc:spChg chg="add">
          <ac:chgData name="Lisa-Marie Bassler" userId="38f25fa2-f4e2-42aa-a629-d2ccc29b42c2" providerId="ADAL" clId="{81665310-A30D-423A-B1F2-D181FD5288E3}" dt="2022-10-16T18:28:22.444" v="7169" actId="26606"/>
          <ac:spMkLst>
            <pc:docMk/>
            <pc:sldMk cId="1551468585" sldId="285"/>
            <ac:spMk id="17" creationId="{967D8EB6-EAE1-4F9C-B398-83321E287204}"/>
          </ac:spMkLst>
        </pc:spChg>
        <pc:picChg chg="add del">
          <ac:chgData name="Lisa-Marie Bassler" userId="38f25fa2-f4e2-42aa-a629-d2ccc29b42c2" providerId="ADAL" clId="{81665310-A30D-423A-B1F2-D181FD5288E3}" dt="2022-10-16T17:28:31.033" v="4296" actId="26606"/>
          <ac:picMkLst>
            <pc:docMk/>
            <pc:sldMk cId="1551468585" sldId="285"/>
            <ac:picMk id="9" creationId="{66372A3B-E392-939F-7985-EBF8F1D0EAF6}"/>
          </ac:picMkLst>
        </pc:picChg>
        <pc:picChg chg="add">
          <ac:chgData name="Lisa-Marie Bassler" userId="38f25fa2-f4e2-42aa-a629-d2ccc29b42c2" providerId="ADAL" clId="{81665310-A30D-423A-B1F2-D181FD5288E3}" dt="2022-10-16T18:28:14.357" v="7167" actId="26606"/>
          <ac:picMkLst>
            <pc:docMk/>
            <pc:sldMk cId="1551468585" sldId="285"/>
            <ac:picMk id="10" creationId="{ADF69529-E094-754A-B404-3F55AE1BF0C6}"/>
          </ac:picMkLst>
        </pc:picChg>
        <pc:picChg chg="add del">
          <ac:chgData name="Lisa-Marie Bassler" userId="38f25fa2-f4e2-42aa-a629-d2ccc29b42c2" providerId="ADAL" clId="{81665310-A30D-423A-B1F2-D181FD5288E3}" dt="2022-10-16T17:28:33.702" v="4298" actId="26606"/>
          <ac:picMkLst>
            <pc:docMk/>
            <pc:sldMk cId="1551468585" sldId="285"/>
            <ac:picMk id="16" creationId="{A1E4AB4D-F981-5A5D-6AFE-ED46863B084E}"/>
          </ac:picMkLst>
        </pc:picChg>
      </pc:sldChg>
      <pc:sldChg chg="modSp new mo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3764086008" sldId="286"/>
        </pc:sldMkLst>
        <pc:spChg chg="mod">
          <ac:chgData name="Lisa-Marie Bassler" userId="38f25fa2-f4e2-42aa-a629-d2ccc29b42c2" providerId="ADAL" clId="{81665310-A30D-423A-B1F2-D181FD5288E3}" dt="2022-10-16T17:22:07.844" v="4107" actId="113"/>
          <ac:spMkLst>
            <pc:docMk/>
            <pc:sldMk cId="3764086008" sldId="286"/>
            <ac:spMk id="2" creationId="{7C047CF2-C993-AAC1-408C-614CAB9F55A9}"/>
          </ac:spMkLst>
        </pc:spChg>
        <pc:spChg chg="mod">
          <ac:chgData name="Lisa-Marie Bassler" userId="38f25fa2-f4e2-42aa-a629-d2ccc29b42c2" providerId="ADAL" clId="{81665310-A30D-423A-B1F2-D181FD5288E3}" dt="2022-10-16T18:21:22.086" v="6687" actId="122"/>
          <ac:spMkLst>
            <pc:docMk/>
            <pc:sldMk cId="3764086008" sldId="286"/>
            <ac:spMk id="3" creationId="{28250C00-074B-275F-5885-30B235DFE17F}"/>
          </ac:spMkLst>
        </pc:spChg>
      </pc:sldChg>
      <pc:sldChg chg="addSp del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1180019058" sldId="287"/>
        </pc:sldMkLst>
        <pc:spChg chg="mod">
          <ac:chgData name="Lisa-Marie Bassler" userId="38f25fa2-f4e2-42aa-a629-d2ccc29b42c2" providerId="ADAL" clId="{81665310-A30D-423A-B1F2-D181FD5288E3}" dt="2022-10-16T17:08:25.969" v="3539" actId="404"/>
          <ac:spMkLst>
            <pc:docMk/>
            <pc:sldMk cId="1180019058" sldId="287"/>
            <ac:spMk id="2" creationId="{DD3AB65E-7D3D-B61A-FB1D-F3378FE36F94}"/>
          </ac:spMkLst>
        </pc:spChg>
        <pc:spChg chg="del">
          <ac:chgData name="Lisa-Marie Bassler" userId="38f25fa2-f4e2-42aa-a629-d2ccc29b42c2" providerId="ADAL" clId="{81665310-A30D-423A-B1F2-D181FD5288E3}" dt="2022-10-16T17:07:14.021" v="3440" actId="478"/>
          <ac:spMkLst>
            <pc:docMk/>
            <pc:sldMk cId="1180019058" sldId="287"/>
            <ac:spMk id="3" creationId="{2230FEC2-4ED7-824B-4D2B-AF012F87FF15}"/>
          </ac:spMkLst>
        </pc:spChg>
        <pc:spChg chg="add">
          <ac:chgData name="Lisa-Marie Bassler" userId="38f25fa2-f4e2-42aa-a629-d2ccc29b42c2" providerId="ADAL" clId="{81665310-A30D-423A-B1F2-D181FD5288E3}" dt="2022-10-16T17:08:22.582" v="3538" actId="26606"/>
          <ac:spMkLst>
            <pc:docMk/>
            <pc:sldMk cId="1180019058" sldId="287"/>
            <ac:spMk id="7" creationId="{7F57BEA8-497D-4AA8-8A18-BDCD696B25FE}"/>
          </ac:spMkLst>
        </pc:spChg>
        <pc:spChg chg="add del">
          <ac:chgData name="Lisa-Marie Bassler" userId="38f25fa2-f4e2-42aa-a629-d2ccc29b42c2" providerId="ADAL" clId="{81665310-A30D-423A-B1F2-D181FD5288E3}" dt="2022-10-16T17:08:12.945" v="3537" actId="26606"/>
          <ac:spMkLst>
            <pc:docMk/>
            <pc:sldMk cId="1180019058" sldId="287"/>
            <ac:spMk id="11" creationId="{7F57BEA8-497D-4AA8-8A18-BDCD696B25FE}"/>
          </ac:spMkLst>
        </pc:spChg>
        <pc:picChg chg="add mod">
          <ac:chgData name="Lisa-Marie Bassler" userId="38f25fa2-f4e2-42aa-a629-d2ccc29b42c2" providerId="ADAL" clId="{81665310-A30D-423A-B1F2-D181FD5288E3}" dt="2022-10-16T17:08:49.038" v="3549" actId="1036"/>
          <ac:picMkLst>
            <pc:docMk/>
            <pc:sldMk cId="1180019058" sldId="287"/>
            <ac:picMk id="4" creationId="{0B6DA4BA-C4D7-18B8-16F0-DB752D14526B}"/>
          </ac:picMkLst>
        </pc:picChg>
        <pc:cxnChg chg="add">
          <ac:chgData name="Lisa-Marie Bassler" userId="38f25fa2-f4e2-42aa-a629-d2ccc29b42c2" providerId="ADAL" clId="{81665310-A30D-423A-B1F2-D181FD5288E3}" dt="2022-10-16T17:08:22.582" v="3538" actId="26606"/>
          <ac:cxnSpMkLst>
            <pc:docMk/>
            <pc:sldMk cId="1180019058" sldId="287"/>
            <ac:cxnSpMk id="6" creationId="{D2E961F1-4A28-4A5F-BBD4-6E400E5E6C75}"/>
          </ac:cxnSpMkLst>
        </pc:cxnChg>
        <pc:cxnChg chg="add">
          <ac:chgData name="Lisa-Marie Bassler" userId="38f25fa2-f4e2-42aa-a629-d2ccc29b42c2" providerId="ADAL" clId="{81665310-A30D-423A-B1F2-D181FD5288E3}" dt="2022-10-16T17:08:22.582" v="3538" actId="26606"/>
          <ac:cxnSpMkLst>
            <pc:docMk/>
            <pc:sldMk cId="1180019058" sldId="287"/>
            <ac:cxnSpMk id="8" creationId="{A82415D3-DDE5-4D63-8CB3-23A5EC581B27}"/>
          </ac:cxnSpMkLst>
        </pc:cxnChg>
        <pc:cxnChg chg="add del">
          <ac:chgData name="Lisa-Marie Bassler" userId="38f25fa2-f4e2-42aa-a629-d2ccc29b42c2" providerId="ADAL" clId="{81665310-A30D-423A-B1F2-D181FD5288E3}" dt="2022-10-16T17:08:12.945" v="3537" actId="26606"/>
          <ac:cxnSpMkLst>
            <pc:docMk/>
            <pc:sldMk cId="1180019058" sldId="287"/>
            <ac:cxnSpMk id="9" creationId="{D2E961F1-4A28-4A5F-BBD4-6E400E5E6C75}"/>
          </ac:cxnSpMkLst>
        </pc:cxnChg>
        <pc:cxnChg chg="add">
          <ac:chgData name="Lisa-Marie Bassler" userId="38f25fa2-f4e2-42aa-a629-d2ccc29b42c2" providerId="ADAL" clId="{81665310-A30D-423A-B1F2-D181FD5288E3}" dt="2022-10-16T17:08:22.582" v="3538" actId="26606"/>
          <ac:cxnSpMkLst>
            <pc:docMk/>
            <pc:sldMk cId="1180019058" sldId="287"/>
            <ac:cxnSpMk id="10" creationId="{AD7193FB-6AE6-4B3B-8F89-56B55DD63B4D}"/>
          </ac:cxnSpMkLst>
        </pc:cxnChg>
        <pc:cxnChg chg="add del">
          <ac:chgData name="Lisa-Marie Bassler" userId="38f25fa2-f4e2-42aa-a629-d2ccc29b42c2" providerId="ADAL" clId="{81665310-A30D-423A-B1F2-D181FD5288E3}" dt="2022-10-16T17:08:12.945" v="3537" actId="26606"/>
          <ac:cxnSpMkLst>
            <pc:docMk/>
            <pc:sldMk cId="1180019058" sldId="287"/>
            <ac:cxnSpMk id="13" creationId="{A82415D3-DDE5-4D63-8CB3-23A5EC581B27}"/>
          </ac:cxnSpMkLst>
        </pc:cxnChg>
        <pc:cxnChg chg="add del">
          <ac:chgData name="Lisa-Marie Bassler" userId="38f25fa2-f4e2-42aa-a629-d2ccc29b42c2" providerId="ADAL" clId="{81665310-A30D-423A-B1F2-D181FD5288E3}" dt="2022-10-16T17:08:12.945" v="3537" actId="26606"/>
          <ac:cxnSpMkLst>
            <pc:docMk/>
            <pc:sldMk cId="1180019058" sldId="287"/>
            <ac:cxnSpMk id="15" creationId="{AD7193FB-6AE6-4B3B-8F89-56B55DD63B4D}"/>
          </ac:cxnSpMkLst>
        </pc:cxnChg>
      </pc:sldChg>
      <pc:sldChg chg="addSp del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2106776131" sldId="288"/>
        </pc:sldMkLst>
        <pc:spChg chg="mod">
          <ac:chgData name="Lisa-Marie Bassler" userId="38f25fa2-f4e2-42aa-a629-d2ccc29b42c2" providerId="ADAL" clId="{81665310-A30D-423A-B1F2-D181FD5288E3}" dt="2022-10-16T17:11:26.642" v="3802" actId="404"/>
          <ac:spMkLst>
            <pc:docMk/>
            <pc:sldMk cId="2106776131" sldId="288"/>
            <ac:spMk id="2" creationId="{C714162B-1427-A71A-6D2D-FDF147023AC4}"/>
          </ac:spMkLst>
        </pc:spChg>
        <pc:spChg chg="del">
          <ac:chgData name="Lisa-Marie Bassler" userId="38f25fa2-f4e2-42aa-a629-d2ccc29b42c2" providerId="ADAL" clId="{81665310-A30D-423A-B1F2-D181FD5288E3}" dt="2022-10-16T17:10:52.765" v="3746" actId="478"/>
          <ac:spMkLst>
            <pc:docMk/>
            <pc:sldMk cId="2106776131" sldId="288"/>
            <ac:spMk id="3" creationId="{639C0BC2-86D2-AEB1-0C80-1F1F8C6C5D60}"/>
          </ac:spMkLst>
        </pc:spChg>
        <pc:spChg chg="add">
          <ac:chgData name="Lisa-Marie Bassler" userId="38f25fa2-f4e2-42aa-a629-d2ccc29b42c2" providerId="ADAL" clId="{81665310-A30D-423A-B1F2-D181FD5288E3}" dt="2022-10-16T17:11:16.686" v="3801" actId="26606"/>
          <ac:spMkLst>
            <pc:docMk/>
            <pc:sldMk cId="2106776131" sldId="288"/>
            <ac:spMk id="11" creationId="{7F57BEA8-497D-4AA8-8A18-BDCD696B25FE}"/>
          </ac:spMkLst>
        </pc:spChg>
        <pc:picChg chg="add mod">
          <ac:chgData name="Lisa-Marie Bassler" userId="38f25fa2-f4e2-42aa-a629-d2ccc29b42c2" providerId="ADAL" clId="{81665310-A30D-423A-B1F2-D181FD5288E3}" dt="2022-10-16T17:11:40.855" v="3840" actId="14100"/>
          <ac:picMkLst>
            <pc:docMk/>
            <pc:sldMk cId="2106776131" sldId="288"/>
            <ac:picMk id="4" creationId="{46F3FDDB-3DCD-CDB4-B8E8-132E8FCC7A2B}"/>
          </ac:picMkLst>
        </pc:picChg>
        <pc:cxnChg chg="add">
          <ac:chgData name="Lisa-Marie Bassler" userId="38f25fa2-f4e2-42aa-a629-d2ccc29b42c2" providerId="ADAL" clId="{81665310-A30D-423A-B1F2-D181FD5288E3}" dt="2022-10-16T17:11:16.686" v="3801" actId="26606"/>
          <ac:cxnSpMkLst>
            <pc:docMk/>
            <pc:sldMk cId="2106776131" sldId="288"/>
            <ac:cxnSpMk id="9" creationId="{D2E961F1-4A28-4A5F-BBD4-6E400E5E6C75}"/>
          </ac:cxnSpMkLst>
        </pc:cxnChg>
        <pc:cxnChg chg="add">
          <ac:chgData name="Lisa-Marie Bassler" userId="38f25fa2-f4e2-42aa-a629-d2ccc29b42c2" providerId="ADAL" clId="{81665310-A30D-423A-B1F2-D181FD5288E3}" dt="2022-10-16T17:11:16.686" v="3801" actId="26606"/>
          <ac:cxnSpMkLst>
            <pc:docMk/>
            <pc:sldMk cId="2106776131" sldId="288"/>
            <ac:cxnSpMk id="13" creationId="{A82415D3-DDE5-4D63-8CB3-23A5EC581B27}"/>
          </ac:cxnSpMkLst>
        </pc:cxnChg>
        <pc:cxnChg chg="add">
          <ac:chgData name="Lisa-Marie Bassler" userId="38f25fa2-f4e2-42aa-a629-d2ccc29b42c2" providerId="ADAL" clId="{81665310-A30D-423A-B1F2-D181FD5288E3}" dt="2022-10-16T17:11:16.686" v="3801" actId="26606"/>
          <ac:cxnSpMkLst>
            <pc:docMk/>
            <pc:sldMk cId="2106776131" sldId="288"/>
            <ac:cxnSpMk id="15" creationId="{AD7193FB-6AE6-4B3B-8F89-56B55DD63B4D}"/>
          </ac:cxnSpMkLst>
        </pc:cxnChg>
      </pc:sldChg>
      <pc:sldChg chg="modSp new del mod">
        <pc:chgData name="Lisa-Marie Bassler" userId="38f25fa2-f4e2-42aa-a629-d2ccc29b42c2" providerId="ADAL" clId="{81665310-A30D-423A-B1F2-D181FD5288E3}" dt="2022-10-16T17:19:10.159" v="4068" actId="47"/>
        <pc:sldMkLst>
          <pc:docMk/>
          <pc:sldMk cId="1756632250" sldId="289"/>
        </pc:sldMkLst>
        <pc:spChg chg="mod">
          <ac:chgData name="Lisa-Marie Bassler" userId="38f25fa2-f4e2-42aa-a629-d2ccc29b42c2" providerId="ADAL" clId="{81665310-A30D-423A-B1F2-D181FD5288E3}" dt="2022-10-16T17:16:13.231" v="3870" actId="113"/>
          <ac:spMkLst>
            <pc:docMk/>
            <pc:sldMk cId="1756632250" sldId="289"/>
            <ac:spMk id="2" creationId="{8B726120-9BAA-89AF-269E-B4E2BB845583}"/>
          </ac:spMkLst>
        </pc:spChg>
        <pc:spChg chg="mod">
          <ac:chgData name="Lisa-Marie Bassler" userId="38f25fa2-f4e2-42aa-a629-d2ccc29b42c2" providerId="ADAL" clId="{81665310-A30D-423A-B1F2-D181FD5288E3}" dt="2022-10-16T17:17:19.123" v="3890" actId="403"/>
          <ac:spMkLst>
            <pc:docMk/>
            <pc:sldMk cId="1756632250" sldId="289"/>
            <ac:spMk id="3" creationId="{6A8BAD1C-D7E5-8C1E-191F-CDEA5EFAF2EE}"/>
          </ac:spMkLst>
        </pc:spChg>
      </pc:sldChg>
      <pc:sldChg chg="add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3013670448" sldId="290"/>
        </pc:sldMkLst>
        <pc:spChg chg="mod">
          <ac:chgData name="Lisa-Marie Bassler" userId="38f25fa2-f4e2-42aa-a629-d2ccc29b42c2" providerId="ADAL" clId="{81665310-A30D-423A-B1F2-D181FD5288E3}" dt="2022-10-16T17:21:08.859" v="4078" actId="404"/>
          <ac:spMkLst>
            <pc:docMk/>
            <pc:sldMk cId="3013670448" sldId="290"/>
            <ac:spMk id="2" creationId="{7246E948-40A3-DC63-07F0-6F1BBBCECC36}"/>
          </ac:spMkLst>
        </pc:spChg>
        <pc:spChg chg="mod">
          <ac:chgData name="Lisa-Marie Bassler" userId="38f25fa2-f4e2-42aa-a629-d2ccc29b42c2" providerId="ADAL" clId="{81665310-A30D-423A-B1F2-D181FD5288E3}" dt="2022-10-16T17:21:29.245" v="4082" actId="403"/>
          <ac:spMkLst>
            <pc:docMk/>
            <pc:sldMk cId="3013670448" sldId="290"/>
            <ac:spMk id="3" creationId="{23EFC696-0A86-385E-3BB6-E8C384097AC0}"/>
          </ac:spMkLst>
        </pc:spChg>
        <pc:picChg chg="add mod">
          <ac:chgData name="Lisa-Marie Bassler" userId="38f25fa2-f4e2-42aa-a629-d2ccc29b42c2" providerId="ADAL" clId="{81665310-A30D-423A-B1F2-D181FD5288E3}" dt="2022-10-16T17:21:23.559" v="4081" actId="14100"/>
          <ac:picMkLst>
            <pc:docMk/>
            <pc:sldMk cId="3013670448" sldId="290"/>
            <ac:picMk id="3074" creationId="{DADB4C92-230B-34F5-6B01-852DB496B03F}"/>
          </ac:picMkLst>
        </pc:picChg>
        <pc:cxnChg chg="add">
          <ac:chgData name="Lisa-Marie Bassler" userId="38f25fa2-f4e2-42aa-a629-d2ccc29b42c2" providerId="ADAL" clId="{81665310-A30D-423A-B1F2-D181FD5288E3}" dt="2022-10-16T17:20:37.395" v="4070" actId="26606"/>
          <ac:cxnSpMkLst>
            <pc:docMk/>
            <pc:sldMk cId="3013670448" sldId="290"/>
            <ac:cxnSpMk id="3079" creationId="{A7F400EE-A8A5-48AF-B4D6-291B52C6F0B0}"/>
          </ac:cxnSpMkLst>
        </pc:cxnChg>
      </pc:sldChg>
      <pc:sldChg chg="addSp modSp new mod ord modTransition setBg addAnim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2944406773" sldId="291"/>
        </pc:sldMkLst>
        <pc:spChg chg="mod">
          <ac:chgData name="Lisa-Marie Bassler" userId="38f25fa2-f4e2-42aa-a629-d2ccc29b42c2" providerId="ADAL" clId="{81665310-A30D-423A-B1F2-D181FD5288E3}" dt="2022-10-16T18:25:24.977" v="6925" actId="122"/>
          <ac:spMkLst>
            <pc:docMk/>
            <pc:sldMk cId="2944406773" sldId="291"/>
            <ac:spMk id="2" creationId="{D9A8BDD1-F504-FE59-04DD-94E6C9969B1B}"/>
          </ac:spMkLst>
        </pc:spChg>
        <pc:spChg chg="mod ord">
          <ac:chgData name="Lisa-Marie Bassler" userId="38f25fa2-f4e2-42aa-a629-d2ccc29b42c2" providerId="ADAL" clId="{81665310-A30D-423A-B1F2-D181FD5288E3}" dt="2022-10-16T18:26:19.207" v="7090" actId="122"/>
          <ac:spMkLst>
            <pc:docMk/>
            <pc:sldMk cId="2944406773" sldId="291"/>
            <ac:spMk id="3" creationId="{7968CE64-0769-4397-87AE-3E17DC53545B}"/>
          </ac:spMkLst>
        </pc:spChg>
        <pc:picChg chg="add mod">
          <ac:chgData name="Lisa-Marie Bassler" userId="38f25fa2-f4e2-42aa-a629-d2ccc29b42c2" providerId="ADAL" clId="{81665310-A30D-423A-B1F2-D181FD5288E3}" dt="2022-10-16T18:25:10.119" v="6921"/>
          <ac:picMkLst>
            <pc:docMk/>
            <pc:sldMk cId="2944406773" sldId="291"/>
            <ac:picMk id="4" creationId="{BBCF1412-2C1B-2228-E332-79B50A303CEE}"/>
          </ac:picMkLst>
        </pc:picChg>
      </pc:sldChg>
      <pc:sldChg chg="addSp delSp modSp new mod or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1594721613" sldId="292"/>
        </pc:sldMkLst>
        <pc:spChg chg="mod">
          <ac:chgData name="Lisa-Marie Bassler" userId="38f25fa2-f4e2-42aa-a629-d2ccc29b42c2" providerId="ADAL" clId="{81665310-A30D-423A-B1F2-D181FD5288E3}" dt="2022-10-16T17:36:02.581" v="4446" actId="404"/>
          <ac:spMkLst>
            <pc:docMk/>
            <pc:sldMk cId="1594721613" sldId="292"/>
            <ac:spMk id="2" creationId="{95FE5100-6E56-5E19-08FB-82C8CA5059F6}"/>
          </ac:spMkLst>
        </pc:spChg>
        <pc:spChg chg="mod ord">
          <ac:chgData name="Lisa-Marie Bassler" userId="38f25fa2-f4e2-42aa-a629-d2ccc29b42c2" providerId="ADAL" clId="{81665310-A30D-423A-B1F2-D181FD5288E3}" dt="2022-10-16T17:56:43.853" v="5586" actId="20577"/>
          <ac:spMkLst>
            <pc:docMk/>
            <pc:sldMk cId="1594721613" sldId="292"/>
            <ac:spMk id="3" creationId="{4BB7C867-E736-53A2-48AA-D28D06DD9252}"/>
          </ac:spMkLst>
        </pc:spChg>
        <pc:picChg chg="add mod">
          <ac:chgData name="Lisa-Marie Bassler" userId="38f25fa2-f4e2-42aa-a629-d2ccc29b42c2" providerId="ADAL" clId="{81665310-A30D-423A-B1F2-D181FD5288E3}" dt="2022-10-16T17:36:07.287" v="4447" actId="14100"/>
          <ac:picMkLst>
            <pc:docMk/>
            <pc:sldMk cId="1594721613" sldId="292"/>
            <ac:picMk id="4" creationId="{006E5DE7-8C57-926C-38CF-C75DCAC39666}"/>
          </ac:picMkLst>
        </pc:picChg>
        <pc:cxnChg chg="add">
          <ac:chgData name="Lisa-Marie Bassler" userId="38f25fa2-f4e2-42aa-a629-d2ccc29b42c2" providerId="ADAL" clId="{81665310-A30D-423A-B1F2-D181FD5288E3}" dt="2022-10-16T17:35:43.866" v="4436" actId="26606"/>
          <ac:cxnSpMkLst>
            <pc:docMk/>
            <pc:sldMk cId="1594721613" sldId="292"/>
            <ac:cxnSpMk id="6" creationId="{A7F400EE-A8A5-48AF-B4D6-291B52C6F0B0}"/>
          </ac:cxnSpMkLst>
        </pc:cxnChg>
        <pc:cxnChg chg="add del">
          <ac:chgData name="Lisa-Marie Bassler" userId="38f25fa2-f4e2-42aa-a629-d2ccc29b42c2" providerId="ADAL" clId="{81665310-A30D-423A-B1F2-D181FD5288E3}" dt="2022-10-16T17:35:40.959" v="4433" actId="26606"/>
          <ac:cxnSpMkLst>
            <pc:docMk/>
            <pc:sldMk cId="1594721613" sldId="292"/>
            <ac:cxnSpMk id="9" creationId="{A7F400EE-A8A5-48AF-B4D6-291B52C6F0B0}"/>
          </ac:cxnSpMkLst>
        </pc:cxnChg>
      </pc:sldChg>
      <pc:sldChg chg="addSp delSp modSp new mo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1537077844" sldId="293"/>
        </pc:sldMkLst>
        <pc:spChg chg="mod">
          <ac:chgData name="Lisa-Marie Bassler" userId="38f25fa2-f4e2-42aa-a629-d2ccc29b42c2" providerId="ADAL" clId="{81665310-A30D-423A-B1F2-D181FD5288E3}" dt="2022-10-16T18:35:54.960" v="7498" actId="404"/>
          <ac:spMkLst>
            <pc:docMk/>
            <pc:sldMk cId="1537077844" sldId="293"/>
            <ac:spMk id="2" creationId="{F07FDFFF-414B-1792-CA8E-9EFD947C093B}"/>
          </ac:spMkLst>
        </pc:spChg>
        <pc:spChg chg="del mod">
          <ac:chgData name="Lisa-Marie Bassler" userId="38f25fa2-f4e2-42aa-a629-d2ccc29b42c2" providerId="ADAL" clId="{81665310-A30D-423A-B1F2-D181FD5288E3}" dt="2022-10-16T18:36:05.281" v="7499" actId="26606"/>
          <ac:spMkLst>
            <pc:docMk/>
            <pc:sldMk cId="1537077844" sldId="293"/>
            <ac:spMk id="3" creationId="{D1ECBA85-242C-3AF4-A43E-6B1AFA7DFC13}"/>
          </ac:spMkLst>
        </pc:spChg>
        <pc:graphicFrameChg chg="add mod">
          <ac:chgData name="Lisa-Marie Bassler" userId="38f25fa2-f4e2-42aa-a629-d2ccc29b42c2" providerId="ADAL" clId="{81665310-A30D-423A-B1F2-D181FD5288E3}" dt="2022-10-16T18:36:34.752" v="7507" actId="120"/>
          <ac:graphicFrameMkLst>
            <pc:docMk/>
            <pc:sldMk cId="1537077844" sldId="293"/>
            <ac:graphicFrameMk id="5" creationId="{3C1A4C46-4B47-2E4A-F457-1244117B0128}"/>
          </ac:graphicFrameMkLst>
        </pc:graphicFrameChg>
      </pc:sldChg>
      <pc:sldChg chg="modSp new del mod">
        <pc:chgData name="Lisa-Marie Bassler" userId="38f25fa2-f4e2-42aa-a629-d2ccc29b42c2" providerId="ADAL" clId="{81665310-A30D-423A-B1F2-D181FD5288E3}" dt="2022-10-16T17:53:10.510" v="5382" actId="47"/>
        <pc:sldMkLst>
          <pc:docMk/>
          <pc:sldMk cId="1041369617" sldId="294"/>
        </pc:sldMkLst>
        <pc:spChg chg="mod">
          <ac:chgData name="Lisa-Marie Bassler" userId="38f25fa2-f4e2-42aa-a629-d2ccc29b42c2" providerId="ADAL" clId="{81665310-A30D-423A-B1F2-D181FD5288E3}" dt="2022-10-16T17:53:05.572" v="5381" actId="20577"/>
          <ac:spMkLst>
            <pc:docMk/>
            <pc:sldMk cId="1041369617" sldId="294"/>
            <ac:spMk id="2" creationId="{01B38FF0-E38B-5A88-4A29-C878FFA2C2CD}"/>
          </ac:spMkLst>
        </pc:spChg>
      </pc:sldChg>
      <pc:sldChg chg="modSp new mo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629863715" sldId="295"/>
        </pc:sldMkLst>
        <pc:spChg chg="mod">
          <ac:chgData name="Lisa-Marie Bassler" userId="38f25fa2-f4e2-42aa-a629-d2ccc29b42c2" providerId="ADAL" clId="{81665310-A30D-423A-B1F2-D181FD5288E3}" dt="2022-10-16T17:39:46.206" v="4681" actId="113"/>
          <ac:spMkLst>
            <pc:docMk/>
            <pc:sldMk cId="629863715" sldId="295"/>
            <ac:spMk id="2" creationId="{FE3C2F8E-A357-62EF-4BFD-2FF72BD2AA35}"/>
          </ac:spMkLst>
        </pc:spChg>
        <pc:spChg chg="mod">
          <ac:chgData name="Lisa-Marie Bassler" userId="38f25fa2-f4e2-42aa-a629-d2ccc29b42c2" providerId="ADAL" clId="{81665310-A30D-423A-B1F2-D181FD5288E3}" dt="2022-10-16T18:27:53.612" v="7166" actId="1035"/>
          <ac:spMkLst>
            <pc:docMk/>
            <pc:sldMk cId="629863715" sldId="295"/>
            <ac:spMk id="3" creationId="{F917FC2C-6599-9767-5EAD-B901C14B710C}"/>
          </ac:spMkLst>
        </pc:spChg>
      </pc:sldChg>
      <pc:sldChg chg="add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1753115770" sldId="296"/>
        </pc:sldMkLst>
        <pc:spChg chg="mod">
          <ac:chgData name="Lisa-Marie Bassler" userId="38f25fa2-f4e2-42aa-a629-d2ccc29b42c2" providerId="ADAL" clId="{81665310-A30D-423A-B1F2-D181FD5288E3}" dt="2022-10-16T17:43:21.985" v="5003" actId="404"/>
          <ac:spMkLst>
            <pc:docMk/>
            <pc:sldMk cId="1753115770" sldId="296"/>
            <ac:spMk id="2" creationId="{9115A173-4D80-259E-EE6A-2650EDEB525B}"/>
          </ac:spMkLst>
        </pc:spChg>
        <pc:spChg chg="mod">
          <ac:chgData name="Lisa-Marie Bassler" userId="38f25fa2-f4e2-42aa-a629-d2ccc29b42c2" providerId="ADAL" clId="{81665310-A30D-423A-B1F2-D181FD5288E3}" dt="2022-10-16T17:43:15.792" v="5002" actId="255"/>
          <ac:spMkLst>
            <pc:docMk/>
            <pc:sldMk cId="1753115770" sldId="296"/>
            <ac:spMk id="3" creationId="{42EB1F57-27D9-F42F-EA7E-CECD2EB1425B}"/>
          </ac:spMkLst>
        </pc:spChg>
        <pc:picChg chg="add">
          <ac:chgData name="Lisa-Marie Bassler" userId="38f25fa2-f4e2-42aa-a629-d2ccc29b42c2" providerId="ADAL" clId="{81665310-A30D-423A-B1F2-D181FD5288E3}" dt="2022-10-16T17:42:41.911" v="4990" actId="26606"/>
          <ac:picMkLst>
            <pc:docMk/>
            <pc:sldMk cId="1753115770" sldId="296"/>
            <ac:picMk id="5" creationId="{1983F614-A539-4EDF-A248-2E3DB024E95D}"/>
          </ac:picMkLst>
        </pc:picChg>
        <pc:cxnChg chg="add">
          <ac:chgData name="Lisa-Marie Bassler" userId="38f25fa2-f4e2-42aa-a629-d2ccc29b42c2" providerId="ADAL" clId="{81665310-A30D-423A-B1F2-D181FD5288E3}" dt="2022-10-16T17:42:41.911" v="4990" actId="26606"/>
          <ac:cxnSpMkLst>
            <pc:docMk/>
            <pc:sldMk cId="1753115770" sldId="296"/>
            <ac:cxnSpMk id="9" creationId="{A7F400EE-A8A5-48AF-B4D6-291B52C6F0B0}"/>
          </ac:cxnSpMkLst>
        </pc:cxnChg>
      </pc:sldChg>
      <pc:sldChg chg="addSp delSp modSp new mod ord modTransition setBg setClrOvrMap">
        <pc:chgData name="Lisa-Marie Bassler" userId="38f25fa2-f4e2-42aa-a629-d2ccc29b42c2" providerId="ADAL" clId="{81665310-A30D-423A-B1F2-D181FD5288E3}" dt="2022-10-16T19:52:06.027" v="12352"/>
        <pc:sldMkLst>
          <pc:docMk/>
          <pc:sldMk cId="3848638229" sldId="297"/>
        </pc:sldMkLst>
        <pc:spChg chg="mod">
          <ac:chgData name="Lisa-Marie Bassler" userId="38f25fa2-f4e2-42aa-a629-d2ccc29b42c2" providerId="ADAL" clId="{81665310-A30D-423A-B1F2-D181FD5288E3}" dt="2022-10-16T18:16:56.853" v="6565" actId="404"/>
          <ac:spMkLst>
            <pc:docMk/>
            <pc:sldMk cId="3848638229" sldId="297"/>
            <ac:spMk id="2" creationId="{819BBCBE-CD75-0E04-D2E2-C4B7FD61EF29}"/>
          </ac:spMkLst>
        </pc:spChg>
        <pc:spChg chg="del mod">
          <ac:chgData name="Lisa-Marie Bassler" userId="38f25fa2-f4e2-42aa-a629-d2ccc29b42c2" providerId="ADAL" clId="{81665310-A30D-423A-B1F2-D181FD5288E3}" dt="2022-10-16T18:38:38.815" v="7508" actId="26606"/>
          <ac:spMkLst>
            <pc:docMk/>
            <pc:sldMk cId="3848638229" sldId="297"/>
            <ac:spMk id="3" creationId="{76490020-2D29-FBA8-F95D-356261551471}"/>
          </ac:spMkLst>
        </pc:spChg>
        <pc:spChg chg="add del">
          <ac:chgData name="Lisa-Marie Bassler" userId="38f25fa2-f4e2-42aa-a629-d2ccc29b42c2" providerId="ADAL" clId="{81665310-A30D-423A-B1F2-D181FD5288E3}" dt="2022-10-16T18:16:46.030" v="6560" actId="26606"/>
          <ac:spMkLst>
            <pc:docMk/>
            <pc:sldMk cId="3848638229" sldId="297"/>
            <ac:spMk id="8" creationId="{AD21898E-86C0-4C8A-A76C-DF33E844C87A}"/>
          </ac:spMkLst>
        </pc:spChg>
        <pc:spChg chg="add del">
          <ac:chgData name="Lisa-Marie Bassler" userId="38f25fa2-f4e2-42aa-a629-d2ccc29b42c2" providerId="ADAL" clId="{81665310-A30D-423A-B1F2-D181FD5288E3}" dt="2022-10-16T18:16:46.030" v="6560" actId="26606"/>
          <ac:spMkLst>
            <pc:docMk/>
            <pc:sldMk cId="3848638229" sldId="297"/>
            <ac:spMk id="10" creationId="{5C8F04BD-D093-45D0-B54C-50FDB308B4EE}"/>
          </ac:spMkLst>
        </pc:spChg>
        <pc:graphicFrameChg chg="add mod">
          <ac:chgData name="Lisa-Marie Bassler" userId="38f25fa2-f4e2-42aa-a629-d2ccc29b42c2" providerId="ADAL" clId="{81665310-A30D-423A-B1F2-D181FD5288E3}" dt="2022-10-16T18:38:49.772" v="7509" actId="122"/>
          <ac:graphicFrameMkLst>
            <pc:docMk/>
            <pc:sldMk cId="3848638229" sldId="297"/>
            <ac:graphicFrameMk id="16" creationId="{452CA44C-A285-0F86-5886-B0B817CC931D}"/>
          </ac:graphicFrameMkLst>
        </pc:graphicFrameChg>
        <pc:picChg chg="add">
          <ac:chgData name="Lisa-Marie Bassler" userId="38f25fa2-f4e2-42aa-a629-d2ccc29b42c2" providerId="ADAL" clId="{81665310-A30D-423A-B1F2-D181FD5288E3}" dt="2022-10-16T18:16:46.030" v="6560" actId="26606"/>
          <ac:picMkLst>
            <pc:docMk/>
            <pc:sldMk cId="3848638229" sldId="297"/>
            <ac:picMk id="14" creationId="{C91E44AC-39A2-8F66-66ED-824635EA7A20}"/>
          </ac:picMkLst>
        </pc:picChg>
      </pc:sldChg>
      <pc:sldChg chg="addSp modSp new mod modTransition setBg setClrOvrMap">
        <pc:chgData name="Lisa-Marie Bassler" userId="38f25fa2-f4e2-42aa-a629-d2ccc29b42c2" providerId="ADAL" clId="{81665310-A30D-423A-B1F2-D181FD5288E3}" dt="2022-10-16T20:01:09.404" v="12714" actId="1035"/>
        <pc:sldMkLst>
          <pc:docMk/>
          <pc:sldMk cId="1213391234" sldId="298"/>
        </pc:sldMkLst>
        <pc:spChg chg="mod">
          <ac:chgData name="Lisa-Marie Bassler" userId="38f25fa2-f4e2-42aa-a629-d2ccc29b42c2" providerId="ADAL" clId="{81665310-A30D-423A-B1F2-D181FD5288E3}" dt="2022-10-16T20:01:09.404" v="12714" actId="1035"/>
          <ac:spMkLst>
            <pc:docMk/>
            <pc:sldMk cId="1213391234" sldId="298"/>
            <ac:spMk id="2" creationId="{EB068434-35F6-550E-AA0A-403E0C9076DD}"/>
          </ac:spMkLst>
        </pc:spChg>
        <pc:spChg chg="mod">
          <ac:chgData name="Lisa-Marie Bassler" userId="38f25fa2-f4e2-42aa-a629-d2ccc29b42c2" providerId="ADAL" clId="{81665310-A30D-423A-B1F2-D181FD5288E3}" dt="2022-10-16T20:01:02.279" v="12710" actId="20577"/>
          <ac:spMkLst>
            <pc:docMk/>
            <pc:sldMk cId="1213391234" sldId="298"/>
            <ac:spMk id="3" creationId="{9BF91230-864A-A643-5CDD-1C4A06D08E1E}"/>
          </ac:spMkLst>
        </pc:spChg>
        <pc:spChg chg="add">
          <ac:chgData name="Lisa-Marie Bassler" userId="38f25fa2-f4e2-42aa-a629-d2ccc29b42c2" providerId="ADAL" clId="{81665310-A30D-423A-B1F2-D181FD5288E3}" dt="2022-10-16T17:47:04.406" v="5107" actId="26606"/>
          <ac:spMkLst>
            <pc:docMk/>
            <pc:sldMk cId="1213391234" sldId="298"/>
            <ac:spMk id="9" creationId="{E49CC64F-7275-4E33-961B-0C5CDC439875}"/>
          </ac:spMkLst>
        </pc:spChg>
        <pc:picChg chg="add mod">
          <ac:chgData name="Lisa-Marie Bassler" userId="38f25fa2-f4e2-42aa-a629-d2ccc29b42c2" providerId="ADAL" clId="{81665310-A30D-423A-B1F2-D181FD5288E3}" dt="2022-10-16T17:47:04.406" v="5107" actId="26606"/>
          <ac:picMkLst>
            <pc:docMk/>
            <pc:sldMk cId="1213391234" sldId="298"/>
            <ac:picMk id="4" creationId="{94897A4B-5521-7058-D642-6BCF69BDF822}"/>
          </ac:picMkLst>
        </pc:picChg>
      </pc:sldChg>
      <pc:sldChg chg="addSp delSp modSp new mod modTransition setBg setClrOvrMap">
        <pc:chgData name="Lisa-Marie Bassler" userId="38f25fa2-f4e2-42aa-a629-d2ccc29b42c2" providerId="ADAL" clId="{81665310-A30D-423A-B1F2-D181FD5288E3}" dt="2022-10-16T19:52:06.027" v="12352"/>
        <pc:sldMkLst>
          <pc:docMk/>
          <pc:sldMk cId="2923210802" sldId="299"/>
        </pc:sldMkLst>
        <pc:spChg chg="mod">
          <ac:chgData name="Lisa-Marie Bassler" userId="38f25fa2-f4e2-42aa-a629-d2ccc29b42c2" providerId="ADAL" clId="{81665310-A30D-423A-B1F2-D181FD5288E3}" dt="2022-10-16T18:06:46.597" v="5838" actId="1076"/>
          <ac:spMkLst>
            <pc:docMk/>
            <pc:sldMk cId="2923210802" sldId="299"/>
            <ac:spMk id="2" creationId="{AE300AB4-E980-9E8E-855F-43DEEDC31DA9}"/>
          </ac:spMkLst>
        </pc:spChg>
        <pc:spChg chg="add del mod ord">
          <ac:chgData name="Lisa-Marie Bassler" userId="38f25fa2-f4e2-42aa-a629-d2ccc29b42c2" providerId="ADAL" clId="{81665310-A30D-423A-B1F2-D181FD5288E3}" dt="2022-10-16T18:07:02.730" v="5844" actId="403"/>
          <ac:spMkLst>
            <pc:docMk/>
            <pc:sldMk cId="2923210802" sldId="299"/>
            <ac:spMk id="3" creationId="{811577B1-FF8F-53EF-DC4F-2500468AD6B2}"/>
          </ac:spMkLst>
        </pc:spChg>
        <pc:spChg chg="add del">
          <ac:chgData name="Lisa-Marie Bassler" userId="38f25fa2-f4e2-42aa-a629-d2ccc29b42c2" providerId="ADAL" clId="{81665310-A30D-423A-B1F2-D181FD5288E3}" dt="2022-10-16T18:05:21.020" v="5791" actId="26606"/>
          <ac:spMkLst>
            <pc:docMk/>
            <pc:sldMk cId="2923210802" sldId="299"/>
            <ac:spMk id="6" creationId="{56C20283-73E0-40EC-8AD8-057F581F64C2}"/>
          </ac:spMkLst>
        </pc:spChg>
        <pc:spChg chg="add del">
          <ac:chgData name="Lisa-Marie Bassler" userId="38f25fa2-f4e2-42aa-a629-d2ccc29b42c2" providerId="ADAL" clId="{81665310-A30D-423A-B1F2-D181FD5288E3}" dt="2022-10-16T18:05:21.020" v="5791" actId="26606"/>
          <ac:spMkLst>
            <pc:docMk/>
            <pc:sldMk cId="2923210802" sldId="299"/>
            <ac:spMk id="7" creationId="{3FCC729B-E528-40C3-82D3-BA4375575E87}"/>
          </ac:spMkLst>
        </pc:spChg>
        <pc:spChg chg="add del">
          <ac:chgData name="Lisa-Marie Bassler" userId="38f25fa2-f4e2-42aa-a629-d2ccc29b42c2" providerId="ADAL" clId="{81665310-A30D-423A-B1F2-D181FD5288E3}" dt="2022-10-16T18:04:12.790" v="5774" actId="26606"/>
          <ac:spMkLst>
            <pc:docMk/>
            <pc:sldMk cId="2923210802" sldId="299"/>
            <ac:spMk id="9" creationId="{42285737-90EE-47DC-AC80-8AE156B11969}"/>
          </ac:spMkLst>
        </pc:spChg>
        <pc:spChg chg="add del">
          <ac:chgData name="Lisa-Marie Bassler" userId="38f25fa2-f4e2-42aa-a629-d2ccc29b42c2" providerId="ADAL" clId="{81665310-A30D-423A-B1F2-D181FD5288E3}" dt="2022-10-16T18:05:21.020" v="5791" actId="26606"/>
          <ac:spMkLst>
            <pc:docMk/>
            <pc:sldMk cId="2923210802" sldId="299"/>
            <ac:spMk id="13" creationId="{58F1FB8D-1842-4A04-998D-6CF047AB2790}"/>
          </ac:spMkLst>
        </pc:spChg>
        <pc:spChg chg="add del">
          <ac:chgData name="Lisa-Marie Bassler" userId="38f25fa2-f4e2-42aa-a629-d2ccc29b42c2" providerId="ADAL" clId="{81665310-A30D-423A-B1F2-D181FD5288E3}" dt="2022-10-16T18:05:16.616" v="5788" actId="26606"/>
          <ac:spMkLst>
            <pc:docMk/>
            <pc:sldMk cId="2923210802" sldId="299"/>
            <ac:spMk id="18" creationId="{8E20FA99-AAAC-4AF3-9FAE-707420324F1C}"/>
          </ac:spMkLst>
        </pc:spChg>
        <pc:spChg chg="add del">
          <ac:chgData name="Lisa-Marie Bassler" userId="38f25fa2-f4e2-42aa-a629-d2ccc29b42c2" providerId="ADAL" clId="{81665310-A30D-423A-B1F2-D181FD5288E3}" dt="2022-10-16T18:05:16.616" v="5788" actId="26606"/>
          <ac:spMkLst>
            <pc:docMk/>
            <pc:sldMk cId="2923210802" sldId="299"/>
            <ac:spMk id="20" creationId="{9573BE85-6043-4C3A-A7DD-483A0A5FB740}"/>
          </ac:spMkLst>
        </pc:spChg>
        <pc:spChg chg="add del">
          <ac:chgData name="Lisa-Marie Bassler" userId="38f25fa2-f4e2-42aa-a629-d2ccc29b42c2" providerId="ADAL" clId="{81665310-A30D-423A-B1F2-D181FD5288E3}" dt="2022-10-16T18:05:21.004" v="5790" actId="26606"/>
          <ac:spMkLst>
            <pc:docMk/>
            <pc:sldMk cId="2923210802" sldId="299"/>
            <ac:spMk id="22" creationId="{FBE3B62F-5853-4A3C-B050-6186351A7176}"/>
          </ac:spMkLst>
        </pc:spChg>
        <pc:spChg chg="add del">
          <ac:chgData name="Lisa-Marie Bassler" userId="38f25fa2-f4e2-42aa-a629-d2ccc29b42c2" providerId="ADAL" clId="{81665310-A30D-423A-B1F2-D181FD5288E3}" dt="2022-10-16T18:05:21.004" v="5790" actId="26606"/>
          <ac:spMkLst>
            <pc:docMk/>
            <pc:sldMk cId="2923210802" sldId="299"/>
            <ac:spMk id="23" creationId="{EE1FC7B4-E4A7-4452-B413-1A623E3A7230}"/>
          </ac:spMkLst>
        </pc:spChg>
        <pc:spChg chg="add del">
          <ac:chgData name="Lisa-Marie Bassler" userId="38f25fa2-f4e2-42aa-a629-d2ccc29b42c2" providerId="ADAL" clId="{81665310-A30D-423A-B1F2-D181FD5288E3}" dt="2022-10-16T18:05:21.004" v="5790" actId="26606"/>
          <ac:spMkLst>
            <pc:docMk/>
            <pc:sldMk cId="2923210802" sldId="299"/>
            <ac:spMk id="24" creationId="{E0709AF0-24F0-4486-B189-BE6386BDB198}"/>
          </ac:spMkLst>
        </pc:spChg>
        <pc:spChg chg="add del">
          <ac:chgData name="Lisa-Marie Bassler" userId="38f25fa2-f4e2-42aa-a629-d2ccc29b42c2" providerId="ADAL" clId="{81665310-A30D-423A-B1F2-D181FD5288E3}" dt="2022-10-16T18:06:35.992" v="5835" actId="26606"/>
          <ac:spMkLst>
            <pc:docMk/>
            <pc:sldMk cId="2923210802" sldId="299"/>
            <ac:spMk id="26" creationId="{4F74D28C-3268-4E35-8EE1-D92CB4A85A7D}"/>
          </ac:spMkLst>
        </pc:spChg>
        <pc:spChg chg="add del">
          <ac:chgData name="Lisa-Marie Bassler" userId="38f25fa2-f4e2-42aa-a629-d2ccc29b42c2" providerId="ADAL" clId="{81665310-A30D-423A-B1F2-D181FD5288E3}" dt="2022-10-16T18:06:35.992" v="5835" actId="26606"/>
          <ac:spMkLst>
            <pc:docMk/>
            <pc:sldMk cId="2923210802" sldId="299"/>
            <ac:spMk id="27" creationId="{58D44E42-C462-4105-BC86-FE75B4E3C4AF}"/>
          </ac:spMkLst>
        </pc:spChg>
        <pc:spChg chg="add">
          <ac:chgData name="Lisa-Marie Bassler" userId="38f25fa2-f4e2-42aa-a629-d2ccc29b42c2" providerId="ADAL" clId="{81665310-A30D-423A-B1F2-D181FD5288E3}" dt="2022-10-16T18:06:35.992" v="5835" actId="26606"/>
          <ac:spMkLst>
            <pc:docMk/>
            <pc:sldMk cId="2923210802" sldId="299"/>
            <ac:spMk id="34" creationId="{58D44E42-C462-4105-BC86-FE75B4E3C4AF}"/>
          </ac:spMkLst>
        </pc:spChg>
        <pc:spChg chg="add">
          <ac:chgData name="Lisa-Marie Bassler" userId="38f25fa2-f4e2-42aa-a629-d2ccc29b42c2" providerId="ADAL" clId="{81665310-A30D-423A-B1F2-D181FD5288E3}" dt="2022-10-16T18:06:35.992" v="5835" actId="26606"/>
          <ac:spMkLst>
            <pc:docMk/>
            <pc:sldMk cId="2923210802" sldId="299"/>
            <ac:spMk id="35" creationId="{4F74D28C-3268-4E35-8EE1-D92CB4A85A7D}"/>
          </ac:spMkLst>
        </pc:spChg>
        <pc:grpChg chg="add del">
          <ac:chgData name="Lisa-Marie Bassler" userId="38f25fa2-f4e2-42aa-a629-d2ccc29b42c2" providerId="ADAL" clId="{81665310-A30D-423A-B1F2-D181FD5288E3}" dt="2022-10-16T18:04:12.790" v="5774" actId="26606"/>
          <ac:grpSpMkLst>
            <pc:docMk/>
            <pc:sldMk cId="2923210802" sldId="299"/>
            <ac:grpSpMk id="11" creationId="{B57BDC17-F1B3-455F-BBF1-680AA1F25C06}"/>
          </ac:grpSpMkLst>
        </pc:grpChg>
        <pc:graphicFrameChg chg="add del">
          <ac:chgData name="Lisa-Marie Bassler" userId="38f25fa2-f4e2-42aa-a629-d2ccc29b42c2" providerId="ADAL" clId="{81665310-A30D-423A-B1F2-D181FD5288E3}" dt="2022-10-16T18:04:12.790" v="5774" actId="26606"/>
          <ac:graphicFrameMkLst>
            <pc:docMk/>
            <pc:sldMk cId="2923210802" sldId="299"/>
            <ac:graphicFrameMk id="5" creationId="{E080F0AB-3EC9-E2B9-FAA9-8BCE21BD9971}"/>
          </ac:graphicFrameMkLst>
        </pc:graphicFrameChg>
        <pc:picChg chg="add mod ord">
          <ac:chgData name="Lisa-Marie Bassler" userId="38f25fa2-f4e2-42aa-a629-d2ccc29b42c2" providerId="ADAL" clId="{81665310-A30D-423A-B1F2-D181FD5288E3}" dt="2022-10-16T18:06:35.992" v="5835" actId="26606"/>
          <ac:picMkLst>
            <pc:docMk/>
            <pc:sldMk cId="2923210802" sldId="299"/>
            <ac:picMk id="4" creationId="{39856682-EA60-0597-F633-0D663B9B8873}"/>
          </ac:picMkLst>
        </pc:picChg>
        <pc:cxnChg chg="add del">
          <ac:chgData name="Lisa-Marie Bassler" userId="38f25fa2-f4e2-42aa-a629-d2ccc29b42c2" providerId="ADAL" clId="{81665310-A30D-423A-B1F2-D181FD5288E3}" dt="2022-10-16T18:06:35.959" v="5834" actId="26606"/>
          <ac:cxnSpMkLst>
            <pc:docMk/>
            <pc:sldMk cId="2923210802" sldId="299"/>
            <ac:cxnSpMk id="32" creationId="{39B7FDC9-F0CE-43A7-9F2A-83DD09DC3453}"/>
          </ac:cxnSpMkLst>
        </pc:cxnChg>
      </pc:sldChg>
      <pc:sldChg chg="modSp new del mod">
        <pc:chgData name="Lisa-Marie Bassler" userId="38f25fa2-f4e2-42aa-a629-d2ccc29b42c2" providerId="ADAL" clId="{81665310-A30D-423A-B1F2-D181FD5288E3}" dt="2022-10-16T18:17:36.443" v="6575" actId="47"/>
        <pc:sldMkLst>
          <pc:docMk/>
          <pc:sldMk cId="1642851919" sldId="300"/>
        </pc:sldMkLst>
        <pc:spChg chg="mod">
          <ac:chgData name="Lisa-Marie Bassler" userId="38f25fa2-f4e2-42aa-a629-d2ccc29b42c2" providerId="ADAL" clId="{81665310-A30D-423A-B1F2-D181FD5288E3}" dt="2022-10-16T18:10:31.850" v="6088" actId="20577"/>
          <ac:spMkLst>
            <pc:docMk/>
            <pc:sldMk cId="1642851919" sldId="300"/>
            <ac:spMk id="2" creationId="{DE3755BF-A07F-2A68-7138-3F95221E5E2F}"/>
          </ac:spMkLst>
        </pc:spChg>
      </pc:sldChg>
      <pc:sldChg chg="addSp delSp modSp new mod ord modTransition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2426705865" sldId="300"/>
        </pc:sldMkLst>
        <pc:spChg chg="mod">
          <ac:chgData name="Lisa-Marie Bassler" userId="38f25fa2-f4e2-42aa-a629-d2ccc29b42c2" providerId="ADAL" clId="{81665310-A30D-423A-B1F2-D181FD5288E3}" dt="2022-10-16T18:18:37.293" v="6603" actId="113"/>
          <ac:spMkLst>
            <pc:docMk/>
            <pc:sldMk cId="2426705865" sldId="300"/>
            <ac:spMk id="2" creationId="{663F53E2-4C85-250F-6008-212A8FBBA843}"/>
          </ac:spMkLst>
        </pc:spChg>
        <pc:spChg chg="del mod">
          <ac:chgData name="Lisa-Marie Bassler" userId="38f25fa2-f4e2-42aa-a629-d2ccc29b42c2" providerId="ADAL" clId="{81665310-A30D-423A-B1F2-D181FD5288E3}" dt="2022-10-16T18:18:45.734" v="6605" actId="26606"/>
          <ac:spMkLst>
            <pc:docMk/>
            <pc:sldMk cId="2426705865" sldId="300"/>
            <ac:spMk id="3" creationId="{068933D6-C2CB-E2F5-4C22-8ABB6063F3C6}"/>
          </ac:spMkLst>
        </pc:spChg>
        <pc:graphicFrameChg chg="add mod">
          <ac:chgData name="Lisa-Marie Bassler" userId="38f25fa2-f4e2-42aa-a629-d2ccc29b42c2" providerId="ADAL" clId="{81665310-A30D-423A-B1F2-D181FD5288E3}" dt="2022-10-16T18:18:57.522" v="6607" actId="14100"/>
          <ac:graphicFrameMkLst>
            <pc:docMk/>
            <pc:sldMk cId="2426705865" sldId="300"/>
            <ac:graphicFrameMk id="5" creationId="{284DC081-ED32-5E4F-57CB-5E807D4DAD2C}"/>
          </ac:graphicFrameMkLst>
        </pc:graphicFrameChg>
      </pc:sldChg>
      <pc:sldChg chg="addSp modSp new mo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76688332" sldId="301"/>
        </pc:sldMkLst>
        <pc:spChg chg="mod">
          <ac:chgData name="Lisa-Marie Bassler" userId="38f25fa2-f4e2-42aa-a629-d2ccc29b42c2" providerId="ADAL" clId="{81665310-A30D-423A-B1F2-D181FD5288E3}" dt="2022-10-16T18:33:23.169" v="7328" actId="122"/>
          <ac:spMkLst>
            <pc:docMk/>
            <pc:sldMk cId="76688332" sldId="301"/>
            <ac:spMk id="2" creationId="{CF6E1D25-0654-0ABB-E7DB-602CA1D89C59}"/>
          </ac:spMkLst>
        </pc:spChg>
        <pc:spChg chg="mod ord">
          <ac:chgData name="Lisa-Marie Bassler" userId="38f25fa2-f4e2-42aa-a629-d2ccc29b42c2" providerId="ADAL" clId="{81665310-A30D-423A-B1F2-D181FD5288E3}" dt="2022-10-16T18:33:26.359" v="7329" actId="403"/>
          <ac:spMkLst>
            <pc:docMk/>
            <pc:sldMk cId="76688332" sldId="301"/>
            <ac:spMk id="3" creationId="{823D1AE8-0449-E463-E2CF-45AF70D186D1}"/>
          </ac:spMkLst>
        </pc:spChg>
        <pc:picChg chg="add mod">
          <ac:chgData name="Lisa-Marie Bassler" userId="38f25fa2-f4e2-42aa-a629-d2ccc29b42c2" providerId="ADAL" clId="{81665310-A30D-423A-B1F2-D181FD5288E3}" dt="2022-10-16T18:33:18.740" v="7323" actId="27614"/>
          <ac:picMkLst>
            <pc:docMk/>
            <pc:sldMk cId="76688332" sldId="301"/>
            <ac:picMk id="4098" creationId="{7113E2D1-BE54-12CF-3839-7791D89F9CC9}"/>
          </ac:picMkLst>
        </pc:picChg>
      </pc:sldChg>
      <pc:sldChg chg="addSp modSp new mod modTransition setBg">
        <pc:chgData name="Lisa-Marie Bassler" userId="38f25fa2-f4e2-42aa-a629-d2ccc29b42c2" providerId="ADAL" clId="{81665310-A30D-423A-B1F2-D181FD5288E3}" dt="2022-10-16T19:54:24.042" v="12553" actId="20577"/>
        <pc:sldMkLst>
          <pc:docMk/>
          <pc:sldMk cId="2575463236" sldId="302"/>
        </pc:sldMkLst>
        <pc:spChg chg="mod">
          <ac:chgData name="Lisa-Marie Bassler" userId="38f25fa2-f4e2-42aa-a629-d2ccc29b42c2" providerId="ADAL" clId="{81665310-A30D-423A-B1F2-D181FD5288E3}" dt="2022-10-16T18:51:34.570" v="8104" actId="122"/>
          <ac:spMkLst>
            <pc:docMk/>
            <pc:sldMk cId="2575463236" sldId="302"/>
            <ac:spMk id="2" creationId="{1CA94DF8-96C5-7370-7ABF-5FC8B9F38DC3}"/>
          </ac:spMkLst>
        </pc:spChg>
        <pc:spChg chg="mod">
          <ac:chgData name="Lisa-Marie Bassler" userId="38f25fa2-f4e2-42aa-a629-d2ccc29b42c2" providerId="ADAL" clId="{81665310-A30D-423A-B1F2-D181FD5288E3}" dt="2022-10-16T19:54:24.042" v="12553" actId="20577"/>
          <ac:spMkLst>
            <pc:docMk/>
            <pc:sldMk cId="2575463236" sldId="302"/>
            <ac:spMk id="3" creationId="{87F05210-EFAE-9368-9A9F-936732BCA8B8}"/>
          </ac:spMkLst>
        </pc:spChg>
        <pc:picChg chg="add">
          <ac:chgData name="Lisa-Marie Bassler" userId="38f25fa2-f4e2-42aa-a629-d2ccc29b42c2" providerId="ADAL" clId="{81665310-A30D-423A-B1F2-D181FD5288E3}" dt="2022-10-16T18:51:30.398" v="8102" actId="26606"/>
          <ac:picMkLst>
            <pc:docMk/>
            <pc:sldMk cId="2575463236" sldId="302"/>
            <ac:picMk id="5" creationId="{27C8F7A0-0CD7-10E8-08FF-4C15251444D6}"/>
          </ac:picMkLst>
        </pc:picChg>
        <pc:cxnChg chg="add">
          <ac:chgData name="Lisa-Marie Bassler" userId="38f25fa2-f4e2-42aa-a629-d2ccc29b42c2" providerId="ADAL" clId="{81665310-A30D-423A-B1F2-D181FD5288E3}" dt="2022-10-16T18:51:30.398" v="8102" actId="26606"/>
          <ac:cxnSpMkLst>
            <pc:docMk/>
            <pc:sldMk cId="2575463236" sldId="302"/>
            <ac:cxnSpMk id="9" creationId="{A7F400EE-A8A5-48AF-B4D6-291B52C6F0B0}"/>
          </ac:cxnSpMkLst>
        </pc:cxnChg>
      </pc:sldChg>
      <pc:sldChg chg="addSp modSp new mo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2536536015" sldId="303"/>
        </pc:sldMkLst>
        <pc:spChg chg="mod">
          <ac:chgData name="Lisa-Marie Bassler" userId="38f25fa2-f4e2-42aa-a629-d2ccc29b42c2" providerId="ADAL" clId="{81665310-A30D-423A-B1F2-D181FD5288E3}" dt="2022-10-16T19:01:37.855" v="8863" actId="404"/>
          <ac:spMkLst>
            <pc:docMk/>
            <pc:sldMk cId="2536536015" sldId="303"/>
            <ac:spMk id="2" creationId="{D6677B53-0BD1-DE68-FE67-8AA943F0F212}"/>
          </ac:spMkLst>
        </pc:spChg>
        <pc:spChg chg="mod">
          <ac:chgData name="Lisa-Marie Bassler" userId="38f25fa2-f4e2-42aa-a629-d2ccc29b42c2" providerId="ADAL" clId="{81665310-A30D-423A-B1F2-D181FD5288E3}" dt="2022-10-16T19:51:59.908" v="12351" actId="20577"/>
          <ac:spMkLst>
            <pc:docMk/>
            <pc:sldMk cId="2536536015" sldId="303"/>
            <ac:spMk id="3" creationId="{ECD9F9B5-FEAC-3243-45F0-9FDADC6C94CF}"/>
          </ac:spMkLst>
        </pc:spChg>
        <pc:picChg chg="add">
          <ac:chgData name="Lisa-Marie Bassler" userId="38f25fa2-f4e2-42aa-a629-d2ccc29b42c2" providerId="ADAL" clId="{81665310-A30D-423A-B1F2-D181FD5288E3}" dt="2022-10-16T19:01:12.867" v="8849" actId="26606"/>
          <ac:picMkLst>
            <pc:docMk/>
            <pc:sldMk cId="2536536015" sldId="303"/>
            <ac:picMk id="5" creationId="{CDFF0A08-7FB9-7F29-03BD-376453C33E34}"/>
          </ac:picMkLst>
        </pc:picChg>
        <pc:cxnChg chg="add">
          <ac:chgData name="Lisa-Marie Bassler" userId="38f25fa2-f4e2-42aa-a629-d2ccc29b42c2" providerId="ADAL" clId="{81665310-A30D-423A-B1F2-D181FD5288E3}" dt="2022-10-16T19:01:12.867" v="8849" actId="26606"/>
          <ac:cxnSpMkLst>
            <pc:docMk/>
            <pc:sldMk cId="2536536015" sldId="303"/>
            <ac:cxnSpMk id="9" creationId="{A7F400EE-A8A5-48AF-B4D6-291B52C6F0B0}"/>
          </ac:cxnSpMkLst>
        </pc:cxnChg>
      </pc:sldChg>
      <pc:sldChg chg="modSp new mod or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2222537217" sldId="304"/>
        </pc:sldMkLst>
        <pc:spChg chg="mod">
          <ac:chgData name="Lisa-Marie Bassler" userId="38f25fa2-f4e2-42aa-a629-d2ccc29b42c2" providerId="ADAL" clId="{81665310-A30D-423A-B1F2-D181FD5288E3}" dt="2022-10-16T18:54:44.779" v="8356" actId="404"/>
          <ac:spMkLst>
            <pc:docMk/>
            <pc:sldMk cId="2222537217" sldId="304"/>
            <ac:spMk id="2" creationId="{4A96E1B9-D6D9-534A-B260-7CD433624CDE}"/>
          </ac:spMkLst>
        </pc:spChg>
        <pc:spChg chg="mod">
          <ac:chgData name="Lisa-Marie Bassler" userId="38f25fa2-f4e2-42aa-a629-d2ccc29b42c2" providerId="ADAL" clId="{81665310-A30D-423A-B1F2-D181FD5288E3}" dt="2022-10-16T19:15:45.289" v="10237" actId="20577"/>
          <ac:spMkLst>
            <pc:docMk/>
            <pc:sldMk cId="2222537217" sldId="304"/>
            <ac:spMk id="3" creationId="{F4E77FE8-0770-E652-5F88-0E5013BC0444}"/>
          </ac:spMkLst>
        </pc:spChg>
      </pc:sldChg>
      <pc:sldChg chg="modSp new del mod">
        <pc:chgData name="Lisa-Marie Bassler" userId="38f25fa2-f4e2-42aa-a629-d2ccc29b42c2" providerId="ADAL" clId="{81665310-A30D-423A-B1F2-D181FD5288E3}" dt="2022-10-16T19:16:18.589" v="10239" actId="47"/>
        <pc:sldMkLst>
          <pc:docMk/>
          <pc:sldMk cId="2972618992" sldId="305"/>
        </pc:sldMkLst>
        <pc:spChg chg="mod">
          <ac:chgData name="Lisa-Marie Bassler" userId="38f25fa2-f4e2-42aa-a629-d2ccc29b42c2" providerId="ADAL" clId="{81665310-A30D-423A-B1F2-D181FD5288E3}" dt="2022-10-16T19:02:22.146" v="8895" actId="404"/>
          <ac:spMkLst>
            <pc:docMk/>
            <pc:sldMk cId="2972618992" sldId="305"/>
            <ac:spMk id="2" creationId="{AD810579-8A8C-E132-9CDD-D2CA56D80FCC}"/>
          </ac:spMkLst>
        </pc:spChg>
        <pc:spChg chg="mod">
          <ac:chgData name="Lisa-Marie Bassler" userId="38f25fa2-f4e2-42aa-a629-d2ccc29b42c2" providerId="ADAL" clId="{81665310-A30D-423A-B1F2-D181FD5288E3}" dt="2022-10-16T19:16:15.956" v="10238" actId="20577"/>
          <ac:spMkLst>
            <pc:docMk/>
            <pc:sldMk cId="2972618992" sldId="305"/>
            <ac:spMk id="3" creationId="{93904E86-7E5C-C283-F826-3951E81BA92C}"/>
          </ac:spMkLst>
        </pc:spChg>
      </pc:sldChg>
      <pc:sldChg chg="addSp modSp new mod modTransition setBg modNotesTx">
        <pc:chgData name="Lisa-Marie Bassler" userId="38f25fa2-f4e2-42aa-a629-d2ccc29b42c2" providerId="ADAL" clId="{81665310-A30D-423A-B1F2-D181FD5288E3}" dt="2022-10-16T20:00:15.495" v="12696" actId="403"/>
        <pc:sldMkLst>
          <pc:docMk/>
          <pc:sldMk cId="4103340955" sldId="306"/>
        </pc:sldMkLst>
        <pc:spChg chg="mod">
          <ac:chgData name="Lisa-Marie Bassler" userId="38f25fa2-f4e2-42aa-a629-d2ccc29b42c2" providerId="ADAL" clId="{81665310-A30D-423A-B1F2-D181FD5288E3}" dt="2022-10-16T19:11:00.918" v="9874" actId="122"/>
          <ac:spMkLst>
            <pc:docMk/>
            <pc:sldMk cId="4103340955" sldId="306"/>
            <ac:spMk id="2" creationId="{2E16AAD8-C82E-8751-6E46-E4CDA55FFABE}"/>
          </ac:spMkLst>
        </pc:spChg>
        <pc:spChg chg="mod">
          <ac:chgData name="Lisa-Marie Bassler" userId="38f25fa2-f4e2-42aa-a629-d2ccc29b42c2" providerId="ADAL" clId="{81665310-A30D-423A-B1F2-D181FD5288E3}" dt="2022-10-16T20:00:15.495" v="12696" actId="403"/>
          <ac:spMkLst>
            <pc:docMk/>
            <pc:sldMk cId="4103340955" sldId="306"/>
            <ac:spMk id="3" creationId="{9309B6CA-A607-2360-208E-B0DCA7346A13}"/>
          </ac:spMkLst>
        </pc:spChg>
        <pc:picChg chg="add">
          <ac:chgData name="Lisa-Marie Bassler" userId="38f25fa2-f4e2-42aa-a629-d2ccc29b42c2" providerId="ADAL" clId="{81665310-A30D-423A-B1F2-D181FD5288E3}" dt="2022-10-16T19:10:53.250" v="9871" actId="26606"/>
          <ac:picMkLst>
            <pc:docMk/>
            <pc:sldMk cId="4103340955" sldId="306"/>
            <ac:picMk id="5" creationId="{25795EC2-AD20-6368-7E80-8FAF14760634}"/>
          </ac:picMkLst>
        </pc:picChg>
        <pc:cxnChg chg="add">
          <ac:chgData name="Lisa-Marie Bassler" userId="38f25fa2-f4e2-42aa-a629-d2ccc29b42c2" providerId="ADAL" clId="{81665310-A30D-423A-B1F2-D181FD5288E3}" dt="2022-10-16T19:10:53.250" v="9871" actId="26606"/>
          <ac:cxnSpMkLst>
            <pc:docMk/>
            <pc:sldMk cId="4103340955" sldId="306"/>
            <ac:cxnSpMk id="9" creationId="{A7F400EE-A8A5-48AF-B4D6-291B52C6F0B0}"/>
          </ac:cxnSpMkLst>
        </pc:cxnChg>
      </pc:sldChg>
      <pc:sldChg chg="modSp add mod ord modTransition">
        <pc:chgData name="Lisa-Marie Bassler" userId="38f25fa2-f4e2-42aa-a629-d2ccc29b42c2" providerId="ADAL" clId="{81665310-A30D-423A-B1F2-D181FD5288E3}" dt="2022-10-16T19:52:06.027" v="12352"/>
        <pc:sldMkLst>
          <pc:docMk/>
          <pc:sldMk cId="1103797503" sldId="307"/>
        </pc:sldMkLst>
        <pc:spChg chg="mod">
          <ac:chgData name="Lisa-Marie Bassler" userId="38f25fa2-f4e2-42aa-a629-d2ccc29b42c2" providerId="ADAL" clId="{81665310-A30D-423A-B1F2-D181FD5288E3}" dt="2022-10-16T19:20:39.767" v="10725" actId="20577"/>
          <ac:spMkLst>
            <pc:docMk/>
            <pc:sldMk cId="1103797503" sldId="307"/>
            <ac:spMk id="3" creationId="{316BB0E2-3F61-9C1E-06C6-C5CF95E3AE21}"/>
          </ac:spMkLst>
        </pc:spChg>
      </pc:sldChg>
      <pc:sldChg chg="modSp new del mod">
        <pc:chgData name="Lisa-Marie Bassler" userId="38f25fa2-f4e2-42aa-a629-d2ccc29b42c2" providerId="ADAL" clId="{81665310-A30D-423A-B1F2-D181FD5288E3}" dt="2022-10-16T19:43:24.660" v="11729" actId="47"/>
        <pc:sldMkLst>
          <pc:docMk/>
          <pc:sldMk cId="3842073943" sldId="308"/>
        </pc:sldMkLst>
        <pc:spChg chg="mod">
          <ac:chgData name="Lisa-Marie Bassler" userId="38f25fa2-f4e2-42aa-a629-d2ccc29b42c2" providerId="ADAL" clId="{81665310-A30D-423A-B1F2-D181FD5288E3}" dt="2022-10-16T19:35:11.948" v="11469" actId="404"/>
          <ac:spMkLst>
            <pc:docMk/>
            <pc:sldMk cId="3842073943" sldId="308"/>
            <ac:spMk id="2" creationId="{EF78E6F3-C31B-0B86-E343-FD0452CA8FD2}"/>
          </ac:spMkLst>
        </pc:spChg>
        <pc:spChg chg="mod">
          <ac:chgData name="Lisa-Marie Bassler" userId="38f25fa2-f4e2-42aa-a629-d2ccc29b42c2" providerId="ADAL" clId="{81665310-A30D-423A-B1F2-D181FD5288E3}" dt="2022-10-16T19:35:22.342" v="11489" actId="20577"/>
          <ac:spMkLst>
            <pc:docMk/>
            <pc:sldMk cId="3842073943" sldId="308"/>
            <ac:spMk id="3" creationId="{CE13F5C4-EEAC-D580-BE4B-5251D66A0F4C}"/>
          </ac:spMkLst>
        </pc:spChg>
      </pc:sldChg>
      <pc:sldChg chg="addSp modSp new mo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3496073602" sldId="309"/>
        </pc:sldMkLst>
        <pc:spChg chg="mod">
          <ac:chgData name="Lisa-Marie Bassler" userId="38f25fa2-f4e2-42aa-a629-d2ccc29b42c2" providerId="ADAL" clId="{81665310-A30D-423A-B1F2-D181FD5288E3}" dt="2022-10-16T19:37:12.095" v="11529" actId="962"/>
          <ac:spMkLst>
            <pc:docMk/>
            <pc:sldMk cId="3496073602" sldId="309"/>
            <ac:spMk id="2" creationId="{EED2ECC5-F4FC-C17A-6C43-DCE188B02BDE}"/>
          </ac:spMkLst>
        </pc:spChg>
        <pc:spChg chg="mod ord">
          <ac:chgData name="Lisa-Marie Bassler" userId="38f25fa2-f4e2-42aa-a629-d2ccc29b42c2" providerId="ADAL" clId="{81665310-A30D-423A-B1F2-D181FD5288E3}" dt="2022-10-16T19:43:39.372" v="11732" actId="403"/>
          <ac:spMkLst>
            <pc:docMk/>
            <pc:sldMk cId="3496073602" sldId="309"/>
            <ac:spMk id="3" creationId="{58297F6A-5050-FFFE-D2A5-69A7CFCCB51A}"/>
          </ac:spMkLst>
        </pc:spChg>
        <pc:picChg chg="add mod">
          <ac:chgData name="Lisa-Marie Bassler" userId="38f25fa2-f4e2-42aa-a629-d2ccc29b42c2" providerId="ADAL" clId="{81665310-A30D-423A-B1F2-D181FD5288E3}" dt="2022-10-16T19:37:08.825" v="11526" actId="26606"/>
          <ac:picMkLst>
            <pc:docMk/>
            <pc:sldMk cId="3496073602" sldId="309"/>
            <ac:picMk id="4" creationId="{6F796BC7-BCCB-F593-A078-55745D011396}"/>
          </ac:picMkLst>
        </pc:picChg>
        <pc:picChg chg="add mod">
          <ac:chgData name="Lisa-Marie Bassler" userId="38f25fa2-f4e2-42aa-a629-d2ccc29b42c2" providerId="ADAL" clId="{81665310-A30D-423A-B1F2-D181FD5288E3}" dt="2022-10-16T19:37:22.093" v="11533" actId="1076"/>
          <ac:picMkLst>
            <pc:docMk/>
            <pc:sldMk cId="3496073602" sldId="309"/>
            <ac:picMk id="5" creationId="{49C08AFC-D713-5AF6-2F46-8A0AFF8279BB}"/>
          </ac:picMkLst>
        </pc:picChg>
      </pc:sldChg>
      <pc:sldChg chg="addSp delSp modSp new mod modTransition setBg modAnim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29083225" sldId="310"/>
        </pc:sldMkLst>
        <pc:spChg chg="mod">
          <ac:chgData name="Lisa-Marie Bassler" userId="38f25fa2-f4e2-42aa-a629-d2ccc29b42c2" providerId="ADAL" clId="{81665310-A30D-423A-B1F2-D181FD5288E3}" dt="2022-10-16T19:38:59.428" v="11590" actId="1037"/>
          <ac:spMkLst>
            <pc:docMk/>
            <pc:sldMk cId="29083225" sldId="310"/>
            <ac:spMk id="2" creationId="{D1BA107B-103F-3A35-0C4D-FF990C9D314B}"/>
          </ac:spMkLst>
        </pc:spChg>
        <pc:spChg chg="del">
          <ac:chgData name="Lisa-Marie Bassler" userId="38f25fa2-f4e2-42aa-a629-d2ccc29b42c2" providerId="ADAL" clId="{81665310-A30D-423A-B1F2-D181FD5288E3}" dt="2022-10-16T19:38:47.488" v="11561"/>
          <ac:spMkLst>
            <pc:docMk/>
            <pc:sldMk cId="29083225" sldId="310"/>
            <ac:spMk id="3" creationId="{88066A92-553B-9B64-83F7-FA39A2B1F7E0}"/>
          </ac:spMkLst>
        </pc:spChg>
        <pc:spChg chg="add">
          <ac:chgData name="Lisa-Marie Bassler" userId="38f25fa2-f4e2-42aa-a629-d2ccc29b42c2" providerId="ADAL" clId="{81665310-A30D-423A-B1F2-D181FD5288E3}" dt="2022-10-16T19:38:50.974" v="11563" actId="26606"/>
          <ac:spMkLst>
            <pc:docMk/>
            <pc:sldMk cId="29083225" sldId="310"/>
            <ac:spMk id="10" creationId="{F6EF57EF-D042-41D3-83E8-41A1FE6C11EB}"/>
          </ac:spMkLst>
        </pc:spChg>
        <pc:spChg chg="add">
          <ac:chgData name="Lisa-Marie Bassler" userId="38f25fa2-f4e2-42aa-a629-d2ccc29b42c2" providerId="ADAL" clId="{81665310-A30D-423A-B1F2-D181FD5288E3}" dt="2022-10-16T19:38:50.974" v="11563" actId="26606"/>
          <ac:spMkLst>
            <pc:docMk/>
            <pc:sldMk cId="29083225" sldId="310"/>
            <ac:spMk id="12" creationId="{D00A59BB-A268-4F3E-9D41-CA265AF16870}"/>
          </ac:spMkLst>
        </pc:spChg>
        <pc:spChg chg="add">
          <ac:chgData name="Lisa-Marie Bassler" userId="38f25fa2-f4e2-42aa-a629-d2ccc29b42c2" providerId="ADAL" clId="{81665310-A30D-423A-B1F2-D181FD5288E3}" dt="2022-10-16T19:38:50.974" v="11563" actId="26606"/>
          <ac:spMkLst>
            <pc:docMk/>
            <pc:sldMk cId="29083225" sldId="310"/>
            <ac:spMk id="14" creationId="{63794DCE-9D34-40DF-AB3F-06DA8ACCDA97}"/>
          </ac:spMkLst>
        </pc:spChg>
        <pc:spChg chg="add">
          <ac:chgData name="Lisa-Marie Bassler" userId="38f25fa2-f4e2-42aa-a629-d2ccc29b42c2" providerId="ADAL" clId="{81665310-A30D-423A-B1F2-D181FD5288E3}" dt="2022-10-16T19:38:50.974" v="11563" actId="26606"/>
          <ac:spMkLst>
            <pc:docMk/>
            <pc:sldMk cId="29083225" sldId="310"/>
            <ac:spMk id="16" creationId="{45006452-918C-4282-A72C-C9692B669104}"/>
          </ac:spMkLst>
        </pc:spChg>
        <pc:picChg chg="add mod">
          <ac:chgData name="Lisa-Marie Bassler" userId="38f25fa2-f4e2-42aa-a629-d2ccc29b42c2" providerId="ADAL" clId="{81665310-A30D-423A-B1F2-D181FD5288E3}" dt="2022-10-16T19:38:15.757" v="11560" actId="1076"/>
          <ac:picMkLst>
            <pc:docMk/>
            <pc:sldMk cId="29083225" sldId="310"/>
            <ac:picMk id="4" creationId="{AB2D05D7-07F8-EF65-6886-9F08B69F6EF1}"/>
          </ac:picMkLst>
        </pc:picChg>
        <pc:picChg chg="add mod">
          <ac:chgData name="Lisa-Marie Bassler" userId="38f25fa2-f4e2-42aa-a629-d2ccc29b42c2" providerId="ADAL" clId="{81665310-A30D-423A-B1F2-D181FD5288E3}" dt="2022-10-16T19:39:04.593" v="11592" actId="1076"/>
          <ac:picMkLst>
            <pc:docMk/>
            <pc:sldMk cId="29083225" sldId="310"/>
            <ac:picMk id="5" creationId="{86EB78B1-B929-5A06-DA9B-A8B48EDB8DD3}"/>
          </ac:picMkLst>
        </pc:picChg>
      </pc:sldChg>
      <pc:sldChg chg="addSp delSp modSp new mod modTransition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758358706" sldId="311"/>
        </pc:sldMkLst>
        <pc:spChg chg="mod">
          <ac:chgData name="Lisa-Marie Bassler" userId="38f25fa2-f4e2-42aa-a629-d2ccc29b42c2" providerId="ADAL" clId="{81665310-A30D-423A-B1F2-D181FD5288E3}" dt="2022-10-16T19:40:29.275" v="11668" actId="20577"/>
          <ac:spMkLst>
            <pc:docMk/>
            <pc:sldMk cId="758358706" sldId="311"/>
            <ac:spMk id="2" creationId="{CC6D08D2-F5F1-2AC7-9E8D-4686651D18EC}"/>
          </ac:spMkLst>
        </pc:spChg>
        <pc:spChg chg="del">
          <ac:chgData name="Lisa-Marie Bassler" userId="38f25fa2-f4e2-42aa-a629-d2ccc29b42c2" providerId="ADAL" clId="{81665310-A30D-423A-B1F2-D181FD5288E3}" dt="2022-10-16T19:39:43.444" v="11638"/>
          <ac:spMkLst>
            <pc:docMk/>
            <pc:sldMk cId="758358706" sldId="311"/>
            <ac:spMk id="3" creationId="{BB44EB80-6823-869D-41B2-8EDD6F0F56CD}"/>
          </ac:spMkLst>
        </pc:spChg>
        <pc:graphicFrameChg chg="add mod">
          <ac:chgData name="Lisa-Marie Bassler" userId="38f25fa2-f4e2-42aa-a629-d2ccc29b42c2" providerId="ADAL" clId="{81665310-A30D-423A-B1F2-D181FD5288E3}" dt="2022-10-16T19:40:08.009" v="11642"/>
          <ac:graphicFrameMkLst>
            <pc:docMk/>
            <pc:sldMk cId="758358706" sldId="311"/>
            <ac:graphicFrameMk id="4" creationId="{688E9608-B45A-E52D-597D-A11C20CD8FBA}"/>
          </ac:graphicFrameMkLst>
        </pc:graphicFrameChg>
        <pc:picChg chg="add mod">
          <ac:chgData name="Lisa-Marie Bassler" userId="38f25fa2-f4e2-42aa-a629-d2ccc29b42c2" providerId="ADAL" clId="{81665310-A30D-423A-B1F2-D181FD5288E3}" dt="2022-10-16T19:40:16.819" v="11643"/>
          <ac:picMkLst>
            <pc:docMk/>
            <pc:sldMk cId="758358706" sldId="311"/>
            <ac:picMk id="5" creationId="{90972D7E-8A66-B35B-21BD-71654DE03340}"/>
          </ac:picMkLst>
        </pc:picChg>
      </pc:sldChg>
      <pc:sldChg chg="new del">
        <pc:chgData name="Lisa-Marie Bassler" userId="38f25fa2-f4e2-42aa-a629-d2ccc29b42c2" providerId="ADAL" clId="{81665310-A30D-423A-B1F2-D181FD5288E3}" dt="2022-10-16T19:41:00.954" v="11670" actId="47"/>
        <pc:sldMkLst>
          <pc:docMk/>
          <pc:sldMk cId="3033874675" sldId="312"/>
        </pc:sldMkLst>
      </pc:sldChg>
      <pc:sldChg chg="addSp delSp modSp new mod modTransition setBg modNotesTx">
        <pc:chgData name="Lisa-Marie Bassler" userId="38f25fa2-f4e2-42aa-a629-d2ccc29b42c2" providerId="ADAL" clId="{81665310-A30D-423A-B1F2-D181FD5288E3}" dt="2022-10-16T19:52:06.027" v="12352"/>
        <pc:sldMkLst>
          <pc:docMk/>
          <pc:sldMk cId="3857017488" sldId="312"/>
        </pc:sldMkLst>
        <pc:spChg chg="mod">
          <ac:chgData name="Lisa-Marie Bassler" userId="38f25fa2-f4e2-42aa-a629-d2ccc29b42c2" providerId="ADAL" clId="{81665310-A30D-423A-B1F2-D181FD5288E3}" dt="2022-10-16T19:42:43.652" v="11719" actId="14100"/>
          <ac:spMkLst>
            <pc:docMk/>
            <pc:sldMk cId="3857017488" sldId="312"/>
            <ac:spMk id="2" creationId="{2EC05957-E779-4AA6-ED0B-E341EC917CA4}"/>
          </ac:spMkLst>
        </pc:spChg>
        <pc:spChg chg="del">
          <ac:chgData name="Lisa-Marie Bassler" userId="38f25fa2-f4e2-42aa-a629-d2ccc29b42c2" providerId="ADAL" clId="{81665310-A30D-423A-B1F2-D181FD5288E3}" dt="2022-10-16T19:41:59.681" v="11709" actId="478"/>
          <ac:spMkLst>
            <pc:docMk/>
            <pc:sldMk cId="3857017488" sldId="312"/>
            <ac:spMk id="3" creationId="{769ECD63-5525-440E-7D1F-DCD59B33AC51}"/>
          </ac:spMkLst>
        </pc:spChg>
        <pc:spChg chg="add">
          <ac:chgData name="Lisa-Marie Bassler" userId="38f25fa2-f4e2-42aa-a629-d2ccc29b42c2" providerId="ADAL" clId="{81665310-A30D-423A-B1F2-D181FD5288E3}" dt="2022-10-16T19:42:05.684" v="11711" actId="26606"/>
          <ac:spMkLst>
            <pc:docMk/>
            <pc:sldMk cId="3857017488" sldId="312"/>
            <ac:spMk id="9" creationId="{F6EF57EF-D042-41D3-83E8-41A1FE6C11EB}"/>
          </ac:spMkLst>
        </pc:spChg>
        <pc:spChg chg="add">
          <ac:chgData name="Lisa-Marie Bassler" userId="38f25fa2-f4e2-42aa-a629-d2ccc29b42c2" providerId="ADAL" clId="{81665310-A30D-423A-B1F2-D181FD5288E3}" dt="2022-10-16T19:42:05.684" v="11711" actId="26606"/>
          <ac:spMkLst>
            <pc:docMk/>
            <pc:sldMk cId="3857017488" sldId="312"/>
            <ac:spMk id="11" creationId="{D00A59BB-A268-4F3E-9D41-CA265AF16870}"/>
          </ac:spMkLst>
        </pc:spChg>
        <pc:spChg chg="add">
          <ac:chgData name="Lisa-Marie Bassler" userId="38f25fa2-f4e2-42aa-a629-d2ccc29b42c2" providerId="ADAL" clId="{81665310-A30D-423A-B1F2-D181FD5288E3}" dt="2022-10-16T19:42:05.684" v="11711" actId="26606"/>
          <ac:spMkLst>
            <pc:docMk/>
            <pc:sldMk cId="3857017488" sldId="312"/>
            <ac:spMk id="13" creationId="{63794DCE-9D34-40DF-AB3F-06DA8ACCDA97}"/>
          </ac:spMkLst>
        </pc:spChg>
        <pc:spChg chg="add">
          <ac:chgData name="Lisa-Marie Bassler" userId="38f25fa2-f4e2-42aa-a629-d2ccc29b42c2" providerId="ADAL" clId="{81665310-A30D-423A-B1F2-D181FD5288E3}" dt="2022-10-16T19:42:05.684" v="11711" actId="26606"/>
          <ac:spMkLst>
            <pc:docMk/>
            <pc:sldMk cId="3857017488" sldId="312"/>
            <ac:spMk id="15" creationId="{45006452-918C-4282-A72C-C9692B669104}"/>
          </ac:spMkLst>
        </pc:spChg>
        <pc:picChg chg="add mod">
          <ac:chgData name="Lisa-Marie Bassler" userId="38f25fa2-f4e2-42aa-a629-d2ccc29b42c2" providerId="ADAL" clId="{81665310-A30D-423A-B1F2-D181FD5288E3}" dt="2022-10-16T19:42:50.557" v="11721" actId="1076"/>
          <ac:picMkLst>
            <pc:docMk/>
            <pc:sldMk cId="3857017488" sldId="312"/>
            <ac:picMk id="4" creationId="{BD94B832-6395-BB5A-49FC-1BDF7E23B372}"/>
          </ac:picMkLst>
        </pc:picChg>
      </pc:sldChg>
      <pc:sldChg chg="addSp delSp modSp new mod modTransition modAnim">
        <pc:chgData name="Lisa-Marie Bassler" userId="38f25fa2-f4e2-42aa-a629-d2ccc29b42c2" providerId="ADAL" clId="{81665310-A30D-423A-B1F2-D181FD5288E3}" dt="2022-10-16T19:52:06.027" v="12352"/>
        <pc:sldMkLst>
          <pc:docMk/>
          <pc:sldMk cId="1079252738" sldId="313"/>
        </pc:sldMkLst>
        <pc:spChg chg="mod">
          <ac:chgData name="Lisa-Marie Bassler" userId="38f25fa2-f4e2-42aa-a629-d2ccc29b42c2" providerId="ADAL" clId="{81665310-A30D-423A-B1F2-D181FD5288E3}" dt="2022-10-16T19:45:06.196" v="11803" actId="113"/>
          <ac:spMkLst>
            <pc:docMk/>
            <pc:sldMk cId="1079252738" sldId="313"/>
            <ac:spMk id="2" creationId="{C98B7812-9B8B-5242-D467-11EBC81F3E6C}"/>
          </ac:spMkLst>
        </pc:spChg>
        <pc:spChg chg="del">
          <ac:chgData name="Lisa-Marie Bassler" userId="38f25fa2-f4e2-42aa-a629-d2ccc29b42c2" providerId="ADAL" clId="{81665310-A30D-423A-B1F2-D181FD5288E3}" dt="2022-10-16T19:45:42.593" v="11804"/>
          <ac:spMkLst>
            <pc:docMk/>
            <pc:sldMk cId="1079252738" sldId="313"/>
            <ac:spMk id="3" creationId="{5CD8F572-E10E-96F3-8DF2-B5946560E263}"/>
          </ac:spMkLst>
        </pc:spChg>
        <pc:picChg chg="add mod">
          <ac:chgData name="Lisa-Marie Bassler" userId="38f25fa2-f4e2-42aa-a629-d2ccc29b42c2" providerId="ADAL" clId="{81665310-A30D-423A-B1F2-D181FD5288E3}" dt="2022-10-16T19:45:58.029" v="11823" actId="1035"/>
          <ac:picMkLst>
            <pc:docMk/>
            <pc:sldMk cId="1079252738" sldId="313"/>
            <ac:picMk id="4" creationId="{8DBEF40A-C1C0-5872-6D9F-AE80C36A09EE}"/>
          </ac:picMkLst>
        </pc:picChg>
      </pc:sldChg>
      <pc:sldChg chg="addSp modSp new mod ord modTransition setBg">
        <pc:chgData name="Lisa-Marie Bassler" userId="38f25fa2-f4e2-42aa-a629-d2ccc29b42c2" providerId="ADAL" clId="{81665310-A30D-423A-B1F2-D181FD5288E3}" dt="2022-10-16T19:52:06.027" v="12352"/>
        <pc:sldMkLst>
          <pc:docMk/>
          <pc:sldMk cId="873410631" sldId="314"/>
        </pc:sldMkLst>
        <pc:spChg chg="mod">
          <ac:chgData name="Lisa-Marie Bassler" userId="38f25fa2-f4e2-42aa-a629-d2ccc29b42c2" providerId="ADAL" clId="{81665310-A30D-423A-B1F2-D181FD5288E3}" dt="2022-10-16T19:50:42.164" v="12307" actId="404"/>
          <ac:spMkLst>
            <pc:docMk/>
            <pc:sldMk cId="873410631" sldId="314"/>
            <ac:spMk id="2" creationId="{464F0BEE-FDE7-D0CC-25E9-DF98A8103265}"/>
          </ac:spMkLst>
        </pc:spChg>
        <pc:spChg chg="mod">
          <ac:chgData name="Lisa-Marie Bassler" userId="38f25fa2-f4e2-42aa-a629-d2ccc29b42c2" providerId="ADAL" clId="{81665310-A30D-423A-B1F2-D181FD5288E3}" dt="2022-10-16T19:50:47.587" v="12310" actId="122"/>
          <ac:spMkLst>
            <pc:docMk/>
            <pc:sldMk cId="873410631" sldId="314"/>
            <ac:spMk id="3" creationId="{DA876C2B-09BE-A119-3CA0-F59EDB9DA07D}"/>
          </ac:spMkLst>
        </pc:spChg>
        <pc:picChg chg="add">
          <ac:chgData name="Lisa-Marie Bassler" userId="38f25fa2-f4e2-42aa-a629-d2ccc29b42c2" providerId="ADAL" clId="{81665310-A30D-423A-B1F2-D181FD5288E3}" dt="2022-10-16T19:50:37.341" v="12303" actId="26606"/>
          <ac:picMkLst>
            <pc:docMk/>
            <pc:sldMk cId="873410631" sldId="314"/>
            <ac:picMk id="5" creationId="{BFEEDE61-DBCC-8DDB-D6F9-3780F9661C56}"/>
          </ac:picMkLst>
        </pc:picChg>
        <pc:cxnChg chg="add">
          <ac:chgData name="Lisa-Marie Bassler" userId="38f25fa2-f4e2-42aa-a629-d2ccc29b42c2" providerId="ADAL" clId="{81665310-A30D-423A-B1F2-D181FD5288E3}" dt="2022-10-16T19:50:37.341" v="12303" actId="26606"/>
          <ac:cxnSpMkLst>
            <pc:docMk/>
            <pc:sldMk cId="873410631" sldId="314"/>
            <ac:cxnSpMk id="9" creationId="{A7F400EE-A8A5-48AF-B4D6-291B52C6F0B0}"/>
          </ac:cxnSpMkLst>
        </pc:cxnChg>
      </pc:sldChg>
      <pc:sldChg chg="modSp new del mod">
        <pc:chgData name="Lisa-Marie Bassler" userId="38f25fa2-f4e2-42aa-a629-d2ccc29b42c2" providerId="ADAL" clId="{81665310-A30D-423A-B1F2-D181FD5288E3}" dt="2022-10-16T20:00:02.669" v="12695" actId="47"/>
        <pc:sldMkLst>
          <pc:docMk/>
          <pc:sldMk cId="1693872058" sldId="315"/>
        </pc:sldMkLst>
        <pc:spChg chg="mod">
          <ac:chgData name="Lisa-Marie Bassler" userId="38f25fa2-f4e2-42aa-a629-d2ccc29b42c2" providerId="ADAL" clId="{81665310-A30D-423A-B1F2-D181FD5288E3}" dt="2022-10-16T19:56:32.624" v="12694" actId="404"/>
          <ac:spMkLst>
            <pc:docMk/>
            <pc:sldMk cId="1693872058" sldId="315"/>
            <ac:spMk id="2" creationId="{4395C059-8879-0790-3B4E-88F5ED538BC4}"/>
          </ac:spMkLst>
        </pc:spChg>
      </pc:sld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4262974614" sldId="2147483660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4262974614" sldId="2147483660"/>
            <pc:sldLayoutMk cId="2992351448" sldId="2147483661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3199328627" sldId="2147483662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439537101" sldId="2147483663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439537101" sldId="2147483663"/>
            <pc:sldLayoutMk cId="3868080227" sldId="2147483752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288790940" sldId="2147483666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88790940" sldId="2147483666"/>
            <pc:sldLayoutMk cId="286662793" sldId="2147483667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339742971" sldId="2147483668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339742971" sldId="2147483668"/>
            <pc:sldLayoutMk cId="3761956396" sldId="2147483753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921761218" sldId="2147483669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921761218" sldId="2147483669"/>
            <pc:sldLayoutMk cId="3440184068" sldId="2147483670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921761218" sldId="2147483669"/>
            <pc:sldLayoutMk cId="685753093" sldId="2147483671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3119471356" sldId="2147483672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119471356" sldId="2147483672"/>
            <pc:sldLayoutMk cId="3942648333" sldId="2147483673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919443053" sldId="2147483674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919443053" sldId="2147483674"/>
            <pc:sldLayoutMk cId="4123628421" sldId="2147483675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2867895613" sldId="2147483676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867895613" sldId="2147483676"/>
            <pc:sldLayoutMk cId="2272742108" sldId="2147483677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251622122" sldId="2147483680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3971786554" sldId="2147483681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1989646181" sldId="2147483682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2509027987" sldId="2147483683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886049734" sldId="2147483684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1079138667" sldId="2147483685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2656021432" sldId="214748368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2593494363" sldId="2147483687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979517844" sldId="2147483688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4153212562" sldId="2147483689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2911799620" sldId="2147483690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251622122" sldId="2147483680"/>
            <pc:sldLayoutMk cId="3244335152" sldId="2147483691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847168410" sldId="2147483692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847168410" sldId="2147483692"/>
            <pc:sldLayoutMk cId="1757194907" sldId="2147483694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847168410" sldId="2147483692"/>
            <pc:sldLayoutMk cId="2719517338" sldId="214748369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847168410" sldId="2147483692"/>
            <pc:sldLayoutMk cId="2420102430" sldId="2147483699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847168410" sldId="2147483692"/>
            <pc:sldLayoutMk cId="1234747292" sldId="2147483701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915559488" sldId="2147483704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915559488" sldId="2147483704"/>
            <pc:sldLayoutMk cId="3275815000" sldId="2147483705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915559488" sldId="2147483704"/>
            <pc:sldLayoutMk cId="1743241292" sldId="2147483708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915559488" sldId="2147483704"/>
            <pc:sldLayoutMk cId="3435645642" sldId="2147483711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224443458" sldId="2147483712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1941042865" sldId="2147483713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2677773522" sldId="2147483714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2608033025" sldId="2147483715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3794458227" sldId="214748371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4112017719" sldId="2147483717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1931748908" sldId="2147483718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1893947679" sldId="2147483719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1583265413" sldId="2147483720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2672035952" sldId="2147483721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3552218518" sldId="2147483722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24443458" sldId="2147483712"/>
            <pc:sldLayoutMk cId="1639903460" sldId="2147483723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265431678" sldId="2147483724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65431678" sldId="2147483724"/>
            <pc:sldLayoutMk cId="791740406" sldId="2147483725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65431678" sldId="2147483724"/>
            <pc:sldLayoutMk cId="2329407591" sldId="214748372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265431678" sldId="2147483724"/>
            <pc:sldLayoutMk cId="624217515" sldId="2147483727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1898461747" sldId="2147483728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2629640546" sldId="2147483729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2995740351" sldId="2147483730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448258358" sldId="2147483731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2515892369" sldId="2147483732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1460362126" sldId="2147483733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1147444371" sldId="2147483734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3207117977" sldId="2147483735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645783211" sldId="214748373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2842928238" sldId="2147483737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3163317495" sldId="2147483738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1898461747" sldId="2147483728"/>
            <pc:sldLayoutMk cId="2343064109" sldId="2147483739"/>
          </pc:sldLayoutMkLst>
        </pc:sldLayoutChg>
      </pc:sldMasterChg>
      <pc:sldMasterChg chg="modTransition modSldLayout">
        <pc:chgData name="Lisa-Marie Bassler" userId="38f25fa2-f4e2-42aa-a629-d2ccc29b42c2" providerId="ADAL" clId="{81665310-A30D-423A-B1F2-D181FD5288E3}" dt="2022-10-16T19:52:06.027" v="12352"/>
        <pc:sldMasterMkLst>
          <pc:docMk/>
          <pc:sldMasterMk cId="3299703660" sldId="2147483740"/>
        </pc:sldMasterMkLst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3983888747" sldId="2147483741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2839593873" sldId="2147483742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3405252121" sldId="2147483746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1356628735" sldId="2147483747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1864841059" sldId="2147483748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1146472426" sldId="2147483749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1740882548" sldId="2147483750"/>
          </pc:sldLayoutMkLst>
        </pc:sldLayoutChg>
        <pc:sldLayoutChg chg="modTransition">
          <pc:chgData name="Lisa-Marie Bassler" userId="38f25fa2-f4e2-42aa-a629-d2ccc29b42c2" providerId="ADAL" clId="{81665310-A30D-423A-B1F2-D181FD5288E3}" dt="2022-10-16T19:52:06.027" v="12352"/>
          <pc:sldLayoutMkLst>
            <pc:docMk/>
            <pc:sldMasterMk cId="3299703660" sldId="2147483740"/>
            <pc:sldLayoutMk cId="358031164" sldId="2147483751"/>
          </pc:sldLayoutMkLst>
        </pc:sldLayoutChg>
      </pc:sldMasterChg>
    </pc:docChg>
  </pc:docChgLst>
  <pc:docChgLst>
    <pc:chgData name="Lisa-Marie Bassler" userId="38f25fa2-f4e2-42aa-a629-d2ccc29b42c2" providerId="ADAL" clId="{44B6B3D2-819B-4495-97FE-62B37579FE79}"/>
    <pc:docChg chg="custSel addSld delSld modSld">
      <pc:chgData name="Lisa-Marie Bassler" userId="38f25fa2-f4e2-42aa-a629-d2ccc29b42c2" providerId="ADAL" clId="{44B6B3D2-819B-4495-97FE-62B37579FE79}" dt="2022-09-09T13:42:19.993" v="160" actId="47"/>
      <pc:docMkLst>
        <pc:docMk/>
      </pc:docMkLst>
      <pc:sldChg chg="addSp delSp modSp mod">
        <pc:chgData name="Lisa-Marie Bassler" userId="38f25fa2-f4e2-42aa-a629-d2ccc29b42c2" providerId="ADAL" clId="{44B6B3D2-819B-4495-97FE-62B37579FE79}" dt="2022-09-09T13:41:24.198" v="81" actId="6549"/>
        <pc:sldMkLst>
          <pc:docMk/>
          <pc:sldMk cId="1370600217" sldId="257"/>
        </pc:sldMkLst>
        <pc:spChg chg="add mod">
          <ac:chgData name="Lisa-Marie Bassler" userId="38f25fa2-f4e2-42aa-a629-d2ccc29b42c2" providerId="ADAL" clId="{44B6B3D2-819B-4495-97FE-62B37579FE79}" dt="2022-09-09T13:40:59.199" v="1"/>
          <ac:spMkLst>
            <pc:docMk/>
            <pc:sldMk cId="1370600217" sldId="257"/>
            <ac:spMk id="3" creationId="{9D200EB5-3245-86DE-33C8-0B4830097911}"/>
          </ac:spMkLst>
        </pc:spChg>
        <pc:spChg chg="add mod">
          <ac:chgData name="Lisa-Marie Bassler" userId="38f25fa2-f4e2-42aa-a629-d2ccc29b42c2" providerId="ADAL" clId="{44B6B3D2-819B-4495-97FE-62B37579FE79}" dt="2022-09-09T13:41:24.198" v="81" actId="6549"/>
          <ac:spMkLst>
            <pc:docMk/>
            <pc:sldMk cId="1370600217" sldId="257"/>
            <ac:spMk id="4" creationId="{9F89507E-A998-026A-7B90-70E4C19A79EF}"/>
          </ac:spMkLst>
        </pc:spChg>
        <pc:graphicFrameChg chg="del mod">
          <ac:chgData name="Lisa-Marie Bassler" userId="38f25fa2-f4e2-42aa-a629-d2ccc29b42c2" providerId="ADAL" clId="{44B6B3D2-819B-4495-97FE-62B37579FE79}" dt="2022-09-09T13:40:42.908" v="0"/>
          <ac:graphicFrameMkLst>
            <pc:docMk/>
            <pc:sldMk cId="1370600217" sldId="257"/>
            <ac:graphicFrameMk id="2" creationId="{642B8328-CFC8-A877-CC56-1FEF034398A2}"/>
          </ac:graphicFrameMkLst>
        </pc:graphicFrameChg>
      </pc:sldChg>
      <pc:sldChg chg="del">
        <pc:chgData name="Lisa-Marie Bassler" userId="38f25fa2-f4e2-42aa-a629-d2ccc29b42c2" providerId="ADAL" clId="{44B6B3D2-819B-4495-97FE-62B37579FE79}" dt="2022-09-09T13:42:18.737" v="159" actId="47"/>
        <pc:sldMkLst>
          <pc:docMk/>
          <pc:sldMk cId="2537598040" sldId="259"/>
        </pc:sldMkLst>
      </pc:sldChg>
      <pc:sldChg chg="del">
        <pc:chgData name="Lisa-Marie Bassler" userId="38f25fa2-f4e2-42aa-a629-d2ccc29b42c2" providerId="ADAL" clId="{44B6B3D2-819B-4495-97FE-62B37579FE79}" dt="2022-09-09T13:42:19.993" v="160" actId="47"/>
        <pc:sldMkLst>
          <pc:docMk/>
          <pc:sldMk cId="1004704508" sldId="263"/>
        </pc:sldMkLst>
      </pc:sldChg>
      <pc:sldChg chg="modSp new mod">
        <pc:chgData name="Lisa-Marie Bassler" userId="38f25fa2-f4e2-42aa-a629-d2ccc29b42c2" providerId="ADAL" clId="{44B6B3D2-819B-4495-97FE-62B37579FE79}" dt="2022-09-09T13:42:14.402" v="158" actId="20577"/>
        <pc:sldMkLst>
          <pc:docMk/>
          <pc:sldMk cId="4292517605" sldId="264"/>
        </pc:sldMkLst>
        <pc:spChg chg="mod">
          <ac:chgData name="Lisa-Marie Bassler" userId="38f25fa2-f4e2-42aa-a629-d2ccc29b42c2" providerId="ADAL" clId="{44B6B3D2-819B-4495-97FE-62B37579FE79}" dt="2022-09-09T13:41:44.035" v="112" actId="20577"/>
          <ac:spMkLst>
            <pc:docMk/>
            <pc:sldMk cId="4292517605" sldId="264"/>
            <ac:spMk id="2" creationId="{962ABED6-6A82-0DC4-1973-6EA8AB0E3364}"/>
          </ac:spMkLst>
        </pc:spChg>
        <pc:spChg chg="mod">
          <ac:chgData name="Lisa-Marie Bassler" userId="38f25fa2-f4e2-42aa-a629-d2ccc29b42c2" providerId="ADAL" clId="{44B6B3D2-819B-4495-97FE-62B37579FE79}" dt="2022-09-09T13:42:14.402" v="158" actId="20577"/>
          <ac:spMkLst>
            <pc:docMk/>
            <pc:sldMk cId="4292517605" sldId="264"/>
            <ac:spMk id="3" creationId="{72D0E46E-05BF-6111-9FE2-5C3CC2DB6991}"/>
          </ac:spMkLst>
        </pc:spChg>
      </pc:sldChg>
    </pc:docChg>
  </pc:docChgLst>
  <pc:docChgLst>
    <pc:chgData name="Sabastian Joseph" userId="9dd26e62-d25d-4849-b4f0-a448e10fa0a9" providerId="ADAL" clId="{A81D0918-522B-448A-A524-DC0EF51AAB85}"/>
    <pc:docChg chg="addSld">
      <pc:chgData name="Sabastian Joseph" userId="9dd26e62-d25d-4849-b4f0-a448e10fa0a9" providerId="ADAL" clId="{A81D0918-522B-448A-A524-DC0EF51AAB85}" dt="2021-10-13T15:08:09.380" v="0" actId="680"/>
      <pc:docMkLst>
        <pc:docMk/>
      </pc:docMkLst>
      <pc:sldChg chg="new">
        <pc:chgData name="Sabastian Joseph" userId="9dd26e62-d25d-4849-b4f0-a448e10fa0a9" providerId="ADAL" clId="{A81D0918-522B-448A-A524-DC0EF51AAB85}" dt="2021-10-13T15:08:09.380" v="0" actId="680"/>
        <pc:sldMkLst>
          <pc:docMk/>
          <pc:sldMk cId="4287378977" sldId="263"/>
        </pc:sldMkLst>
      </pc:sldChg>
    </pc:docChg>
  </pc:docChgLst>
  <pc:docChgLst>
    <pc:chgData name="Sabastian Joseph (1705480)" userId="S::1705480@student.uwtsd.ac.uk::9dd26e62-d25d-4849-b4f0-a448e10fa0a9" providerId="AD" clId="Web-{F761E035-C14F-4AEB-BD9B-2668C0B33DCB}"/>
    <pc:docChg chg="modSld">
      <pc:chgData name="Sabastian Joseph (1705480)" userId="S::1705480@student.uwtsd.ac.uk::9dd26e62-d25d-4849-b4f0-a448e10fa0a9" providerId="AD" clId="Web-{F761E035-C14F-4AEB-BD9B-2668C0B33DCB}" dt="2021-10-19T19:39:40.325" v="15"/>
      <pc:docMkLst>
        <pc:docMk/>
      </pc:docMkLst>
      <pc:sldChg chg="delSp">
        <pc:chgData name="Sabastian Joseph (1705480)" userId="S::1705480@student.uwtsd.ac.uk::9dd26e62-d25d-4849-b4f0-a448e10fa0a9" providerId="AD" clId="Web-{F761E035-C14F-4AEB-BD9B-2668C0B33DCB}" dt="2021-10-19T19:38:32.464" v="11"/>
        <pc:sldMkLst>
          <pc:docMk/>
          <pc:sldMk cId="1370600217" sldId="257"/>
        </pc:sldMkLst>
        <pc:spChg chg="del">
          <ac:chgData name="Sabastian Joseph (1705480)" userId="S::1705480@student.uwtsd.ac.uk::9dd26e62-d25d-4849-b4f0-a448e10fa0a9" providerId="AD" clId="Web-{F761E035-C14F-4AEB-BD9B-2668C0B33DCB}" dt="2021-10-19T19:38:32.464" v="11"/>
          <ac:spMkLst>
            <pc:docMk/>
            <pc:sldMk cId="1370600217" sldId="257"/>
            <ac:spMk id="2" creationId="{A6E9004F-BFD6-4ADC-A0B5-89A9E2C7C48E}"/>
          </ac:spMkLst>
        </pc:spChg>
      </pc:sldChg>
      <pc:sldChg chg="addSp delSp modSp">
        <pc:chgData name="Sabastian Joseph (1705480)" userId="S::1705480@student.uwtsd.ac.uk::9dd26e62-d25d-4849-b4f0-a448e10fa0a9" providerId="AD" clId="Web-{F761E035-C14F-4AEB-BD9B-2668C0B33DCB}" dt="2021-10-19T19:39:40.325" v="15"/>
        <pc:sldMkLst>
          <pc:docMk/>
          <pc:sldMk cId="1643495520" sldId="258"/>
        </pc:sldMkLst>
        <pc:spChg chg="del mod">
          <ac:chgData name="Sabastian Joseph (1705480)" userId="S::1705480@student.uwtsd.ac.uk::9dd26e62-d25d-4849-b4f0-a448e10fa0a9" providerId="AD" clId="Web-{F761E035-C14F-4AEB-BD9B-2668C0B33DCB}" dt="2021-10-19T19:37:49.401" v="2"/>
          <ac:spMkLst>
            <pc:docMk/>
            <pc:sldMk cId="1643495520" sldId="258"/>
            <ac:spMk id="2" creationId="{DBE24332-624A-4DFF-A549-958C25FCDE89}"/>
          </ac:spMkLst>
        </pc:spChg>
        <pc:spChg chg="del">
          <ac:chgData name="Sabastian Joseph (1705480)" userId="S::1705480@student.uwtsd.ac.uk::9dd26e62-d25d-4849-b4f0-a448e10fa0a9" providerId="AD" clId="Web-{F761E035-C14F-4AEB-BD9B-2668C0B33DCB}" dt="2021-10-19T19:37:46.088" v="0"/>
          <ac:spMkLst>
            <pc:docMk/>
            <pc:sldMk cId="1643495520" sldId="258"/>
            <ac:spMk id="3" creationId="{60B2AF9E-F25C-4230-8C62-D67476E39559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4.135" v="4"/>
          <ac:spMkLst>
            <pc:docMk/>
            <pc:sldMk cId="1643495520" sldId="258"/>
            <ac:spMk id="4" creationId="{05E1881F-7204-4CBF-8DAF-CC215CF49105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7:56.776" v="6"/>
          <ac:spMkLst>
            <pc:docMk/>
            <pc:sldMk cId="1643495520" sldId="258"/>
            <ac:spMk id="5" creationId="{7E02FECC-6E12-4F3A-9A47-F54DE23804CE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00.682" v="8"/>
          <ac:spMkLst>
            <pc:docMk/>
            <pc:sldMk cId="1643495520" sldId="258"/>
            <ac:spMk id="6" creationId="{F19880DB-65D1-433B-9412-DD4693A51C10}"/>
          </ac:spMkLst>
        </pc:spChg>
        <pc:spChg chg="add del">
          <ac:chgData name="Sabastian Joseph (1705480)" userId="S::1705480@student.uwtsd.ac.uk::9dd26e62-d25d-4849-b4f0-a448e10fa0a9" providerId="AD" clId="Web-{F761E035-C14F-4AEB-BD9B-2668C0B33DCB}" dt="2021-10-19T19:38:10.198" v="10"/>
          <ac:spMkLst>
            <pc:docMk/>
            <pc:sldMk cId="1643495520" sldId="258"/>
            <ac:spMk id="7" creationId="{47BF9E94-1B66-4934-8E13-25C455DEAE38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2.528" v="12"/>
          <ac:spMkLst>
            <pc:docMk/>
            <pc:sldMk cId="1643495520" sldId="258"/>
            <ac:spMk id="8" creationId="{9FEA0598-99AC-49D2-A8BF-7941F6A2CB7F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3.606" v="13"/>
          <ac:spMkLst>
            <pc:docMk/>
            <pc:sldMk cId="1643495520" sldId="258"/>
            <ac:spMk id="9" creationId="{DD8711B0-B1D5-4535-8E64-28579BCC4FAA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34.481" v="14"/>
          <ac:spMkLst>
            <pc:docMk/>
            <pc:sldMk cId="1643495520" sldId="258"/>
            <ac:spMk id="10" creationId="{EC3BE638-459F-47EB-AB72-F8648202CA71}"/>
          </ac:spMkLst>
        </pc:spChg>
        <pc:spChg chg="add">
          <ac:chgData name="Sabastian Joseph (1705480)" userId="S::1705480@student.uwtsd.ac.uk::9dd26e62-d25d-4849-b4f0-a448e10fa0a9" providerId="AD" clId="Web-{F761E035-C14F-4AEB-BD9B-2668C0B33DCB}" dt="2021-10-19T19:39:40.325" v="15"/>
          <ac:spMkLst>
            <pc:docMk/>
            <pc:sldMk cId="1643495520" sldId="258"/>
            <ac:spMk id="11" creationId="{4D05879F-98A9-4EE6-8C06-877223331C4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71.svg"/><Relationship Id="rId5" Type="http://schemas.openxmlformats.org/officeDocument/2006/relationships/image" Target="../media/image70.png"/><Relationship Id="rId4" Type="http://schemas.openxmlformats.org/officeDocument/2006/relationships/image" Target="../media/image6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6B077B-9EB8-438E-A813-D38DF38882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38CD90-12C1-4AEF-8C37-4D7E4E2B74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uncover the emerging trends in the hospitality industry</a:t>
          </a:r>
          <a:endParaRPr lang="en-US"/>
        </a:p>
      </dgm:t>
    </dgm:pt>
    <dgm:pt modelId="{B3CAFE71-8171-4672-9543-5F906087445B}" type="parTrans" cxnId="{A664E78D-11FE-4A63-B9FC-7A5C2ED13220}">
      <dgm:prSet/>
      <dgm:spPr/>
      <dgm:t>
        <a:bodyPr/>
        <a:lstStyle/>
        <a:p>
          <a:endParaRPr lang="en-US"/>
        </a:p>
      </dgm:t>
    </dgm:pt>
    <dgm:pt modelId="{52421EF9-0FDD-417D-9BF6-1BF5F8E81889}" type="sibTrans" cxnId="{A664E78D-11FE-4A63-B9FC-7A5C2ED13220}">
      <dgm:prSet/>
      <dgm:spPr/>
      <dgm:t>
        <a:bodyPr/>
        <a:lstStyle/>
        <a:p>
          <a:endParaRPr lang="en-US"/>
        </a:p>
      </dgm:t>
    </dgm:pt>
    <dgm:pt modelId="{165F4502-4BEA-49BE-B44B-9B4681E1CA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explore the changing consumer needs and demands</a:t>
          </a:r>
          <a:endParaRPr lang="en-US"/>
        </a:p>
      </dgm:t>
    </dgm:pt>
    <dgm:pt modelId="{58B51A8D-37E5-4BDA-992E-7BF0A26B3A3D}" type="parTrans" cxnId="{A4EC6875-0391-402F-ACC1-1055BFBDFDCD}">
      <dgm:prSet/>
      <dgm:spPr/>
      <dgm:t>
        <a:bodyPr/>
        <a:lstStyle/>
        <a:p>
          <a:endParaRPr lang="en-US"/>
        </a:p>
      </dgm:t>
    </dgm:pt>
    <dgm:pt modelId="{2919FEA6-9C9B-4120-90DB-12FE8240B869}" type="sibTrans" cxnId="{A4EC6875-0391-402F-ACC1-1055BFBDFDCD}">
      <dgm:prSet/>
      <dgm:spPr/>
      <dgm:t>
        <a:bodyPr/>
        <a:lstStyle/>
        <a:p>
          <a:endParaRPr lang="en-US"/>
        </a:p>
      </dgm:t>
    </dgm:pt>
    <dgm:pt modelId="{984C3A71-FCC1-4335-91AA-21F339D3E4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develop an understanding of the changing guest services in the hotel industry</a:t>
          </a:r>
          <a:endParaRPr lang="en-US"/>
        </a:p>
      </dgm:t>
    </dgm:pt>
    <dgm:pt modelId="{992C84CB-8854-4E4A-A3CA-3CCBF9E77A3C}" type="parTrans" cxnId="{1FF76572-A9F3-4325-88BE-D7FCDF563FAD}">
      <dgm:prSet/>
      <dgm:spPr/>
      <dgm:t>
        <a:bodyPr/>
        <a:lstStyle/>
        <a:p>
          <a:endParaRPr lang="en-US"/>
        </a:p>
      </dgm:t>
    </dgm:pt>
    <dgm:pt modelId="{186AF134-6E70-4D03-885B-7AC7E7B97278}" type="sibTrans" cxnId="{1FF76572-A9F3-4325-88BE-D7FCDF563FAD}">
      <dgm:prSet/>
      <dgm:spPr/>
      <dgm:t>
        <a:bodyPr/>
        <a:lstStyle/>
        <a:p>
          <a:endParaRPr lang="en-US"/>
        </a:p>
      </dgm:t>
    </dgm:pt>
    <dgm:pt modelId="{6D911D6E-0173-4033-9ECA-0DC06C0DC466}" type="pres">
      <dgm:prSet presAssocID="{456B077B-9EB8-438E-A813-D38DF38882DB}" presName="root" presStyleCnt="0">
        <dgm:presLayoutVars>
          <dgm:dir/>
          <dgm:resizeHandles val="exact"/>
        </dgm:presLayoutVars>
      </dgm:prSet>
      <dgm:spPr/>
    </dgm:pt>
    <dgm:pt modelId="{786CA075-9CB1-48EF-8D0A-BFAA5760219F}" type="pres">
      <dgm:prSet presAssocID="{E438CD90-12C1-4AEF-8C37-4D7E4E2B748C}" presName="compNode" presStyleCnt="0"/>
      <dgm:spPr/>
    </dgm:pt>
    <dgm:pt modelId="{49071B84-C567-4FE0-A8C3-E0E3F5371857}" type="pres">
      <dgm:prSet presAssocID="{E438CD90-12C1-4AEF-8C37-4D7E4E2B748C}" presName="bgRect" presStyleLbl="bgShp" presStyleIdx="0" presStyleCnt="3"/>
      <dgm:spPr/>
    </dgm:pt>
    <dgm:pt modelId="{47619364-6131-478A-BC12-C707E8521EED}" type="pres">
      <dgm:prSet presAssocID="{E438CD90-12C1-4AEF-8C37-4D7E4E2B74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52FA8071-65D2-476C-9CA8-D4ED8627E7DC}" type="pres">
      <dgm:prSet presAssocID="{E438CD90-12C1-4AEF-8C37-4D7E4E2B748C}" presName="spaceRect" presStyleCnt="0"/>
      <dgm:spPr/>
    </dgm:pt>
    <dgm:pt modelId="{5C679D11-FB0D-4007-8BEA-51F08FAD7517}" type="pres">
      <dgm:prSet presAssocID="{E438CD90-12C1-4AEF-8C37-4D7E4E2B748C}" presName="parTx" presStyleLbl="revTx" presStyleIdx="0" presStyleCnt="3">
        <dgm:presLayoutVars>
          <dgm:chMax val="0"/>
          <dgm:chPref val="0"/>
        </dgm:presLayoutVars>
      </dgm:prSet>
      <dgm:spPr/>
    </dgm:pt>
    <dgm:pt modelId="{C2ADD6DE-1340-4839-9483-AF9037404FE8}" type="pres">
      <dgm:prSet presAssocID="{52421EF9-0FDD-417D-9BF6-1BF5F8E81889}" presName="sibTrans" presStyleCnt="0"/>
      <dgm:spPr/>
    </dgm:pt>
    <dgm:pt modelId="{11ACCAE0-A240-4A4E-992B-A25EDFA9EBD1}" type="pres">
      <dgm:prSet presAssocID="{165F4502-4BEA-49BE-B44B-9B4681E1CA6E}" presName="compNode" presStyleCnt="0"/>
      <dgm:spPr/>
    </dgm:pt>
    <dgm:pt modelId="{F21DBB91-32D0-42E0-903B-0B04F540A102}" type="pres">
      <dgm:prSet presAssocID="{165F4502-4BEA-49BE-B44B-9B4681E1CA6E}" presName="bgRect" presStyleLbl="bgShp" presStyleIdx="1" presStyleCnt="3"/>
      <dgm:spPr/>
    </dgm:pt>
    <dgm:pt modelId="{DE178FBB-D6DD-4912-98C7-75CF728D1ED4}" type="pres">
      <dgm:prSet presAssocID="{165F4502-4BEA-49BE-B44B-9B4681E1CA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56D45FC-E319-46BA-8843-29AEABDEA5C9}" type="pres">
      <dgm:prSet presAssocID="{165F4502-4BEA-49BE-B44B-9B4681E1CA6E}" presName="spaceRect" presStyleCnt="0"/>
      <dgm:spPr/>
    </dgm:pt>
    <dgm:pt modelId="{6FC2B98C-2409-4047-93CE-90A564BB732F}" type="pres">
      <dgm:prSet presAssocID="{165F4502-4BEA-49BE-B44B-9B4681E1CA6E}" presName="parTx" presStyleLbl="revTx" presStyleIdx="1" presStyleCnt="3">
        <dgm:presLayoutVars>
          <dgm:chMax val="0"/>
          <dgm:chPref val="0"/>
        </dgm:presLayoutVars>
      </dgm:prSet>
      <dgm:spPr/>
    </dgm:pt>
    <dgm:pt modelId="{A2949615-BA13-4302-BAAF-ACF055299BF5}" type="pres">
      <dgm:prSet presAssocID="{2919FEA6-9C9B-4120-90DB-12FE8240B869}" presName="sibTrans" presStyleCnt="0"/>
      <dgm:spPr/>
    </dgm:pt>
    <dgm:pt modelId="{E3E72EC1-4320-42A3-88F1-7C5253E47376}" type="pres">
      <dgm:prSet presAssocID="{984C3A71-FCC1-4335-91AA-21F339D3E4D1}" presName="compNode" presStyleCnt="0"/>
      <dgm:spPr/>
    </dgm:pt>
    <dgm:pt modelId="{71A6D391-6173-45BE-B71A-67431F03D8F1}" type="pres">
      <dgm:prSet presAssocID="{984C3A71-FCC1-4335-91AA-21F339D3E4D1}" presName="bgRect" presStyleLbl="bgShp" presStyleIdx="2" presStyleCnt="3"/>
      <dgm:spPr/>
    </dgm:pt>
    <dgm:pt modelId="{EF5C29AB-EA12-45DC-BBA4-D4BDB7DC0E09}" type="pres">
      <dgm:prSet presAssocID="{984C3A71-FCC1-4335-91AA-21F339D3E4D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43175F7A-9E9C-4B3F-A761-B78D160030C8}" type="pres">
      <dgm:prSet presAssocID="{984C3A71-FCC1-4335-91AA-21F339D3E4D1}" presName="spaceRect" presStyleCnt="0"/>
      <dgm:spPr/>
    </dgm:pt>
    <dgm:pt modelId="{70A11C27-1DBB-4BFE-B31E-9A690928C2C6}" type="pres">
      <dgm:prSet presAssocID="{984C3A71-FCC1-4335-91AA-21F339D3E4D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C17634D-6E89-4241-B895-93030E76BB88}" type="presOf" srcId="{E438CD90-12C1-4AEF-8C37-4D7E4E2B748C}" destId="{5C679D11-FB0D-4007-8BEA-51F08FAD7517}" srcOrd="0" destOrd="0" presId="urn:microsoft.com/office/officeart/2018/2/layout/IconVerticalSolidList"/>
    <dgm:cxn modelId="{1FF76572-A9F3-4325-88BE-D7FCDF563FAD}" srcId="{456B077B-9EB8-438E-A813-D38DF38882DB}" destId="{984C3A71-FCC1-4335-91AA-21F339D3E4D1}" srcOrd="2" destOrd="0" parTransId="{992C84CB-8854-4E4A-A3CA-3CCBF9E77A3C}" sibTransId="{186AF134-6E70-4D03-885B-7AC7E7B97278}"/>
    <dgm:cxn modelId="{A4EC6875-0391-402F-ACC1-1055BFBDFDCD}" srcId="{456B077B-9EB8-438E-A813-D38DF38882DB}" destId="{165F4502-4BEA-49BE-B44B-9B4681E1CA6E}" srcOrd="1" destOrd="0" parTransId="{58B51A8D-37E5-4BDA-992E-7BF0A26B3A3D}" sibTransId="{2919FEA6-9C9B-4120-90DB-12FE8240B869}"/>
    <dgm:cxn modelId="{A664E78D-11FE-4A63-B9FC-7A5C2ED13220}" srcId="{456B077B-9EB8-438E-A813-D38DF38882DB}" destId="{E438CD90-12C1-4AEF-8C37-4D7E4E2B748C}" srcOrd="0" destOrd="0" parTransId="{B3CAFE71-8171-4672-9543-5F906087445B}" sibTransId="{52421EF9-0FDD-417D-9BF6-1BF5F8E81889}"/>
    <dgm:cxn modelId="{3458E294-72D1-42B0-AE29-92A6F6603207}" type="presOf" srcId="{456B077B-9EB8-438E-A813-D38DF38882DB}" destId="{6D911D6E-0173-4033-9ECA-0DC06C0DC466}" srcOrd="0" destOrd="0" presId="urn:microsoft.com/office/officeart/2018/2/layout/IconVerticalSolidList"/>
    <dgm:cxn modelId="{F68B2BDC-8947-43EB-8268-6DC697DAB691}" type="presOf" srcId="{165F4502-4BEA-49BE-B44B-9B4681E1CA6E}" destId="{6FC2B98C-2409-4047-93CE-90A564BB732F}" srcOrd="0" destOrd="0" presId="urn:microsoft.com/office/officeart/2018/2/layout/IconVerticalSolidList"/>
    <dgm:cxn modelId="{3AE044E7-035F-4FCC-93F4-7D35568CB3A2}" type="presOf" srcId="{984C3A71-FCC1-4335-91AA-21F339D3E4D1}" destId="{70A11C27-1DBB-4BFE-B31E-9A690928C2C6}" srcOrd="0" destOrd="0" presId="urn:microsoft.com/office/officeart/2018/2/layout/IconVerticalSolidList"/>
    <dgm:cxn modelId="{22A3CAF9-F0AB-4C80-81C4-8312CD252311}" type="presParOf" srcId="{6D911D6E-0173-4033-9ECA-0DC06C0DC466}" destId="{786CA075-9CB1-48EF-8D0A-BFAA5760219F}" srcOrd="0" destOrd="0" presId="urn:microsoft.com/office/officeart/2018/2/layout/IconVerticalSolidList"/>
    <dgm:cxn modelId="{ADC2A1C8-5D3F-48CF-919E-710576DE1FF9}" type="presParOf" srcId="{786CA075-9CB1-48EF-8D0A-BFAA5760219F}" destId="{49071B84-C567-4FE0-A8C3-E0E3F5371857}" srcOrd="0" destOrd="0" presId="urn:microsoft.com/office/officeart/2018/2/layout/IconVerticalSolidList"/>
    <dgm:cxn modelId="{9EA06BF7-FF27-4950-9C07-9E0BB45151FB}" type="presParOf" srcId="{786CA075-9CB1-48EF-8D0A-BFAA5760219F}" destId="{47619364-6131-478A-BC12-C707E8521EED}" srcOrd="1" destOrd="0" presId="urn:microsoft.com/office/officeart/2018/2/layout/IconVerticalSolidList"/>
    <dgm:cxn modelId="{C1E07022-20B9-486B-8EFE-78925E0C4495}" type="presParOf" srcId="{786CA075-9CB1-48EF-8D0A-BFAA5760219F}" destId="{52FA8071-65D2-476C-9CA8-D4ED8627E7DC}" srcOrd="2" destOrd="0" presId="urn:microsoft.com/office/officeart/2018/2/layout/IconVerticalSolidList"/>
    <dgm:cxn modelId="{4CECF77A-719A-4E32-A410-6DC05E893E98}" type="presParOf" srcId="{786CA075-9CB1-48EF-8D0A-BFAA5760219F}" destId="{5C679D11-FB0D-4007-8BEA-51F08FAD7517}" srcOrd="3" destOrd="0" presId="urn:microsoft.com/office/officeart/2018/2/layout/IconVerticalSolidList"/>
    <dgm:cxn modelId="{02F4F3A8-8EFF-4F7E-8F52-9149CE3A9C99}" type="presParOf" srcId="{6D911D6E-0173-4033-9ECA-0DC06C0DC466}" destId="{C2ADD6DE-1340-4839-9483-AF9037404FE8}" srcOrd="1" destOrd="0" presId="urn:microsoft.com/office/officeart/2018/2/layout/IconVerticalSolidList"/>
    <dgm:cxn modelId="{A5D750A4-31E5-4E82-9F94-9C3D0218B86C}" type="presParOf" srcId="{6D911D6E-0173-4033-9ECA-0DC06C0DC466}" destId="{11ACCAE0-A240-4A4E-992B-A25EDFA9EBD1}" srcOrd="2" destOrd="0" presId="urn:microsoft.com/office/officeart/2018/2/layout/IconVerticalSolidList"/>
    <dgm:cxn modelId="{7E679DE2-176B-49AF-986E-D48F8BB27471}" type="presParOf" srcId="{11ACCAE0-A240-4A4E-992B-A25EDFA9EBD1}" destId="{F21DBB91-32D0-42E0-903B-0B04F540A102}" srcOrd="0" destOrd="0" presId="urn:microsoft.com/office/officeart/2018/2/layout/IconVerticalSolidList"/>
    <dgm:cxn modelId="{5E45935E-C570-46BE-9B17-38538D5A09B7}" type="presParOf" srcId="{11ACCAE0-A240-4A4E-992B-A25EDFA9EBD1}" destId="{DE178FBB-D6DD-4912-98C7-75CF728D1ED4}" srcOrd="1" destOrd="0" presId="urn:microsoft.com/office/officeart/2018/2/layout/IconVerticalSolidList"/>
    <dgm:cxn modelId="{7D018AB8-E158-446A-8777-76851B0155E1}" type="presParOf" srcId="{11ACCAE0-A240-4A4E-992B-A25EDFA9EBD1}" destId="{356D45FC-E319-46BA-8843-29AEABDEA5C9}" srcOrd="2" destOrd="0" presId="urn:microsoft.com/office/officeart/2018/2/layout/IconVerticalSolidList"/>
    <dgm:cxn modelId="{883D21AE-11EE-40C3-8AB4-BCE6C5F3EE68}" type="presParOf" srcId="{11ACCAE0-A240-4A4E-992B-A25EDFA9EBD1}" destId="{6FC2B98C-2409-4047-93CE-90A564BB732F}" srcOrd="3" destOrd="0" presId="urn:microsoft.com/office/officeart/2018/2/layout/IconVerticalSolidList"/>
    <dgm:cxn modelId="{32BDB228-904D-4169-9607-9FAD6F127BD7}" type="presParOf" srcId="{6D911D6E-0173-4033-9ECA-0DC06C0DC466}" destId="{A2949615-BA13-4302-BAAF-ACF055299BF5}" srcOrd="3" destOrd="0" presId="urn:microsoft.com/office/officeart/2018/2/layout/IconVerticalSolidList"/>
    <dgm:cxn modelId="{1E2DD907-208B-48F1-80F2-7B6AB81F3D2C}" type="presParOf" srcId="{6D911D6E-0173-4033-9ECA-0DC06C0DC466}" destId="{E3E72EC1-4320-42A3-88F1-7C5253E47376}" srcOrd="4" destOrd="0" presId="urn:microsoft.com/office/officeart/2018/2/layout/IconVerticalSolidList"/>
    <dgm:cxn modelId="{A6A4E348-CBE9-41B5-8271-E2831A029234}" type="presParOf" srcId="{E3E72EC1-4320-42A3-88F1-7C5253E47376}" destId="{71A6D391-6173-45BE-B71A-67431F03D8F1}" srcOrd="0" destOrd="0" presId="urn:microsoft.com/office/officeart/2018/2/layout/IconVerticalSolidList"/>
    <dgm:cxn modelId="{224BCEA2-248F-482B-83A8-F729A81C9254}" type="presParOf" srcId="{E3E72EC1-4320-42A3-88F1-7C5253E47376}" destId="{EF5C29AB-EA12-45DC-BBA4-D4BDB7DC0E09}" srcOrd="1" destOrd="0" presId="urn:microsoft.com/office/officeart/2018/2/layout/IconVerticalSolidList"/>
    <dgm:cxn modelId="{57F66A26-FD7E-433E-91B6-B405A78A7C53}" type="presParOf" srcId="{E3E72EC1-4320-42A3-88F1-7C5253E47376}" destId="{43175F7A-9E9C-4B3F-A761-B78D160030C8}" srcOrd="2" destOrd="0" presId="urn:microsoft.com/office/officeart/2018/2/layout/IconVerticalSolidList"/>
    <dgm:cxn modelId="{E030B963-53CF-4F3C-94DA-D83C2E39F1E4}" type="presParOf" srcId="{E3E72EC1-4320-42A3-88F1-7C5253E47376}" destId="{70A11C27-1DBB-4BFE-B31E-9A690928C2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EE03A9-4C38-4E80-9A46-A69AF5E8620C}" type="doc">
      <dgm:prSet loTypeId="urn:microsoft.com/office/officeart/2005/8/layout/cycle6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7F67C7-CE8A-4ADA-8F2C-B4C6C0556520}">
      <dgm:prSet phldrT="[Text]"/>
      <dgm:spPr/>
      <dgm:t>
        <a:bodyPr/>
        <a:lstStyle/>
        <a:p>
          <a:r>
            <a:rPr lang="en-GB" dirty="0"/>
            <a:t>‘Live like a local’ </a:t>
          </a:r>
        </a:p>
      </dgm:t>
    </dgm:pt>
    <dgm:pt modelId="{7603B5AC-E632-4FF6-8531-2688D4A9BFA8}" type="parTrans" cxnId="{1AA0FC31-B71B-4C39-8CC7-3E7E3652D3D6}">
      <dgm:prSet/>
      <dgm:spPr/>
      <dgm:t>
        <a:bodyPr/>
        <a:lstStyle/>
        <a:p>
          <a:endParaRPr lang="en-GB"/>
        </a:p>
      </dgm:t>
    </dgm:pt>
    <dgm:pt modelId="{8E2D39EF-BFEC-4A0F-8DA7-1087064DA2FB}" type="sibTrans" cxnId="{1AA0FC31-B71B-4C39-8CC7-3E7E3652D3D6}">
      <dgm:prSet/>
      <dgm:spPr/>
      <dgm:t>
        <a:bodyPr/>
        <a:lstStyle/>
        <a:p>
          <a:endParaRPr lang="en-GB"/>
        </a:p>
      </dgm:t>
    </dgm:pt>
    <dgm:pt modelId="{14F3BA8C-5CBB-42D1-9DC0-A7336B5F1022}">
      <dgm:prSet phldrT="[Text]"/>
      <dgm:spPr/>
      <dgm:t>
        <a:bodyPr/>
        <a:lstStyle/>
        <a:p>
          <a:r>
            <a:rPr lang="en-GB" dirty="0"/>
            <a:t>Flexibility</a:t>
          </a:r>
        </a:p>
      </dgm:t>
    </dgm:pt>
    <dgm:pt modelId="{DBE0F185-EEBE-4B71-A234-ACE79EF753CD}" type="parTrans" cxnId="{69DE02C0-DD47-4F9B-A01B-37FF845C3258}">
      <dgm:prSet/>
      <dgm:spPr/>
      <dgm:t>
        <a:bodyPr/>
        <a:lstStyle/>
        <a:p>
          <a:endParaRPr lang="en-GB"/>
        </a:p>
      </dgm:t>
    </dgm:pt>
    <dgm:pt modelId="{4ECDAFAA-4499-4A31-9B36-EB32494E4CCE}" type="sibTrans" cxnId="{69DE02C0-DD47-4F9B-A01B-37FF845C3258}">
      <dgm:prSet/>
      <dgm:spPr/>
      <dgm:t>
        <a:bodyPr/>
        <a:lstStyle/>
        <a:p>
          <a:endParaRPr lang="en-GB"/>
        </a:p>
      </dgm:t>
    </dgm:pt>
    <dgm:pt modelId="{5B13787A-3F17-44BA-91B1-31975C024E98}">
      <dgm:prSet phldrT="[Text]"/>
      <dgm:spPr/>
      <dgm:t>
        <a:bodyPr/>
        <a:lstStyle/>
        <a:p>
          <a:r>
            <a:rPr lang="en-GB" dirty="0"/>
            <a:t>More space for less money</a:t>
          </a:r>
        </a:p>
      </dgm:t>
    </dgm:pt>
    <dgm:pt modelId="{C8F3B9FA-025B-46AC-B8F5-721599F7160C}" type="parTrans" cxnId="{2BC8EE74-7CCA-4822-BE4E-47FE70C5741B}">
      <dgm:prSet/>
      <dgm:spPr/>
      <dgm:t>
        <a:bodyPr/>
        <a:lstStyle/>
        <a:p>
          <a:endParaRPr lang="en-GB"/>
        </a:p>
      </dgm:t>
    </dgm:pt>
    <dgm:pt modelId="{E4B08404-5A8A-416A-8D06-7CD4F584D6E9}" type="sibTrans" cxnId="{2BC8EE74-7CCA-4822-BE4E-47FE70C5741B}">
      <dgm:prSet/>
      <dgm:spPr/>
      <dgm:t>
        <a:bodyPr/>
        <a:lstStyle/>
        <a:p>
          <a:endParaRPr lang="en-GB"/>
        </a:p>
      </dgm:t>
    </dgm:pt>
    <dgm:pt modelId="{B5F1226B-AB6A-4839-9286-81C89EC724CF}">
      <dgm:prSet phldrT="[Text]"/>
      <dgm:spPr/>
      <dgm:t>
        <a:bodyPr/>
        <a:lstStyle/>
        <a:p>
          <a:r>
            <a:rPr lang="en-GB" dirty="0"/>
            <a:t>Amenities</a:t>
          </a:r>
        </a:p>
      </dgm:t>
    </dgm:pt>
    <dgm:pt modelId="{FAE73FED-40B1-425B-B461-083E60FDB59D}" type="parTrans" cxnId="{02D68642-537F-4AB8-9BBF-0DDCAA360179}">
      <dgm:prSet/>
      <dgm:spPr/>
      <dgm:t>
        <a:bodyPr/>
        <a:lstStyle/>
        <a:p>
          <a:endParaRPr lang="en-GB"/>
        </a:p>
      </dgm:t>
    </dgm:pt>
    <dgm:pt modelId="{130EFB1C-AEF1-4B61-85F1-ECD2F09A57C1}" type="sibTrans" cxnId="{02D68642-537F-4AB8-9BBF-0DDCAA360179}">
      <dgm:prSet/>
      <dgm:spPr/>
      <dgm:t>
        <a:bodyPr/>
        <a:lstStyle/>
        <a:p>
          <a:endParaRPr lang="en-GB"/>
        </a:p>
      </dgm:t>
    </dgm:pt>
    <dgm:pt modelId="{FAA08DA7-1D26-4BD1-99F8-502DE8B0B88D}">
      <dgm:prSet phldrT="[Text]"/>
      <dgm:spPr/>
      <dgm:t>
        <a:bodyPr/>
        <a:lstStyle/>
        <a:p>
          <a:r>
            <a:rPr lang="en-GB" dirty="0"/>
            <a:t>Interaction with hosts</a:t>
          </a:r>
        </a:p>
      </dgm:t>
    </dgm:pt>
    <dgm:pt modelId="{1D140288-C1CA-4B07-A51E-1337FED585BA}" type="parTrans" cxnId="{CE5D1B6A-5A0A-4D37-BD39-8910905255AF}">
      <dgm:prSet/>
      <dgm:spPr/>
      <dgm:t>
        <a:bodyPr/>
        <a:lstStyle/>
        <a:p>
          <a:endParaRPr lang="en-GB"/>
        </a:p>
      </dgm:t>
    </dgm:pt>
    <dgm:pt modelId="{7059996F-B62E-4AD0-BAFA-F6C9D723AA0F}" type="sibTrans" cxnId="{CE5D1B6A-5A0A-4D37-BD39-8910905255AF}">
      <dgm:prSet/>
      <dgm:spPr/>
      <dgm:t>
        <a:bodyPr/>
        <a:lstStyle/>
        <a:p>
          <a:endParaRPr lang="en-GB"/>
        </a:p>
      </dgm:t>
    </dgm:pt>
    <dgm:pt modelId="{141429AD-522D-4EF5-BDFC-C33DE98F7C0A}" type="pres">
      <dgm:prSet presAssocID="{6BEE03A9-4C38-4E80-9A46-A69AF5E8620C}" presName="cycle" presStyleCnt="0">
        <dgm:presLayoutVars>
          <dgm:dir/>
          <dgm:resizeHandles val="exact"/>
        </dgm:presLayoutVars>
      </dgm:prSet>
      <dgm:spPr/>
    </dgm:pt>
    <dgm:pt modelId="{46673812-45E7-4A62-B2FB-C611D9D97E8F}" type="pres">
      <dgm:prSet presAssocID="{C27F67C7-CE8A-4ADA-8F2C-B4C6C0556520}" presName="node" presStyleLbl="node1" presStyleIdx="0" presStyleCnt="5">
        <dgm:presLayoutVars>
          <dgm:bulletEnabled val="1"/>
        </dgm:presLayoutVars>
      </dgm:prSet>
      <dgm:spPr/>
    </dgm:pt>
    <dgm:pt modelId="{3BE001F1-0796-4B3D-BE04-89E6D6E5C3AA}" type="pres">
      <dgm:prSet presAssocID="{C27F67C7-CE8A-4ADA-8F2C-B4C6C0556520}" presName="spNode" presStyleCnt="0"/>
      <dgm:spPr/>
    </dgm:pt>
    <dgm:pt modelId="{FD421572-C7BF-4C55-9DA7-FAD289DC195C}" type="pres">
      <dgm:prSet presAssocID="{8E2D39EF-BFEC-4A0F-8DA7-1087064DA2FB}" presName="sibTrans" presStyleLbl="sibTrans1D1" presStyleIdx="0" presStyleCnt="5"/>
      <dgm:spPr/>
    </dgm:pt>
    <dgm:pt modelId="{71F86414-AB41-4F6D-8E85-1F8A8084A9EF}" type="pres">
      <dgm:prSet presAssocID="{14F3BA8C-5CBB-42D1-9DC0-A7336B5F1022}" presName="node" presStyleLbl="node1" presStyleIdx="1" presStyleCnt="5">
        <dgm:presLayoutVars>
          <dgm:bulletEnabled val="1"/>
        </dgm:presLayoutVars>
      </dgm:prSet>
      <dgm:spPr/>
    </dgm:pt>
    <dgm:pt modelId="{2FF354F4-31D2-4FEC-B082-B52EB99E93A9}" type="pres">
      <dgm:prSet presAssocID="{14F3BA8C-5CBB-42D1-9DC0-A7336B5F1022}" presName="spNode" presStyleCnt="0"/>
      <dgm:spPr/>
    </dgm:pt>
    <dgm:pt modelId="{7088F2F5-784D-4947-988E-BB9EA56CBC53}" type="pres">
      <dgm:prSet presAssocID="{4ECDAFAA-4499-4A31-9B36-EB32494E4CCE}" presName="sibTrans" presStyleLbl="sibTrans1D1" presStyleIdx="1" presStyleCnt="5"/>
      <dgm:spPr/>
    </dgm:pt>
    <dgm:pt modelId="{2A767FAC-48F8-48B0-859A-079B867B30C3}" type="pres">
      <dgm:prSet presAssocID="{5B13787A-3F17-44BA-91B1-31975C024E98}" presName="node" presStyleLbl="node1" presStyleIdx="2" presStyleCnt="5">
        <dgm:presLayoutVars>
          <dgm:bulletEnabled val="1"/>
        </dgm:presLayoutVars>
      </dgm:prSet>
      <dgm:spPr/>
    </dgm:pt>
    <dgm:pt modelId="{B76B79C3-07D2-448A-8F96-6816A3D603A9}" type="pres">
      <dgm:prSet presAssocID="{5B13787A-3F17-44BA-91B1-31975C024E98}" presName="spNode" presStyleCnt="0"/>
      <dgm:spPr/>
    </dgm:pt>
    <dgm:pt modelId="{69BD428B-3C5A-419F-BB71-E6C1702C3298}" type="pres">
      <dgm:prSet presAssocID="{E4B08404-5A8A-416A-8D06-7CD4F584D6E9}" presName="sibTrans" presStyleLbl="sibTrans1D1" presStyleIdx="2" presStyleCnt="5"/>
      <dgm:spPr/>
    </dgm:pt>
    <dgm:pt modelId="{E0713256-A758-4769-9273-DAA836E51DA5}" type="pres">
      <dgm:prSet presAssocID="{B5F1226B-AB6A-4839-9286-81C89EC724CF}" presName="node" presStyleLbl="node1" presStyleIdx="3" presStyleCnt="5">
        <dgm:presLayoutVars>
          <dgm:bulletEnabled val="1"/>
        </dgm:presLayoutVars>
      </dgm:prSet>
      <dgm:spPr/>
    </dgm:pt>
    <dgm:pt modelId="{8F71D9B7-4499-4CC8-9677-385B77DF1BB8}" type="pres">
      <dgm:prSet presAssocID="{B5F1226B-AB6A-4839-9286-81C89EC724CF}" presName="spNode" presStyleCnt="0"/>
      <dgm:spPr/>
    </dgm:pt>
    <dgm:pt modelId="{00C412EB-0B14-4FEB-9D08-338D77E6E2A8}" type="pres">
      <dgm:prSet presAssocID="{130EFB1C-AEF1-4B61-85F1-ECD2F09A57C1}" presName="sibTrans" presStyleLbl="sibTrans1D1" presStyleIdx="3" presStyleCnt="5"/>
      <dgm:spPr/>
    </dgm:pt>
    <dgm:pt modelId="{BE8BFF50-A3E6-4715-9FC8-6FC5995E9485}" type="pres">
      <dgm:prSet presAssocID="{FAA08DA7-1D26-4BD1-99F8-502DE8B0B88D}" presName="node" presStyleLbl="node1" presStyleIdx="4" presStyleCnt="5">
        <dgm:presLayoutVars>
          <dgm:bulletEnabled val="1"/>
        </dgm:presLayoutVars>
      </dgm:prSet>
      <dgm:spPr/>
    </dgm:pt>
    <dgm:pt modelId="{6548CD2A-8310-4F73-A393-0AC568293298}" type="pres">
      <dgm:prSet presAssocID="{FAA08DA7-1D26-4BD1-99F8-502DE8B0B88D}" presName="spNode" presStyleCnt="0"/>
      <dgm:spPr/>
    </dgm:pt>
    <dgm:pt modelId="{EFBE239D-6DF6-4644-B009-D651C4B93DF1}" type="pres">
      <dgm:prSet presAssocID="{7059996F-B62E-4AD0-BAFA-F6C9D723AA0F}" presName="sibTrans" presStyleLbl="sibTrans1D1" presStyleIdx="4" presStyleCnt="5"/>
      <dgm:spPr/>
    </dgm:pt>
  </dgm:ptLst>
  <dgm:cxnLst>
    <dgm:cxn modelId="{216E7D1E-AA7D-49B8-A619-31E446C86D98}" type="presOf" srcId="{4ECDAFAA-4499-4A31-9B36-EB32494E4CCE}" destId="{7088F2F5-784D-4947-988E-BB9EA56CBC53}" srcOrd="0" destOrd="0" presId="urn:microsoft.com/office/officeart/2005/8/layout/cycle6"/>
    <dgm:cxn modelId="{B3D0322F-6CAC-4B9C-B7D1-DB51CBB896F6}" type="presOf" srcId="{14F3BA8C-5CBB-42D1-9DC0-A7336B5F1022}" destId="{71F86414-AB41-4F6D-8E85-1F8A8084A9EF}" srcOrd="0" destOrd="0" presId="urn:microsoft.com/office/officeart/2005/8/layout/cycle6"/>
    <dgm:cxn modelId="{1AA0FC31-B71B-4C39-8CC7-3E7E3652D3D6}" srcId="{6BEE03A9-4C38-4E80-9A46-A69AF5E8620C}" destId="{C27F67C7-CE8A-4ADA-8F2C-B4C6C0556520}" srcOrd="0" destOrd="0" parTransId="{7603B5AC-E632-4FF6-8531-2688D4A9BFA8}" sibTransId="{8E2D39EF-BFEC-4A0F-8DA7-1087064DA2FB}"/>
    <dgm:cxn modelId="{A6BF223A-D892-47D5-BC86-3E36ABAF3F7C}" type="presOf" srcId="{C27F67C7-CE8A-4ADA-8F2C-B4C6C0556520}" destId="{46673812-45E7-4A62-B2FB-C611D9D97E8F}" srcOrd="0" destOrd="0" presId="urn:microsoft.com/office/officeart/2005/8/layout/cycle6"/>
    <dgm:cxn modelId="{02D68642-537F-4AB8-9BBF-0DDCAA360179}" srcId="{6BEE03A9-4C38-4E80-9A46-A69AF5E8620C}" destId="{B5F1226B-AB6A-4839-9286-81C89EC724CF}" srcOrd="3" destOrd="0" parTransId="{FAE73FED-40B1-425B-B461-083E60FDB59D}" sibTransId="{130EFB1C-AEF1-4B61-85F1-ECD2F09A57C1}"/>
    <dgm:cxn modelId="{CE5D1B6A-5A0A-4D37-BD39-8910905255AF}" srcId="{6BEE03A9-4C38-4E80-9A46-A69AF5E8620C}" destId="{FAA08DA7-1D26-4BD1-99F8-502DE8B0B88D}" srcOrd="4" destOrd="0" parTransId="{1D140288-C1CA-4B07-A51E-1337FED585BA}" sibTransId="{7059996F-B62E-4AD0-BAFA-F6C9D723AA0F}"/>
    <dgm:cxn modelId="{49C7D652-45A6-4EAC-BA19-8566CBB9C7CE}" type="presOf" srcId="{B5F1226B-AB6A-4839-9286-81C89EC724CF}" destId="{E0713256-A758-4769-9273-DAA836E51DA5}" srcOrd="0" destOrd="0" presId="urn:microsoft.com/office/officeart/2005/8/layout/cycle6"/>
    <dgm:cxn modelId="{2BC8EE74-7CCA-4822-BE4E-47FE70C5741B}" srcId="{6BEE03A9-4C38-4E80-9A46-A69AF5E8620C}" destId="{5B13787A-3F17-44BA-91B1-31975C024E98}" srcOrd="2" destOrd="0" parTransId="{C8F3B9FA-025B-46AC-B8F5-721599F7160C}" sibTransId="{E4B08404-5A8A-416A-8D06-7CD4F584D6E9}"/>
    <dgm:cxn modelId="{621FBE8B-87F5-4179-AE83-4A5FAC361673}" type="presOf" srcId="{8E2D39EF-BFEC-4A0F-8DA7-1087064DA2FB}" destId="{FD421572-C7BF-4C55-9DA7-FAD289DC195C}" srcOrd="0" destOrd="0" presId="urn:microsoft.com/office/officeart/2005/8/layout/cycle6"/>
    <dgm:cxn modelId="{541EC191-12E7-4903-98C5-A6A863247346}" type="presOf" srcId="{E4B08404-5A8A-416A-8D06-7CD4F584D6E9}" destId="{69BD428B-3C5A-419F-BB71-E6C1702C3298}" srcOrd="0" destOrd="0" presId="urn:microsoft.com/office/officeart/2005/8/layout/cycle6"/>
    <dgm:cxn modelId="{560277A5-639B-4247-A3FE-6FB06DA67A45}" type="presOf" srcId="{130EFB1C-AEF1-4B61-85F1-ECD2F09A57C1}" destId="{00C412EB-0B14-4FEB-9D08-338D77E6E2A8}" srcOrd="0" destOrd="0" presId="urn:microsoft.com/office/officeart/2005/8/layout/cycle6"/>
    <dgm:cxn modelId="{69DE02C0-DD47-4F9B-A01B-37FF845C3258}" srcId="{6BEE03A9-4C38-4E80-9A46-A69AF5E8620C}" destId="{14F3BA8C-5CBB-42D1-9DC0-A7336B5F1022}" srcOrd="1" destOrd="0" parTransId="{DBE0F185-EEBE-4B71-A234-ACE79EF753CD}" sibTransId="{4ECDAFAA-4499-4A31-9B36-EB32494E4CCE}"/>
    <dgm:cxn modelId="{D05760CF-3F02-4C39-8D52-ACA28EA3F208}" type="presOf" srcId="{FAA08DA7-1D26-4BD1-99F8-502DE8B0B88D}" destId="{BE8BFF50-A3E6-4715-9FC8-6FC5995E9485}" srcOrd="0" destOrd="0" presId="urn:microsoft.com/office/officeart/2005/8/layout/cycle6"/>
    <dgm:cxn modelId="{7EDC76E0-4C21-4D34-9A8C-8E58530AE829}" type="presOf" srcId="{5B13787A-3F17-44BA-91B1-31975C024E98}" destId="{2A767FAC-48F8-48B0-859A-079B867B30C3}" srcOrd="0" destOrd="0" presId="urn:microsoft.com/office/officeart/2005/8/layout/cycle6"/>
    <dgm:cxn modelId="{1365DFE2-AFE1-4D5C-B0FF-319F5A61A497}" type="presOf" srcId="{7059996F-B62E-4AD0-BAFA-F6C9D723AA0F}" destId="{EFBE239D-6DF6-4644-B009-D651C4B93DF1}" srcOrd="0" destOrd="0" presId="urn:microsoft.com/office/officeart/2005/8/layout/cycle6"/>
    <dgm:cxn modelId="{184AC6E6-88C0-4495-B50E-E10569056EA9}" type="presOf" srcId="{6BEE03A9-4C38-4E80-9A46-A69AF5E8620C}" destId="{141429AD-522D-4EF5-BDFC-C33DE98F7C0A}" srcOrd="0" destOrd="0" presId="urn:microsoft.com/office/officeart/2005/8/layout/cycle6"/>
    <dgm:cxn modelId="{485350C3-9623-412D-9A5F-51410CBA6A68}" type="presParOf" srcId="{141429AD-522D-4EF5-BDFC-C33DE98F7C0A}" destId="{46673812-45E7-4A62-B2FB-C611D9D97E8F}" srcOrd="0" destOrd="0" presId="urn:microsoft.com/office/officeart/2005/8/layout/cycle6"/>
    <dgm:cxn modelId="{530D36DA-3BB4-4F8A-945B-605CAB46B061}" type="presParOf" srcId="{141429AD-522D-4EF5-BDFC-C33DE98F7C0A}" destId="{3BE001F1-0796-4B3D-BE04-89E6D6E5C3AA}" srcOrd="1" destOrd="0" presId="urn:microsoft.com/office/officeart/2005/8/layout/cycle6"/>
    <dgm:cxn modelId="{5824EBA3-0E28-4F48-B44D-D092908B8F21}" type="presParOf" srcId="{141429AD-522D-4EF5-BDFC-C33DE98F7C0A}" destId="{FD421572-C7BF-4C55-9DA7-FAD289DC195C}" srcOrd="2" destOrd="0" presId="urn:microsoft.com/office/officeart/2005/8/layout/cycle6"/>
    <dgm:cxn modelId="{41D06B4C-C04E-4AF8-AFD2-D0189350A702}" type="presParOf" srcId="{141429AD-522D-4EF5-BDFC-C33DE98F7C0A}" destId="{71F86414-AB41-4F6D-8E85-1F8A8084A9EF}" srcOrd="3" destOrd="0" presId="urn:microsoft.com/office/officeart/2005/8/layout/cycle6"/>
    <dgm:cxn modelId="{4D6B224D-DA8B-421E-A4D8-2678EFE9D03F}" type="presParOf" srcId="{141429AD-522D-4EF5-BDFC-C33DE98F7C0A}" destId="{2FF354F4-31D2-4FEC-B082-B52EB99E93A9}" srcOrd="4" destOrd="0" presId="urn:microsoft.com/office/officeart/2005/8/layout/cycle6"/>
    <dgm:cxn modelId="{533C7489-6136-4751-92F2-D20CC0C93130}" type="presParOf" srcId="{141429AD-522D-4EF5-BDFC-C33DE98F7C0A}" destId="{7088F2F5-784D-4947-988E-BB9EA56CBC53}" srcOrd="5" destOrd="0" presId="urn:microsoft.com/office/officeart/2005/8/layout/cycle6"/>
    <dgm:cxn modelId="{D940DBD5-0078-476F-A015-919492D6D959}" type="presParOf" srcId="{141429AD-522D-4EF5-BDFC-C33DE98F7C0A}" destId="{2A767FAC-48F8-48B0-859A-079B867B30C3}" srcOrd="6" destOrd="0" presId="urn:microsoft.com/office/officeart/2005/8/layout/cycle6"/>
    <dgm:cxn modelId="{178D7B26-0482-42CD-8A0B-333283CB636C}" type="presParOf" srcId="{141429AD-522D-4EF5-BDFC-C33DE98F7C0A}" destId="{B76B79C3-07D2-448A-8F96-6816A3D603A9}" srcOrd="7" destOrd="0" presId="urn:microsoft.com/office/officeart/2005/8/layout/cycle6"/>
    <dgm:cxn modelId="{1CB45188-327B-48BB-AE08-335240669E3C}" type="presParOf" srcId="{141429AD-522D-4EF5-BDFC-C33DE98F7C0A}" destId="{69BD428B-3C5A-419F-BB71-E6C1702C3298}" srcOrd="8" destOrd="0" presId="urn:microsoft.com/office/officeart/2005/8/layout/cycle6"/>
    <dgm:cxn modelId="{146E4B90-9FC5-426A-B66A-E44CC7CFE019}" type="presParOf" srcId="{141429AD-522D-4EF5-BDFC-C33DE98F7C0A}" destId="{E0713256-A758-4769-9273-DAA836E51DA5}" srcOrd="9" destOrd="0" presId="urn:microsoft.com/office/officeart/2005/8/layout/cycle6"/>
    <dgm:cxn modelId="{80B8A017-C816-43AE-9C60-A90BDFD3039B}" type="presParOf" srcId="{141429AD-522D-4EF5-BDFC-C33DE98F7C0A}" destId="{8F71D9B7-4499-4CC8-9677-385B77DF1BB8}" srcOrd="10" destOrd="0" presId="urn:microsoft.com/office/officeart/2005/8/layout/cycle6"/>
    <dgm:cxn modelId="{0565258D-24CC-49E6-A508-3A1805BC44A8}" type="presParOf" srcId="{141429AD-522D-4EF5-BDFC-C33DE98F7C0A}" destId="{00C412EB-0B14-4FEB-9D08-338D77E6E2A8}" srcOrd="11" destOrd="0" presId="urn:microsoft.com/office/officeart/2005/8/layout/cycle6"/>
    <dgm:cxn modelId="{B28EDBCF-0BC5-4FA1-94A2-05B6C08C9725}" type="presParOf" srcId="{141429AD-522D-4EF5-BDFC-C33DE98F7C0A}" destId="{BE8BFF50-A3E6-4715-9FC8-6FC5995E9485}" srcOrd="12" destOrd="0" presId="urn:microsoft.com/office/officeart/2005/8/layout/cycle6"/>
    <dgm:cxn modelId="{285AE9FE-6E32-4D05-B699-6C5430BB3C29}" type="presParOf" srcId="{141429AD-522D-4EF5-BDFC-C33DE98F7C0A}" destId="{6548CD2A-8310-4F73-A393-0AC568293298}" srcOrd="13" destOrd="0" presId="urn:microsoft.com/office/officeart/2005/8/layout/cycle6"/>
    <dgm:cxn modelId="{F4FA5148-6590-4195-B706-74BB43ED7CCF}" type="presParOf" srcId="{141429AD-522D-4EF5-BDFC-C33DE98F7C0A}" destId="{EFBE239D-6DF6-4644-B009-D651C4B93DF1}" srcOrd="14" destOrd="0" presId="urn:microsoft.com/office/officeart/2005/8/layout/cycle6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EE69C5-DD64-49AF-ADC1-910C1886F73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4C0810-BEE3-466F-8BDA-CFA9ECE69B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Guest services </a:t>
          </a:r>
          <a:r>
            <a:rPr lang="en-US"/>
            <a:t>at a hotel are the </a:t>
          </a:r>
          <a:r>
            <a:rPr lang="en-US" b="1"/>
            <a:t>services and</a:t>
          </a:r>
          <a:r>
            <a:rPr lang="en-US"/>
            <a:t> </a:t>
          </a:r>
          <a:r>
            <a:rPr lang="en-US" b="1"/>
            <a:t>amenities</a:t>
          </a:r>
          <a:r>
            <a:rPr lang="en-US"/>
            <a:t> that the hotel provides for its guests (Collins Dictionary)</a:t>
          </a:r>
        </a:p>
      </dgm:t>
    </dgm:pt>
    <dgm:pt modelId="{7712DC38-7814-429F-8213-73FF8DE10BC0}" type="parTrans" cxnId="{A5D3BDEA-4308-4E97-B347-4C66EAD00C6B}">
      <dgm:prSet/>
      <dgm:spPr/>
      <dgm:t>
        <a:bodyPr/>
        <a:lstStyle/>
        <a:p>
          <a:endParaRPr lang="en-US"/>
        </a:p>
      </dgm:t>
    </dgm:pt>
    <dgm:pt modelId="{5AED9203-5716-44B0-81FA-9A904A55FDBE}" type="sibTrans" cxnId="{A5D3BDEA-4308-4E97-B347-4C66EAD00C6B}">
      <dgm:prSet/>
      <dgm:spPr/>
      <dgm:t>
        <a:bodyPr/>
        <a:lstStyle/>
        <a:p>
          <a:endParaRPr lang="en-US"/>
        </a:p>
      </dgm:t>
    </dgm:pt>
    <dgm:pt modelId="{5347D72D-E187-49B5-8525-16194AC8AB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goal of </a:t>
          </a:r>
          <a:r>
            <a:rPr lang="en-US" b="1"/>
            <a:t>guest services</a:t>
          </a:r>
          <a:r>
            <a:rPr lang="en-US"/>
            <a:t> is to provide customers with an enjoyable experience, primarily in the </a:t>
          </a:r>
          <a:r>
            <a:rPr lang="en-US" b="1"/>
            <a:t>hotel</a:t>
          </a:r>
          <a:r>
            <a:rPr lang="en-US"/>
            <a:t> and spa industry, sports facilities, and event venues.</a:t>
          </a:r>
        </a:p>
      </dgm:t>
    </dgm:pt>
    <dgm:pt modelId="{B6B0EA47-2CE5-4415-89D1-CCB4E0149337}" type="parTrans" cxnId="{AC8E64F6-82BC-487C-9156-1AA66DBECCBB}">
      <dgm:prSet/>
      <dgm:spPr/>
      <dgm:t>
        <a:bodyPr/>
        <a:lstStyle/>
        <a:p>
          <a:endParaRPr lang="en-US"/>
        </a:p>
      </dgm:t>
    </dgm:pt>
    <dgm:pt modelId="{8DCF87E3-18C4-4BD1-B9C4-6E5EF5C6893D}" type="sibTrans" cxnId="{AC8E64F6-82BC-487C-9156-1AA66DBECCBB}">
      <dgm:prSet/>
      <dgm:spPr/>
      <dgm:t>
        <a:bodyPr/>
        <a:lstStyle/>
        <a:p>
          <a:endParaRPr lang="en-US"/>
        </a:p>
      </dgm:t>
    </dgm:pt>
    <dgm:pt modelId="{493D709D-90FF-4BC0-A7FB-16CE2583742C}" type="pres">
      <dgm:prSet presAssocID="{38EE69C5-DD64-49AF-ADC1-910C1886F736}" presName="root" presStyleCnt="0">
        <dgm:presLayoutVars>
          <dgm:dir/>
          <dgm:resizeHandles val="exact"/>
        </dgm:presLayoutVars>
      </dgm:prSet>
      <dgm:spPr/>
    </dgm:pt>
    <dgm:pt modelId="{CCCF3D45-19ED-4E85-869F-5F0176A49938}" type="pres">
      <dgm:prSet presAssocID="{084C0810-BEE3-466F-8BDA-CFA9ECE69B6E}" presName="compNode" presStyleCnt="0"/>
      <dgm:spPr/>
    </dgm:pt>
    <dgm:pt modelId="{2C8C0273-C659-41F8-B3AE-90A2BBE76317}" type="pres">
      <dgm:prSet presAssocID="{084C0810-BEE3-466F-8BDA-CFA9ECE69B6E}" presName="bgRect" presStyleLbl="bgShp" presStyleIdx="0" presStyleCnt="2"/>
      <dgm:spPr/>
    </dgm:pt>
    <dgm:pt modelId="{97CE64F1-1B63-4469-831C-A66EDD5A30FD}" type="pres">
      <dgm:prSet presAssocID="{084C0810-BEE3-466F-8BDA-CFA9ECE69B6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FACB4661-445F-45BD-BB39-8FDF9BAA3D9B}" type="pres">
      <dgm:prSet presAssocID="{084C0810-BEE3-466F-8BDA-CFA9ECE69B6E}" presName="spaceRect" presStyleCnt="0"/>
      <dgm:spPr/>
    </dgm:pt>
    <dgm:pt modelId="{5224E6A1-EC38-4503-98CC-765A51F8BA2C}" type="pres">
      <dgm:prSet presAssocID="{084C0810-BEE3-466F-8BDA-CFA9ECE69B6E}" presName="parTx" presStyleLbl="revTx" presStyleIdx="0" presStyleCnt="2">
        <dgm:presLayoutVars>
          <dgm:chMax val="0"/>
          <dgm:chPref val="0"/>
        </dgm:presLayoutVars>
      </dgm:prSet>
      <dgm:spPr/>
    </dgm:pt>
    <dgm:pt modelId="{3C1741C4-1ACC-4947-BB9A-F496BE758FDC}" type="pres">
      <dgm:prSet presAssocID="{5AED9203-5716-44B0-81FA-9A904A55FDBE}" presName="sibTrans" presStyleCnt="0"/>
      <dgm:spPr/>
    </dgm:pt>
    <dgm:pt modelId="{9AB8566C-8FF3-44BD-A505-7F63E513F70A}" type="pres">
      <dgm:prSet presAssocID="{5347D72D-E187-49B5-8525-16194AC8AB9C}" presName="compNode" presStyleCnt="0"/>
      <dgm:spPr/>
    </dgm:pt>
    <dgm:pt modelId="{41696E37-BC25-4C91-880A-8FB9C9DCF0B3}" type="pres">
      <dgm:prSet presAssocID="{5347D72D-E187-49B5-8525-16194AC8AB9C}" presName="bgRect" presStyleLbl="bgShp" presStyleIdx="1" presStyleCnt="2"/>
      <dgm:spPr/>
    </dgm:pt>
    <dgm:pt modelId="{B8C7204D-24EB-4ADA-AA1D-6E97866FDC1E}" type="pres">
      <dgm:prSet presAssocID="{5347D72D-E187-49B5-8525-16194AC8AB9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D3A9B668-13A1-46BA-A509-04ABAD35C387}" type="pres">
      <dgm:prSet presAssocID="{5347D72D-E187-49B5-8525-16194AC8AB9C}" presName="spaceRect" presStyleCnt="0"/>
      <dgm:spPr/>
    </dgm:pt>
    <dgm:pt modelId="{282964D3-13B4-4169-96DD-71890E0D7730}" type="pres">
      <dgm:prSet presAssocID="{5347D72D-E187-49B5-8525-16194AC8AB9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827E130-18F1-4535-9AE9-BC7E3F5A20DF}" type="presOf" srcId="{5347D72D-E187-49B5-8525-16194AC8AB9C}" destId="{282964D3-13B4-4169-96DD-71890E0D7730}" srcOrd="0" destOrd="0" presId="urn:microsoft.com/office/officeart/2018/2/layout/IconVerticalSolidList"/>
    <dgm:cxn modelId="{494EBE57-F48B-45B7-AC48-8CF77B1976C0}" type="presOf" srcId="{38EE69C5-DD64-49AF-ADC1-910C1886F736}" destId="{493D709D-90FF-4BC0-A7FB-16CE2583742C}" srcOrd="0" destOrd="0" presId="urn:microsoft.com/office/officeart/2018/2/layout/IconVerticalSolidList"/>
    <dgm:cxn modelId="{97E8F681-197B-4503-ADEB-9FC769B5CBB2}" type="presOf" srcId="{084C0810-BEE3-466F-8BDA-CFA9ECE69B6E}" destId="{5224E6A1-EC38-4503-98CC-765A51F8BA2C}" srcOrd="0" destOrd="0" presId="urn:microsoft.com/office/officeart/2018/2/layout/IconVerticalSolidList"/>
    <dgm:cxn modelId="{A5D3BDEA-4308-4E97-B347-4C66EAD00C6B}" srcId="{38EE69C5-DD64-49AF-ADC1-910C1886F736}" destId="{084C0810-BEE3-466F-8BDA-CFA9ECE69B6E}" srcOrd="0" destOrd="0" parTransId="{7712DC38-7814-429F-8213-73FF8DE10BC0}" sibTransId="{5AED9203-5716-44B0-81FA-9A904A55FDBE}"/>
    <dgm:cxn modelId="{AC8E64F6-82BC-487C-9156-1AA66DBECCBB}" srcId="{38EE69C5-DD64-49AF-ADC1-910C1886F736}" destId="{5347D72D-E187-49B5-8525-16194AC8AB9C}" srcOrd="1" destOrd="0" parTransId="{B6B0EA47-2CE5-4415-89D1-CCB4E0149337}" sibTransId="{8DCF87E3-18C4-4BD1-B9C4-6E5EF5C6893D}"/>
    <dgm:cxn modelId="{44EAA242-4682-4BAF-AE92-FEF553510F19}" type="presParOf" srcId="{493D709D-90FF-4BC0-A7FB-16CE2583742C}" destId="{CCCF3D45-19ED-4E85-869F-5F0176A49938}" srcOrd="0" destOrd="0" presId="urn:microsoft.com/office/officeart/2018/2/layout/IconVerticalSolidList"/>
    <dgm:cxn modelId="{58FCD6B0-7466-46B1-825B-E9CD61145605}" type="presParOf" srcId="{CCCF3D45-19ED-4E85-869F-5F0176A49938}" destId="{2C8C0273-C659-41F8-B3AE-90A2BBE76317}" srcOrd="0" destOrd="0" presId="urn:microsoft.com/office/officeart/2018/2/layout/IconVerticalSolidList"/>
    <dgm:cxn modelId="{2B1B8D45-7887-4C2C-A6D7-C2C10E47E886}" type="presParOf" srcId="{CCCF3D45-19ED-4E85-869F-5F0176A49938}" destId="{97CE64F1-1B63-4469-831C-A66EDD5A30FD}" srcOrd="1" destOrd="0" presId="urn:microsoft.com/office/officeart/2018/2/layout/IconVerticalSolidList"/>
    <dgm:cxn modelId="{300AE2A2-1B95-4666-9995-58F25EDA759D}" type="presParOf" srcId="{CCCF3D45-19ED-4E85-869F-5F0176A49938}" destId="{FACB4661-445F-45BD-BB39-8FDF9BAA3D9B}" srcOrd="2" destOrd="0" presId="urn:microsoft.com/office/officeart/2018/2/layout/IconVerticalSolidList"/>
    <dgm:cxn modelId="{8A491E0B-C22D-4450-A1AF-05CE5352A3BC}" type="presParOf" srcId="{CCCF3D45-19ED-4E85-869F-5F0176A49938}" destId="{5224E6A1-EC38-4503-98CC-765A51F8BA2C}" srcOrd="3" destOrd="0" presId="urn:microsoft.com/office/officeart/2018/2/layout/IconVerticalSolidList"/>
    <dgm:cxn modelId="{140786AE-EA3A-4C3A-9BAF-50CEC05E554B}" type="presParOf" srcId="{493D709D-90FF-4BC0-A7FB-16CE2583742C}" destId="{3C1741C4-1ACC-4947-BB9A-F496BE758FDC}" srcOrd="1" destOrd="0" presId="urn:microsoft.com/office/officeart/2018/2/layout/IconVerticalSolidList"/>
    <dgm:cxn modelId="{41C03D27-F45A-4DAE-83FB-E62B6271CEC4}" type="presParOf" srcId="{493D709D-90FF-4BC0-A7FB-16CE2583742C}" destId="{9AB8566C-8FF3-44BD-A505-7F63E513F70A}" srcOrd="2" destOrd="0" presId="urn:microsoft.com/office/officeart/2018/2/layout/IconVerticalSolidList"/>
    <dgm:cxn modelId="{969C0401-EA57-4DE5-ADC9-C71502643F88}" type="presParOf" srcId="{9AB8566C-8FF3-44BD-A505-7F63E513F70A}" destId="{41696E37-BC25-4C91-880A-8FB9C9DCF0B3}" srcOrd="0" destOrd="0" presId="urn:microsoft.com/office/officeart/2018/2/layout/IconVerticalSolidList"/>
    <dgm:cxn modelId="{05F0C646-90B1-47AF-B605-1EF66CAFD3EF}" type="presParOf" srcId="{9AB8566C-8FF3-44BD-A505-7F63E513F70A}" destId="{B8C7204D-24EB-4ADA-AA1D-6E97866FDC1E}" srcOrd="1" destOrd="0" presId="urn:microsoft.com/office/officeart/2018/2/layout/IconVerticalSolidList"/>
    <dgm:cxn modelId="{D7B17887-BE8D-45CA-9FAE-D7A9F0A81AFC}" type="presParOf" srcId="{9AB8566C-8FF3-44BD-A505-7F63E513F70A}" destId="{D3A9B668-13A1-46BA-A509-04ABAD35C387}" srcOrd="2" destOrd="0" presId="urn:microsoft.com/office/officeart/2018/2/layout/IconVerticalSolidList"/>
    <dgm:cxn modelId="{517A4380-4E22-4E4C-BC6F-E5C732AFFC5A}" type="presParOf" srcId="{9AB8566C-8FF3-44BD-A505-7F63E513F70A}" destId="{282964D3-13B4-4169-96DD-71890E0D77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A0AEFA-B76F-4BC3-A1F1-7DBCA7FCD9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15B13A-78E1-4F3E-9AEE-89B3B696A839}">
      <dgm:prSet/>
      <dgm:spPr/>
      <dgm:t>
        <a:bodyPr/>
        <a:lstStyle/>
        <a:p>
          <a:pPr algn="l"/>
          <a:r>
            <a:rPr lang="en-GB" dirty="0"/>
            <a:t>Effective hoteliers make decisions based on putting their guests’ needs first.</a:t>
          </a:r>
          <a:endParaRPr lang="en-US" dirty="0"/>
        </a:p>
      </dgm:t>
    </dgm:pt>
    <dgm:pt modelId="{A8DB8977-BBCB-420C-873A-136B81193D02}" type="parTrans" cxnId="{2136918D-8B76-4755-8C33-C49847314E88}">
      <dgm:prSet/>
      <dgm:spPr/>
      <dgm:t>
        <a:bodyPr/>
        <a:lstStyle/>
        <a:p>
          <a:endParaRPr lang="en-US"/>
        </a:p>
      </dgm:t>
    </dgm:pt>
    <dgm:pt modelId="{780FF511-22B1-4B7B-9096-EEF678826524}" type="sibTrans" cxnId="{2136918D-8B76-4755-8C33-C49847314E88}">
      <dgm:prSet/>
      <dgm:spPr/>
      <dgm:t>
        <a:bodyPr/>
        <a:lstStyle/>
        <a:p>
          <a:endParaRPr lang="en-US"/>
        </a:p>
      </dgm:t>
    </dgm:pt>
    <dgm:pt modelId="{61333FFF-A339-417A-8153-A63DB45007B6}">
      <dgm:prSet/>
      <dgm:spPr/>
      <dgm:t>
        <a:bodyPr/>
        <a:lstStyle/>
        <a:p>
          <a:pPr algn="l"/>
          <a:r>
            <a:rPr lang="en-GB" dirty="0"/>
            <a:t>This will help them anticipating and developing service delivery processes and procedures to address them.</a:t>
          </a:r>
          <a:endParaRPr lang="en-US" dirty="0"/>
        </a:p>
      </dgm:t>
    </dgm:pt>
    <dgm:pt modelId="{6E83D3F4-06DF-41FB-A49E-0FB34482013F}" type="parTrans" cxnId="{2557A798-5433-4B6B-A73E-761CD03B8BB8}">
      <dgm:prSet/>
      <dgm:spPr/>
      <dgm:t>
        <a:bodyPr/>
        <a:lstStyle/>
        <a:p>
          <a:endParaRPr lang="en-US"/>
        </a:p>
      </dgm:t>
    </dgm:pt>
    <dgm:pt modelId="{E3B41CD4-04BE-489E-BA6A-83758EC0667F}" type="sibTrans" cxnId="{2557A798-5433-4B6B-A73E-761CD03B8BB8}">
      <dgm:prSet/>
      <dgm:spPr/>
      <dgm:t>
        <a:bodyPr/>
        <a:lstStyle/>
        <a:p>
          <a:endParaRPr lang="en-US"/>
        </a:p>
      </dgm:t>
    </dgm:pt>
    <dgm:pt modelId="{383506B3-4507-410A-B323-E8FCE2D42EB4}">
      <dgm:prSet/>
      <dgm:spPr/>
      <dgm:t>
        <a:bodyPr/>
        <a:lstStyle/>
        <a:p>
          <a:pPr algn="l"/>
          <a:r>
            <a:rPr lang="en-GB" dirty="0"/>
            <a:t>An emphasis on guests must be an integral part of the hotel’s </a:t>
          </a:r>
          <a:r>
            <a:rPr lang="en-GB" b="1" dirty="0"/>
            <a:t>corporate culture.</a:t>
          </a:r>
          <a:endParaRPr lang="en-US" dirty="0"/>
        </a:p>
      </dgm:t>
    </dgm:pt>
    <dgm:pt modelId="{3968BD42-D52E-4081-B9B0-A905A23E3D1C}" type="parTrans" cxnId="{868C0F5D-D0B3-4E88-98A1-03C7EF65AA21}">
      <dgm:prSet/>
      <dgm:spPr/>
      <dgm:t>
        <a:bodyPr/>
        <a:lstStyle/>
        <a:p>
          <a:endParaRPr lang="en-US"/>
        </a:p>
      </dgm:t>
    </dgm:pt>
    <dgm:pt modelId="{54E982FC-0514-4B70-A5F5-0779465917B7}" type="sibTrans" cxnId="{868C0F5D-D0B3-4E88-98A1-03C7EF65AA21}">
      <dgm:prSet/>
      <dgm:spPr/>
      <dgm:t>
        <a:bodyPr/>
        <a:lstStyle/>
        <a:p>
          <a:endParaRPr lang="en-US"/>
        </a:p>
      </dgm:t>
    </dgm:pt>
    <dgm:pt modelId="{5B658240-BCFA-4C0C-BF04-21C1381A0D14}" type="pres">
      <dgm:prSet presAssocID="{BEA0AEFA-B76F-4BC3-A1F1-7DBCA7FCD922}" presName="vert0" presStyleCnt="0">
        <dgm:presLayoutVars>
          <dgm:dir/>
          <dgm:animOne val="branch"/>
          <dgm:animLvl val="lvl"/>
        </dgm:presLayoutVars>
      </dgm:prSet>
      <dgm:spPr/>
    </dgm:pt>
    <dgm:pt modelId="{4A33FAE8-FAAC-4A87-90E7-E99D29B5BF3C}" type="pres">
      <dgm:prSet presAssocID="{7115B13A-78E1-4F3E-9AEE-89B3B696A839}" presName="thickLine" presStyleLbl="alignNode1" presStyleIdx="0" presStyleCnt="3"/>
      <dgm:spPr/>
    </dgm:pt>
    <dgm:pt modelId="{819E3147-0F9C-406B-8A33-784AF47356C1}" type="pres">
      <dgm:prSet presAssocID="{7115B13A-78E1-4F3E-9AEE-89B3B696A839}" presName="horz1" presStyleCnt="0"/>
      <dgm:spPr/>
    </dgm:pt>
    <dgm:pt modelId="{3EDBCF3E-58CC-4F4D-8051-E3FBF77C8780}" type="pres">
      <dgm:prSet presAssocID="{7115B13A-78E1-4F3E-9AEE-89B3B696A839}" presName="tx1" presStyleLbl="revTx" presStyleIdx="0" presStyleCnt="3"/>
      <dgm:spPr/>
    </dgm:pt>
    <dgm:pt modelId="{47694F6F-222C-4BEE-95E2-FD92A30D9B9C}" type="pres">
      <dgm:prSet presAssocID="{7115B13A-78E1-4F3E-9AEE-89B3B696A839}" presName="vert1" presStyleCnt="0"/>
      <dgm:spPr/>
    </dgm:pt>
    <dgm:pt modelId="{435D4B3F-0567-4B0B-B32B-46F7D0AF133E}" type="pres">
      <dgm:prSet presAssocID="{61333FFF-A339-417A-8153-A63DB45007B6}" presName="thickLine" presStyleLbl="alignNode1" presStyleIdx="1" presStyleCnt="3"/>
      <dgm:spPr/>
    </dgm:pt>
    <dgm:pt modelId="{C83012AE-DB60-413F-B02D-923FA1E16749}" type="pres">
      <dgm:prSet presAssocID="{61333FFF-A339-417A-8153-A63DB45007B6}" presName="horz1" presStyleCnt="0"/>
      <dgm:spPr/>
    </dgm:pt>
    <dgm:pt modelId="{316727A5-7865-497A-8DB5-8BA5D7773308}" type="pres">
      <dgm:prSet presAssocID="{61333FFF-A339-417A-8153-A63DB45007B6}" presName="tx1" presStyleLbl="revTx" presStyleIdx="1" presStyleCnt="3"/>
      <dgm:spPr/>
    </dgm:pt>
    <dgm:pt modelId="{A9641724-9163-43B8-82D7-73C68A54AFC3}" type="pres">
      <dgm:prSet presAssocID="{61333FFF-A339-417A-8153-A63DB45007B6}" presName="vert1" presStyleCnt="0"/>
      <dgm:spPr/>
    </dgm:pt>
    <dgm:pt modelId="{68BCFB0E-B447-40C8-9CF6-5D3CD46CA05E}" type="pres">
      <dgm:prSet presAssocID="{383506B3-4507-410A-B323-E8FCE2D42EB4}" presName="thickLine" presStyleLbl="alignNode1" presStyleIdx="2" presStyleCnt="3"/>
      <dgm:spPr/>
    </dgm:pt>
    <dgm:pt modelId="{FF8CE1FD-2972-49E6-A8C4-84ED4E861E63}" type="pres">
      <dgm:prSet presAssocID="{383506B3-4507-410A-B323-E8FCE2D42EB4}" presName="horz1" presStyleCnt="0"/>
      <dgm:spPr/>
    </dgm:pt>
    <dgm:pt modelId="{DA41019D-AB05-4604-A320-E4C86368CA14}" type="pres">
      <dgm:prSet presAssocID="{383506B3-4507-410A-B323-E8FCE2D42EB4}" presName="tx1" presStyleLbl="revTx" presStyleIdx="2" presStyleCnt="3"/>
      <dgm:spPr/>
    </dgm:pt>
    <dgm:pt modelId="{C3E43D96-29CE-41EC-A993-21C8E3814B03}" type="pres">
      <dgm:prSet presAssocID="{383506B3-4507-410A-B323-E8FCE2D42EB4}" presName="vert1" presStyleCnt="0"/>
      <dgm:spPr/>
    </dgm:pt>
  </dgm:ptLst>
  <dgm:cxnLst>
    <dgm:cxn modelId="{ECAAFA1C-7E15-4ACD-B4E1-ED0DD59FEF2E}" type="presOf" srcId="{7115B13A-78E1-4F3E-9AEE-89B3B696A839}" destId="{3EDBCF3E-58CC-4F4D-8051-E3FBF77C8780}" srcOrd="0" destOrd="0" presId="urn:microsoft.com/office/officeart/2008/layout/LinedList"/>
    <dgm:cxn modelId="{875E511D-1769-4B5F-9223-C1B0E3A49820}" type="presOf" srcId="{61333FFF-A339-417A-8153-A63DB45007B6}" destId="{316727A5-7865-497A-8DB5-8BA5D7773308}" srcOrd="0" destOrd="0" presId="urn:microsoft.com/office/officeart/2008/layout/LinedList"/>
    <dgm:cxn modelId="{868C0F5D-D0B3-4E88-98A1-03C7EF65AA21}" srcId="{BEA0AEFA-B76F-4BC3-A1F1-7DBCA7FCD922}" destId="{383506B3-4507-410A-B323-E8FCE2D42EB4}" srcOrd="2" destOrd="0" parTransId="{3968BD42-D52E-4081-B9B0-A905A23E3D1C}" sibTransId="{54E982FC-0514-4B70-A5F5-0779465917B7}"/>
    <dgm:cxn modelId="{2136918D-8B76-4755-8C33-C49847314E88}" srcId="{BEA0AEFA-B76F-4BC3-A1F1-7DBCA7FCD922}" destId="{7115B13A-78E1-4F3E-9AEE-89B3B696A839}" srcOrd="0" destOrd="0" parTransId="{A8DB8977-BBCB-420C-873A-136B81193D02}" sibTransId="{780FF511-22B1-4B7B-9096-EEF678826524}"/>
    <dgm:cxn modelId="{2557A798-5433-4B6B-A73E-761CD03B8BB8}" srcId="{BEA0AEFA-B76F-4BC3-A1F1-7DBCA7FCD922}" destId="{61333FFF-A339-417A-8153-A63DB45007B6}" srcOrd="1" destOrd="0" parTransId="{6E83D3F4-06DF-41FB-A49E-0FB34482013F}" sibTransId="{E3B41CD4-04BE-489E-BA6A-83758EC0667F}"/>
    <dgm:cxn modelId="{B11001C0-F607-4C98-94AD-94C2A28936CB}" type="presOf" srcId="{383506B3-4507-410A-B323-E8FCE2D42EB4}" destId="{DA41019D-AB05-4604-A320-E4C86368CA14}" srcOrd="0" destOrd="0" presId="urn:microsoft.com/office/officeart/2008/layout/LinedList"/>
    <dgm:cxn modelId="{628FCCD5-7D68-4067-BA4F-F63B8534789B}" type="presOf" srcId="{BEA0AEFA-B76F-4BC3-A1F1-7DBCA7FCD922}" destId="{5B658240-BCFA-4C0C-BF04-21C1381A0D14}" srcOrd="0" destOrd="0" presId="urn:microsoft.com/office/officeart/2008/layout/LinedList"/>
    <dgm:cxn modelId="{A03A4F0B-66D0-438F-A35E-B2544B3589B0}" type="presParOf" srcId="{5B658240-BCFA-4C0C-BF04-21C1381A0D14}" destId="{4A33FAE8-FAAC-4A87-90E7-E99D29B5BF3C}" srcOrd="0" destOrd="0" presId="urn:microsoft.com/office/officeart/2008/layout/LinedList"/>
    <dgm:cxn modelId="{413B4FDD-922B-4360-8195-E71D8B01A305}" type="presParOf" srcId="{5B658240-BCFA-4C0C-BF04-21C1381A0D14}" destId="{819E3147-0F9C-406B-8A33-784AF47356C1}" srcOrd="1" destOrd="0" presId="urn:microsoft.com/office/officeart/2008/layout/LinedList"/>
    <dgm:cxn modelId="{5724F89B-6FCB-4A7F-81FC-3FA8D5FF9955}" type="presParOf" srcId="{819E3147-0F9C-406B-8A33-784AF47356C1}" destId="{3EDBCF3E-58CC-4F4D-8051-E3FBF77C8780}" srcOrd="0" destOrd="0" presId="urn:microsoft.com/office/officeart/2008/layout/LinedList"/>
    <dgm:cxn modelId="{EA5F138B-E8BD-4003-B122-EF84ADEEB5B2}" type="presParOf" srcId="{819E3147-0F9C-406B-8A33-784AF47356C1}" destId="{47694F6F-222C-4BEE-95E2-FD92A30D9B9C}" srcOrd="1" destOrd="0" presId="urn:microsoft.com/office/officeart/2008/layout/LinedList"/>
    <dgm:cxn modelId="{760783F1-3D16-4AD9-9424-4AE8AA397BED}" type="presParOf" srcId="{5B658240-BCFA-4C0C-BF04-21C1381A0D14}" destId="{435D4B3F-0567-4B0B-B32B-46F7D0AF133E}" srcOrd="2" destOrd="0" presId="urn:microsoft.com/office/officeart/2008/layout/LinedList"/>
    <dgm:cxn modelId="{AE59BBC2-1EFC-4AF7-91BB-D583E469C5E3}" type="presParOf" srcId="{5B658240-BCFA-4C0C-BF04-21C1381A0D14}" destId="{C83012AE-DB60-413F-B02D-923FA1E16749}" srcOrd="3" destOrd="0" presId="urn:microsoft.com/office/officeart/2008/layout/LinedList"/>
    <dgm:cxn modelId="{1D773164-44CA-4CDA-B0B0-6C5E4569B93F}" type="presParOf" srcId="{C83012AE-DB60-413F-B02D-923FA1E16749}" destId="{316727A5-7865-497A-8DB5-8BA5D7773308}" srcOrd="0" destOrd="0" presId="urn:microsoft.com/office/officeart/2008/layout/LinedList"/>
    <dgm:cxn modelId="{3C281B6C-31EF-458E-B351-BE73E7760FC3}" type="presParOf" srcId="{C83012AE-DB60-413F-B02D-923FA1E16749}" destId="{A9641724-9163-43B8-82D7-73C68A54AFC3}" srcOrd="1" destOrd="0" presId="urn:microsoft.com/office/officeart/2008/layout/LinedList"/>
    <dgm:cxn modelId="{BE9CB5B7-7712-4FDD-A071-814079C2F1D2}" type="presParOf" srcId="{5B658240-BCFA-4C0C-BF04-21C1381A0D14}" destId="{68BCFB0E-B447-40C8-9CF6-5D3CD46CA05E}" srcOrd="4" destOrd="0" presId="urn:microsoft.com/office/officeart/2008/layout/LinedList"/>
    <dgm:cxn modelId="{1D6C0F65-B9A4-447C-87B2-37FA36545962}" type="presParOf" srcId="{5B658240-BCFA-4C0C-BF04-21C1381A0D14}" destId="{FF8CE1FD-2972-49E6-A8C4-84ED4E861E63}" srcOrd="5" destOrd="0" presId="urn:microsoft.com/office/officeart/2008/layout/LinedList"/>
    <dgm:cxn modelId="{96654AB7-C93F-4A57-AC29-778ABA8A503C}" type="presParOf" srcId="{FF8CE1FD-2972-49E6-A8C4-84ED4E861E63}" destId="{DA41019D-AB05-4604-A320-E4C86368CA14}" srcOrd="0" destOrd="0" presId="urn:microsoft.com/office/officeart/2008/layout/LinedList"/>
    <dgm:cxn modelId="{C3270861-B593-4523-AF7D-84C795BAFCA2}" type="presParOf" srcId="{FF8CE1FD-2972-49E6-A8C4-84ED4E861E63}" destId="{C3E43D96-29CE-41EC-A993-21C8E3814B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E9126C-4938-46E3-8D1B-8EE28C27604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998A5E-E316-4F0D-99A1-2877B07B0160}">
      <dgm:prSet/>
      <dgm:spPr/>
      <dgm:t>
        <a:bodyPr/>
        <a:lstStyle/>
        <a:p>
          <a:r>
            <a:rPr lang="en-GB"/>
            <a:t>Appealing to all 5 senses to enhance the customer experience</a:t>
          </a:r>
          <a:endParaRPr lang="en-US"/>
        </a:p>
      </dgm:t>
    </dgm:pt>
    <dgm:pt modelId="{4B7C1883-7A9F-4417-BA90-56D81925D650}" type="parTrans" cxnId="{1992D317-F662-466E-A63F-5BFCFC6740ED}">
      <dgm:prSet/>
      <dgm:spPr/>
      <dgm:t>
        <a:bodyPr/>
        <a:lstStyle/>
        <a:p>
          <a:endParaRPr lang="en-US"/>
        </a:p>
      </dgm:t>
    </dgm:pt>
    <dgm:pt modelId="{DAE6E97E-1DA1-42DE-95FA-1CD50DA8B62B}" type="sibTrans" cxnId="{1992D317-F662-466E-A63F-5BFCFC6740ED}">
      <dgm:prSet/>
      <dgm:spPr/>
      <dgm:t>
        <a:bodyPr/>
        <a:lstStyle/>
        <a:p>
          <a:endParaRPr lang="en-US"/>
        </a:p>
      </dgm:t>
    </dgm:pt>
    <dgm:pt modelId="{FAC16587-21E3-4F3D-9DD6-9EDCB5556FF4}">
      <dgm:prSet/>
      <dgm:spPr/>
      <dgm:t>
        <a:bodyPr/>
        <a:lstStyle/>
        <a:p>
          <a:r>
            <a:rPr lang="en-GB"/>
            <a:t>Build relationships and connect emotionally (Emotional Intelligence)</a:t>
          </a:r>
          <a:endParaRPr lang="en-US"/>
        </a:p>
      </dgm:t>
    </dgm:pt>
    <dgm:pt modelId="{3E016BB4-F7AB-4B4D-AFDD-07904BC7C3AD}" type="parTrans" cxnId="{F15BB8F0-0C5D-46F6-AC05-34F3812867D2}">
      <dgm:prSet/>
      <dgm:spPr/>
      <dgm:t>
        <a:bodyPr/>
        <a:lstStyle/>
        <a:p>
          <a:endParaRPr lang="en-US"/>
        </a:p>
      </dgm:t>
    </dgm:pt>
    <dgm:pt modelId="{FA07BA49-E901-472A-B71C-37586686591A}" type="sibTrans" cxnId="{F15BB8F0-0C5D-46F6-AC05-34F3812867D2}">
      <dgm:prSet/>
      <dgm:spPr/>
      <dgm:t>
        <a:bodyPr/>
        <a:lstStyle/>
        <a:p>
          <a:endParaRPr lang="en-US"/>
        </a:p>
      </dgm:t>
    </dgm:pt>
    <dgm:pt modelId="{84170E97-E76E-4064-AE13-011022AB6886}">
      <dgm:prSet/>
      <dgm:spPr/>
      <dgm:t>
        <a:bodyPr/>
        <a:lstStyle/>
        <a:p>
          <a:r>
            <a:rPr lang="en-GB" dirty="0"/>
            <a:t>Go the extra mile (WOW Factor)</a:t>
          </a:r>
          <a:endParaRPr lang="en-US" dirty="0"/>
        </a:p>
      </dgm:t>
    </dgm:pt>
    <dgm:pt modelId="{159BB1B4-6822-42FE-BF78-D5E87FBD182A}" type="parTrans" cxnId="{178CA7D4-71A6-4D2C-9733-3114DA0DBC9A}">
      <dgm:prSet/>
      <dgm:spPr/>
      <dgm:t>
        <a:bodyPr/>
        <a:lstStyle/>
        <a:p>
          <a:endParaRPr lang="en-US"/>
        </a:p>
      </dgm:t>
    </dgm:pt>
    <dgm:pt modelId="{84DEB52A-DD1D-45FF-92B9-180A80245CDE}" type="sibTrans" cxnId="{178CA7D4-71A6-4D2C-9733-3114DA0DBC9A}">
      <dgm:prSet/>
      <dgm:spPr/>
      <dgm:t>
        <a:bodyPr/>
        <a:lstStyle/>
        <a:p>
          <a:endParaRPr lang="en-US"/>
        </a:p>
      </dgm:t>
    </dgm:pt>
    <dgm:pt modelId="{E6467537-F964-41B4-A1C8-1A92AE11B779}">
      <dgm:prSet/>
      <dgm:spPr/>
      <dgm:t>
        <a:bodyPr/>
        <a:lstStyle/>
        <a:p>
          <a:r>
            <a:rPr lang="en-GB" dirty="0"/>
            <a:t>Research the purpose of a guest’s stay and prepare their room accordingly</a:t>
          </a:r>
          <a:endParaRPr lang="en-US" dirty="0"/>
        </a:p>
      </dgm:t>
    </dgm:pt>
    <dgm:pt modelId="{8AFA0F97-812B-4929-8868-D850B21A3FE8}" type="parTrans" cxnId="{E27CD503-C67E-4AE3-B7AE-04CD96256CF5}">
      <dgm:prSet/>
      <dgm:spPr/>
      <dgm:t>
        <a:bodyPr/>
        <a:lstStyle/>
        <a:p>
          <a:endParaRPr lang="en-US"/>
        </a:p>
      </dgm:t>
    </dgm:pt>
    <dgm:pt modelId="{A36C6F2D-4E91-4979-A957-BABCC6C5DC17}" type="sibTrans" cxnId="{E27CD503-C67E-4AE3-B7AE-04CD96256CF5}">
      <dgm:prSet/>
      <dgm:spPr/>
      <dgm:t>
        <a:bodyPr/>
        <a:lstStyle/>
        <a:p>
          <a:endParaRPr lang="en-US"/>
        </a:p>
      </dgm:t>
    </dgm:pt>
    <dgm:pt modelId="{3FE9DB65-62C4-4A58-B486-E4B1FEDA3ACA}">
      <dgm:prSet/>
      <dgm:spPr/>
      <dgm:t>
        <a:bodyPr/>
        <a:lstStyle/>
        <a:p>
          <a:pPr algn="ctr"/>
          <a:r>
            <a:rPr lang="en-GB" b="1" dirty="0"/>
            <a:t>Q: Can you think of anything else?</a:t>
          </a:r>
          <a:endParaRPr lang="en-US" dirty="0"/>
        </a:p>
      </dgm:t>
    </dgm:pt>
    <dgm:pt modelId="{3040DC8A-192C-4887-AA13-A91BD74CD5D0}" type="parTrans" cxnId="{44F2F11B-1BDF-4B54-A76B-96B76B0F5C46}">
      <dgm:prSet/>
      <dgm:spPr/>
      <dgm:t>
        <a:bodyPr/>
        <a:lstStyle/>
        <a:p>
          <a:endParaRPr lang="en-US"/>
        </a:p>
      </dgm:t>
    </dgm:pt>
    <dgm:pt modelId="{7D7B4A0C-877D-4C6F-9966-3893BC3ED675}" type="sibTrans" cxnId="{44F2F11B-1BDF-4B54-A76B-96B76B0F5C46}">
      <dgm:prSet/>
      <dgm:spPr/>
      <dgm:t>
        <a:bodyPr/>
        <a:lstStyle/>
        <a:p>
          <a:endParaRPr lang="en-US"/>
        </a:p>
      </dgm:t>
    </dgm:pt>
    <dgm:pt modelId="{6C0F937C-0833-47EC-967C-24522AD996FE}" type="pres">
      <dgm:prSet presAssocID="{51E9126C-4938-46E3-8D1B-8EE28C27604B}" presName="vert0" presStyleCnt="0">
        <dgm:presLayoutVars>
          <dgm:dir/>
          <dgm:animOne val="branch"/>
          <dgm:animLvl val="lvl"/>
        </dgm:presLayoutVars>
      </dgm:prSet>
      <dgm:spPr/>
    </dgm:pt>
    <dgm:pt modelId="{5DE1FEC4-E852-4881-A72A-23DBAC1EDA14}" type="pres">
      <dgm:prSet presAssocID="{B7998A5E-E316-4F0D-99A1-2877B07B0160}" presName="thickLine" presStyleLbl="alignNode1" presStyleIdx="0" presStyleCnt="5"/>
      <dgm:spPr/>
    </dgm:pt>
    <dgm:pt modelId="{25EB1242-2BB2-4E2C-ABC2-1040B36DF75B}" type="pres">
      <dgm:prSet presAssocID="{B7998A5E-E316-4F0D-99A1-2877B07B0160}" presName="horz1" presStyleCnt="0"/>
      <dgm:spPr/>
    </dgm:pt>
    <dgm:pt modelId="{ABD56E57-53E1-4706-B926-05C2C7DD46B7}" type="pres">
      <dgm:prSet presAssocID="{B7998A5E-E316-4F0D-99A1-2877B07B0160}" presName="tx1" presStyleLbl="revTx" presStyleIdx="0" presStyleCnt="5"/>
      <dgm:spPr/>
    </dgm:pt>
    <dgm:pt modelId="{E5882211-4B44-425D-ADC6-0C1036272D2C}" type="pres">
      <dgm:prSet presAssocID="{B7998A5E-E316-4F0D-99A1-2877B07B0160}" presName="vert1" presStyleCnt="0"/>
      <dgm:spPr/>
    </dgm:pt>
    <dgm:pt modelId="{A769B895-CB4D-4635-B89F-833B65B8EB22}" type="pres">
      <dgm:prSet presAssocID="{FAC16587-21E3-4F3D-9DD6-9EDCB5556FF4}" presName="thickLine" presStyleLbl="alignNode1" presStyleIdx="1" presStyleCnt="5"/>
      <dgm:spPr/>
    </dgm:pt>
    <dgm:pt modelId="{AAA76F59-2691-4ED0-A87C-47FC72074FAF}" type="pres">
      <dgm:prSet presAssocID="{FAC16587-21E3-4F3D-9DD6-9EDCB5556FF4}" presName="horz1" presStyleCnt="0"/>
      <dgm:spPr/>
    </dgm:pt>
    <dgm:pt modelId="{0E6BC96A-6044-45E4-B800-CB73ACEC09AB}" type="pres">
      <dgm:prSet presAssocID="{FAC16587-21E3-4F3D-9DD6-9EDCB5556FF4}" presName="tx1" presStyleLbl="revTx" presStyleIdx="1" presStyleCnt="5"/>
      <dgm:spPr/>
    </dgm:pt>
    <dgm:pt modelId="{908D1953-D80A-48F2-B981-8B07A0EB7AFD}" type="pres">
      <dgm:prSet presAssocID="{FAC16587-21E3-4F3D-9DD6-9EDCB5556FF4}" presName="vert1" presStyleCnt="0"/>
      <dgm:spPr/>
    </dgm:pt>
    <dgm:pt modelId="{4213D15F-CC1A-45DC-9E2B-2B779282EF5E}" type="pres">
      <dgm:prSet presAssocID="{84170E97-E76E-4064-AE13-011022AB6886}" presName="thickLine" presStyleLbl="alignNode1" presStyleIdx="2" presStyleCnt="5"/>
      <dgm:spPr/>
    </dgm:pt>
    <dgm:pt modelId="{D7E17010-1842-496C-A43F-5DBE57C631B3}" type="pres">
      <dgm:prSet presAssocID="{84170E97-E76E-4064-AE13-011022AB6886}" presName="horz1" presStyleCnt="0"/>
      <dgm:spPr/>
    </dgm:pt>
    <dgm:pt modelId="{BB7BFC33-FDEF-4ABF-9B41-59866281AF42}" type="pres">
      <dgm:prSet presAssocID="{84170E97-E76E-4064-AE13-011022AB6886}" presName="tx1" presStyleLbl="revTx" presStyleIdx="2" presStyleCnt="5"/>
      <dgm:spPr/>
    </dgm:pt>
    <dgm:pt modelId="{1AB40129-28A8-450B-AF72-7157B723CE9D}" type="pres">
      <dgm:prSet presAssocID="{84170E97-E76E-4064-AE13-011022AB6886}" presName="vert1" presStyleCnt="0"/>
      <dgm:spPr/>
    </dgm:pt>
    <dgm:pt modelId="{20793BF5-37E2-40A0-9758-89A4C54C7A5D}" type="pres">
      <dgm:prSet presAssocID="{E6467537-F964-41B4-A1C8-1A92AE11B779}" presName="thickLine" presStyleLbl="alignNode1" presStyleIdx="3" presStyleCnt="5"/>
      <dgm:spPr/>
    </dgm:pt>
    <dgm:pt modelId="{3FE57B43-6C40-40A6-A16E-061C55CE0109}" type="pres">
      <dgm:prSet presAssocID="{E6467537-F964-41B4-A1C8-1A92AE11B779}" presName="horz1" presStyleCnt="0"/>
      <dgm:spPr/>
    </dgm:pt>
    <dgm:pt modelId="{6740A690-5AA2-4AD9-BF52-0D5EB6ECBED1}" type="pres">
      <dgm:prSet presAssocID="{E6467537-F964-41B4-A1C8-1A92AE11B779}" presName="tx1" presStyleLbl="revTx" presStyleIdx="3" presStyleCnt="5"/>
      <dgm:spPr/>
    </dgm:pt>
    <dgm:pt modelId="{EC83490C-B950-40E5-8E8D-85F8D76B8C34}" type="pres">
      <dgm:prSet presAssocID="{E6467537-F964-41B4-A1C8-1A92AE11B779}" presName="vert1" presStyleCnt="0"/>
      <dgm:spPr/>
    </dgm:pt>
    <dgm:pt modelId="{D7ABE919-A640-454A-A6C5-D86B36173BB2}" type="pres">
      <dgm:prSet presAssocID="{3FE9DB65-62C4-4A58-B486-E4B1FEDA3ACA}" presName="thickLine" presStyleLbl="alignNode1" presStyleIdx="4" presStyleCnt="5"/>
      <dgm:spPr/>
    </dgm:pt>
    <dgm:pt modelId="{EA0CCED1-5E0B-4344-A16F-EAD1D019A0C9}" type="pres">
      <dgm:prSet presAssocID="{3FE9DB65-62C4-4A58-B486-E4B1FEDA3ACA}" presName="horz1" presStyleCnt="0"/>
      <dgm:spPr/>
    </dgm:pt>
    <dgm:pt modelId="{B53D746E-45DB-4D1F-B6C3-146903230A9D}" type="pres">
      <dgm:prSet presAssocID="{3FE9DB65-62C4-4A58-B486-E4B1FEDA3ACA}" presName="tx1" presStyleLbl="revTx" presStyleIdx="4" presStyleCnt="5"/>
      <dgm:spPr/>
    </dgm:pt>
    <dgm:pt modelId="{557FA9BF-BF82-4F8A-BF54-FD59E7C29FE4}" type="pres">
      <dgm:prSet presAssocID="{3FE9DB65-62C4-4A58-B486-E4B1FEDA3ACA}" presName="vert1" presStyleCnt="0"/>
      <dgm:spPr/>
    </dgm:pt>
  </dgm:ptLst>
  <dgm:cxnLst>
    <dgm:cxn modelId="{E27CD503-C67E-4AE3-B7AE-04CD96256CF5}" srcId="{51E9126C-4938-46E3-8D1B-8EE28C27604B}" destId="{E6467537-F964-41B4-A1C8-1A92AE11B779}" srcOrd="3" destOrd="0" parTransId="{8AFA0F97-812B-4929-8868-D850B21A3FE8}" sibTransId="{A36C6F2D-4E91-4979-A957-BABCC6C5DC17}"/>
    <dgm:cxn modelId="{1992D317-F662-466E-A63F-5BFCFC6740ED}" srcId="{51E9126C-4938-46E3-8D1B-8EE28C27604B}" destId="{B7998A5E-E316-4F0D-99A1-2877B07B0160}" srcOrd="0" destOrd="0" parTransId="{4B7C1883-7A9F-4417-BA90-56D81925D650}" sibTransId="{DAE6E97E-1DA1-42DE-95FA-1CD50DA8B62B}"/>
    <dgm:cxn modelId="{44F2F11B-1BDF-4B54-A76B-96B76B0F5C46}" srcId="{51E9126C-4938-46E3-8D1B-8EE28C27604B}" destId="{3FE9DB65-62C4-4A58-B486-E4B1FEDA3ACA}" srcOrd="4" destOrd="0" parTransId="{3040DC8A-192C-4887-AA13-A91BD74CD5D0}" sibTransId="{7D7B4A0C-877D-4C6F-9966-3893BC3ED675}"/>
    <dgm:cxn modelId="{32703C3E-4771-4D8B-97CE-CAA827718BCD}" type="presOf" srcId="{FAC16587-21E3-4F3D-9DD6-9EDCB5556FF4}" destId="{0E6BC96A-6044-45E4-B800-CB73ACEC09AB}" srcOrd="0" destOrd="0" presId="urn:microsoft.com/office/officeart/2008/layout/LinedList"/>
    <dgm:cxn modelId="{71CE1750-9560-4627-849C-0033E689AFC2}" type="presOf" srcId="{3FE9DB65-62C4-4A58-B486-E4B1FEDA3ACA}" destId="{B53D746E-45DB-4D1F-B6C3-146903230A9D}" srcOrd="0" destOrd="0" presId="urn:microsoft.com/office/officeart/2008/layout/LinedList"/>
    <dgm:cxn modelId="{5C768F70-A20A-4AB6-BCC6-3F42DB0D5660}" type="presOf" srcId="{84170E97-E76E-4064-AE13-011022AB6886}" destId="{BB7BFC33-FDEF-4ABF-9B41-59866281AF42}" srcOrd="0" destOrd="0" presId="urn:microsoft.com/office/officeart/2008/layout/LinedList"/>
    <dgm:cxn modelId="{F52D6B9D-DA11-47D0-A8C0-CA059D9CFAFF}" type="presOf" srcId="{E6467537-F964-41B4-A1C8-1A92AE11B779}" destId="{6740A690-5AA2-4AD9-BF52-0D5EB6ECBED1}" srcOrd="0" destOrd="0" presId="urn:microsoft.com/office/officeart/2008/layout/LinedList"/>
    <dgm:cxn modelId="{DA147AB9-33BE-4541-A372-9CEEAC6E416C}" type="presOf" srcId="{51E9126C-4938-46E3-8D1B-8EE28C27604B}" destId="{6C0F937C-0833-47EC-967C-24522AD996FE}" srcOrd="0" destOrd="0" presId="urn:microsoft.com/office/officeart/2008/layout/LinedList"/>
    <dgm:cxn modelId="{6B7F8ED1-4A95-4965-973E-D5FDF379B03E}" type="presOf" srcId="{B7998A5E-E316-4F0D-99A1-2877B07B0160}" destId="{ABD56E57-53E1-4706-B926-05C2C7DD46B7}" srcOrd="0" destOrd="0" presId="urn:microsoft.com/office/officeart/2008/layout/LinedList"/>
    <dgm:cxn modelId="{178CA7D4-71A6-4D2C-9733-3114DA0DBC9A}" srcId="{51E9126C-4938-46E3-8D1B-8EE28C27604B}" destId="{84170E97-E76E-4064-AE13-011022AB6886}" srcOrd="2" destOrd="0" parTransId="{159BB1B4-6822-42FE-BF78-D5E87FBD182A}" sibTransId="{84DEB52A-DD1D-45FF-92B9-180A80245CDE}"/>
    <dgm:cxn modelId="{F15BB8F0-0C5D-46F6-AC05-34F3812867D2}" srcId="{51E9126C-4938-46E3-8D1B-8EE28C27604B}" destId="{FAC16587-21E3-4F3D-9DD6-9EDCB5556FF4}" srcOrd="1" destOrd="0" parTransId="{3E016BB4-F7AB-4B4D-AFDD-07904BC7C3AD}" sibTransId="{FA07BA49-E901-472A-B71C-37586686591A}"/>
    <dgm:cxn modelId="{371DDAE7-0F82-4938-8297-D933246CEE24}" type="presParOf" srcId="{6C0F937C-0833-47EC-967C-24522AD996FE}" destId="{5DE1FEC4-E852-4881-A72A-23DBAC1EDA14}" srcOrd="0" destOrd="0" presId="urn:microsoft.com/office/officeart/2008/layout/LinedList"/>
    <dgm:cxn modelId="{36693164-43EE-46BB-809A-5FEA589DC418}" type="presParOf" srcId="{6C0F937C-0833-47EC-967C-24522AD996FE}" destId="{25EB1242-2BB2-4E2C-ABC2-1040B36DF75B}" srcOrd="1" destOrd="0" presId="urn:microsoft.com/office/officeart/2008/layout/LinedList"/>
    <dgm:cxn modelId="{DDD6785A-945D-4A97-8F49-63D83F418EF3}" type="presParOf" srcId="{25EB1242-2BB2-4E2C-ABC2-1040B36DF75B}" destId="{ABD56E57-53E1-4706-B926-05C2C7DD46B7}" srcOrd="0" destOrd="0" presId="urn:microsoft.com/office/officeart/2008/layout/LinedList"/>
    <dgm:cxn modelId="{B8F18934-7A24-4A2B-B6D0-420D69BEA7FC}" type="presParOf" srcId="{25EB1242-2BB2-4E2C-ABC2-1040B36DF75B}" destId="{E5882211-4B44-425D-ADC6-0C1036272D2C}" srcOrd="1" destOrd="0" presId="urn:microsoft.com/office/officeart/2008/layout/LinedList"/>
    <dgm:cxn modelId="{65D327FA-FB21-4628-975B-E2663B1B098B}" type="presParOf" srcId="{6C0F937C-0833-47EC-967C-24522AD996FE}" destId="{A769B895-CB4D-4635-B89F-833B65B8EB22}" srcOrd="2" destOrd="0" presId="urn:microsoft.com/office/officeart/2008/layout/LinedList"/>
    <dgm:cxn modelId="{CB4738D6-0770-4E7C-9D9F-D5BDE71C03BB}" type="presParOf" srcId="{6C0F937C-0833-47EC-967C-24522AD996FE}" destId="{AAA76F59-2691-4ED0-A87C-47FC72074FAF}" srcOrd="3" destOrd="0" presId="urn:microsoft.com/office/officeart/2008/layout/LinedList"/>
    <dgm:cxn modelId="{A8793387-937B-4D50-8976-74E9950308B5}" type="presParOf" srcId="{AAA76F59-2691-4ED0-A87C-47FC72074FAF}" destId="{0E6BC96A-6044-45E4-B800-CB73ACEC09AB}" srcOrd="0" destOrd="0" presId="urn:microsoft.com/office/officeart/2008/layout/LinedList"/>
    <dgm:cxn modelId="{503E53F5-7EE2-4359-B0A9-62E74E1ABD46}" type="presParOf" srcId="{AAA76F59-2691-4ED0-A87C-47FC72074FAF}" destId="{908D1953-D80A-48F2-B981-8B07A0EB7AFD}" srcOrd="1" destOrd="0" presId="urn:microsoft.com/office/officeart/2008/layout/LinedList"/>
    <dgm:cxn modelId="{5DA01A34-C651-4CCB-BC68-A6865927A7DD}" type="presParOf" srcId="{6C0F937C-0833-47EC-967C-24522AD996FE}" destId="{4213D15F-CC1A-45DC-9E2B-2B779282EF5E}" srcOrd="4" destOrd="0" presId="urn:microsoft.com/office/officeart/2008/layout/LinedList"/>
    <dgm:cxn modelId="{902EC1FF-062C-4173-B54A-A1F570DD5F7B}" type="presParOf" srcId="{6C0F937C-0833-47EC-967C-24522AD996FE}" destId="{D7E17010-1842-496C-A43F-5DBE57C631B3}" srcOrd="5" destOrd="0" presId="urn:microsoft.com/office/officeart/2008/layout/LinedList"/>
    <dgm:cxn modelId="{0805404F-E905-48CE-9B5C-C6CE05B095D1}" type="presParOf" srcId="{D7E17010-1842-496C-A43F-5DBE57C631B3}" destId="{BB7BFC33-FDEF-4ABF-9B41-59866281AF42}" srcOrd="0" destOrd="0" presId="urn:microsoft.com/office/officeart/2008/layout/LinedList"/>
    <dgm:cxn modelId="{DB65E76B-D4B0-447C-B68C-3DF9A52B5415}" type="presParOf" srcId="{D7E17010-1842-496C-A43F-5DBE57C631B3}" destId="{1AB40129-28A8-450B-AF72-7157B723CE9D}" srcOrd="1" destOrd="0" presId="urn:microsoft.com/office/officeart/2008/layout/LinedList"/>
    <dgm:cxn modelId="{65131F1A-27F5-41F3-9DB0-F3D13B522CCD}" type="presParOf" srcId="{6C0F937C-0833-47EC-967C-24522AD996FE}" destId="{20793BF5-37E2-40A0-9758-89A4C54C7A5D}" srcOrd="6" destOrd="0" presId="urn:microsoft.com/office/officeart/2008/layout/LinedList"/>
    <dgm:cxn modelId="{AA723A40-048F-4A55-9960-8DE3E00B98D0}" type="presParOf" srcId="{6C0F937C-0833-47EC-967C-24522AD996FE}" destId="{3FE57B43-6C40-40A6-A16E-061C55CE0109}" srcOrd="7" destOrd="0" presId="urn:microsoft.com/office/officeart/2008/layout/LinedList"/>
    <dgm:cxn modelId="{3AC764E1-0A21-4EF8-9B1F-11595D7558B5}" type="presParOf" srcId="{3FE57B43-6C40-40A6-A16E-061C55CE0109}" destId="{6740A690-5AA2-4AD9-BF52-0D5EB6ECBED1}" srcOrd="0" destOrd="0" presId="urn:microsoft.com/office/officeart/2008/layout/LinedList"/>
    <dgm:cxn modelId="{BCEC8920-AC2B-456F-A10D-43F0CFF38ADC}" type="presParOf" srcId="{3FE57B43-6C40-40A6-A16E-061C55CE0109}" destId="{EC83490C-B950-40E5-8E8D-85F8D76B8C34}" srcOrd="1" destOrd="0" presId="urn:microsoft.com/office/officeart/2008/layout/LinedList"/>
    <dgm:cxn modelId="{634231B2-0B97-4CC8-B30C-31C621E5E512}" type="presParOf" srcId="{6C0F937C-0833-47EC-967C-24522AD996FE}" destId="{D7ABE919-A640-454A-A6C5-D86B36173BB2}" srcOrd="8" destOrd="0" presId="urn:microsoft.com/office/officeart/2008/layout/LinedList"/>
    <dgm:cxn modelId="{BC96BDA4-0588-4CF2-8D37-A2DB9FF69B76}" type="presParOf" srcId="{6C0F937C-0833-47EC-967C-24522AD996FE}" destId="{EA0CCED1-5E0B-4344-A16F-EAD1D019A0C9}" srcOrd="9" destOrd="0" presId="urn:microsoft.com/office/officeart/2008/layout/LinedList"/>
    <dgm:cxn modelId="{63B0F227-330A-4FB7-B3CB-CF08A9CCAD7B}" type="presParOf" srcId="{EA0CCED1-5E0B-4344-A16F-EAD1D019A0C9}" destId="{B53D746E-45DB-4D1F-B6C3-146903230A9D}" srcOrd="0" destOrd="0" presId="urn:microsoft.com/office/officeart/2008/layout/LinedList"/>
    <dgm:cxn modelId="{50B81408-2BB9-4D9E-A69F-6A3C45673F9A}" type="presParOf" srcId="{EA0CCED1-5E0B-4344-A16F-EAD1D019A0C9}" destId="{557FA9BF-BF82-4F8A-BF54-FD59E7C29F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5C124A-036B-4BAF-8310-32A52B2EA86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A78CAB-1316-4372-9D69-5722F48CB9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 LECTURE next week due to READING WEEK</a:t>
          </a:r>
          <a:endParaRPr lang="en-US"/>
        </a:p>
      </dgm:t>
    </dgm:pt>
    <dgm:pt modelId="{B131C668-0916-4693-BEB6-795566A75199}" type="parTrans" cxnId="{D7BC1071-3897-4178-8157-A013E95EE937}">
      <dgm:prSet/>
      <dgm:spPr/>
      <dgm:t>
        <a:bodyPr/>
        <a:lstStyle/>
        <a:p>
          <a:endParaRPr lang="en-US"/>
        </a:p>
      </dgm:t>
    </dgm:pt>
    <dgm:pt modelId="{D5CC7F90-B52C-493F-8E14-5BEC234028AC}" type="sibTrans" cxnId="{D7BC1071-3897-4178-8157-A013E95EE937}">
      <dgm:prSet/>
      <dgm:spPr/>
      <dgm:t>
        <a:bodyPr/>
        <a:lstStyle/>
        <a:p>
          <a:endParaRPr lang="en-US"/>
        </a:p>
      </dgm:t>
    </dgm:pt>
    <dgm:pt modelId="{4DBCB949-CF7A-4FF0-A37B-B52B833702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 LECTURE during Presentation Week (w/c 31</a:t>
          </a:r>
          <a:r>
            <a:rPr lang="en-GB" baseline="30000"/>
            <a:t>st</a:t>
          </a:r>
          <a:r>
            <a:rPr lang="en-GB"/>
            <a:t> October 2022) - However, you must attend during the individual time slot allocated to you for your presentation</a:t>
          </a:r>
          <a:endParaRPr lang="en-US"/>
        </a:p>
      </dgm:t>
    </dgm:pt>
    <dgm:pt modelId="{2A3F59C8-D179-4738-81F2-62B50AC96DF1}" type="parTrans" cxnId="{77A5A741-0DCA-47D4-B2B5-2043E9214184}">
      <dgm:prSet/>
      <dgm:spPr/>
      <dgm:t>
        <a:bodyPr/>
        <a:lstStyle/>
        <a:p>
          <a:endParaRPr lang="en-US"/>
        </a:p>
      </dgm:t>
    </dgm:pt>
    <dgm:pt modelId="{16E9D74A-3EF7-41E5-B707-15E97540544C}" type="sibTrans" cxnId="{77A5A741-0DCA-47D4-B2B5-2043E9214184}">
      <dgm:prSet/>
      <dgm:spPr/>
      <dgm:t>
        <a:bodyPr/>
        <a:lstStyle/>
        <a:p>
          <a:endParaRPr lang="en-US"/>
        </a:p>
      </dgm:t>
    </dgm:pt>
    <dgm:pt modelId="{1C2707F7-468A-4A2E-AA1F-3B079246901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Failure to attend</a:t>
          </a:r>
          <a:r>
            <a:rPr lang="en-GB"/>
            <a:t> during the allocated time slot or </a:t>
          </a:r>
          <a:r>
            <a:rPr lang="en-GB" b="1"/>
            <a:t>lateness </a:t>
          </a:r>
          <a:r>
            <a:rPr lang="en-GB"/>
            <a:t>will automatically result in a fail (0%)</a:t>
          </a:r>
          <a:endParaRPr lang="en-US"/>
        </a:p>
      </dgm:t>
    </dgm:pt>
    <dgm:pt modelId="{44EA8DFD-E17E-474B-8D80-FA93E80135D8}" type="parTrans" cxnId="{1628ACF1-4C4A-45E3-8A3B-E9821C8E990A}">
      <dgm:prSet/>
      <dgm:spPr/>
      <dgm:t>
        <a:bodyPr/>
        <a:lstStyle/>
        <a:p>
          <a:endParaRPr lang="en-US"/>
        </a:p>
      </dgm:t>
    </dgm:pt>
    <dgm:pt modelId="{E6F4E67E-BF04-4897-BCC8-635F481A6319}" type="sibTrans" cxnId="{1628ACF1-4C4A-45E3-8A3B-E9821C8E990A}">
      <dgm:prSet/>
      <dgm:spPr/>
      <dgm:t>
        <a:bodyPr/>
        <a:lstStyle/>
        <a:p>
          <a:endParaRPr lang="en-US"/>
        </a:p>
      </dgm:t>
    </dgm:pt>
    <dgm:pt modelId="{0D6FE235-3D3D-4128-8EE4-681AA98E5827}" type="pres">
      <dgm:prSet presAssocID="{D35C124A-036B-4BAF-8310-32A52B2EA862}" presName="root" presStyleCnt="0">
        <dgm:presLayoutVars>
          <dgm:dir/>
          <dgm:resizeHandles val="exact"/>
        </dgm:presLayoutVars>
      </dgm:prSet>
      <dgm:spPr/>
    </dgm:pt>
    <dgm:pt modelId="{AB0CD0F5-2854-4430-A239-30D605A3F316}" type="pres">
      <dgm:prSet presAssocID="{BEA78CAB-1316-4372-9D69-5722F48CB9CB}" presName="compNode" presStyleCnt="0"/>
      <dgm:spPr/>
    </dgm:pt>
    <dgm:pt modelId="{80806C82-9BA1-44B5-85B8-C6FEE0E7265D}" type="pres">
      <dgm:prSet presAssocID="{BEA78CAB-1316-4372-9D69-5722F48CB9CB}" presName="bgRect" presStyleLbl="bgShp" presStyleIdx="0" presStyleCnt="3" custLinFactNeighborY="-561"/>
      <dgm:spPr/>
    </dgm:pt>
    <dgm:pt modelId="{7A0544C5-2EA1-410F-93B1-E53455F3802C}" type="pres">
      <dgm:prSet presAssocID="{BEA78CAB-1316-4372-9D69-5722F48CB9C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71EFB40-8EB8-4D00-96DC-6EE975E4CF2E}" type="pres">
      <dgm:prSet presAssocID="{BEA78CAB-1316-4372-9D69-5722F48CB9CB}" presName="spaceRect" presStyleCnt="0"/>
      <dgm:spPr/>
    </dgm:pt>
    <dgm:pt modelId="{D248E18D-DBFC-44E2-ABAF-33BB3AB2630A}" type="pres">
      <dgm:prSet presAssocID="{BEA78CAB-1316-4372-9D69-5722F48CB9CB}" presName="parTx" presStyleLbl="revTx" presStyleIdx="0" presStyleCnt="3">
        <dgm:presLayoutVars>
          <dgm:chMax val="0"/>
          <dgm:chPref val="0"/>
        </dgm:presLayoutVars>
      </dgm:prSet>
      <dgm:spPr/>
    </dgm:pt>
    <dgm:pt modelId="{7594EA62-81B2-402B-8D54-DC06D79F43F5}" type="pres">
      <dgm:prSet presAssocID="{D5CC7F90-B52C-493F-8E14-5BEC234028AC}" presName="sibTrans" presStyleCnt="0"/>
      <dgm:spPr/>
    </dgm:pt>
    <dgm:pt modelId="{E592DA7F-F105-4210-9B44-2130B515023F}" type="pres">
      <dgm:prSet presAssocID="{4DBCB949-CF7A-4FF0-A37B-B52B833702BC}" presName="compNode" presStyleCnt="0"/>
      <dgm:spPr/>
    </dgm:pt>
    <dgm:pt modelId="{6DDEAFBE-59A1-4509-999D-C8ABCADD4FEF}" type="pres">
      <dgm:prSet presAssocID="{4DBCB949-CF7A-4FF0-A37B-B52B833702BC}" presName="bgRect" presStyleLbl="bgShp" presStyleIdx="1" presStyleCnt="3"/>
      <dgm:spPr/>
    </dgm:pt>
    <dgm:pt modelId="{0F9E33EF-534D-43DE-A394-FAB46BD806D0}" type="pres">
      <dgm:prSet presAssocID="{4DBCB949-CF7A-4FF0-A37B-B52B833702B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5E00162-DCB0-43A5-9959-62501580D8B7}" type="pres">
      <dgm:prSet presAssocID="{4DBCB949-CF7A-4FF0-A37B-B52B833702BC}" presName="spaceRect" presStyleCnt="0"/>
      <dgm:spPr/>
    </dgm:pt>
    <dgm:pt modelId="{0DDBC616-59CE-436B-A896-C9A9876D6256}" type="pres">
      <dgm:prSet presAssocID="{4DBCB949-CF7A-4FF0-A37B-B52B833702BC}" presName="parTx" presStyleLbl="revTx" presStyleIdx="1" presStyleCnt="3">
        <dgm:presLayoutVars>
          <dgm:chMax val="0"/>
          <dgm:chPref val="0"/>
        </dgm:presLayoutVars>
      </dgm:prSet>
      <dgm:spPr/>
    </dgm:pt>
    <dgm:pt modelId="{DB6162C9-D514-40F8-BD85-F2CC5BAE1800}" type="pres">
      <dgm:prSet presAssocID="{16E9D74A-3EF7-41E5-B707-15E97540544C}" presName="sibTrans" presStyleCnt="0"/>
      <dgm:spPr/>
    </dgm:pt>
    <dgm:pt modelId="{CD4727A1-78DF-448F-A86B-EFCC2C424C67}" type="pres">
      <dgm:prSet presAssocID="{1C2707F7-468A-4A2E-AA1F-3B0792469011}" presName="compNode" presStyleCnt="0"/>
      <dgm:spPr/>
    </dgm:pt>
    <dgm:pt modelId="{82F52EDC-D744-4FC4-8FD9-3CD9D0E7BB48}" type="pres">
      <dgm:prSet presAssocID="{1C2707F7-468A-4A2E-AA1F-3B0792469011}" presName="bgRect" presStyleLbl="bgShp" presStyleIdx="2" presStyleCnt="3"/>
      <dgm:spPr/>
    </dgm:pt>
    <dgm:pt modelId="{CE2E2939-BA0E-48D2-BBE9-6E400C611255}" type="pres">
      <dgm:prSet presAssocID="{1C2707F7-468A-4A2E-AA1F-3B079246901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25D80625-17B4-4278-A82C-0EB66208BAC6}" type="pres">
      <dgm:prSet presAssocID="{1C2707F7-468A-4A2E-AA1F-3B0792469011}" presName="spaceRect" presStyleCnt="0"/>
      <dgm:spPr/>
    </dgm:pt>
    <dgm:pt modelId="{EFA64B4A-4B5C-43C5-AA4E-9C91878703B9}" type="pres">
      <dgm:prSet presAssocID="{1C2707F7-468A-4A2E-AA1F-3B079246901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41A415-EEA6-4596-B11B-B44B64E643CC}" type="presOf" srcId="{4DBCB949-CF7A-4FF0-A37B-B52B833702BC}" destId="{0DDBC616-59CE-436B-A896-C9A9876D6256}" srcOrd="0" destOrd="0" presId="urn:microsoft.com/office/officeart/2018/2/layout/IconVerticalSolidList"/>
    <dgm:cxn modelId="{A6E21817-AD6B-4E19-9001-061E5411D578}" type="presOf" srcId="{D35C124A-036B-4BAF-8310-32A52B2EA862}" destId="{0D6FE235-3D3D-4128-8EE4-681AA98E5827}" srcOrd="0" destOrd="0" presId="urn:microsoft.com/office/officeart/2018/2/layout/IconVerticalSolidList"/>
    <dgm:cxn modelId="{433EEE2E-1A03-471D-A40C-4A276C7F32C4}" type="presOf" srcId="{1C2707F7-468A-4A2E-AA1F-3B0792469011}" destId="{EFA64B4A-4B5C-43C5-AA4E-9C91878703B9}" srcOrd="0" destOrd="0" presId="urn:microsoft.com/office/officeart/2018/2/layout/IconVerticalSolidList"/>
    <dgm:cxn modelId="{77A5A741-0DCA-47D4-B2B5-2043E9214184}" srcId="{D35C124A-036B-4BAF-8310-32A52B2EA862}" destId="{4DBCB949-CF7A-4FF0-A37B-B52B833702BC}" srcOrd="1" destOrd="0" parTransId="{2A3F59C8-D179-4738-81F2-62B50AC96DF1}" sibTransId="{16E9D74A-3EF7-41E5-B707-15E97540544C}"/>
    <dgm:cxn modelId="{D7BC1071-3897-4178-8157-A013E95EE937}" srcId="{D35C124A-036B-4BAF-8310-32A52B2EA862}" destId="{BEA78CAB-1316-4372-9D69-5722F48CB9CB}" srcOrd="0" destOrd="0" parTransId="{B131C668-0916-4693-BEB6-795566A75199}" sibTransId="{D5CC7F90-B52C-493F-8E14-5BEC234028AC}"/>
    <dgm:cxn modelId="{03FC97BB-ED24-4B3A-843E-5EF7F92A1CEE}" type="presOf" srcId="{BEA78CAB-1316-4372-9D69-5722F48CB9CB}" destId="{D248E18D-DBFC-44E2-ABAF-33BB3AB2630A}" srcOrd="0" destOrd="0" presId="urn:microsoft.com/office/officeart/2018/2/layout/IconVerticalSolidList"/>
    <dgm:cxn modelId="{1628ACF1-4C4A-45E3-8A3B-E9821C8E990A}" srcId="{D35C124A-036B-4BAF-8310-32A52B2EA862}" destId="{1C2707F7-468A-4A2E-AA1F-3B0792469011}" srcOrd="2" destOrd="0" parTransId="{44EA8DFD-E17E-474B-8D80-FA93E80135D8}" sibTransId="{E6F4E67E-BF04-4897-BCC8-635F481A6319}"/>
    <dgm:cxn modelId="{D0B9B73A-3F2B-430F-9E53-E8B3D86A1EC1}" type="presParOf" srcId="{0D6FE235-3D3D-4128-8EE4-681AA98E5827}" destId="{AB0CD0F5-2854-4430-A239-30D605A3F316}" srcOrd="0" destOrd="0" presId="urn:microsoft.com/office/officeart/2018/2/layout/IconVerticalSolidList"/>
    <dgm:cxn modelId="{4858DAC1-5344-4A08-A6A9-D0627A4D6B71}" type="presParOf" srcId="{AB0CD0F5-2854-4430-A239-30D605A3F316}" destId="{80806C82-9BA1-44B5-85B8-C6FEE0E7265D}" srcOrd="0" destOrd="0" presId="urn:microsoft.com/office/officeart/2018/2/layout/IconVerticalSolidList"/>
    <dgm:cxn modelId="{B60A501F-4FCD-4145-BA42-F6A541314E9D}" type="presParOf" srcId="{AB0CD0F5-2854-4430-A239-30D605A3F316}" destId="{7A0544C5-2EA1-410F-93B1-E53455F3802C}" srcOrd="1" destOrd="0" presId="urn:microsoft.com/office/officeart/2018/2/layout/IconVerticalSolidList"/>
    <dgm:cxn modelId="{C2676AF6-3BAE-444C-B97D-26FAAC99CF72}" type="presParOf" srcId="{AB0CD0F5-2854-4430-A239-30D605A3F316}" destId="{371EFB40-8EB8-4D00-96DC-6EE975E4CF2E}" srcOrd="2" destOrd="0" presId="urn:microsoft.com/office/officeart/2018/2/layout/IconVerticalSolidList"/>
    <dgm:cxn modelId="{8D0F3BE3-011C-4BE5-8F56-3E85AA4506CA}" type="presParOf" srcId="{AB0CD0F5-2854-4430-A239-30D605A3F316}" destId="{D248E18D-DBFC-44E2-ABAF-33BB3AB2630A}" srcOrd="3" destOrd="0" presId="urn:microsoft.com/office/officeart/2018/2/layout/IconVerticalSolidList"/>
    <dgm:cxn modelId="{BF311B00-D90F-4A95-BEFB-5A8EF97C2BE0}" type="presParOf" srcId="{0D6FE235-3D3D-4128-8EE4-681AA98E5827}" destId="{7594EA62-81B2-402B-8D54-DC06D79F43F5}" srcOrd="1" destOrd="0" presId="urn:microsoft.com/office/officeart/2018/2/layout/IconVerticalSolidList"/>
    <dgm:cxn modelId="{715ED778-DF95-4FF5-8716-7BDA126866C4}" type="presParOf" srcId="{0D6FE235-3D3D-4128-8EE4-681AA98E5827}" destId="{E592DA7F-F105-4210-9B44-2130B515023F}" srcOrd="2" destOrd="0" presId="urn:microsoft.com/office/officeart/2018/2/layout/IconVerticalSolidList"/>
    <dgm:cxn modelId="{C1EC5AD7-3B23-4309-90DE-DB3A4D39137E}" type="presParOf" srcId="{E592DA7F-F105-4210-9B44-2130B515023F}" destId="{6DDEAFBE-59A1-4509-999D-C8ABCADD4FEF}" srcOrd="0" destOrd="0" presId="urn:microsoft.com/office/officeart/2018/2/layout/IconVerticalSolidList"/>
    <dgm:cxn modelId="{2D3F058C-7B2E-4EE6-A07D-39EB1842B58D}" type="presParOf" srcId="{E592DA7F-F105-4210-9B44-2130B515023F}" destId="{0F9E33EF-534D-43DE-A394-FAB46BD806D0}" srcOrd="1" destOrd="0" presId="urn:microsoft.com/office/officeart/2018/2/layout/IconVerticalSolidList"/>
    <dgm:cxn modelId="{DD704FE9-116D-47E0-854D-0AF7100E0014}" type="presParOf" srcId="{E592DA7F-F105-4210-9B44-2130B515023F}" destId="{45E00162-DCB0-43A5-9959-62501580D8B7}" srcOrd="2" destOrd="0" presId="urn:microsoft.com/office/officeart/2018/2/layout/IconVerticalSolidList"/>
    <dgm:cxn modelId="{EC824991-DFFD-4B0C-BA92-38213EED949B}" type="presParOf" srcId="{E592DA7F-F105-4210-9B44-2130B515023F}" destId="{0DDBC616-59CE-436B-A896-C9A9876D6256}" srcOrd="3" destOrd="0" presId="urn:microsoft.com/office/officeart/2018/2/layout/IconVerticalSolidList"/>
    <dgm:cxn modelId="{4FCE3E58-3AF1-4E43-8375-42AF550F7E91}" type="presParOf" srcId="{0D6FE235-3D3D-4128-8EE4-681AA98E5827}" destId="{DB6162C9-D514-40F8-BD85-F2CC5BAE1800}" srcOrd="3" destOrd="0" presId="urn:microsoft.com/office/officeart/2018/2/layout/IconVerticalSolidList"/>
    <dgm:cxn modelId="{87909E78-643D-41F5-BF71-4BBDE719D4DA}" type="presParOf" srcId="{0D6FE235-3D3D-4128-8EE4-681AA98E5827}" destId="{CD4727A1-78DF-448F-A86B-EFCC2C424C67}" srcOrd="4" destOrd="0" presId="urn:microsoft.com/office/officeart/2018/2/layout/IconVerticalSolidList"/>
    <dgm:cxn modelId="{A7EB757E-C918-4427-834E-7096F1606C89}" type="presParOf" srcId="{CD4727A1-78DF-448F-A86B-EFCC2C424C67}" destId="{82F52EDC-D744-4FC4-8FD9-3CD9D0E7BB48}" srcOrd="0" destOrd="0" presId="urn:microsoft.com/office/officeart/2018/2/layout/IconVerticalSolidList"/>
    <dgm:cxn modelId="{A14F0CC5-6CCB-466D-9EC0-0DBC958D4FD1}" type="presParOf" srcId="{CD4727A1-78DF-448F-A86B-EFCC2C424C67}" destId="{CE2E2939-BA0E-48D2-BBE9-6E400C611255}" srcOrd="1" destOrd="0" presId="urn:microsoft.com/office/officeart/2018/2/layout/IconVerticalSolidList"/>
    <dgm:cxn modelId="{2D66A70A-D2FF-4B3E-9AA7-FE9274AACF30}" type="presParOf" srcId="{CD4727A1-78DF-448F-A86B-EFCC2C424C67}" destId="{25D80625-17B4-4278-A82C-0EB66208BAC6}" srcOrd="2" destOrd="0" presId="urn:microsoft.com/office/officeart/2018/2/layout/IconVerticalSolidList"/>
    <dgm:cxn modelId="{D464FBA9-A92F-475E-8F04-D91843DFEDD1}" type="presParOf" srcId="{CD4727A1-78DF-448F-A86B-EFCC2C424C67}" destId="{EFA64B4A-4B5C-43C5-AA4E-9C91878703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71B84-C567-4FE0-A8C3-E0E3F5371857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619364-6131-478A-BC12-C707E8521EE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79D11-FB0D-4007-8BEA-51F08FAD7517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uncover the emerging trends in the hospitality industry</a:t>
          </a:r>
          <a:endParaRPr lang="en-US" sz="2500" kern="1200"/>
        </a:p>
      </dsp:txBody>
      <dsp:txXfrm>
        <a:off x="1435590" y="531"/>
        <a:ext cx="6451109" cy="1242935"/>
      </dsp:txXfrm>
    </dsp:sp>
    <dsp:sp modelId="{F21DBB91-32D0-42E0-903B-0B04F540A102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78FBB-D6DD-4912-98C7-75CF728D1ED4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2B98C-2409-4047-93CE-90A564BB732F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explore the changing consumer needs and demands</a:t>
          </a:r>
          <a:endParaRPr lang="en-US" sz="2500" kern="1200"/>
        </a:p>
      </dsp:txBody>
      <dsp:txXfrm>
        <a:off x="1435590" y="1554201"/>
        <a:ext cx="6451109" cy="1242935"/>
      </dsp:txXfrm>
    </dsp:sp>
    <dsp:sp modelId="{71A6D391-6173-45BE-B71A-67431F03D8F1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C29AB-EA12-45DC-BBA4-D4BDB7DC0E0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11C27-1DBB-4BFE-B31E-9A690928C2C6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develop an understanding of the changing guest services in the hotel industry</a:t>
          </a:r>
          <a:endParaRPr lang="en-US" sz="2500" kern="1200"/>
        </a:p>
      </dsp:txBody>
      <dsp:txXfrm>
        <a:off x="1435590" y="3107870"/>
        <a:ext cx="64511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73812-45E7-4A62-B2FB-C611D9D97E8F}">
      <dsp:nvSpPr>
        <dsp:cNvPr id="0" name=""/>
        <dsp:cNvSpPr/>
      </dsp:nvSpPr>
      <dsp:spPr>
        <a:xfrm>
          <a:off x="3229002" y="2645"/>
          <a:ext cx="1428694" cy="928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‘Live like a local’ </a:t>
          </a:r>
        </a:p>
      </dsp:txBody>
      <dsp:txXfrm>
        <a:off x="3274335" y="47978"/>
        <a:ext cx="1338028" cy="837985"/>
      </dsp:txXfrm>
    </dsp:sp>
    <dsp:sp modelId="{FD421572-C7BF-4C55-9DA7-FAD289DC195C}">
      <dsp:nvSpPr>
        <dsp:cNvPr id="0" name=""/>
        <dsp:cNvSpPr/>
      </dsp:nvSpPr>
      <dsp:spPr>
        <a:xfrm>
          <a:off x="2088211" y="466971"/>
          <a:ext cx="3710277" cy="3710277"/>
        </a:xfrm>
        <a:custGeom>
          <a:avLst/>
          <a:gdLst/>
          <a:ahLst/>
          <a:cxnLst/>
          <a:rect l="0" t="0" r="0" b="0"/>
          <a:pathLst>
            <a:path>
              <a:moveTo>
                <a:pt x="2579297" y="147176"/>
              </a:moveTo>
              <a:arcTo wR="1855138" hR="1855138" stAng="17578588" swAng="196120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F86414-AB41-4F6D-8E85-1F8A8084A9EF}">
      <dsp:nvSpPr>
        <dsp:cNvPr id="0" name=""/>
        <dsp:cNvSpPr/>
      </dsp:nvSpPr>
      <dsp:spPr>
        <a:xfrm>
          <a:off x="4993344" y="1284515"/>
          <a:ext cx="1428694" cy="928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Flexibility</a:t>
          </a:r>
        </a:p>
      </dsp:txBody>
      <dsp:txXfrm>
        <a:off x="5038677" y="1329848"/>
        <a:ext cx="1338028" cy="837985"/>
      </dsp:txXfrm>
    </dsp:sp>
    <dsp:sp modelId="{7088F2F5-784D-4947-988E-BB9EA56CBC53}">
      <dsp:nvSpPr>
        <dsp:cNvPr id="0" name=""/>
        <dsp:cNvSpPr/>
      </dsp:nvSpPr>
      <dsp:spPr>
        <a:xfrm>
          <a:off x="2088211" y="466971"/>
          <a:ext cx="3710277" cy="3710277"/>
        </a:xfrm>
        <a:custGeom>
          <a:avLst/>
          <a:gdLst/>
          <a:ahLst/>
          <a:cxnLst/>
          <a:rect l="0" t="0" r="0" b="0"/>
          <a:pathLst>
            <a:path>
              <a:moveTo>
                <a:pt x="3707735" y="1758052"/>
              </a:moveTo>
              <a:arcTo wR="1855138" hR="1855138" stAng="21420007" swAng="219604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767FAC-48F8-48B0-859A-079B867B30C3}">
      <dsp:nvSpPr>
        <dsp:cNvPr id="0" name=""/>
        <dsp:cNvSpPr/>
      </dsp:nvSpPr>
      <dsp:spPr>
        <a:xfrm>
          <a:off x="4319426" y="3358623"/>
          <a:ext cx="1428694" cy="928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More space for less money</a:t>
          </a:r>
        </a:p>
      </dsp:txBody>
      <dsp:txXfrm>
        <a:off x="4364759" y="3403956"/>
        <a:ext cx="1338028" cy="837985"/>
      </dsp:txXfrm>
    </dsp:sp>
    <dsp:sp modelId="{69BD428B-3C5A-419F-BB71-E6C1702C3298}">
      <dsp:nvSpPr>
        <dsp:cNvPr id="0" name=""/>
        <dsp:cNvSpPr/>
      </dsp:nvSpPr>
      <dsp:spPr>
        <a:xfrm>
          <a:off x="2088211" y="466971"/>
          <a:ext cx="3710277" cy="3710277"/>
        </a:xfrm>
        <a:custGeom>
          <a:avLst/>
          <a:gdLst/>
          <a:ahLst/>
          <a:cxnLst/>
          <a:rect l="0" t="0" r="0" b="0"/>
          <a:pathLst>
            <a:path>
              <a:moveTo>
                <a:pt x="2223846" y="3673268"/>
              </a:moveTo>
              <a:arcTo wR="1855138" hR="1855138" stAng="4712170" swAng="1375660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713256-A758-4769-9273-DAA836E51DA5}">
      <dsp:nvSpPr>
        <dsp:cNvPr id="0" name=""/>
        <dsp:cNvSpPr/>
      </dsp:nvSpPr>
      <dsp:spPr>
        <a:xfrm>
          <a:off x="2138579" y="3358623"/>
          <a:ext cx="1428694" cy="928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Amenities</a:t>
          </a:r>
        </a:p>
      </dsp:txBody>
      <dsp:txXfrm>
        <a:off x="2183912" y="3403956"/>
        <a:ext cx="1338028" cy="837985"/>
      </dsp:txXfrm>
    </dsp:sp>
    <dsp:sp modelId="{00C412EB-0B14-4FEB-9D08-338D77E6E2A8}">
      <dsp:nvSpPr>
        <dsp:cNvPr id="0" name=""/>
        <dsp:cNvSpPr/>
      </dsp:nvSpPr>
      <dsp:spPr>
        <a:xfrm>
          <a:off x="2088211" y="466971"/>
          <a:ext cx="3710277" cy="3710277"/>
        </a:xfrm>
        <a:custGeom>
          <a:avLst/>
          <a:gdLst/>
          <a:ahLst/>
          <a:cxnLst/>
          <a:rect l="0" t="0" r="0" b="0"/>
          <a:pathLst>
            <a:path>
              <a:moveTo>
                <a:pt x="309970" y="2881781"/>
              </a:moveTo>
              <a:arcTo wR="1855138" hR="1855138" stAng="8783945" swAng="219604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8BFF50-A3E6-4715-9FC8-6FC5995E9485}">
      <dsp:nvSpPr>
        <dsp:cNvPr id="0" name=""/>
        <dsp:cNvSpPr/>
      </dsp:nvSpPr>
      <dsp:spPr>
        <a:xfrm>
          <a:off x="1464661" y="1284515"/>
          <a:ext cx="1428694" cy="9286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Interaction with hosts</a:t>
          </a:r>
        </a:p>
      </dsp:txBody>
      <dsp:txXfrm>
        <a:off x="1509994" y="1329848"/>
        <a:ext cx="1338028" cy="837985"/>
      </dsp:txXfrm>
    </dsp:sp>
    <dsp:sp modelId="{EFBE239D-6DF6-4644-B009-D651C4B93DF1}">
      <dsp:nvSpPr>
        <dsp:cNvPr id="0" name=""/>
        <dsp:cNvSpPr/>
      </dsp:nvSpPr>
      <dsp:spPr>
        <a:xfrm>
          <a:off x="2088211" y="466971"/>
          <a:ext cx="3710277" cy="3710277"/>
        </a:xfrm>
        <a:custGeom>
          <a:avLst/>
          <a:gdLst/>
          <a:ahLst/>
          <a:cxnLst/>
          <a:rect l="0" t="0" r="0" b="0"/>
          <a:pathLst>
            <a:path>
              <a:moveTo>
                <a:pt x="323282" y="808736"/>
              </a:moveTo>
              <a:arcTo wR="1855138" hR="1855138" stAng="12860205" swAng="1961207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C0273-C659-41F8-B3AE-90A2BBE76317}">
      <dsp:nvSpPr>
        <dsp:cNvPr id="0" name=""/>
        <dsp:cNvSpPr/>
      </dsp:nvSpPr>
      <dsp:spPr>
        <a:xfrm>
          <a:off x="0" y="765500"/>
          <a:ext cx="8497613" cy="14132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E64F1-1B63-4469-831C-A66EDD5A30FD}">
      <dsp:nvSpPr>
        <dsp:cNvPr id="0" name=""/>
        <dsp:cNvSpPr/>
      </dsp:nvSpPr>
      <dsp:spPr>
        <a:xfrm>
          <a:off x="427502" y="1083477"/>
          <a:ext cx="777277" cy="7772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4E6A1-EC38-4503-98CC-765A51F8BA2C}">
      <dsp:nvSpPr>
        <dsp:cNvPr id="0" name=""/>
        <dsp:cNvSpPr/>
      </dsp:nvSpPr>
      <dsp:spPr>
        <a:xfrm>
          <a:off x="1632281" y="765500"/>
          <a:ext cx="6865331" cy="1413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67" tIns="149567" rIns="149567" bIns="14956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Guest services </a:t>
          </a:r>
          <a:r>
            <a:rPr lang="en-US" sz="2300" kern="1200"/>
            <a:t>at a hotel are the </a:t>
          </a:r>
          <a:r>
            <a:rPr lang="en-US" sz="2300" b="1" kern="1200"/>
            <a:t>services and</a:t>
          </a:r>
          <a:r>
            <a:rPr lang="en-US" sz="2300" kern="1200"/>
            <a:t> </a:t>
          </a:r>
          <a:r>
            <a:rPr lang="en-US" sz="2300" b="1" kern="1200"/>
            <a:t>amenities</a:t>
          </a:r>
          <a:r>
            <a:rPr lang="en-US" sz="2300" kern="1200"/>
            <a:t> that the hotel provides for its guests (Collins Dictionary)</a:t>
          </a:r>
        </a:p>
      </dsp:txBody>
      <dsp:txXfrm>
        <a:off x="1632281" y="765500"/>
        <a:ext cx="6865331" cy="1413231"/>
      </dsp:txXfrm>
    </dsp:sp>
    <dsp:sp modelId="{41696E37-BC25-4C91-880A-8FB9C9DCF0B3}">
      <dsp:nvSpPr>
        <dsp:cNvPr id="0" name=""/>
        <dsp:cNvSpPr/>
      </dsp:nvSpPr>
      <dsp:spPr>
        <a:xfrm>
          <a:off x="0" y="2532038"/>
          <a:ext cx="8497613" cy="14132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C7204D-24EB-4ADA-AA1D-6E97866FDC1E}">
      <dsp:nvSpPr>
        <dsp:cNvPr id="0" name=""/>
        <dsp:cNvSpPr/>
      </dsp:nvSpPr>
      <dsp:spPr>
        <a:xfrm>
          <a:off x="427502" y="2850015"/>
          <a:ext cx="777277" cy="7772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964D3-13B4-4169-96DD-71890E0D7730}">
      <dsp:nvSpPr>
        <dsp:cNvPr id="0" name=""/>
        <dsp:cNvSpPr/>
      </dsp:nvSpPr>
      <dsp:spPr>
        <a:xfrm>
          <a:off x="1632281" y="2532038"/>
          <a:ext cx="6865331" cy="14132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567" tIns="149567" rIns="149567" bIns="149567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goal of </a:t>
          </a:r>
          <a:r>
            <a:rPr lang="en-US" sz="2300" b="1" kern="1200"/>
            <a:t>guest services</a:t>
          </a:r>
          <a:r>
            <a:rPr lang="en-US" sz="2300" kern="1200"/>
            <a:t> is to provide customers with an enjoyable experience, primarily in the </a:t>
          </a:r>
          <a:r>
            <a:rPr lang="en-US" sz="2300" b="1" kern="1200"/>
            <a:t>hotel</a:t>
          </a:r>
          <a:r>
            <a:rPr lang="en-US" sz="2300" kern="1200"/>
            <a:t> and spa industry, sports facilities, and event venues.</a:t>
          </a:r>
        </a:p>
      </dsp:txBody>
      <dsp:txXfrm>
        <a:off x="1632281" y="2532038"/>
        <a:ext cx="6865331" cy="141323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33FAE8-FAAC-4A87-90E7-E99D29B5BF3C}">
      <dsp:nvSpPr>
        <dsp:cNvPr id="0" name=""/>
        <dsp:cNvSpPr/>
      </dsp:nvSpPr>
      <dsp:spPr>
        <a:xfrm>
          <a:off x="0" y="2124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BCF3E-58CC-4F4D-8051-E3FBF77C8780}">
      <dsp:nvSpPr>
        <dsp:cNvPr id="0" name=""/>
        <dsp:cNvSpPr/>
      </dsp:nvSpPr>
      <dsp:spPr>
        <a:xfrm>
          <a:off x="0" y="2124"/>
          <a:ext cx="78867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Effective hoteliers make decisions based on putting their guests’ needs first.</a:t>
          </a:r>
          <a:endParaRPr lang="en-US" sz="2900" kern="1200" dirty="0"/>
        </a:p>
      </dsp:txBody>
      <dsp:txXfrm>
        <a:off x="0" y="2124"/>
        <a:ext cx="7886700" cy="1449029"/>
      </dsp:txXfrm>
    </dsp:sp>
    <dsp:sp modelId="{435D4B3F-0567-4B0B-B32B-46F7D0AF133E}">
      <dsp:nvSpPr>
        <dsp:cNvPr id="0" name=""/>
        <dsp:cNvSpPr/>
      </dsp:nvSpPr>
      <dsp:spPr>
        <a:xfrm>
          <a:off x="0" y="1451154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727A5-7865-497A-8DB5-8BA5D7773308}">
      <dsp:nvSpPr>
        <dsp:cNvPr id="0" name=""/>
        <dsp:cNvSpPr/>
      </dsp:nvSpPr>
      <dsp:spPr>
        <a:xfrm>
          <a:off x="0" y="1451154"/>
          <a:ext cx="78867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This will help them anticipating and developing service delivery processes and procedures to address them.</a:t>
          </a:r>
          <a:endParaRPr lang="en-US" sz="2900" kern="1200" dirty="0"/>
        </a:p>
      </dsp:txBody>
      <dsp:txXfrm>
        <a:off x="0" y="1451154"/>
        <a:ext cx="7886700" cy="1449029"/>
      </dsp:txXfrm>
    </dsp:sp>
    <dsp:sp modelId="{68BCFB0E-B447-40C8-9CF6-5D3CD46CA05E}">
      <dsp:nvSpPr>
        <dsp:cNvPr id="0" name=""/>
        <dsp:cNvSpPr/>
      </dsp:nvSpPr>
      <dsp:spPr>
        <a:xfrm>
          <a:off x="0" y="2900183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1019D-AB05-4604-A320-E4C86368CA14}">
      <dsp:nvSpPr>
        <dsp:cNvPr id="0" name=""/>
        <dsp:cNvSpPr/>
      </dsp:nvSpPr>
      <dsp:spPr>
        <a:xfrm>
          <a:off x="0" y="2900183"/>
          <a:ext cx="78867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An emphasis on guests must be an integral part of the hotel’s </a:t>
          </a:r>
          <a:r>
            <a:rPr lang="en-GB" sz="2900" b="1" kern="1200" dirty="0"/>
            <a:t>corporate culture.</a:t>
          </a:r>
          <a:endParaRPr lang="en-US" sz="2900" kern="1200" dirty="0"/>
        </a:p>
      </dsp:txBody>
      <dsp:txXfrm>
        <a:off x="0" y="2900183"/>
        <a:ext cx="7886700" cy="14490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1FEC4-E852-4881-A72A-23DBAC1EDA14}">
      <dsp:nvSpPr>
        <dsp:cNvPr id="0" name=""/>
        <dsp:cNvSpPr/>
      </dsp:nvSpPr>
      <dsp:spPr>
        <a:xfrm>
          <a:off x="0" y="53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56E57-53E1-4706-B926-05C2C7DD46B7}">
      <dsp:nvSpPr>
        <dsp:cNvPr id="0" name=""/>
        <dsp:cNvSpPr/>
      </dsp:nvSpPr>
      <dsp:spPr>
        <a:xfrm>
          <a:off x="0" y="53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Appealing to all 5 senses to enhance the customer experience</a:t>
          </a:r>
          <a:endParaRPr lang="en-US" sz="2400" kern="1200"/>
        </a:p>
      </dsp:txBody>
      <dsp:txXfrm>
        <a:off x="0" y="531"/>
        <a:ext cx="7886700" cy="870055"/>
      </dsp:txXfrm>
    </dsp:sp>
    <dsp:sp modelId="{A769B895-CB4D-4635-B89F-833B65B8EB22}">
      <dsp:nvSpPr>
        <dsp:cNvPr id="0" name=""/>
        <dsp:cNvSpPr/>
      </dsp:nvSpPr>
      <dsp:spPr>
        <a:xfrm>
          <a:off x="0" y="87058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BC96A-6044-45E4-B800-CB73ACEC09AB}">
      <dsp:nvSpPr>
        <dsp:cNvPr id="0" name=""/>
        <dsp:cNvSpPr/>
      </dsp:nvSpPr>
      <dsp:spPr>
        <a:xfrm>
          <a:off x="0" y="87058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Build relationships and connect emotionally (Emotional Intelligence)</a:t>
          </a:r>
          <a:endParaRPr lang="en-US" sz="2400" kern="1200"/>
        </a:p>
      </dsp:txBody>
      <dsp:txXfrm>
        <a:off x="0" y="870586"/>
        <a:ext cx="7886700" cy="870055"/>
      </dsp:txXfrm>
    </dsp:sp>
    <dsp:sp modelId="{4213D15F-CC1A-45DC-9E2B-2B779282EF5E}">
      <dsp:nvSpPr>
        <dsp:cNvPr id="0" name=""/>
        <dsp:cNvSpPr/>
      </dsp:nvSpPr>
      <dsp:spPr>
        <a:xfrm>
          <a:off x="0" y="174064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7BFC33-FDEF-4ABF-9B41-59866281AF42}">
      <dsp:nvSpPr>
        <dsp:cNvPr id="0" name=""/>
        <dsp:cNvSpPr/>
      </dsp:nvSpPr>
      <dsp:spPr>
        <a:xfrm>
          <a:off x="0" y="174064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Go the extra mile (WOW Factor)</a:t>
          </a:r>
          <a:endParaRPr lang="en-US" sz="2400" kern="1200" dirty="0"/>
        </a:p>
      </dsp:txBody>
      <dsp:txXfrm>
        <a:off x="0" y="1740641"/>
        <a:ext cx="7886700" cy="870055"/>
      </dsp:txXfrm>
    </dsp:sp>
    <dsp:sp modelId="{20793BF5-37E2-40A0-9758-89A4C54C7A5D}">
      <dsp:nvSpPr>
        <dsp:cNvPr id="0" name=""/>
        <dsp:cNvSpPr/>
      </dsp:nvSpPr>
      <dsp:spPr>
        <a:xfrm>
          <a:off x="0" y="2610696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0A690-5AA2-4AD9-BF52-0D5EB6ECBED1}">
      <dsp:nvSpPr>
        <dsp:cNvPr id="0" name=""/>
        <dsp:cNvSpPr/>
      </dsp:nvSpPr>
      <dsp:spPr>
        <a:xfrm>
          <a:off x="0" y="2610696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Research the purpose of a guest’s stay and prepare their room accordingly</a:t>
          </a:r>
          <a:endParaRPr lang="en-US" sz="2400" kern="1200" dirty="0"/>
        </a:p>
      </dsp:txBody>
      <dsp:txXfrm>
        <a:off x="0" y="2610696"/>
        <a:ext cx="7886700" cy="870055"/>
      </dsp:txXfrm>
    </dsp:sp>
    <dsp:sp modelId="{D7ABE919-A640-454A-A6C5-D86B36173BB2}">
      <dsp:nvSpPr>
        <dsp:cNvPr id="0" name=""/>
        <dsp:cNvSpPr/>
      </dsp:nvSpPr>
      <dsp:spPr>
        <a:xfrm>
          <a:off x="0" y="3480751"/>
          <a:ext cx="78867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D746E-45DB-4D1F-B6C3-146903230A9D}">
      <dsp:nvSpPr>
        <dsp:cNvPr id="0" name=""/>
        <dsp:cNvSpPr/>
      </dsp:nvSpPr>
      <dsp:spPr>
        <a:xfrm>
          <a:off x="0" y="3480751"/>
          <a:ext cx="78867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Q: Can you think of anything else?</a:t>
          </a:r>
          <a:endParaRPr lang="en-US" sz="2400" kern="1200" dirty="0"/>
        </a:p>
      </dsp:txBody>
      <dsp:txXfrm>
        <a:off x="0" y="3480751"/>
        <a:ext cx="7886700" cy="8700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806C82-9BA1-44B5-85B8-C6FEE0E7265D}">
      <dsp:nvSpPr>
        <dsp:cNvPr id="0" name=""/>
        <dsp:cNvSpPr/>
      </dsp:nvSpPr>
      <dsp:spPr>
        <a:xfrm>
          <a:off x="0" y="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544C5-2EA1-410F-93B1-E53455F3802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8E18D-DBFC-44E2-ABAF-33BB3AB2630A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LECTURE next week due to READING WEEK</a:t>
          </a:r>
          <a:endParaRPr lang="en-US" sz="2000" kern="1200"/>
        </a:p>
      </dsp:txBody>
      <dsp:txXfrm>
        <a:off x="1435590" y="531"/>
        <a:ext cx="6451109" cy="1242935"/>
      </dsp:txXfrm>
    </dsp:sp>
    <dsp:sp modelId="{6DDEAFBE-59A1-4509-999D-C8ABCADD4FEF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9E33EF-534D-43DE-A394-FAB46BD806D0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BC616-59CE-436B-A896-C9A9876D6256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LECTURE during Presentation Week (w/c 31</a:t>
          </a:r>
          <a:r>
            <a:rPr lang="en-GB" sz="2000" kern="1200" baseline="30000"/>
            <a:t>st</a:t>
          </a:r>
          <a:r>
            <a:rPr lang="en-GB" sz="2000" kern="1200"/>
            <a:t> October 2022) - However, you must attend during the individual time slot allocated to you for your presentation</a:t>
          </a:r>
          <a:endParaRPr lang="en-US" sz="2000" kern="1200"/>
        </a:p>
      </dsp:txBody>
      <dsp:txXfrm>
        <a:off x="1435590" y="1554201"/>
        <a:ext cx="6451109" cy="1242935"/>
      </dsp:txXfrm>
    </dsp:sp>
    <dsp:sp modelId="{82F52EDC-D744-4FC4-8FD9-3CD9D0E7BB48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E2939-BA0E-48D2-BBE9-6E400C61125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A64B4A-4B5C-43C5-AA4E-9C91878703B9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Failure to attend</a:t>
          </a:r>
          <a:r>
            <a:rPr lang="en-GB" sz="2000" kern="1200"/>
            <a:t> during the allocated time slot or </a:t>
          </a:r>
          <a:r>
            <a:rPr lang="en-GB" sz="2000" b="1" kern="1200"/>
            <a:t>lateness </a:t>
          </a:r>
          <a:r>
            <a:rPr lang="en-GB" sz="2000" kern="1200"/>
            <a:t>will automatically result in a fail (0%)</a:t>
          </a:r>
          <a:endParaRPr lang="en-US" sz="2000" kern="1200"/>
        </a:p>
      </dsp:txBody>
      <dsp:txXfrm>
        <a:off x="1435590" y="3107870"/>
        <a:ext cx="64511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727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318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-Technology is a key driver of trends in most industries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3420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-The term “artificial intelligence” was first formally introduced by John McCarthy at a conference at Dartmouth University in 1956, which he referred to as “the science and engineering of making intelligent machines”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9677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video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Q: Which technologies are being used in this hotel? Discuss them with students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23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-S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mart hotels are AI-powered hotels that were built from the ground up</a:t>
            </a:r>
          </a:p>
          <a:p>
            <a:r>
              <a:rPr lang="en-GB" dirty="0"/>
              <a:t>-Ask the students: Is your chosen hotel a “smart hotel”? If yes, make sure they mention this and its influence on the guest experience in their presentations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965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-Remind students to check if AI technology is being used in their chosen hotels (for Assignment 1) and to make sure they mention it in their presentations if they 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286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-Q: What new hygiene measures can you think of? A: contactless payments etc.</a:t>
            </a:r>
          </a:p>
          <a:p>
            <a:endParaRPr lang="en-GB" dirty="0"/>
          </a:p>
          <a:p>
            <a:r>
              <a:rPr lang="en-GB" dirty="0"/>
              <a:t>-these new hygiene measures and steps also need to form a key part of your hotel marketing so that customers a re aware of your efforts and so that guests feel safe during their stay.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6294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Facts and figures:</a:t>
            </a:r>
          </a:p>
          <a:p>
            <a:r>
              <a:rPr lang="en-GB" dirty="0"/>
              <a:t>81,000 cities</a:t>
            </a:r>
          </a:p>
          <a:p>
            <a:r>
              <a:rPr lang="en-GB" dirty="0"/>
              <a:t>191 countries</a:t>
            </a:r>
          </a:p>
          <a:p>
            <a:r>
              <a:rPr lang="en-GB" dirty="0"/>
              <a:t>5+ million listings</a:t>
            </a:r>
          </a:p>
          <a:p>
            <a:r>
              <a:rPr lang="en-GB" dirty="0"/>
              <a:t>IPO in late 2020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106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-3 buzzwords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8368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-BUT:</a:t>
            </a:r>
          </a:p>
          <a:p>
            <a:pPr>
              <a:lnSpc>
                <a:spcPct val="150000"/>
              </a:lnSpc>
            </a:pPr>
            <a:r>
              <a:rPr lang="en-GB" dirty="0"/>
              <a:t>Scams</a:t>
            </a:r>
          </a:p>
          <a:p>
            <a:pPr>
              <a:lnSpc>
                <a:spcPct val="150000"/>
              </a:lnSpc>
            </a:pPr>
            <a:r>
              <a:rPr lang="en-GB" dirty="0"/>
              <a:t>Illegal rentals</a:t>
            </a:r>
          </a:p>
          <a:p>
            <a:pPr>
              <a:lnSpc>
                <a:spcPct val="150000"/>
              </a:lnSpc>
            </a:pPr>
            <a:r>
              <a:rPr lang="en-GB" dirty="0"/>
              <a:t>Increased local housing prices</a:t>
            </a:r>
          </a:p>
          <a:p>
            <a:pPr>
              <a:lnSpc>
                <a:spcPct val="150000"/>
              </a:lnSpc>
            </a:pPr>
            <a:r>
              <a:rPr lang="en-GB" dirty="0"/>
              <a:t>Legislation and taxation issues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465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 students answer each questions first before revealing the answers.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37534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1205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-Discuss the need to role model guest service as a core value as service processes are developed, implemented and maintained.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7689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-let students name examples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3552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-Remind students to address the type of their chosen hotel in their presentations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5246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6977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-Please make sure each student has given you their hotel choice by the end of the lecture</a:t>
            </a:r>
          </a:p>
          <a:p>
            <a:r>
              <a:rPr lang="en-GB" dirty="0"/>
              <a:t>-Please also highlight the </a:t>
            </a:r>
            <a:r>
              <a:rPr lang="en-GB" b="1" dirty="0"/>
              <a:t>draft deadline </a:t>
            </a:r>
            <a:r>
              <a:rPr lang="en-GB" dirty="0"/>
              <a:t>as well as </a:t>
            </a:r>
            <a:r>
              <a:rPr lang="en-GB" b="1" dirty="0"/>
              <a:t>slides submission deadline </a:t>
            </a:r>
            <a:r>
              <a:rPr lang="en-GB" dirty="0"/>
              <a:t>once more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2530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0700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946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-Please remind students to use the Reading Week wisely to prepare for their assignments</a:t>
            </a:r>
          </a:p>
          <a:p>
            <a:r>
              <a:rPr lang="en-GB" dirty="0"/>
              <a:t>-Remind them that they can still send us emails/book a 1:1 in case of any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435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rnGpSZmj-cA?feature=oembed" TargetMode="External"/><Relationship Id="rId4" Type="http://schemas.openxmlformats.org/officeDocument/2006/relationships/image" Target="../media/image3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o5UxXN08Kfo?feature=oembed" TargetMode="External"/><Relationship Id="rId4" Type="http://schemas.openxmlformats.org/officeDocument/2006/relationships/image" Target="../media/image38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XWUeChVZqgw?feature=oembed" TargetMode="External"/><Relationship Id="rId5" Type="http://schemas.openxmlformats.org/officeDocument/2006/relationships/image" Target="../media/image43.png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-DSNyOW0L5Q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sv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59.pn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60.svg"/><Relationship Id="rId9" Type="http://schemas.microsoft.com/office/2007/relationships/diagramDrawing" Target="../diagrams/drawing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200EB5-3245-86DE-33C8-0B4830097911}"/>
              </a:ext>
            </a:extLst>
          </p:cNvPr>
          <p:cNvSpPr txBox="1"/>
          <p:nvPr/>
        </p:nvSpPr>
        <p:spPr>
          <a:xfrm>
            <a:off x="370118" y="2116869"/>
            <a:ext cx="507113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Hospitality &amp; Guest Services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in the Hotel Industry</a:t>
            </a:r>
          </a:p>
          <a:p>
            <a:r>
              <a:rPr lang="en-GB" sz="2800" dirty="0">
                <a:solidFill>
                  <a:schemeClr val="bg1"/>
                </a:solidFill>
              </a:rPr>
              <a:t>[BMIH4003]</a:t>
            </a:r>
          </a:p>
          <a:p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89507E-A998-026A-7B90-70E4C19A79EF}"/>
              </a:ext>
            </a:extLst>
          </p:cNvPr>
          <p:cNvSpPr txBox="1"/>
          <p:nvPr/>
        </p:nvSpPr>
        <p:spPr>
          <a:xfrm>
            <a:off x="426563" y="4066308"/>
            <a:ext cx="372835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Week 4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Changing Guest Services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02612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39779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C674B-F51C-9268-77D1-95B3F4769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3" y="365125"/>
            <a:ext cx="2554366" cy="3117038"/>
          </a:xfrm>
        </p:spPr>
        <p:txBody>
          <a:bodyPr anchor="ctr">
            <a:normAutofit/>
          </a:bodyPr>
          <a:lstStyle/>
          <a:p>
            <a:r>
              <a:rPr lang="en-GB" b="1"/>
              <a:t>Last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B5041-89DC-3DE4-450B-CACA7A85B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6437" y="994145"/>
            <a:ext cx="4397791" cy="48324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…We learned about: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difference between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needs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wants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 panose="020F0502020204030204" pitchFamily="34" charset="0"/>
              </a:rPr>
              <a:t>The importance of understanding and appreciating guest needs</a:t>
            </a:r>
            <a:endParaRPr lang="en-GB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Emotional intelligence/hospitality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hotels use our five senses to WOW guests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53535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ABED6-6A82-0DC4-1973-6EA8AB0E3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/>
              <a:t>Today’s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0E46E-05BF-6111-9FE2-5C3CC2DB6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2000" dirty="0"/>
              <a:t>Changing Guest Services</a:t>
            </a:r>
          </a:p>
          <a:p>
            <a:r>
              <a:rPr lang="en-GB" sz="2000" dirty="0"/>
              <a:t>Market trends</a:t>
            </a:r>
          </a:p>
          <a:p>
            <a:r>
              <a:rPr lang="en-GB" sz="2000" dirty="0"/>
              <a:t>Personalisation, Authenticity, One-of-a-Kind Experience</a:t>
            </a:r>
          </a:p>
          <a:p>
            <a:r>
              <a:rPr lang="en-GB" sz="2000" dirty="0"/>
              <a:t>Emerging consumer and experience trends</a:t>
            </a:r>
          </a:p>
          <a:p>
            <a:r>
              <a:rPr lang="en-GB" sz="2000" dirty="0"/>
              <a:t>Service expectations</a:t>
            </a:r>
          </a:p>
          <a:p>
            <a:r>
              <a:rPr lang="en-GB" sz="2000" dirty="0"/>
              <a:t>4-week teaching recap</a:t>
            </a:r>
          </a:p>
          <a:p>
            <a:r>
              <a:rPr lang="en-GB" sz="2000" dirty="0"/>
              <a:t>Assignment 1: Preparation</a:t>
            </a:r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C54D68B1-FDCB-7D60-2828-9B8265FDCB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189" r="32452" b="2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E3A2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51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34C7A-180E-6920-2285-6E014AF51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Today’s 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E4CCA3-F98B-DDE2-34F7-41BCA1CE0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8862717"/>
              </p:ext>
            </p:extLst>
          </p:nvPr>
        </p:nvGraphicFramePr>
        <p:xfrm>
          <a:off x="628650" y="134477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538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95634567-952A-E6DD-1782-006769BDCF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" r="48223" b="7889"/>
          <a:stretch/>
        </p:blipFill>
        <p:spPr bwMode="auto">
          <a:xfrm>
            <a:off x="4766581" y="10"/>
            <a:ext cx="4377419" cy="5130404"/>
          </a:xfrm>
          <a:custGeom>
            <a:avLst/>
            <a:gdLst/>
            <a:ahLst/>
            <a:cxnLst/>
            <a:rect l="l" t="t" r="r" b="b"/>
            <a:pathLst>
              <a:path w="5836558" h="5130414">
                <a:moveTo>
                  <a:pt x="2376055" y="0"/>
                </a:moveTo>
                <a:lnTo>
                  <a:pt x="5836558" y="0"/>
                </a:lnTo>
                <a:lnTo>
                  <a:pt x="5836558" y="5130414"/>
                </a:lnTo>
                <a:lnTo>
                  <a:pt x="0" y="513041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31DAC2-65BC-9062-FDDF-7FE53322CA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3194857"/>
            <a:ext cx="4356336" cy="911117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/>
              <a:t>Changing Guest Services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0E690-1BB3-685E-CE6B-C934F9D4C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797442"/>
            <a:ext cx="4703223" cy="2390459"/>
          </a:xfrm>
        </p:spPr>
        <p:txBody>
          <a:bodyPr>
            <a:normAutofit/>
          </a:bodyPr>
          <a:lstStyle/>
          <a:p>
            <a:pPr algn="l"/>
            <a:r>
              <a:rPr lang="en-GB" sz="4700" b="1" dirty="0"/>
              <a:t>Week 4</a:t>
            </a:r>
          </a:p>
        </p:txBody>
      </p:sp>
      <p:sp>
        <p:nvSpPr>
          <p:cNvPr id="2062" name="Freeform: Shape 2061">
            <a:extLst>
              <a:ext uri="{FF2B5EF4-FFF2-40B4-BE49-F238E27FC236}">
                <a16:creationId xmlns:a16="http://schemas.microsoft.com/office/drawing/2014/main" id="{5EB73228-F09B-409F-9EC1-7E853C4F5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380" y="5292509"/>
            <a:ext cx="4957620" cy="1565491"/>
          </a:xfrm>
          <a:custGeom>
            <a:avLst/>
            <a:gdLst>
              <a:gd name="connsiteX0" fmla="*/ 1186806 w 6610160"/>
              <a:gd name="connsiteY0" fmla="*/ 0 h 1565491"/>
              <a:gd name="connsiteX1" fmla="*/ 1692132 w 6610160"/>
              <a:gd name="connsiteY1" fmla="*/ 0 h 1565491"/>
              <a:gd name="connsiteX2" fmla="*/ 6104834 w 6610160"/>
              <a:gd name="connsiteY2" fmla="*/ 0 h 1565491"/>
              <a:gd name="connsiteX3" fmla="*/ 6610160 w 6610160"/>
              <a:gd name="connsiteY3" fmla="*/ 0 h 1565491"/>
              <a:gd name="connsiteX4" fmla="*/ 6610160 w 6610160"/>
              <a:gd name="connsiteY4" fmla="*/ 1565491 h 1565491"/>
              <a:gd name="connsiteX5" fmla="*/ 0 w 6610160"/>
              <a:gd name="connsiteY5" fmla="*/ 1565491 h 1565491"/>
              <a:gd name="connsiteX6" fmla="*/ 724290 w 6610160"/>
              <a:gd name="connsiteY6" fmla="*/ 1591 h 1565491"/>
              <a:gd name="connsiteX7" fmla="*/ 1186070 w 6610160"/>
              <a:gd name="connsiteY7" fmla="*/ 15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10160" h="1565491">
                <a:moveTo>
                  <a:pt x="1186806" y="0"/>
                </a:moveTo>
                <a:lnTo>
                  <a:pt x="1692132" y="0"/>
                </a:lnTo>
                <a:lnTo>
                  <a:pt x="6104834" y="0"/>
                </a:lnTo>
                <a:lnTo>
                  <a:pt x="6610160" y="0"/>
                </a:lnTo>
                <a:lnTo>
                  <a:pt x="6610160" y="1565491"/>
                </a:lnTo>
                <a:lnTo>
                  <a:pt x="0" y="1565491"/>
                </a:lnTo>
                <a:lnTo>
                  <a:pt x="724290" y="1591"/>
                </a:lnTo>
                <a:lnTo>
                  <a:pt x="1186070" y="1591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64" name="Freeform: Shape 2063">
            <a:extLst>
              <a:ext uri="{FF2B5EF4-FFF2-40B4-BE49-F238E27FC236}">
                <a16:creationId xmlns:a16="http://schemas.microsoft.com/office/drawing/2014/main" id="{3150A4AE-7BE7-480D-BD8C-3951E6479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510"/>
            <a:ext cx="4608277" cy="1565491"/>
          </a:xfrm>
          <a:custGeom>
            <a:avLst/>
            <a:gdLst>
              <a:gd name="connsiteX0" fmla="*/ 0 w 6144370"/>
              <a:gd name="connsiteY0" fmla="*/ 0 h 1565491"/>
              <a:gd name="connsiteX1" fmla="*/ 6144370 w 6144370"/>
              <a:gd name="connsiteY1" fmla="*/ 0 h 1565491"/>
              <a:gd name="connsiteX2" fmla="*/ 5419344 w 6144370"/>
              <a:gd name="connsiteY2" fmla="*/ 1565491 h 1565491"/>
              <a:gd name="connsiteX3" fmla="*/ 0 w 6144370"/>
              <a:gd name="connsiteY3" fmla="*/ 1565491 h 1565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44370" h="1565491">
                <a:moveTo>
                  <a:pt x="0" y="0"/>
                </a:moveTo>
                <a:lnTo>
                  <a:pt x="6144370" y="0"/>
                </a:lnTo>
                <a:lnTo>
                  <a:pt x="5419344" y="1565491"/>
                </a:lnTo>
                <a:lnTo>
                  <a:pt x="0" y="1565491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58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6E1B9-D6D9-534A-B260-7CD433624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Changing Consumer Needs and Demands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77FE8-0770-E652-5F88-0E5013BC0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Increasingly tied to consumer preferences and expectations </a:t>
            </a:r>
          </a:p>
          <a:p>
            <a:pPr algn="ctr"/>
            <a:r>
              <a:rPr lang="en-GB" dirty="0"/>
              <a:t>3 Buzzwords:</a:t>
            </a:r>
          </a:p>
          <a:p>
            <a:pPr marL="0" indent="0" algn="ctr">
              <a:buNone/>
            </a:pPr>
            <a:r>
              <a:rPr lang="en-GB" b="1" i="1" dirty="0"/>
              <a:t>Personalisation</a:t>
            </a:r>
          </a:p>
          <a:p>
            <a:pPr marL="0" indent="0" algn="ctr">
              <a:buNone/>
            </a:pPr>
            <a:r>
              <a:rPr lang="en-GB" b="1" i="1" dirty="0"/>
              <a:t>Authenticity</a:t>
            </a:r>
          </a:p>
          <a:p>
            <a:pPr marL="0" indent="0" algn="ctr">
              <a:buNone/>
            </a:pPr>
            <a:r>
              <a:rPr lang="en-GB" b="1" i="1" dirty="0"/>
              <a:t>One-of-a-Kind Experiences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Q: What do you think these words mean?</a:t>
            </a:r>
          </a:p>
        </p:txBody>
      </p:sp>
    </p:spTree>
    <p:extLst>
      <p:ext uri="{BB962C8B-B14F-4D97-AF65-F5344CB8AC3E}">
        <p14:creationId xmlns:p14="http://schemas.microsoft.com/office/powerpoint/2010/main" val="2222537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94DF8-96C5-7370-7ABF-5FC8B9F38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Emerging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05210-EFAE-9368-9A9F-936732BCA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Group Discussion:</a:t>
            </a:r>
          </a:p>
          <a:p>
            <a:pPr algn="ctr"/>
            <a:r>
              <a:rPr lang="en-GB" sz="2400" dirty="0"/>
              <a:t>Can you think of any emerging trends, lifestyle changes or fashion fads affecting the hospitality industry?</a:t>
            </a:r>
          </a:p>
          <a:p>
            <a:pPr algn="ctr"/>
            <a:endParaRPr lang="en-GB" sz="2400" dirty="0"/>
          </a:p>
          <a:p>
            <a:pPr marL="0" indent="0" algn="ctr">
              <a:buNone/>
            </a:pPr>
            <a:r>
              <a:rPr lang="en-US" sz="2400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</a:p>
          <a:p>
            <a:endParaRPr lang="en-GB" sz="1700" dirty="0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27C8F7A0-0CD7-10E8-08FF-4C15251444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49" r="37435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F7B6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46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77B53-0BD1-DE68-FE67-8AA943F0F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Understanding the Factors Driving Hotel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9F9B5-FEAC-3243-45F0-9FDADC6C9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280740"/>
            <a:ext cx="5238624" cy="3785419"/>
          </a:xfrm>
        </p:spPr>
        <p:txBody>
          <a:bodyPr>
            <a:normAutofit/>
          </a:bodyPr>
          <a:lstStyle/>
          <a:p>
            <a:r>
              <a:rPr lang="en-GB" sz="2400" b="1" dirty="0"/>
              <a:t>Emerging technology:</a:t>
            </a:r>
          </a:p>
          <a:p>
            <a:pPr marL="0" indent="0">
              <a:buNone/>
            </a:pPr>
            <a:r>
              <a:rPr lang="en-GB" sz="2400" dirty="0"/>
              <a:t>e.g. Artificial Intelligence (AI), robotics and virtual reality</a:t>
            </a:r>
          </a:p>
          <a:p>
            <a:r>
              <a:rPr lang="en-GB" sz="2400" b="1" dirty="0"/>
              <a:t>Lifestyle changes:</a:t>
            </a:r>
          </a:p>
          <a:p>
            <a:pPr marL="0" indent="0">
              <a:buNone/>
            </a:pPr>
            <a:r>
              <a:rPr lang="en-GB" sz="2400" dirty="0"/>
              <a:t>e.g. Increased interest in sustainable business practices</a:t>
            </a:r>
          </a:p>
          <a:p>
            <a:r>
              <a:rPr lang="en-GB" sz="2400" b="1" dirty="0"/>
              <a:t>Covid-19 Pandemic:</a:t>
            </a:r>
          </a:p>
          <a:p>
            <a:pPr marL="0" indent="0">
              <a:buNone/>
            </a:pPr>
            <a:r>
              <a:rPr lang="en-GB" sz="2400" dirty="0"/>
              <a:t>e.g. Increased emphasis on safety and hygiene</a:t>
            </a:r>
          </a:p>
        </p:txBody>
      </p:sp>
      <p:pic>
        <p:nvPicPr>
          <p:cNvPr id="5" name="Picture 4" descr="A robot using a laptop sitting on a blue chair">
            <a:extLst>
              <a:ext uri="{FF2B5EF4-FFF2-40B4-BE49-F238E27FC236}">
                <a16:creationId xmlns:a16="http://schemas.microsoft.com/office/drawing/2014/main" id="{CDFF0A08-7FB9-7F29-03BD-376453C33E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053" r="843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5B7BA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6536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EC85-613F-250D-030C-8DBF42429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6"/>
            <a:ext cx="4939868" cy="167660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Artificial Intelligence 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B0E2-3F61-9C1E-06C6-C5CF95E3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Group Discussion:</a:t>
            </a:r>
          </a:p>
          <a:p>
            <a:pPr algn="ctr"/>
            <a:r>
              <a:rPr lang="en-GB" sz="2400" dirty="0"/>
              <a:t>What is Artificial Intelligence (AI) and where can it be found in hotels?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US" sz="2400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</a:p>
          <a:p>
            <a:endParaRPr lang="en-GB" sz="2100" dirty="0"/>
          </a:p>
        </p:txBody>
      </p:sp>
      <p:pic>
        <p:nvPicPr>
          <p:cNvPr id="8" name="Picture 7" descr="Wood human figure">
            <a:extLst>
              <a:ext uri="{FF2B5EF4-FFF2-40B4-BE49-F238E27FC236}">
                <a16:creationId xmlns:a16="http://schemas.microsoft.com/office/drawing/2014/main" id="{F39AAA86-34E0-8C0F-025D-7D0B68E9EE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58367" b="-1"/>
          <a:stretch/>
        </p:blipFill>
        <p:spPr>
          <a:xfrm>
            <a:off x="20" y="10"/>
            <a:ext cx="3476673" cy="600798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5534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7C987-E287-42E0-5456-617F8874A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100" b="1" dirty="0"/>
              <a:t>Artificial Intelligence 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FB6AF-11EF-310B-744E-4F2540AA1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algn="ctr"/>
            <a:r>
              <a:rPr lang="en-GB" sz="2000" b="0" i="0" dirty="0">
                <a:effectLst/>
              </a:rPr>
              <a:t>“AI is a type of computer technology which is concerned with making machines work in an intelligent way, similar to the way that the human mind works”</a:t>
            </a:r>
          </a:p>
          <a:p>
            <a:pPr marL="0" indent="0" algn="ctr">
              <a:buNone/>
            </a:pPr>
            <a:r>
              <a:rPr lang="en-GB" sz="2000" b="0" i="0" dirty="0">
                <a:effectLst/>
              </a:rPr>
              <a:t>(Collins Dictionary)</a:t>
            </a:r>
          </a:p>
          <a:p>
            <a:pPr algn="ctr"/>
            <a:r>
              <a:rPr lang="en-GB" sz="2000" dirty="0"/>
              <a:t>AI can help improving personalisation and the quality of customer support</a:t>
            </a:r>
          </a:p>
          <a:p>
            <a:pPr algn="ctr"/>
            <a:r>
              <a:rPr lang="en-GB" sz="2000" dirty="0"/>
              <a:t>Concerns about risks and other ethical considerations remain</a:t>
            </a:r>
          </a:p>
        </p:txBody>
      </p:sp>
      <p:pic>
        <p:nvPicPr>
          <p:cNvPr id="5" name="Picture 4" descr="Angle view of circuit shaped like a brain">
            <a:extLst>
              <a:ext uri="{FF2B5EF4-FFF2-40B4-BE49-F238E27FC236}">
                <a16:creationId xmlns:a16="http://schemas.microsoft.com/office/drawing/2014/main" id="{A4F39473-563E-C9F9-3126-D444E5D29D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393" r="32248" b="2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86694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38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EB74D-BD19-30D5-08C0-7CD65984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Case Study: Alibaba’s Keyless &amp; Cashless Hotel</a:t>
            </a:r>
          </a:p>
        </p:txBody>
      </p:sp>
      <p:pic>
        <p:nvPicPr>
          <p:cNvPr id="4" name="Online Media 3" title="Alibaba’s keyless and cashless hotel is straight out of the future | CNBC Reports">
            <a:hlinkClick r:id="" action="ppaction://media"/>
            <a:extLst>
              <a:ext uri="{FF2B5EF4-FFF2-40B4-BE49-F238E27FC236}">
                <a16:creationId xmlns:a16="http://schemas.microsoft.com/office/drawing/2014/main" id="{70497E10-5D88-DAC3-0256-BF9450A724D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21519" y="1445698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568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91F93-FFFF-4A6E-BE4B-6A9BDABFB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AI in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2404-3673-A059-3A9E-07EF6766A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Group Discussion:</a:t>
            </a:r>
          </a:p>
          <a:p>
            <a:pPr algn="ctr"/>
            <a:r>
              <a:rPr lang="en-GB" sz="2400" dirty="0"/>
              <a:t>What are the benefits of increasingly using in AI and robotics from a hotel’s point of view?</a:t>
            </a:r>
          </a:p>
          <a:p>
            <a:pPr algn="ctr"/>
            <a:endParaRPr lang="en-GB" sz="2400" dirty="0"/>
          </a:p>
          <a:p>
            <a:pPr marL="0" indent="0" algn="ctr">
              <a:buNone/>
            </a:pPr>
            <a:r>
              <a:rPr lang="en-US" sz="2400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F01338-757F-FD33-9A1F-A2B2E12BD4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81" r="46498"/>
          <a:stretch/>
        </p:blipFill>
        <p:spPr>
          <a:xfrm>
            <a:off x="20" y="10"/>
            <a:ext cx="3476673" cy="6014423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CB857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712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BEC85-613F-250D-030C-8DBF42429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6"/>
            <a:ext cx="4939868" cy="167660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Artificial Intelligence (AI)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BB0E2-3F61-9C1E-06C6-C5CF95E3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Group Discussion:</a:t>
            </a:r>
          </a:p>
          <a:p>
            <a:pPr algn="ctr"/>
            <a:r>
              <a:rPr lang="en-GB" sz="2400" dirty="0"/>
              <a:t>What are your top concerns with AI?</a:t>
            </a:r>
          </a:p>
          <a:p>
            <a:pPr algn="ctr"/>
            <a:endParaRPr lang="en-GB" sz="2400" dirty="0"/>
          </a:p>
          <a:p>
            <a:pPr marL="0" indent="0" algn="ctr">
              <a:buNone/>
            </a:pPr>
            <a:r>
              <a:rPr lang="en-US" sz="2400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</a:p>
          <a:p>
            <a:endParaRPr lang="en-GB" sz="2100" dirty="0"/>
          </a:p>
        </p:txBody>
      </p:sp>
      <p:pic>
        <p:nvPicPr>
          <p:cNvPr id="8" name="Picture 7" descr="Wood human figure">
            <a:extLst>
              <a:ext uri="{FF2B5EF4-FFF2-40B4-BE49-F238E27FC236}">
                <a16:creationId xmlns:a16="http://schemas.microsoft.com/office/drawing/2014/main" id="{F39AAA86-34E0-8C0F-025D-7D0B68E9EE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794" r="58367" b="-1"/>
          <a:stretch/>
        </p:blipFill>
        <p:spPr>
          <a:xfrm>
            <a:off x="20" y="10"/>
            <a:ext cx="3476673" cy="600798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03797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D1FED-F167-5517-16AA-FAE531C70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6811" y="119958"/>
            <a:ext cx="3456793" cy="836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Smart Hotels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6EF57EF-D042-41D3-83E8-41A1FE6C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49657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00A59BB-A268-4F3E-9D41-CA265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3380" y="1"/>
            <a:ext cx="5320620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Online Media 3" title="&quot;Smart&quot; hotels come with privacy concerns for travelers">
            <a:hlinkClick r:id="" action="ppaction://media"/>
            <a:extLst>
              <a:ext uri="{FF2B5EF4-FFF2-40B4-BE49-F238E27FC236}">
                <a16:creationId xmlns:a16="http://schemas.microsoft.com/office/drawing/2014/main" id="{D6509090-171C-F43C-727B-C2FF3FEA5A7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77485" y="1567599"/>
            <a:ext cx="6589029" cy="3722801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3794DCE-9D34-40DF-AB3F-06DA8ACC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587" y="5450103"/>
            <a:ext cx="4177413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5006452-918C-4282-A72C-C9692B669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5335901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85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6E410-91B6-71C8-DDD8-B23001835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812" y="3752849"/>
            <a:ext cx="2468166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b="1" dirty="0"/>
              <a:t>Hotels of the Future</a:t>
            </a:r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228DD2AD-1C99-47F3-1E0A-26E5A4469C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44" b="21314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FFE75-52AD-22EC-350C-31BE99EAE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4503" y="3752850"/>
            <a:ext cx="6117021" cy="245268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 b="1" dirty="0"/>
              <a:t>Group Discussion:</a:t>
            </a:r>
          </a:p>
          <a:p>
            <a:pPr algn="ctr"/>
            <a:r>
              <a:rPr lang="en-GB" sz="2000" dirty="0"/>
              <a:t>How do you feel about the increasing use of technology?</a:t>
            </a:r>
          </a:p>
          <a:p>
            <a:pPr algn="ctr"/>
            <a:r>
              <a:rPr lang="en-GB" sz="2000" dirty="0"/>
              <a:t>Do you think hotel guests will miss interacting with human staff?</a:t>
            </a:r>
          </a:p>
          <a:p>
            <a:pPr algn="ctr"/>
            <a:r>
              <a:rPr lang="en-GB" sz="2000" dirty="0"/>
              <a:t>How will this affect the customer experience?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408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94132-6AD4-9D05-9D3F-7B8534426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836" y="4758745"/>
            <a:ext cx="8176104" cy="80540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dirty="0"/>
              <a:t>The Covid-19 Pandemic</a:t>
            </a:r>
          </a:p>
        </p:txBody>
      </p:sp>
      <p:pic>
        <p:nvPicPr>
          <p:cNvPr id="2054" name="Picture 6">
            <a:extLst>
              <a:ext uri="{FF2B5EF4-FFF2-40B4-BE49-F238E27FC236}">
                <a16:creationId xmlns:a16="http://schemas.microsoft.com/office/drawing/2014/main" id="{C3E4C319-6C75-744F-82BA-46530A0228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9" b="23043"/>
          <a:stretch/>
        </p:blipFill>
        <p:spPr bwMode="auto">
          <a:xfrm>
            <a:off x="20" y="1"/>
            <a:ext cx="9143979" cy="4239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92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AC41A-BDE5-5EBB-5CA5-5D2EC5249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The Covid-19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CCF90-E5CD-D0CD-E7C5-1EEBA575A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Group Discussion:</a:t>
            </a:r>
          </a:p>
          <a:p>
            <a:pPr algn="ctr"/>
            <a:r>
              <a:rPr lang="en-GB" dirty="0"/>
              <a:t>How has the hotel industry been affected by the Covid-19 pandemic?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US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</a:p>
          <a:p>
            <a:endParaRPr lang="en-GB" sz="1700" dirty="0"/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C6F4512C-DE21-41DD-D878-F59EB12B2F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51" r="33167" b="1"/>
          <a:stretch/>
        </p:blipFill>
        <p:spPr>
          <a:xfrm>
            <a:off x="20" y="10"/>
            <a:ext cx="3476673" cy="6014535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E09F3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950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6AAD8-C82E-8751-6E46-E4CDA55FF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The Covid-19 Pandemic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9B6CA-A607-2360-208E-B0DCA7346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r>
              <a:rPr lang="en-GB" sz="2400" dirty="0"/>
              <a:t>Emphasis on safety and hygiene</a:t>
            </a:r>
          </a:p>
          <a:p>
            <a:r>
              <a:rPr lang="en-GB" sz="2400" dirty="0"/>
              <a:t>Implementation of new measures:</a:t>
            </a:r>
          </a:p>
          <a:p>
            <a:pPr marL="0" indent="0" algn="ctr">
              <a:buNone/>
            </a:pPr>
            <a:r>
              <a:rPr lang="en-GB" sz="2400" b="1" i="1" dirty="0"/>
              <a:t>e.g. face coverings, provision of hand sanitisers, increased cleaning etc.</a:t>
            </a:r>
          </a:p>
          <a:p>
            <a:r>
              <a:rPr lang="en-GB" sz="2400" dirty="0"/>
              <a:t>Consumers now make their bookings decisions based on how a hotel handles safety and hygiene</a:t>
            </a:r>
          </a:p>
        </p:txBody>
      </p:sp>
      <p:pic>
        <p:nvPicPr>
          <p:cNvPr id="5" name="Picture 4" descr="Person sanitising hand">
            <a:extLst>
              <a:ext uri="{FF2B5EF4-FFF2-40B4-BE49-F238E27FC236}">
                <a16:creationId xmlns:a16="http://schemas.microsoft.com/office/drawing/2014/main" id="{25795EC2-AD20-6368-7E80-8FAF147606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17" r="36830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76B7E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334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2ECC5-F4FC-C17A-6C43-DCE188B02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b="1" dirty="0"/>
              <a:t>Case Study: Airbnb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6F796BC7-BCCB-F593-A078-55745D0113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06" b="15122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97F6A-5050-FFFE-D2A5-69A7CFCCB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Today, homes are designed around the idea of privacy and separation. What if homes were designed to be shared from the ground up?</a:t>
            </a:r>
          </a:p>
          <a:p>
            <a:pPr marL="0" indent="0" algn="ctr"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ea typeface="Calibri" panose="020F0502020204030204" pitchFamily="34" charset="0"/>
                <a:cs typeface="Times New Roman" panose="02020603050405020304" pitchFamily="18" charset="0"/>
              </a:rPr>
              <a:t>~Joe </a:t>
            </a:r>
            <a:r>
              <a:rPr lang="en-GB" sz="20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Gebbia</a:t>
            </a:r>
            <a:r>
              <a:rPr lang="en-GB" sz="2000" i="1" dirty="0">
                <a:ea typeface="Calibri" panose="020F0502020204030204" pitchFamily="34" charset="0"/>
                <a:cs typeface="Times New Roman" panose="02020603050405020304" pitchFamily="18" charset="0"/>
              </a:rPr>
              <a:t>, Airbnb Co-Founder</a:t>
            </a:r>
            <a:endParaRPr lang="en-GB" sz="2000" i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600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49C08AFC-D713-5AF6-2F46-8A0AFF8279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9128" y="4932894"/>
            <a:ext cx="1271979" cy="90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07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A107B-103F-3A35-0C4D-FF990C9D3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9102" y="1655286"/>
            <a:ext cx="3456793" cy="26100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Study: Airbnb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6EF57EF-D042-41D3-83E8-41A1FE6C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49657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0A59BB-A268-4F3E-9D41-CA265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3380" y="1"/>
            <a:ext cx="5320620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Online Media 4" title="What is Airbnb? | Travel Tips | Airbnb">
            <a:hlinkClick r:id="" action="ppaction://media"/>
            <a:extLst>
              <a:ext uri="{FF2B5EF4-FFF2-40B4-BE49-F238E27FC236}">
                <a16:creationId xmlns:a16="http://schemas.microsoft.com/office/drawing/2014/main" id="{86EB78B1-B929-5A06-DA9B-A8B48EDB8D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189860" y="1846952"/>
            <a:ext cx="5600171" cy="3164096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3794DCE-9D34-40DF-AB3F-06DA8ACC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587" y="5450103"/>
            <a:ext cx="4177413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5006452-918C-4282-A72C-C9692B669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5335901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AB2D05D7-07F8-EF65-6886-9F08B69F6E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8052" y="289949"/>
            <a:ext cx="1271979" cy="90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3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D08D2-F5F1-2AC7-9E8D-4686651D1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Why Airbnb is so successful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8E9608-B45A-E52D-597D-A11C20CD8F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2034130"/>
              </p:ext>
            </p:extLst>
          </p:nvPr>
        </p:nvGraphicFramePr>
        <p:xfrm>
          <a:off x="628650" y="135265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90972D7E-8A66-B35B-21BD-71654DE033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18052" y="289949"/>
            <a:ext cx="1271979" cy="901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35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05957-E779-4AA6-ED0B-E341EC917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501" y="922189"/>
            <a:ext cx="3633880" cy="38468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Hotels must promote their Unique Value Proposition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6EF57EF-D042-41D3-83E8-41A1FE6C1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49657" cy="1290953"/>
          </a:xfrm>
          <a:custGeom>
            <a:avLst/>
            <a:gdLst>
              <a:gd name="connsiteX0" fmla="*/ 0 w 5532876"/>
              <a:gd name="connsiteY0" fmla="*/ 0 h 1290953"/>
              <a:gd name="connsiteX1" fmla="*/ 5532876 w 5532876"/>
              <a:gd name="connsiteY1" fmla="*/ 0 h 1290953"/>
              <a:gd name="connsiteX2" fmla="*/ 4936972 w 5532876"/>
              <a:gd name="connsiteY2" fmla="*/ 1290953 h 1290953"/>
              <a:gd name="connsiteX3" fmla="*/ 0 w 5532876"/>
              <a:gd name="connsiteY3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32876" h="1290953">
                <a:moveTo>
                  <a:pt x="0" y="0"/>
                </a:moveTo>
                <a:lnTo>
                  <a:pt x="5532876" y="0"/>
                </a:lnTo>
                <a:lnTo>
                  <a:pt x="4936972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00A59BB-A268-4F3E-9D41-CA265AF1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3380" y="1"/>
            <a:ext cx="5320620" cy="1290953"/>
          </a:xfrm>
          <a:custGeom>
            <a:avLst/>
            <a:gdLst>
              <a:gd name="connsiteX0" fmla="*/ 595904 w 7094159"/>
              <a:gd name="connsiteY0" fmla="*/ 0 h 1290953"/>
              <a:gd name="connsiteX1" fmla="*/ 7094159 w 7094159"/>
              <a:gd name="connsiteY1" fmla="*/ 0 h 1290953"/>
              <a:gd name="connsiteX2" fmla="*/ 7094159 w 7094159"/>
              <a:gd name="connsiteY2" fmla="*/ 1290553 h 1290953"/>
              <a:gd name="connsiteX3" fmla="*/ 5920618 w 7094159"/>
              <a:gd name="connsiteY3" fmla="*/ 1290553 h 1290953"/>
              <a:gd name="connsiteX4" fmla="*/ 5920618 w 7094159"/>
              <a:gd name="connsiteY4" fmla="*/ 1290953 h 1290953"/>
              <a:gd name="connsiteX5" fmla="*/ 2729248 w 7094159"/>
              <a:gd name="connsiteY5" fmla="*/ 1290953 h 1290953"/>
              <a:gd name="connsiteX6" fmla="*/ 2574303 w 7094159"/>
              <a:gd name="connsiteY6" fmla="*/ 1290953 h 1290953"/>
              <a:gd name="connsiteX7" fmla="*/ 0 w 7094159"/>
              <a:gd name="connsiteY7" fmla="*/ 1290953 h 1290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094159" h="1290953">
                <a:moveTo>
                  <a:pt x="595904" y="0"/>
                </a:moveTo>
                <a:lnTo>
                  <a:pt x="7094159" y="0"/>
                </a:lnTo>
                <a:lnTo>
                  <a:pt x="7094159" y="1290553"/>
                </a:lnTo>
                <a:lnTo>
                  <a:pt x="5920618" y="1290553"/>
                </a:lnTo>
                <a:lnTo>
                  <a:pt x="5920618" y="1290953"/>
                </a:lnTo>
                <a:lnTo>
                  <a:pt x="2729248" y="1290953"/>
                </a:lnTo>
                <a:lnTo>
                  <a:pt x="2574303" y="1290953"/>
                </a:lnTo>
                <a:lnTo>
                  <a:pt x="0" y="1290953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Diagram, venn diagram&#10;&#10;Description automatically generated">
            <a:extLst>
              <a:ext uri="{FF2B5EF4-FFF2-40B4-BE49-F238E27FC236}">
                <a16:creationId xmlns:a16="http://schemas.microsoft.com/office/drawing/2014/main" id="{BD94B832-6395-BB5A-49FC-1BDF7E23B37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3"/>
          <a:stretch/>
        </p:blipFill>
        <p:spPr>
          <a:xfrm>
            <a:off x="4344939" y="1475034"/>
            <a:ext cx="4277502" cy="3907932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3794DCE-9D34-40DF-AB3F-06DA8ACCD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6587" y="5450103"/>
            <a:ext cx="4177413" cy="1407897"/>
          </a:xfrm>
          <a:custGeom>
            <a:avLst/>
            <a:gdLst>
              <a:gd name="connsiteX0" fmla="*/ 652041 w 5569884"/>
              <a:gd name="connsiteY0" fmla="*/ 0 h 1407897"/>
              <a:gd name="connsiteX1" fmla="*/ 5569884 w 5569884"/>
              <a:gd name="connsiteY1" fmla="*/ 0 h 1407897"/>
              <a:gd name="connsiteX2" fmla="*/ 5569884 w 5569884"/>
              <a:gd name="connsiteY2" fmla="*/ 1407897 h 1407897"/>
              <a:gd name="connsiteX3" fmla="*/ 0 w 5569884"/>
              <a:gd name="connsiteY3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9884" h="1407897">
                <a:moveTo>
                  <a:pt x="652041" y="0"/>
                </a:moveTo>
                <a:lnTo>
                  <a:pt x="5569884" y="0"/>
                </a:lnTo>
                <a:lnTo>
                  <a:pt x="5569884" y="1407897"/>
                </a:lnTo>
                <a:lnTo>
                  <a:pt x="0" y="140789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5006452-918C-4282-A72C-C9692B669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50103"/>
            <a:ext cx="5335901" cy="1407897"/>
          </a:xfrm>
          <a:custGeom>
            <a:avLst/>
            <a:gdLst>
              <a:gd name="connsiteX0" fmla="*/ 0 w 7114535"/>
              <a:gd name="connsiteY0" fmla="*/ 0 h 1407897"/>
              <a:gd name="connsiteX1" fmla="*/ 1189345 w 7114535"/>
              <a:gd name="connsiteY1" fmla="*/ 0 h 1407897"/>
              <a:gd name="connsiteX2" fmla="*/ 7114535 w 7114535"/>
              <a:gd name="connsiteY2" fmla="*/ 0 h 1407897"/>
              <a:gd name="connsiteX3" fmla="*/ 6462495 w 7114535"/>
              <a:gd name="connsiteY3" fmla="*/ 1407897 h 1407897"/>
              <a:gd name="connsiteX4" fmla="*/ 0 w 7114535"/>
              <a:gd name="connsiteY4" fmla="*/ 1407897 h 14078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14535" h="1407897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462495" y="1407897"/>
                </a:lnTo>
                <a:lnTo>
                  <a:pt x="0" y="1407897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701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B7812-9B8B-5242-D467-11EBC81F3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Emphasis on Sustainable Practices</a:t>
            </a:r>
          </a:p>
        </p:txBody>
      </p:sp>
      <p:pic>
        <p:nvPicPr>
          <p:cNvPr id="4" name="Online Media 3" title="10 Eco Friendly Hotels - Sustainability and Green Travel - SLAYED">
            <a:hlinkClick r:id="" action="ppaction://media"/>
            <a:extLst>
              <a:ext uri="{FF2B5EF4-FFF2-40B4-BE49-F238E27FC236}">
                <a16:creationId xmlns:a16="http://schemas.microsoft.com/office/drawing/2014/main" id="{8DBEF40A-C1C0-5872-6D9F-AE80C36A09E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2313" y="13211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25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F0BEE-FDE7-D0CC-25E9-DF98A8103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dirty="0"/>
              <a:t>Group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76C2B-09BE-A119-3CA0-F59EDB9DA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Despite all these new trends, changes and technological developments…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Can we continue to provide customer service excellence like we used to? How?</a:t>
            </a:r>
          </a:p>
          <a:p>
            <a:r>
              <a:rPr lang="en-GB" sz="2000" dirty="0"/>
              <a:t>How can we measure our success?</a:t>
            </a:r>
          </a:p>
          <a:p>
            <a:pPr algn="ctr"/>
            <a:endParaRPr lang="en-GB" sz="2000" dirty="0"/>
          </a:p>
          <a:p>
            <a:pPr marL="0" indent="0" algn="ctr">
              <a:buNone/>
            </a:pPr>
            <a:r>
              <a:rPr lang="en-US" sz="2000" b="0" cap="none" spc="0" dirty="0">
                <a:ln w="0"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 your answers in the chat box or raise your yellow hand.</a:t>
            </a:r>
            <a:endParaRPr lang="en-GB" sz="2000" dirty="0"/>
          </a:p>
          <a:p>
            <a:endParaRPr lang="en-GB" sz="1700" dirty="0"/>
          </a:p>
        </p:txBody>
      </p:sp>
      <p:pic>
        <p:nvPicPr>
          <p:cNvPr id="5" name="Picture 4" descr="Different coloured question marks">
            <a:extLst>
              <a:ext uri="{FF2B5EF4-FFF2-40B4-BE49-F238E27FC236}">
                <a16:creationId xmlns:a16="http://schemas.microsoft.com/office/drawing/2014/main" id="{BFEEDE61-DBCC-8DDB-D6F9-3780F9661C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49" r="37435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F7B64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41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68434-35F6-550E-AA0A-403E0C9076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8460" y="2388472"/>
            <a:ext cx="3065480" cy="1906225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4-Week-Teaching Recap</a:t>
            </a: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F91230-864A-A643-5CDD-1C4A06D08E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1039" y="4750893"/>
            <a:ext cx="3532244" cy="1147863"/>
          </a:xfrm>
        </p:spPr>
        <p:txBody>
          <a:bodyPr anchor="t">
            <a:normAutofit/>
          </a:bodyPr>
          <a:lstStyle/>
          <a:p>
            <a:r>
              <a:rPr lang="en-GB" sz="2800" dirty="0"/>
              <a:t>A summary of what we have learned so far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4897A4B-5521-7058-D642-6BCF69BDF8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59" r="1" b="1"/>
          <a:stretch/>
        </p:blipFill>
        <p:spPr bwMode="auto"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33912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AAD74-35BB-9055-8CEC-A9C021C4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What is Hospitality?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516BF-7815-942E-47DF-A5DA5BDD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656" y="2025869"/>
            <a:ext cx="3239814" cy="3531475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The friendly and generous reception of guests, visitors or strangers with generosity and goodwill</a:t>
            </a:r>
          </a:p>
          <a:p>
            <a:r>
              <a:rPr lang="en-GB" sz="2400" dirty="0"/>
              <a:t>The art of delivering an excellent customer experience to people</a:t>
            </a:r>
          </a:p>
          <a:p>
            <a:r>
              <a:rPr lang="en-GB" sz="2400" dirty="0"/>
              <a:t>Meeting the needs of guests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6A0F71-D195-87A9-1FF3-18E2760E6C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370" t="15619" r="9719" b="4334"/>
          <a:stretch/>
        </p:blipFill>
        <p:spPr>
          <a:xfrm>
            <a:off x="4054396" y="1954950"/>
            <a:ext cx="4514498" cy="2944853"/>
          </a:xfrm>
          <a:prstGeom prst="rect">
            <a:avLst/>
          </a:prstGeom>
          <a:solidFill>
            <a:srgbClr val="FFFFFF">
              <a:shade val="85000"/>
            </a:srgbClr>
          </a:solidFill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39966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2C863-3ED2-0876-A87D-49D3BA1C5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pPr algn="ctr"/>
            <a:r>
              <a:rPr lang="en-GB" sz="3850" b="1" dirty="0"/>
              <a:t>What is Service?</a:t>
            </a:r>
            <a:endParaRPr lang="en-GB" sz="385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847AF0-001A-8CEB-BA22-F8F4A5E1F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952" y="1681653"/>
            <a:ext cx="5939127" cy="4334518"/>
          </a:xfrm>
        </p:spPr>
        <p:txBody>
          <a:bodyPr anchor="ctr">
            <a:normAutofit/>
          </a:bodyPr>
          <a:lstStyle/>
          <a:p>
            <a:pPr defTabSz="914400">
              <a:spcBef>
                <a:spcPct val="0"/>
              </a:spcBef>
              <a:defRPr/>
            </a:pPr>
            <a:r>
              <a:rPr lang="en-GB" sz="2000" b="1" dirty="0"/>
              <a:t>Service </a:t>
            </a:r>
            <a:r>
              <a:rPr lang="en-GB" sz="2000" dirty="0"/>
              <a:t>is an action or performed task that takes place through contact between the guest and employees of the service organisation (Ford and Sturman, 2020).</a:t>
            </a:r>
          </a:p>
          <a:p>
            <a:pPr defTabSz="914400">
              <a:spcBef>
                <a:spcPct val="0"/>
              </a:spcBef>
              <a:defRPr/>
            </a:pPr>
            <a:endParaRPr lang="en-GB" sz="2000" dirty="0"/>
          </a:p>
          <a:p>
            <a:pPr defTabSz="914400"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000" kern="1200" dirty="0">
                <a:ea typeface="+mj-ea"/>
                <a:cs typeface="+mj-cs"/>
              </a:rPr>
              <a:t>A common way to think of service is the service (</a:t>
            </a:r>
            <a:r>
              <a:rPr lang="en-US" sz="2000" b="1" kern="1200" dirty="0">
                <a:ea typeface="+mj-ea"/>
                <a:cs typeface="+mj-cs"/>
              </a:rPr>
              <a:t>intangible</a:t>
            </a:r>
            <a:r>
              <a:rPr lang="en-US" sz="2000" kern="1200" dirty="0">
                <a:ea typeface="+mj-ea"/>
                <a:cs typeface="+mj-cs"/>
              </a:rPr>
              <a:t>) part of the transaction between the guest and employees.</a:t>
            </a:r>
          </a:p>
          <a:p>
            <a:pPr defTabSz="914400">
              <a:spcBef>
                <a:spcPct val="0"/>
              </a:spcBef>
              <a:spcAft>
                <a:spcPts val="600"/>
              </a:spcAft>
              <a:defRPr/>
            </a:pPr>
            <a:endParaRPr lang="en-US" sz="2000" kern="1200" dirty="0"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000" dirty="0"/>
              <a:t>Some </a:t>
            </a:r>
            <a:r>
              <a:rPr lang="en-US" sz="2000" b="1" dirty="0"/>
              <a:t>service processes </a:t>
            </a:r>
            <a:r>
              <a:rPr lang="en-US" sz="2000" dirty="0"/>
              <a:t>we can consider are:</a:t>
            </a:r>
          </a:p>
          <a:p>
            <a:pPr marL="0" indent="0">
              <a:spcBef>
                <a:spcPct val="0"/>
              </a:spcBef>
              <a:spcAft>
                <a:spcPts val="600"/>
              </a:spcAft>
              <a:buNone/>
              <a:defRPr/>
            </a:pPr>
            <a:r>
              <a:rPr lang="en-US" sz="2000" dirty="0"/>
              <a:t>Service standards, communication between the team and interdepartmental communication, service culture, service systems (how we carry out a task), policies, procedures and training.</a:t>
            </a:r>
          </a:p>
          <a:p>
            <a:pPr defTabSz="914400">
              <a:spcBef>
                <a:spcPct val="0"/>
              </a:spcBef>
              <a:spcAft>
                <a:spcPts val="600"/>
              </a:spcAft>
              <a:defRPr/>
            </a:pPr>
            <a:endParaRPr lang="en-US" sz="1600" kern="1200" dirty="0"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0" name="Graphic 8" descr="Office Worker">
            <a:extLst>
              <a:ext uri="{FF2B5EF4-FFF2-40B4-BE49-F238E27FC236}">
                <a16:creationId xmlns:a16="http://schemas.microsoft.com/office/drawing/2014/main" id="{ADF69529-E094-754A-B404-3F55AE1BF0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6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C2F8E-A357-62EF-4BFD-2FF72BD2A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What is Guest Service?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7FC2C-6599-9767-5EAD-B901C14B7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89139"/>
            <a:ext cx="7886700" cy="4351338"/>
          </a:xfrm>
        </p:spPr>
        <p:txBody>
          <a:bodyPr/>
          <a:lstStyle/>
          <a:p>
            <a:pPr marL="342900" marR="0" lvl="0" indent="-228600" fontAlgn="auto"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Guest service is </a:t>
            </a:r>
            <a:r>
              <a:rPr kumimoji="0" lang="en-US" sz="28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providing a professional service </a:t>
            </a: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to guests. </a:t>
            </a:r>
          </a:p>
          <a:p>
            <a:pPr marL="342900" marR="0" lvl="0" indent="-228600" fontAlgn="auto"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indent="-228600"/>
            <a:r>
              <a:rPr lang="en-US" sz="2800" dirty="0"/>
              <a:t>It is the </a:t>
            </a:r>
            <a:r>
              <a:rPr lang="en-US" sz="2800" b="1" dirty="0"/>
              <a:t>intangible goods </a:t>
            </a:r>
            <a:r>
              <a:rPr lang="en-US" sz="2800" dirty="0"/>
              <a:t>provided. </a:t>
            </a:r>
            <a:endParaRPr kumimoji="0" lang="en-US" sz="2800" b="0" i="1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endParaRPr lang="en-GB" dirty="0"/>
          </a:p>
          <a:p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Examples:</a:t>
            </a:r>
          </a:p>
          <a:p>
            <a:pPr marL="0" indent="0">
              <a:buNone/>
            </a:pPr>
            <a:r>
              <a:rPr lang="en-US" dirty="0"/>
              <a:t>O</a:t>
            </a:r>
            <a:r>
              <a:rPr kumimoji="0" lang="en-US" sz="2800" b="0" u="none" strike="noStrike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ffering</a:t>
            </a:r>
            <a:r>
              <a:rPr kumimoji="0" lang="en-US" sz="2800" b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front desk services to guests, accommodating unique and general requests and acting as an information source on various matters.</a:t>
            </a:r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986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8BDD1-F504-FE59-04DD-94E6C9969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3493910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3100" b="1" dirty="0"/>
              <a:t>What are Service Standards?</a:t>
            </a:r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BBCF1412-2C1B-2228-E332-79B50A303C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12" b="9366"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8CE64-0769-4397-87AE-3E17DC535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9978" y="3752850"/>
            <a:ext cx="4612067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dirty="0"/>
              <a:t>A </a:t>
            </a:r>
            <a:r>
              <a:rPr lang="en-GB" sz="2400"/>
              <a:t>service standard specifies </a:t>
            </a:r>
            <a:r>
              <a:rPr lang="en-GB" sz="2400" dirty="0"/>
              <a:t>the requirements that need to be fulfilled by a service to establish its fitness for purpose</a:t>
            </a:r>
          </a:p>
        </p:txBody>
      </p:sp>
    </p:spTree>
    <p:extLst>
      <p:ext uri="{BB962C8B-B14F-4D97-AF65-F5344CB8AC3E}">
        <p14:creationId xmlns:p14="http://schemas.microsoft.com/office/powerpoint/2010/main" val="2944406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E5100-6E56-5E19-08FB-82C8CA505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What is Quality Service?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7C867-E736-53A2-48AA-D28D06DD9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5246506" cy="3785419"/>
          </a:xfrm>
        </p:spPr>
        <p:txBody>
          <a:bodyPr>
            <a:normAutofit/>
          </a:bodyPr>
          <a:lstStyle/>
          <a:p>
            <a:r>
              <a:rPr lang="en-US" b="0" baseline="0" dirty="0"/>
              <a:t>Quality service means exceeding your guests’ expectations by paying attention to every detail of the delivery of your products and services</a:t>
            </a:r>
          </a:p>
          <a:p>
            <a:r>
              <a:rPr lang="en-US" dirty="0"/>
              <a:t>It is critical to any hotel’s success</a:t>
            </a:r>
            <a:endParaRPr lang="en-GB" dirty="0"/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6E5DE7-8C57-926C-38CF-C75DCAC396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331" r="15829" b="-1"/>
          <a:stretch/>
        </p:blipFill>
        <p:spPr>
          <a:xfrm>
            <a:off x="20" y="10"/>
            <a:ext cx="3476673" cy="5998766"/>
          </a:xfrm>
          <a:prstGeom prst="rect">
            <a:avLst/>
          </a:prstGeom>
          <a:effectLst/>
        </p:spPr>
      </p:pic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D3D52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721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5A173-4D80-259E-EE6A-2650EDEB5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/>
              <a:t>Management Tactics for Superior Guest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B1F57-27D9-F42F-EA7E-CECD2EB14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2" y="2438400"/>
            <a:ext cx="5159797" cy="37854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300" dirty="0"/>
              <a:t>Recruit and select service-minded staff</a:t>
            </a:r>
          </a:p>
          <a:p>
            <a:pPr>
              <a:lnSpc>
                <a:spcPct val="100000"/>
              </a:lnSpc>
            </a:pPr>
            <a:r>
              <a:rPr lang="en-GB" sz="2300" dirty="0"/>
              <a:t>Provide effective orientation and training</a:t>
            </a:r>
          </a:p>
          <a:p>
            <a:pPr>
              <a:lnSpc>
                <a:spcPct val="100000"/>
              </a:lnSpc>
            </a:pPr>
            <a:r>
              <a:rPr lang="en-GB" sz="2300" dirty="0"/>
              <a:t>Empower staff with service authority</a:t>
            </a:r>
          </a:p>
          <a:p>
            <a:pPr>
              <a:lnSpc>
                <a:spcPct val="100000"/>
              </a:lnSpc>
            </a:pPr>
            <a:r>
              <a:rPr lang="en-GB" sz="2300" dirty="0"/>
              <a:t>Emphasise continuous quality improvement</a:t>
            </a:r>
          </a:p>
          <a:p>
            <a:pPr>
              <a:lnSpc>
                <a:spcPct val="100000"/>
              </a:lnSpc>
            </a:pPr>
            <a:r>
              <a:rPr lang="en-GB" sz="2300" dirty="0"/>
              <a:t>Effective service recovery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1983F614-A539-4EDF-A248-2E3DB024E9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90" r="32664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39CEE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115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00AB4-E980-9E8E-855F-43DEEDC31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749" y="804334"/>
            <a:ext cx="3679711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WOW Factor and </a:t>
            </a:r>
            <a:r>
              <a:rPr lang="en-GB" sz="3600" b="1" i="1" dirty="0"/>
              <a:t>Moments of Truth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577B1-FF8F-53EF-DC4F-2500468AD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314" y="2498834"/>
            <a:ext cx="4357686" cy="3554832"/>
          </a:xfrm>
        </p:spPr>
        <p:txBody>
          <a:bodyPr anchor="t">
            <a:norm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WOW Factor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takes the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tangible products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, the things we can see and touch and provides an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intangible feeling or experience</a:t>
            </a:r>
          </a:p>
          <a:p>
            <a:pPr algn="ctr">
              <a:spcBef>
                <a:spcPct val="20000"/>
              </a:spcBef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yriad Pro"/>
              <a:ea typeface="+mn-ea"/>
              <a:cs typeface="+mn-cs"/>
            </a:endParaRPr>
          </a:p>
          <a:p>
            <a:pPr algn="ctr">
              <a:spcBef>
                <a:spcPct val="20000"/>
              </a:spcBef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Moments of Truth: </a:t>
            </a: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Any time a guest has an opportunity to form an impression about the hospitality organisation</a:t>
            </a:r>
          </a:p>
          <a:p>
            <a:pPr algn="ctr">
              <a:spcBef>
                <a:spcPct val="20000"/>
              </a:spcBef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 algn="ctr">
              <a:spcBef>
                <a:spcPct val="20000"/>
              </a:spcBef>
              <a:buNone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(Hayes, </a:t>
            </a:r>
            <a:r>
              <a:rPr kumimoji="0" lang="en-GB" sz="1800" i="0" u="none" strike="noStrike" kern="1200" cap="none" spc="0" normalizeH="0" baseline="0" noProof="0" dirty="0" err="1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Ninemeier</a:t>
            </a: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 and Miller, 2020)</a:t>
            </a:r>
          </a:p>
        </p:txBody>
      </p:sp>
      <p:sp>
        <p:nvSpPr>
          <p:cNvPr id="35" name="Freeform: Shape 31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413" y="0"/>
            <a:ext cx="4629587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884" y="0"/>
            <a:ext cx="4518116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Waiter">
            <a:extLst>
              <a:ext uri="{FF2B5EF4-FFF2-40B4-BE49-F238E27FC236}">
                <a16:creationId xmlns:a16="http://schemas.microsoft.com/office/drawing/2014/main" id="{39856682-EA60-0597-F633-0D663B9B88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850731" y="1156626"/>
            <a:ext cx="3078956" cy="307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210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F53E2-4C85-250F-6008-212A8FBBA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What are Guest Services?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4DC081-ED32-5E4F-57CB-5E807D4DAD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0356032"/>
              </p:ext>
            </p:extLst>
          </p:nvPr>
        </p:nvGraphicFramePr>
        <p:xfrm>
          <a:off x="323193" y="1466193"/>
          <a:ext cx="8497613" cy="4710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6705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E1D25-0654-0ABB-E7DB-602CA1D89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dirty="0"/>
              <a:t>Different Types of Hotels and Classifications</a:t>
            </a:r>
          </a:p>
        </p:txBody>
      </p:sp>
      <p:pic>
        <p:nvPicPr>
          <p:cNvPr id="4098" name="Picture 2" descr="The outside of a building&#10;&#10;Description automatically generated with medium confidence">
            <a:extLst>
              <a:ext uri="{FF2B5EF4-FFF2-40B4-BE49-F238E27FC236}">
                <a16:creationId xmlns:a16="http://schemas.microsoft.com/office/drawing/2014/main" id="{7113E2D1-BE54-12CF-3839-7791D89F9C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29" b="30777"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D1AE8-0449-E463-E2CF-45AF70D18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Hotel segmentation: different price level, room capacity, business model, region etc.</a:t>
            </a:r>
          </a:p>
          <a:p>
            <a:r>
              <a:rPr lang="en-GB" sz="2000" dirty="0"/>
              <a:t>Full service/limited service</a:t>
            </a:r>
          </a:p>
          <a:p>
            <a:r>
              <a:rPr lang="en-GB" sz="2000" dirty="0"/>
              <a:t>Chain/brand/lifestyle/boutique/independent</a:t>
            </a:r>
          </a:p>
          <a:p>
            <a:r>
              <a:rPr lang="en-GB" sz="2000" dirty="0"/>
              <a:t>Franchising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6688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47CF2-C993-AAC1-408C-614CAB9F5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Who are our Consumers?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50C00-074B-275F-5885-30B235DFE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sz="2800" dirty="0"/>
              <a:t>People travel for many different reasons:</a:t>
            </a:r>
          </a:p>
          <a:p>
            <a:pPr marL="0" indent="0" algn="ctr">
              <a:lnSpc>
                <a:spcPct val="100000"/>
              </a:lnSpc>
              <a:buNone/>
            </a:pPr>
            <a:r>
              <a:rPr lang="en-GB" sz="2800" b="1" dirty="0"/>
              <a:t>Business</a:t>
            </a:r>
            <a:r>
              <a:rPr lang="en-GB" b="1" dirty="0"/>
              <a:t>, v</a:t>
            </a:r>
            <a:r>
              <a:rPr lang="en-GB" sz="2800" b="1" dirty="0"/>
              <a:t>acation</a:t>
            </a:r>
            <a:r>
              <a:rPr lang="en-GB" b="1" dirty="0"/>
              <a:t>, l</a:t>
            </a:r>
            <a:r>
              <a:rPr lang="en-GB" sz="2800" b="1" dirty="0"/>
              <a:t>eisure</a:t>
            </a:r>
            <a:r>
              <a:rPr lang="en-GB" b="1" dirty="0"/>
              <a:t>, o</a:t>
            </a:r>
            <a:r>
              <a:rPr lang="en-GB" sz="2800" b="1" dirty="0"/>
              <a:t>ther purposes</a:t>
            </a:r>
          </a:p>
          <a:p>
            <a:pPr>
              <a:lnSpc>
                <a:spcPct val="100000"/>
              </a:lnSpc>
            </a:pPr>
            <a:endParaRPr lang="en-GB" b="1" dirty="0"/>
          </a:p>
          <a:p>
            <a:pPr>
              <a:lnSpc>
                <a:spcPct val="100000"/>
              </a:lnSpc>
            </a:pPr>
            <a:r>
              <a:rPr lang="en-GB" b="1" dirty="0"/>
              <a:t>Market Segmentation:</a:t>
            </a:r>
            <a:r>
              <a:rPr lang="en-GB" dirty="0"/>
              <a:t> We must target and market to a variety of consumer groups with different behaviour with an offer that matches their needs and budget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08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FDFFF-414B-1792-CA8E-9EFD947C0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Understanding and Appreciating Guest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1A4C46-4B47-2E4A-F457-1244117B0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971807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707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BCBE-CD75-0E04-D2E2-C4B7FD61E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101" y="365125"/>
            <a:ext cx="7080249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Meeting and Exceeding Guest Expectations</a:t>
            </a:r>
          </a:p>
        </p:txBody>
      </p:sp>
      <p:pic>
        <p:nvPicPr>
          <p:cNvPr id="14" name="Graphic 13" descr="Head with Gears">
            <a:extLst>
              <a:ext uri="{FF2B5EF4-FFF2-40B4-BE49-F238E27FC236}">
                <a16:creationId xmlns:a16="http://schemas.microsoft.com/office/drawing/2014/main" id="{C91E44AC-39A2-8F66-66ED-824635EA7A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8650" y="685006"/>
            <a:ext cx="685800" cy="685800"/>
          </a:xfrm>
          <a:prstGeom prst="rect">
            <a:avLst/>
          </a:prstGeom>
        </p:spPr>
      </p:pic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452CA44C-A285-0F86-5886-B0B817CC9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18551"/>
              </p:ext>
            </p:extLst>
          </p:nvPr>
        </p:nvGraphicFramePr>
        <p:xfrm>
          <a:off x="628650" y="1754678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848638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0763E-E207-B444-4C1E-2940A54D63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Today we learned about…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Changing and emerging consumer needs and industry trends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3 buzzwords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Changing guest services and service expectations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4-week teaching recap and assignment preparation</a:t>
            </a:r>
          </a:p>
          <a:p>
            <a:endParaRPr lang="en-GB" dirty="0"/>
          </a:p>
        </p:txBody>
      </p:sp>
      <p:pic>
        <p:nvPicPr>
          <p:cNvPr id="4" name="Picture 2" descr="4,063 Recap Images, Stock Photos &amp; Vectors | Shutterstock">
            <a:extLst>
              <a:ext uri="{FF2B5EF4-FFF2-40B4-BE49-F238E27FC236}">
                <a16:creationId xmlns:a16="http://schemas.microsoft.com/office/drawing/2014/main" id="{413D6E26-A2B7-4246-F3C2-D92F933BB3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64" b="18360"/>
          <a:stretch/>
        </p:blipFill>
        <p:spPr bwMode="auto">
          <a:xfrm>
            <a:off x="2080065" y="112226"/>
            <a:ext cx="4374269" cy="154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026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6E948-40A3-DC63-07F0-6F1BBBCEC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sz="4000" b="1" dirty="0"/>
              <a:t>Next Time…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FC696-0A86-385E-3BB6-E8C384097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effectLst/>
                <a:ea typeface="Arial" panose="020B0604020202020204" pitchFamily="34" charset="0"/>
              </a:rPr>
              <a:t>Week 7: Industry Skills –</a:t>
            </a:r>
            <a:r>
              <a:rPr lang="en-GB" sz="2000" dirty="0"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ea typeface="Arial" panose="020B0604020202020204" pitchFamily="34" charset="0"/>
              </a:rPr>
              <a:t>What skills</a:t>
            </a:r>
            <a:r>
              <a:rPr lang="en-US" sz="2000" b="1" spc="-55" dirty="0">
                <a:effectLst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ea typeface="Arial" panose="020B0604020202020204" pitchFamily="34" charset="0"/>
              </a:rPr>
              <a:t>are</a:t>
            </a:r>
            <a:r>
              <a:rPr lang="en-US" sz="2000" b="1" spc="-55" dirty="0">
                <a:effectLst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ea typeface="Arial" panose="020B0604020202020204" pitchFamily="34" charset="0"/>
              </a:rPr>
              <a:t>needed</a:t>
            </a:r>
            <a:r>
              <a:rPr lang="en-US" sz="2000" b="1" spc="-60" dirty="0">
                <a:effectLst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ea typeface="Arial" panose="020B0604020202020204" pitchFamily="34" charset="0"/>
              </a:rPr>
              <a:t>to</a:t>
            </a:r>
            <a:r>
              <a:rPr lang="en-US" sz="2000" b="1" spc="-60" dirty="0">
                <a:effectLst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ea typeface="Arial" panose="020B0604020202020204" pitchFamily="34" charset="0"/>
              </a:rPr>
              <a:t>be an effective guest services team </a:t>
            </a:r>
            <a:r>
              <a:rPr lang="en-US" sz="2000" b="1" spc="-10" dirty="0">
                <a:effectLst/>
                <a:ea typeface="Arial" panose="020B0604020202020204" pitchFamily="34" charset="0"/>
              </a:rPr>
              <a:t>member?</a:t>
            </a:r>
            <a:endParaRPr lang="en-GB" sz="2000" dirty="0"/>
          </a:p>
          <a:p>
            <a:pPr>
              <a:lnSpc>
                <a:spcPct val="150000"/>
              </a:lnSpc>
            </a:pPr>
            <a:r>
              <a:rPr lang="en-GB" sz="2000" dirty="0"/>
              <a:t>Specific service skills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Hard and soft skills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Individual values and personality traits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Training systems and purpose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3074" name="Picture 2" descr="A person in a tuxedo standing next to a table with a tray of food&#10;&#10;Description automatically generated with low confidence">
            <a:extLst>
              <a:ext uri="{FF2B5EF4-FFF2-40B4-BE49-F238E27FC236}">
                <a16:creationId xmlns:a16="http://schemas.microsoft.com/office/drawing/2014/main" id="{DADB4C92-230B-34F5-6B01-852DB496B0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82" r="26579" b="-1"/>
          <a:stretch/>
        </p:blipFill>
        <p:spPr bwMode="auto">
          <a:xfrm>
            <a:off x="20" y="10"/>
            <a:ext cx="3476673" cy="599510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9" name="Straight Connector 307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CB745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67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9144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3AE84-F4FA-45EE-9A74-54A6D0FAD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54" y="450805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Assignment 1: </a:t>
            </a:r>
            <a:r>
              <a:rPr lang="en-US" b="1" dirty="0">
                <a:solidFill>
                  <a:schemeClr val="bg1"/>
                </a:solidFill>
              </a:rPr>
              <a:t>Presentation</a:t>
            </a:r>
            <a:endParaRPr lang="en-US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3300" y="1479733"/>
            <a:ext cx="20574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3A771E37-1E42-99F9-5183-B49E61019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4928" t="45496" r="26039" b="24834"/>
          <a:stretch/>
        </p:blipFill>
        <p:spPr bwMode="auto">
          <a:xfrm>
            <a:off x="240030" y="2401667"/>
            <a:ext cx="8622615" cy="3482724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09504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9144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AB65E-7D3D-B61A-FB1D-F3378FE36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54" y="489439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Assignment 1: Presentation</a:t>
            </a:r>
          </a:p>
        </p:txBody>
      </p:sp>
      <p:cxnSp>
        <p:nvCxnSpPr>
          <p:cNvPr id="8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3300" y="1479733"/>
            <a:ext cx="20574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0B6DA4BA-C4D7-18B8-16F0-DB752D1452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8243" t="21607" r="18455" b="31527"/>
          <a:stretch/>
        </p:blipFill>
        <p:spPr bwMode="auto">
          <a:xfrm>
            <a:off x="526153" y="2149224"/>
            <a:ext cx="8089311" cy="3820129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18001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2E961F1-4A28-4A5F-BBD4-6E400E5E6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72357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BEA8-497D-4AA8-8A18-BDCD696B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8596"/>
            <a:ext cx="9144000" cy="173555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4162B-1427-A71A-6D2D-FDF147023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554" y="489439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Assignment 1: Presentation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82415D3-DDE5-4D63-8CB3-23A5EC581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3300" y="1479733"/>
            <a:ext cx="2057400" cy="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D7193FB-6AE6-4B3B-8F89-56B55DD63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2201402"/>
            <a:ext cx="9141618" cy="0"/>
          </a:xfrm>
          <a:prstGeom prst="line">
            <a:avLst/>
          </a:prstGeom>
          <a:ln w="508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46F3FDDB-3DCD-CDB4-B8E8-132E8FCC7A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68" t="31799" r="22216" b="25869"/>
          <a:stretch/>
        </p:blipFill>
        <p:spPr bwMode="auto">
          <a:xfrm>
            <a:off x="454470" y="2104151"/>
            <a:ext cx="8193736" cy="3883156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0677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89155E-70BA-12D6-F7DD-F65EBD3E1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23140"/>
          </a:xfrm>
        </p:spPr>
        <p:txBody>
          <a:bodyPr/>
          <a:lstStyle/>
          <a:p>
            <a:pPr algn="ctr"/>
            <a:r>
              <a:rPr lang="en-GB" sz="4000" b="1" dirty="0"/>
              <a:t>Important Reminder</a:t>
            </a:r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C3B99659-DD8C-30CD-D4F4-C2B6F9E2F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1529082"/>
              </p:ext>
            </p:extLst>
          </p:nvPr>
        </p:nvGraphicFramePr>
        <p:xfrm>
          <a:off x="628650" y="1529413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4BCB222-E01D-A6B0-58F1-DE271C9A1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263" y="230188"/>
            <a:ext cx="645937" cy="111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061882A6-5918-4B3A-A814-06F2EF0F1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040" y="230188"/>
            <a:ext cx="645937" cy="111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13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2F3D5-80C4-325D-9166-E5C7879D1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E78B7-5B82-5F3A-E65A-F9C7B4AAE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39821"/>
            <a:ext cx="7886700" cy="5268862"/>
          </a:xfrm>
        </p:spPr>
        <p:txBody>
          <a:bodyPr/>
          <a:lstStyle/>
          <a:p>
            <a:r>
              <a:rPr lang="en-GB" sz="1700" dirty="0"/>
              <a:t>CBS Mornings (2018) </a:t>
            </a:r>
            <a:r>
              <a:rPr lang="en-GB" sz="1700" i="1" dirty="0"/>
              <a:t>“Smart” hotels come with privacy concerns for </a:t>
            </a:r>
            <a:r>
              <a:rPr lang="en-GB" sz="1700" i="1" dirty="0" err="1"/>
              <a:t>travelers</a:t>
            </a:r>
            <a:r>
              <a:rPr lang="en-GB" sz="1700" i="1" dirty="0"/>
              <a:t> </a:t>
            </a:r>
            <a:r>
              <a:rPr lang="en-GB" sz="1700" dirty="0"/>
              <a:t>[video]. Available at: https://www.youtube.com/watch?v=o5UxXN08Kfo (Accessed: 12</a:t>
            </a:r>
            <a:r>
              <a:rPr lang="en-GB" sz="1700" baseline="30000" dirty="0"/>
              <a:t>th</a:t>
            </a:r>
            <a:r>
              <a:rPr lang="en-GB" sz="1700" dirty="0"/>
              <a:t> October 2022).</a:t>
            </a:r>
          </a:p>
          <a:p>
            <a:r>
              <a:rPr lang="en-GB" sz="1700" dirty="0"/>
              <a:t>CNBC International (2019) </a:t>
            </a:r>
            <a:r>
              <a:rPr lang="en-GB" sz="1700" b="0" i="1" dirty="0">
                <a:effectLst/>
              </a:rPr>
              <a:t>Alibaba’s keyless and cashless hotel is straight out of the future | CNBC Reports </a:t>
            </a:r>
            <a:r>
              <a:rPr lang="en-GB" sz="1700" b="0" i="0" dirty="0">
                <a:effectLst/>
              </a:rPr>
              <a:t>[video]. Available at: https://www.youtube.com/watch?v=rnGpSZmj-cA (Accessed: 12</a:t>
            </a:r>
            <a:r>
              <a:rPr lang="en-GB" sz="1700" b="0" i="0" baseline="30000" dirty="0">
                <a:effectLst/>
              </a:rPr>
              <a:t>th</a:t>
            </a:r>
            <a:r>
              <a:rPr lang="en-GB" sz="1700" b="0" i="0" dirty="0">
                <a:effectLst/>
              </a:rPr>
              <a:t> Octob</a:t>
            </a:r>
            <a:r>
              <a:rPr lang="en-GB" sz="1700" dirty="0"/>
              <a:t>er 2022</a:t>
            </a:r>
            <a:r>
              <a:rPr lang="en-GB" sz="1700" b="0" i="0" dirty="0">
                <a:effectLst/>
              </a:rPr>
              <a:t>).</a:t>
            </a:r>
          </a:p>
          <a:p>
            <a:r>
              <a:rPr lang="en-GB" sz="1700" dirty="0"/>
              <a:t>Collins Dictionary (2022) </a:t>
            </a:r>
            <a:r>
              <a:rPr lang="en-GB" sz="1700" i="1" dirty="0"/>
              <a:t>Artificial Intelligence</a:t>
            </a:r>
            <a:r>
              <a:rPr lang="en-GB" sz="1700" dirty="0"/>
              <a:t>. Available at: https://www.collinsdictionary.com/dictionary/english/artificial-intelligence (Accessed: 12</a:t>
            </a:r>
            <a:r>
              <a:rPr lang="en-GB" sz="1700" baseline="30000" dirty="0"/>
              <a:t>th</a:t>
            </a:r>
            <a:r>
              <a:rPr lang="en-GB" sz="1700" dirty="0"/>
              <a:t> October 2022).</a:t>
            </a:r>
            <a:endParaRPr lang="en-GB" sz="1700" b="0" i="0" dirty="0">
              <a:effectLst/>
            </a:endParaRPr>
          </a:p>
          <a:p>
            <a:r>
              <a:rPr lang="en-GB" sz="1700" dirty="0"/>
              <a:t>Hayes, D. K., </a:t>
            </a:r>
            <a:r>
              <a:rPr lang="en-GB" sz="1700" dirty="0" err="1"/>
              <a:t>Ninemeier</a:t>
            </a:r>
            <a:r>
              <a:rPr lang="en-GB" sz="1700" dirty="0"/>
              <a:t>, J. D. and Miller, A. A. (2020) </a:t>
            </a:r>
            <a:r>
              <a:rPr lang="en-GB" sz="1700" i="1" dirty="0"/>
              <a:t>Hotel Operations Management</a:t>
            </a:r>
            <a:r>
              <a:rPr lang="en-GB" sz="1700" dirty="0"/>
              <a:t>, 3</a:t>
            </a:r>
            <a:r>
              <a:rPr lang="en-GB" sz="1700" baseline="30000" dirty="0"/>
              <a:t>rd</a:t>
            </a:r>
            <a:r>
              <a:rPr lang="en-GB" sz="1700" dirty="0"/>
              <a:t> Ed. Uttar Pradesh: Pearson India Education Services.</a:t>
            </a:r>
          </a:p>
          <a:p>
            <a:r>
              <a:rPr lang="en-GB" sz="1700" dirty="0"/>
              <a:t>Revfine (2022) </a:t>
            </a:r>
            <a:r>
              <a:rPr lang="en-GB" sz="1700" i="1" dirty="0"/>
              <a:t>Hotel Trends: Discover the latest trends in the hospitality industry</a:t>
            </a:r>
            <a:r>
              <a:rPr lang="en-GB" sz="1700" dirty="0"/>
              <a:t>. Available at: https://www.revfine.com/hotel-trends/ (Accessed: 12</a:t>
            </a:r>
            <a:r>
              <a:rPr lang="en-GB" sz="1700" baseline="30000" dirty="0"/>
              <a:t>th</a:t>
            </a:r>
            <a:r>
              <a:rPr lang="en-GB" sz="1700" dirty="0"/>
              <a:t> October 2022).</a:t>
            </a:r>
          </a:p>
          <a:p>
            <a:r>
              <a:rPr lang="en-GB" sz="1700" dirty="0"/>
              <a:t>Slayed Magazine (2018) </a:t>
            </a:r>
            <a:r>
              <a:rPr lang="en-GB" sz="1700" i="1" dirty="0"/>
              <a:t>10 Eco Friendly Hotels – Sustainability and Green Travel </a:t>
            </a:r>
            <a:r>
              <a:rPr lang="en-GB" sz="1700" dirty="0"/>
              <a:t>[video]. Available at: https://www.youtube.com/watch?v=-DSNyOW0L5Q (Accessed: 14</a:t>
            </a:r>
            <a:r>
              <a:rPr lang="en-GB" sz="1700" baseline="30000" dirty="0"/>
              <a:t>th</a:t>
            </a:r>
            <a:r>
              <a:rPr lang="en-GB" sz="1700" dirty="0"/>
              <a:t> October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9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9" ma:contentTypeDescription="Create a new document." ma:contentTypeScope="" ma:versionID="8da0605527499ed8dfa58d496b8f279b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2104ff9468428c1def4b8d6873a1044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AutoTags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A58CF72-8854-4EC4-BBD5-BF63E7EE2830}">
  <ds:schemaRefs>
    <ds:schemaRef ds:uri="95a96852-b131-4598-b7ec-a8e94bbe3ddd"/>
    <ds:schemaRef ds:uri="f8d1b9f2-fed3-4e8f-8f36-1fbf8a3a319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1943</Words>
  <Application>Microsoft Office PowerPoint</Application>
  <PresentationFormat>On-screen Show (4:3)</PresentationFormat>
  <Paragraphs>239</Paragraphs>
  <Slides>45</Slides>
  <Notes>21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45</vt:i4>
      </vt:variant>
    </vt:vector>
  </HeadingPairs>
  <TitlesOfParts>
    <vt:vector size="65" baseType="lpstr">
      <vt:lpstr>Myriad Pro</vt:lpstr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Last Week…</vt:lpstr>
      <vt:lpstr>Today’s Content</vt:lpstr>
      <vt:lpstr>Today’s Aim</vt:lpstr>
      <vt:lpstr>Week 4</vt:lpstr>
      <vt:lpstr>Changing Consumer Needs and Demands</vt:lpstr>
      <vt:lpstr>Emerging Trends</vt:lpstr>
      <vt:lpstr>Understanding the Factors Driving Hotel Trends</vt:lpstr>
      <vt:lpstr>Artificial Intelligence (AI)</vt:lpstr>
      <vt:lpstr>Artificial Intelligence (AI)</vt:lpstr>
      <vt:lpstr>Case Study: Alibaba’s Keyless &amp; Cashless Hotel</vt:lpstr>
      <vt:lpstr>AI in Hotels</vt:lpstr>
      <vt:lpstr>Artificial Intelligence (AI)</vt:lpstr>
      <vt:lpstr>Smart Hotels</vt:lpstr>
      <vt:lpstr>Hotels of the Future</vt:lpstr>
      <vt:lpstr>The Covid-19 Pandemic</vt:lpstr>
      <vt:lpstr>The Covid-19 Pandemic</vt:lpstr>
      <vt:lpstr>The Covid-19 Pandemic</vt:lpstr>
      <vt:lpstr>Case Study: Airbnb</vt:lpstr>
      <vt:lpstr>Case Study: Airbnb</vt:lpstr>
      <vt:lpstr>Why Airbnb is so successful</vt:lpstr>
      <vt:lpstr>Hotels must promote their Unique Value Proposition</vt:lpstr>
      <vt:lpstr>Emphasis on Sustainable Practices</vt:lpstr>
      <vt:lpstr>Group Discussion</vt:lpstr>
      <vt:lpstr>4-Week-Teaching Recap</vt:lpstr>
      <vt:lpstr>What is Hospitality?</vt:lpstr>
      <vt:lpstr>What is Service?</vt:lpstr>
      <vt:lpstr>What is Guest Service?</vt:lpstr>
      <vt:lpstr>What are Service Standards?</vt:lpstr>
      <vt:lpstr>What is Quality Service?</vt:lpstr>
      <vt:lpstr>Management Tactics for Superior Guest Service</vt:lpstr>
      <vt:lpstr>WOW Factor and Moments of Truth</vt:lpstr>
      <vt:lpstr>What are Guest Services?</vt:lpstr>
      <vt:lpstr>Different Types of Hotels and Classifications</vt:lpstr>
      <vt:lpstr>Who are our Consumers?</vt:lpstr>
      <vt:lpstr>Understanding and Appreciating Guest Needs</vt:lpstr>
      <vt:lpstr>Meeting and Exceeding Guest Expectations</vt:lpstr>
      <vt:lpstr>PowerPoint Presentation</vt:lpstr>
      <vt:lpstr>Next Time…</vt:lpstr>
      <vt:lpstr>Assignment 1: Presentation</vt:lpstr>
      <vt:lpstr>Assignment 1: Presentation</vt:lpstr>
      <vt:lpstr>Assignment 1: Presentation</vt:lpstr>
      <vt:lpstr>Important Reminder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Lisa-Marie Bassler</cp:lastModifiedBy>
  <cp:revision>9</cp:revision>
  <dcterms:created xsi:type="dcterms:W3CDTF">2021-03-10T12:10:47Z</dcterms:created>
  <dcterms:modified xsi:type="dcterms:W3CDTF">2022-10-20T12:06:07Z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