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3.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4.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5.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6.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7.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 id="2147483694" r:id="rId4"/>
    <p:sldMasterId id="2147483703" r:id="rId5"/>
    <p:sldMasterId id="2147483707" r:id="rId6"/>
    <p:sldMasterId id="2147483711" r:id="rId7"/>
    <p:sldMasterId id="2147483716" r:id="rId8"/>
  </p:sldMasterIdLst>
  <p:notesMasterIdLst>
    <p:notesMasterId r:id="rId19"/>
  </p:notesMasterIdLst>
  <p:sldIdLst>
    <p:sldId id="256" r:id="rId9"/>
    <p:sldId id="260" r:id="rId10"/>
    <p:sldId id="325" r:id="rId11"/>
    <p:sldId id="323" r:id="rId12"/>
    <p:sldId id="324" r:id="rId13"/>
    <p:sldId id="292" r:id="rId14"/>
    <p:sldId id="288" r:id="rId15"/>
    <p:sldId id="265" r:id="rId16"/>
    <p:sldId id="272" r:id="rId17"/>
    <p:sldId id="29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3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500EB2-0550-4D40-AF3D-6A161199A27C}" v="101" dt="2025-07-09T17:13:00.8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6427" autoAdjust="0"/>
  </p:normalViewPr>
  <p:slideViewPr>
    <p:cSldViewPr snapToGrid="0">
      <p:cViewPr varScale="1">
        <p:scale>
          <a:sx n="70" d="100"/>
          <a:sy n="70" d="100"/>
        </p:scale>
        <p:origin x="207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8.xml"/><Relationship Id="rId13" Type="http://schemas.openxmlformats.org/officeDocument/2006/relationships/slide" Target="slides/slide5.xml"/><Relationship Id="rId18" Type="http://schemas.openxmlformats.org/officeDocument/2006/relationships/slide" Target="slides/slide10.xml"/><Relationship Id="rId3" Type="http://schemas.openxmlformats.org/officeDocument/2006/relationships/slideMaster" Target="slideMasters/slideMaster3.xml"/><Relationship Id="rId21" Type="http://schemas.openxmlformats.org/officeDocument/2006/relationships/viewProps" Target="viewProps.xml"/><Relationship Id="rId7" Type="http://schemas.openxmlformats.org/officeDocument/2006/relationships/slideMaster" Target="slideMasters/slideMaster7.xml"/><Relationship Id="rId12" Type="http://schemas.openxmlformats.org/officeDocument/2006/relationships/slide" Target="slides/slide4.xml"/><Relationship Id="rId17" Type="http://schemas.openxmlformats.org/officeDocument/2006/relationships/slide" Target="slides/slide9.xml"/><Relationship Id="rId25"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8.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3.xml"/><Relationship Id="rId24" Type="http://schemas.microsoft.com/office/2016/11/relationships/changesInfo" Target="changesInfos/changesInfo1.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tableStyles" Target="tableStyles.xml"/><Relationship Id="rId10" Type="http://schemas.openxmlformats.org/officeDocument/2006/relationships/slide" Target="slides/slide2.xml"/><Relationship Id="rId19"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16500EB2-0550-4D40-AF3D-6A161199A27C}"/>
    <pc:docChg chg="custSel addSld delSld modSld">
      <pc:chgData name="Paul Tinkler" userId="bcebf29c-73c2-433d-80d2-6bad896374bf" providerId="ADAL" clId="{16500EB2-0550-4D40-AF3D-6A161199A27C}" dt="2025-07-09T17:15:42.450" v="1509" actId="27107"/>
      <pc:docMkLst>
        <pc:docMk/>
      </pc:docMkLst>
      <pc:sldChg chg="addSp delSp modSp mod">
        <pc:chgData name="Paul Tinkler" userId="bcebf29c-73c2-433d-80d2-6bad896374bf" providerId="ADAL" clId="{16500EB2-0550-4D40-AF3D-6A161199A27C}" dt="2025-07-09T15:29:45.857" v="31" actId="207"/>
        <pc:sldMkLst>
          <pc:docMk/>
          <pc:sldMk cId="3699756325" sldId="256"/>
        </pc:sldMkLst>
        <pc:spChg chg="add del mod">
          <ac:chgData name="Paul Tinkler" userId="bcebf29c-73c2-433d-80d2-6bad896374bf" providerId="ADAL" clId="{16500EB2-0550-4D40-AF3D-6A161199A27C}" dt="2025-07-09T15:28:30.250" v="14" actId="1076"/>
          <ac:spMkLst>
            <pc:docMk/>
            <pc:sldMk cId="3699756325" sldId="256"/>
            <ac:spMk id="2" creationId="{5DDB7F8E-7055-CABB-2140-4F7FFF90DBBC}"/>
          </ac:spMkLst>
        </pc:spChg>
        <pc:spChg chg="add mod">
          <ac:chgData name="Paul Tinkler" userId="bcebf29c-73c2-433d-80d2-6bad896374bf" providerId="ADAL" clId="{16500EB2-0550-4D40-AF3D-6A161199A27C}" dt="2025-07-09T15:29:45.857" v="31" actId="207"/>
          <ac:spMkLst>
            <pc:docMk/>
            <pc:sldMk cId="3699756325" sldId="256"/>
            <ac:spMk id="8" creationId="{04DE6DFE-01BE-3F32-D6F1-6ACBCE0ACA53}"/>
          </ac:spMkLst>
        </pc:spChg>
        <pc:graphicFrameChg chg="add mod">
          <ac:chgData name="Paul Tinkler" userId="bcebf29c-73c2-433d-80d2-6bad896374bf" providerId="ADAL" clId="{16500EB2-0550-4D40-AF3D-6A161199A27C}" dt="2025-07-09T15:24:45.490" v="5" actId="12084"/>
          <ac:graphicFrameMkLst>
            <pc:docMk/>
            <pc:sldMk cId="3699756325" sldId="256"/>
            <ac:graphicFrameMk id="5" creationId="{D7EF4B90-1DF3-662C-D42E-6E9200CDDCF1}"/>
          </ac:graphicFrameMkLst>
        </pc:graphicFrameChg>
        <pc:picChg chg="add mod">
          <ac:chgData name="Paul Tinkler" userId="bcebf29c-73c2-433d-80d2-6bad896374bf" providerId="ADAL" clId="{16500EB2-0550-4D40-AF3D-6A161199A27C}" dt="2025-07-09T15:28:24.994" v="13" actId="1076"/>
          <ac:picMkLst>
            <pc:docMk/>
            <pc:sldMk cId="3699756325" sldId="256"/>
            <ac:picMk id="4" creationId="{0A611F40-68CA-8849-B2A8-9C96F9E425CD}"/>
          </ac:picMkLst>
        </pc:picChg>
        <pc:picChg chg="add del mod">
          <ac:chgData name="Paul Tinkler" userId="bcebf29c-73c2-433d-80d2-6bad896374bf" providerId="ADAL" clId="{16500EB2-0550-4D40-AF3D-6A161199A27C}" dt="2025-07-09T15:28:02.803" v="12" actId="478"/>
          <ac:picMkLst>
            <pc:docMk/>
            <pc:sldMk cId="3699756325" sldId="256"/>
            <ac:picMk id="7" creationId="{6C88D9D7-9A37-326B-B14B-530CBBBEFAFB}"/>
          </ac:picMkLst>
        </pc:picChg>
      </pc:sldChg>
      <pc:sldChg chg="addSp delSp modSp mod delAnim modAnim modNotesTx">
        <pc:chgData name="Paul Tinkler" userId="bcebf29c-73c2-433d-80d2-6bad896374bf" providerId="ADAL" clId="{16500EB2-0550-4D40-AF3D-6A161199A27C}" dt="2025-07-09T16:31:41.804" v="902" actId="20577"/>
        <pc:sldMkLst>
          <pc:docMk/>
          <pc:sldMk cId="870713391" sldId="260"/>
        </pc:sldMkLst>
        <pc:spChg chg="add mod">
          <ac:chgData name="Paul Tinkler" userId="bcebf29c-73c2-433d-80d2-6bad896374bf" providerId="ADAL" clId="{16500EB2-0550-4D40-AF3D-6A161199A27C}" dt="2025-07-09T16:31:41.804" v="902" actId="20577"/>
          <ac:spMkLst>
            <pc:docMk/>
            <pc:sldMk cId="870713391" sldId="260"/>
            <ac:spMk id="3" creationId="{3392B278-43F5-1E3A-EBFC-D31E9E0DB611}"/>
          </ac:spMkLst>
        </pc:spChg>
        <pc:spChg chg="add mod">
          <ac:chgData name="Paul Tinkler" userId="bcebf29c-73c2-433d-80d2-6bad896374bf" providerId="ADAL" clId="{16500EB2-0550-4D40-AF3D-6A161199A27C}" dt="2025-07-09T15:42:03.155" v="53" actId="1076"/>
          <ac:spMkLst>
            <pc:docMk/>
            <pc:sldMk cId="870713391" sldId="260"/>
            <ac:spMk id="5" creationId="{50E70000-F70E-608E-6F2E-4C78CEA63234}"/>
          </ac:spMkLst>
        </pc:spChg>
        <pc:spChg chg="del mod">
          <ac:chgData name="Paul Tinkler" userId="bcebf29c-73c2-433d-80d2-6bad896374bf" providerId="ADAL" clId="{16500EB2-0550-4D40-AF3D-6A161199A27C}" dt="2025-07-09T15:30:28.559" v="36" actId="478"/>
          <ac:spMkLst>
            <pc:docMk/>
            <pc:sldMk cId="870713391" sldId="260"/>
            <ac:spMk id="13" creationId="{4212D354-49C9-41AD-AECC-A604A7A23F78}"/>
          </ac:spMkLst>
        </pc:spChg>
        <pc:spChg chg="del mod">
          <ac:chgData name="Paul Tinkler" userId="bcebf29c-73c2-433d-80d2-6bad896374bf" providerId="ADAL" clId="{16500EB2-0550-4D40-AF3D-6A161199A27C}" dt="2025-07-09T15:30:19.357" v="34" actId="478"/>
          <ac:spMkLst>
            <pc:docMk/>
            <pc:sldMk cId="870713391" sldId="260"/>
            <ac:spMk id="21" creationId="{A6A9BFFA-FD90-4B44-B408-506C24505A93}"/>
          </ac:spMkLst>
        </pc:spChg>
        <pc:picChg chg="add mod">
          <ac:chgData name="Paul Tinkler" userId="bcebf29c-73c2-433d-80d2-6bad896374bf" providerId="ADAL" clId="{16500EB2-0550-4D40-AF3D-6A161199A27C}" dt="2025-07-09T15:42:42.064" v="56" actId="1076"/>
          <ac:picMkLst>
            <pc:docMk/>
            <pc:sldMk cId="870713391" sldId="260"/>
            <ac:picMk id="6" creationId="{D61DFF52-0017-A15D-F627-10D4273CBB59}"/>
          </ac:picMkLst>
        </pc:picChg>
      </pc:sldChg>
      <pc:sldChg chg="del">
        <pc:chgData name="Paul Tinkler" userId="bcebf29c-73c2-433d-80d2-6bad896374bf" providerId="ADAL" clId="{16500EB2-0550-4D40-AF3D-6A161199A27C}" dt="2025-07-09T15:43:17.098" v="57" actId="47"/>
        <pc:sldMkLst>
          <pc:docMk/>
          <pc:sldMk cId="1429921098" sldId="261"/>
        </pc:sldMkLst>
      </pc:sldChg>
      <pc:sldChg chg="add">
        <pc:chgData name="Paul Tinkler" userId="bcebf29c-73c2-433d-80d2-6bad896374bf" providerId="ADAL" clId="{16500EB2-0550-4D40-AF3D-6A161199A27C}" dt="2025-07-09T17:10:39.537" v="1435"/>
        <pc:sldMkLst>
          <pc:docMk/>
          <pc:sldMk cId="3362909747" sldId="265"/>
        </pc:sldMkLst>
      </pc:sldChg>
      <pc:sldChg chg="del">
        <pc:chgData name="Paul Tinkler" userId="bcebf29c-73c2-433d-80d2-6bad896374bf" providerId="ADAL" clId="{16500EB2-0550-4D40-AF3D-6A161199A27C}" dt="2025-07-09T15:43:25.177" v="58" actId="47"/>
        <pc:sldMkLst>
          <pc:docMk/>
          <pc:sldMk cId="2224898736" sldId="266"/>
        </pc:sldMkLst>
      </pc:sldChg>
      <pc:sldChg chg="modSp add mod modAnim">
        <pc:chgData name="Paul Tinkler" userId="bcebf29c-73c2-433d-80d2-6bad896374bf" providerId="ADAL" clId="{16500EB2-0550-4D40-AF3D-6A161199A27C}" dt="2025-07-09T17:12:17.141" v="1442" actId="207"/>
        <pc:sldMkLst>
          <pc:docMk/>
          <pc:sldMk cId="3327046737" sldId="272"/>
        </pc:sldMkLst>
        <pc:spChg chg="mod">
          <ac:chgData name="Paul Tinkler" userId="bcebf29c-73c2-433d-80d2-6bad896374bf" providerId="ADAL" clId="{16500EB2-0550-4D40-AF3D-6A161199A27C}" dt="2025-07-09T17:12:00.274" v="1440" actId="1076"/>
          <ac:spMkLst>
            <pc:docMk/>
            <pc:sldMk cId="3327046737" sldId="272"/>
            <ac:spMk id="2" creationId="{2F082E25-41FE-44F0-A56F-E6A7EBAE2E53}"/>
          </ac:spMkLst>
        </pc:spChg>
        <pc:spChg chg="mod">
          <ac:chgData name="Paul Tinkler" userId="bcebf29c-73c2-433d-80d2-6bad896374bf" providerId="ADAL" clId="{16500EB2-0550-4D40-AF3D-6A161199A27C}" dt="2025-07-09T17:12:17.141" v="1442" actId="207"/>
          <ac:spMkLst>
            <pc:docMk/>
            <pc:sldMk cId="3327046737" sldId="272"/>
            <ac:spMk id="3" creationId="{3188ECF6-7A3D-40FF-9BDA-77496E87F6B1}"/>
          </ac:spMkLst>
        </pc:spChg>
      </pc:sldChg>
      <pc:sldChg chg="modSp add del mod">
        <pc:chgData name="Paul Tinkler" userId="bcebf29c-73c2-433d-80d2-6bad896374bf" providerId="ADAL" clId="{16500EB2-0550-4D40-AF3D-6A161199A27C}" dt="2025-07-09T17:07:44.042" v="1418" actId="47"/>
        <pc:sldMkLst>
          <pc:docMk/>
          <pc:sldMk cId="1505981543" sldId="285"/>
        </pc:sldMkLst>
        <pc:spChg chg="mod">
          <ac:chgData name="Paul Tinkler" userId="bcebf29c-73c2-433d-80d2-6bad896374bf" providerId="ADAL" clId="{16500EB2-0550-4D40-AF3D-6A161199A27C}" dt="2025-07-09T17:05:38.809" v="1412" actId="20577"/>
          <ac:spMkLst>
            <pc:docMk/>
            <pc:sldMk cId="1505981543" sldId="285"/>
            <ac:spMk id="2" creationId="{CB0616C5-ADB6-4478-87F0-B2E5DC293484}"/>
          </ac:spMkLst>
        </pc:spChg>
        <pc:spChg chg="mod">
          <ac:chgData name="Paul Tinkler" userId="bcebf29c-73c2-433d-80d2-6bad896374bf" providerId="ADAL" clId="{16500EB2-0550-4D40-AF3D-6A161199A27C}" dt="2025-07-09T17:05:44.428" v="1413" actId="6549"/>
          <ac:spMkLst>
            <pc:docMk/>
            <pc:sldMk cId="1505981543" sldId="285"/>
            <ac:spMk id="3" creationId="{B85187F6-46F6-4767-8E15-898395F27B07}"/>
          </ac:spMkLst>
        </pc:spChg>
      </pc:sldChg>
      <pc:sldChg chg="modSp add del mod">
        <pc:chgData name="Paul Tinkler" userId="bcebf29c-73c2-433d-80d2-6bad896374bf" providerId="ADAL" clId="{16500EB2-0550-4D40-AF3D-6A161199A27C}" dt="2025-07-09T17:07:42.020" v="1417" actId="47"/>
        <pc:sldMkLst>
          <pc:docMk/>
          <pc:sldMk cId="2223317762" sldId="286"/>
        </pc:sldMkLst>
        <pc:spChg chg="mod">
          <ac:chgData name="Paul Tinkler" userId="bcebf29c-73c2-433d-80d2-6bad896374bf" providerId="ADAL" clId="{16500EB2-0550-4D40-AF3D-6A161199A27C}" dt="2025-07-09T17:01:33.451" v="1399" actId="1076"/>
          <ac:spMkLst>
            <pc:docMk/>
            <pc:sldMk cId="2223317762" sldId="286"/>
            <ac:spMk id="2" creationId="{46D679AB-5FE6-451D-AC34-A845420D33DB}"/>
          </ac:spMkLst>
        </pc:spChg>
        <pc:spChg chg="mod">
          <ac:chgData name="Paul Tinkler" userId="bcebf29c-73c2-433d-80d2-6bad896374bf" providerId="ADAL" clId="{16500EB2-0550-4D40-AF3D-6A161199A27C}" dt="2025-07-09T17:06:39.559" v="1414" actId="115"/>
          <ac:spMkLst>
            <pc:docMk/>
            <pc:sldMk cId="2223317762" sldId="286"/>
            <ac:spMk id="3" creationId="{14010B67-F485-4658-85A9-908082C1F48F}"/>
          </ac:spMkLst>
        </pc:spChg>
        <pc:picChg chg="mod">
          <ac:chgData name="Paul Tinkler" userId="bcebf29c-73c2-433d-80d2-6bad896374bf" providerId="ADAL" clId="{16500EB2-0550-4D40-AF3D-6A161199A27C}" dt="2025-07-09T17:01:50.015" v="1403" actId="14100"/>
          <ac:picMkLst>
            <pc:docMk/>
            <pc:sldMk cId="2223317762" sldId="286"/>
            <ac:picMk id="5" creationId="{0BF18933-4060-4BE1-A81D-1028AE047DF9}"/>
          </ac:picMkLst>
        </pc:picChg>
      </pc:sldChg>
      <pc:sldChg chg="modSp add mod">
        <pc:chgData name="Paul Tinkler" userId="bcebf29c-73c2-433d-80d2-6bad896374bf" providerId="ADAL" clId="{16500EB2-0550-4D40-AF3D-6A161199A27C}" dt="2025-07-09T17:10:24.731" v="1434" actId="1076"/>
        <pc:sldMkLst>
          <pc:docMk/>
          <pc:sldMk cId="1898620222" sldId="288"/>
        </pc:sldMkLst>
        <pc:spChg chg="mod">
          <ac:chgData name="Paul Tinkler" userId="bcebf29c-73c2-433d-80d2-6bad896374bf" providerId="ADAL" clId="{16500EB2-0550-4D40-AF3D-6A161199A27C}" dt="2025-07-09T17:10:18.693" v="1433" actId="1076"/>
          <ac:spMkLst>
            <pc:docMk/>
            <pc:sldMk cId="1898620222" sldId="288"/>
            <ac:spMk id="2" creationId="{74A86607-B6AB-4F4F-8BCA-F9F000541914}"/>
          </ac:spMkLst>
        </pc:spChg>
        <pc:picChg chg="mod">
          <ac:chgData name="Paul Tinkler" userId="bcebf29c-73c2-433d-80d2-6bad896374bf" providerId="ADAL" clId="{16500EB2-0550-4D40-AF3D-6A161199A27C}" dt="2025-07-09T17:10:24.731" v="1434" actId="1076"/>
          <ac:picMkLst>
            <pc:docMk/>
            <pc:sldMk cId="1898620222" sldId="288"/>
            <ac:picMk id="4" creationId="{E37A44AE-D3D3-43BF-B68B-0E5ACCBFE593}"/>
          </ac:picMkLst>
        </pc:picChg>
      </pc:sldChg>
      <pc:sldChg chg="modSp add mod">
        <pc:chgData name="Paul Tinkler" userId="bcebf29c-73c2-433d-80d2-6bad896374bf" providerId="ADAL" clId="{16500EB2-0550-4D40-AF3D-6A161199A27C}" dt="2025-07-09T17:09:04.476" v="1431" actId="20577"/>
        <pc:sldMkLst>
          <pc:docMk/>
          <pc:sldMk cId="260792142" sldId="292"/>
        </pc:sldMkLst>
        <pc:spChg chg="mod">
          <ac:chgData name="Paul Tinkler" userId="bcebf29c-73c2-433d-80d2-6bad896374bf" providerId="ADAL" clId="{16500EB2-0550-4D40-AF3D-6A161199A27C}" dt="2025-07-09T17:09:04.476" v="1431" actId="20577"/>
          <ac:spMkLst>
            <pc:docMk/>
            <pc:sldMk cId="260792142" sldId="292"/>
            <ac:spMk id="3" creationId="{27CC2B1E-A7B4-46BE-8D3A-5815935956CF}"/>
          </ac:spMkLst>
        </pc:spChg>
        <pc:picChg chg="mod">
          <ac:chgData name="Paul Tinkler" userId="bcebf29c-73c2-433d-80d2-6bad896374bf" providerId="ADAL" clId="{16500EB2-0550-4D40-AF3D-6A161199A27C}" dt="2025-07-09T17:08:35.278" v="1422" actId="1076"/>
          <ac:picMkLst>
            <pc:docMk/>
            <pc:sldMk cId="260792142" sldId="292"/>
            <ac:picMk id="2050" creationId="{2322BBA4-B215-4CC6-85F6-1B4CD745D8DF}"/>
          </ac:picMkLst>
        </pc:picChg>
      </pc:sldChg>
      <pc:sldChg chg="add modNotesTx">
        <pc:chgData name="Paul Tinkler" userId="bcebf29c-73c2-433d-80d2-6bad896374bf" providerId="ADAL" clId="{16500EB2-0550-4D40-AF3D-6A161199A27C}" dt="2025-07-09T17:15:42.450" v="1509" actId="27107"/>
        <pc:sldMkLst>
          <pc:docMk/>
          <pc:sldMk cId="0" sldId="293"/>
        </pc:sldMkLst>
      </pc:sldChg>
      <pc:sldChg chg="addSp modSp mod modAnim">
        <pc:chgData name="Paul Tinkler" userId="bcebf29c-73c2-433d-80d2-6bad896374bf" providerId="ADAL" clId="{16500EB2-0550-4D40-AF3D-6A161199A27C}" dt="2025-07-09T16:38:05.251" v="929" actId="20577"/>
        <pc:sldMkLst>
          <pc:docMk/>
          <pc:sldMk cId="1258326998" sldId="323"/>
        </pc:sldMkLst>
        <pc:spChg chg="mod">
          <ac:chgData name="Paul Tinkler" userId="bcebf29c-73c2-433d-80d2-6bad896374bf" providerId="ADAL" clId="{16500EB2-0550-4D40-AF3D-6A161199A27C}" dt="2025-07-09T16:37:19.975" v="919" actId="1076"/>
          <ac:spMkLst>
            <pc:docMk/>
            <pc:sldMk cId="1258326998" sldId="323"/>
            <ac:spMk id="2" creationId="{5E99D48B-9A60-418C-8684-269CFD81648A}"/>
          </ac:spMkLst>
        </pc:spChg>
        <pc:spChg chg="mod">
          <ac:chgData name="Paul Tinkler" userId="bcebf29c-73c2-433d-80d2-6bad896374bf" providerId="ADAL" clId="{16500EB2-0550-4D40-AF3D-6A161199A27C}" dt="2025-07-09T16:38:05.251" v="929" actId="20577"/>
          <ac:spMkLst>
            <pc:docMk/>
            <pc:sldMk cId="1258326998" sldId="323"/>
            <ac:spMk id="5" creationId="{EC9B1BB4-A8E0-419A-84EE-4B05F8D444EB}"/>
          </ac:spMkLst>
        </pc:spChg>
        <pc:picChg chg="add mod">
          <ac:chgData name="Paul Tinkler" userId="bcebf29c-73c2-433d-80d2-6bad896374bf" providerId="ADAL" clId="{16500EB2-0550-4D40-AF3D-6A161199A27C}" dt="2025-07-09T16:37:50.950" v="927" actId="1076"/>
          <ac:picMkLst>
            <pc:docMk/>
            <pc:sldMk cId="1258326998" sldId="323"/>
            <ac:picMk id="3" creationId="{0091BCDC-5A2B-C6E2-3B77-3A48D85A2951}"/>
          </ac:picMkLst>
        </pc:picChg>
      </pc:sldChg>
      <pc:sldChg chg="addSp modSp mod modNotesTx">
        <pc:chgData name="Paul Tinkler" userId="bcebf29c-73c2-433d-80d2-6bad896374bf" providerId="ADAL" clId="{16500EB2-0550-4D40-AF3D-6A161199A27C}" dt="2025-07-09T16:42:20.462" v="1386" actId="20577"/>
        <pc:sldMkLst>
          <pc:docMk/>
          <pc:sldMk cId="1230494455" sldId="324"/>
        </pc:sldMkLst>
        <pc:spChg chg="mod">
          <ac:chgData name="Paul Tinkler" userId="bcebf29c-73c2-433d-80d2-6bad896374bf" providerId="ADAL" clId="{16500EB2-0550-4D40-AF3D-6A161199A27C}" dt="2025-07-09T16:12:53.674" v="230" actId="207"/>
          <ac:spMkLst>
            <pc:docMk/>
            <pc:sldMk cId="1230494455" sldId="324"/>
            <ac:spMk id="3" creationId="{F3BA0FD3-9ACB-4163-A335-3CB823697E4C}"/>
          </ac:spMkLst>
        </pc:spChg>
        <pc:picChg chg="add mod">
          <ac:chgData name="Paul Tinkler" userId="bcebf29c-73c2-433d-80d2-6bad896374bf" providerId="ADAL" clId="{16500EB2-0550-4D40-AF3D-6A161199A27C}" dt="2025-07-09T16:11:34.849" v="229" actId="14100"/>
          <ac:picMkLst>
            <pc:docMk/>
            <pc:sldMk cId="1230494455" sldId="324"/>
            <ac:picMk id="5" creationId="{7B5979D6-9ECC-9BF5-E4F8-F847548ED85B}"/>
          </ac:picMkLst>
        </pc:picChg>
        <pc:picChg chg="mod">
          <ac:chgData name="Paul Tinkler" userId="bcebf29c-73c2-433d-80d2-6bad896374bf" providerId="ADAL" clId="{16500EB2-0550-4D40-AF3D-6A161199A27C}" dt="2025-07-09T16:11:30.604" v="228" actId="14100"/>
          <ac:picMkLst>
            <pc:docMk/>
            <pc:sldMk cId="1230494455" sldId="324"/>
            <ac:picMk id="50178" creationId="{143BB77C-7A37-4A72-8034-E79BDD35FE4A}"/>
          </ac:picMkLst>
        </pc:picChg>
      </pc:sldChg>
      <pc:sldChg chg="addSp modSp new mod modNotesTx">
        <pc:chgData name="Paul Tinkler" userId="bcebf29c-73c2-433d-80d2-6bad896374bf" providerId="ADAL" clId="{16500EB2-0550-4D40-AF3D-6A161199A27C}" dt="2025-07-09T16:29:58.139" v="828" actId="20577"/>
        <pc:sldMkLst>
          <pc:docMk/>
          <pc:sldMk cId="1792024471" sldId="325"/>
        </pc:sldMkLst>
        <pc:spChg chg="mod">
          <ac:chgData name="Paul Tinkler" userId="bcebf29c-73c2-433d-80d2-6bad896374bf" providerId="ADAL" clId="{16500EB2-0550-4D40-AF3D-6A161199A27C}" dt="2025-07-09T16:20:12.189" v="446" actId="20577"/>
          <ac:spMkLst>
            <pc:docMk/>
            <pc:sldMk cId="1792024471" sldId="325"/>
            <ac:spMk id="2" creationId="{B38BCFA6-C083-C85F-3EBB-F56856D84923}"/>
          </ac:spMkLst>
        </pc:spChg>
        <pc:spChg chg="mod">
          <ac:chgData name="Paul Tinkler" userId="bcebf29c-73c2-433d-80d2-6bad896374bf" providerId="ADAL" clId="{16500EB2-0550-4D40-AF3D-6A161199A27C}" dt="2025-07-09T16:27:01.046" v="604" actId="14100"/>
          <ac:spMkLst>
            <pc:docMk/>
            <pc:sldMk cId="1792024471" sldId="325"/>
            <ac:spMk id="3" creationId="{F86A54B7-1224-0B01-504F-DC9746E061C7}"/>
          </ac:spMkLst>
        </pc:spChg>
        <pc:picChg chg="add mod">
          <ac:chgData name="Paul Tinkler" userId="bcebf29c-73c2-433d-80d2-6bad896374bf" providerId="ADAL" clId="{16500EB2-0550-4D40-AF3D-6A161199A27C}" dt="2025-07-09T16:26:46.411" v="602" actId="14100"/>
          <ac:picMkLst>
            <pc:docMk/>
            <pc:sldMk cId="1792024471" sldId="325"/>
            <ac:picMk id="5" creationId="{766A3B42-F80A-210F-21FC-020748DCAA11}"/>
          </ac:picMkLst>
        </pc:picChg>
      </pc:sldChg>
      <pc:sldChg chg="add del">
        <pc:chgData name="Paul Tinkler" userId="bcebf29c-73c2-433d-80d2-6bad896374bf" providerId="ADAL" clId="{16500EB2-0550-4D40-AF3D-6A161199A27C}" dt="2025-07-09T17:07:40.458" v="1416" actId="47"/>
        <pc:sldMkLst>
          <pc:docMk/>
          <pc:sldMk cId="2515274340" sldId="34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A8C103-03F0-40A5-B148-947B42574379}" type="datetimeFigureOut">
              <a:rPr lang="en-GB" smtClean="0"/>
              <a:t>09/07/2025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B60DEA-69F1-4560-9719-28A0DB1ABA0F}" type="slidenum">
              <a:rPr lang="en-GB" smtClean="0"/>
              <a:t>‹#›</a:t>
            </a:fld>
            <a:endParaRPr lang="en-GB"/>
          </a:p>
        </p:txBody>
      </p:sp>
    </p:spTree>
    <p:extLst>
      <p:ext uri="{BB962C8B-B14F-4D97-AF65-F5344CB8AC3E}">
        <p14:creationId xmlns:p14="http://schemas.microsoft.com/office/powerpoint/2010/main" val="33117937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mgvqLwFbmpw"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a:p>
            <a:r>
              <a:rPr lang="en-GB" dirty="0"/>
              <a:t>Facilitate a discussion of these definitions and their implications.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Creativity source - </a:t>
            </a:r>
            <a:r>
              <a:rPr lang="en-GB" sz="1200" b="0" i="0" kern="1200" dirty="0">
                <a:solidFill>
                  <a:schemeClr val="tx1"/>
                </a:solidFill>
                <a:effectLst/>
                <a:latin typeface="+mn-lt"/>
                <a:ea typeface="+mn-ea"/>
                <a:cs typeface="+mn-cs"/>
              </a:rPr>
              <a:t>Mihaly Csikszentmihalyi (1997). </a:t>
            </a:r>
            <a:r>
              <a:rPr lang="en-GB" sz="1200" b="0" i="1" kern="1200" dirty="0">
                <a:solidFill>
                  <a:schemeClr val="tx1"/>
                </a:solidFill>
                <a:effectLst/>
                <a:latin typeface="+mn-lt"/>
                <a:ea typeface="+mn-ea"/>
                <a:cs typeface="+mn-cs"/>
              </a:rPr>
              <a:t>Creativity: Flow and the Psychology of Discovery and Invention.  </a:t>
            </a:r>
            <a:r>
              <a:rPr lang="en-GB" sz="1200" b="0" i="0" kern="1200" dirty="0">
                <a:solidFill>
                  <a:schemeClr val="tx1"/>
                </a:solidFill>
                <a:effectLst/>
                <a:latin typeface="+mn-lt"/>
                <a:ea typeface="+mn-ea"/>
                <a:cs typeface="+mn-cs"/>
              </a:rPr>
              <a:t>HarperCollins Publishers.</a:t>
            </a:r>
            <a:endParaRPr lang="en-GB" sz="1200" b="1" i="0" kern="1200" dirty="0">
              <a:solidFill>
                <a:schemeClr val="tx1"/>
              </a:solidFill>
              <a:effectLst/>
              <a:latin typeface="+mn-lt"/>
              <a:ea typeface="+mn-ea"/>
              <a:cs typeface="+mn-cs"/>
            </a:endParaRPr>
          </a:p>
          <a:p>
            <a:endParaRPr lang="en-GB" dirty="0"/>
          </a:p>
          <a:p>
            <a:endParaRPr lang="en-GB" dirty="0"/>
          </a:p>
          <a:p>
            <a:r>
              <a:rPr lang="en-GB" dirty="0"/>
              <a:t>Innovation source - </a:t>
            </a:r>
            <a:r>
              <a:rPr lang="en-GB" sz="1200" b="0" i="0" kern="1200" dirty="0">
                <a:solidFill>
                  <a:srgbClr val="3333FF"/>
                </a:solidFill>
                <a:effectLst/>
                <a:latin typeface="+mn-lt"/>
                <a:ea typeface="+mn-ea"/>
                <a:cs typeface="+mn-cs"/>
              </a:rPr>
              <a:t>Singh, S., &amp; Aggarwal, Y. (2021). In search of a consensus definition of innovation: a qualitative synthesis of 208 definitions using grounded theory approach. </a:t>
            </a:r>
            <a:r>
              <a:rPr lang="en-GB" sz="1200" b="0" i="1" kern="1200" dirty="0">
                <a:solidFill>
                  <a:srgbClr val="3333FF"/>
                </a:solidFill>
                <a:effectLst/>
                <a:latin typeface="+mn-lt"/>
                <a:ea typeface="+mn-ea"/>
                <a:cs typeface="+mn-cs"/>
              </a:rPr>
              <a:t>Innovation: The European Journal of Social Science Research</a:t>
            </a:r>
            <a:r>
              <a:rPr lang="en-GB" sz="1200" b="0" i="0" kern="1200" dirty="0">
                <a:solidFill>
                  <a:srgbClr val="3333FF"/>
                </a:solidFill>
                <a:effectLst/>
                <a:latin typeface="+mn-lt"/>
                <a:ea typeface="+mn-ea"/>
                <a:cs typeface="+mn-cs"/>
              </a:rPr>
              <a:t>, </a:t>
            </a:r>
            <a:r>
              <a:rPr lang="en-GB" sz="1200" b="0" i="1" kern="1200" dirty="0">
                <a:solidFill>
                  <a:srgbClr val="3333FF"/>
                </a:solidFill>
                <a:effectLst/>
                <a:latin typeface="+mn-lt"/>
                <a:ea typeface="+mn-ea"/>
                <a:cs typeface="+mn-cs"/>
              </a:rPr>
              <a:t>35</a:t>
            </a:r>
            <a:r>
              <a:rPr lang="en-GB" sz="1200" b="0" i="0" kern="1200" dirty="0">
                <a:solidFill>
                  <a:srgbClr val="3333FF"/>
                </a:solidFill>
                <a:effectLst/>
                <a:latin typeface="+mn-lt"/>
                <a:ea typeface="+mn-ea"/>
                <a:cs typeface="+mn-cs"/>
              </a:rPr>
              <a:t>(2), 177–195. https://doi.org/10.1080/13511610.2021.1925526</a:t>
            </a:r>
            <a:endParaRPr lang="en-GB" dirty="0">
              <a:solidFill>
                <a:srgbClr val="3333FF"/>
              </a:solidFill>
            </a:endParaRPr>
          </a:p>
        </p:txBody>
      </p:sp>
      <p:sp>
        <p:nvSpPr>
          <p:cNvPr id="4" name="Slide Number Placeholder 3"/>
          <p:cNvSpPr>
            <a:spLocks noGrp="1"/>
          </p:cNvSpPr>
          <p:nvPr>
            <p:ph type="sldNum" sz="quarter" idx="5"/>
          </p:nvPr>
        </p:nvSpPr>
        <p:spPr/>
        <p:txBody>
          <a:bodyPr/>
          <a:lstStyle/>
          <a:p>
            <a:fld id="{5A651D80-B2C2-482F-8142-881402B33ACC}" type="slidenum">
              <a:rPr lang="en-GB" smtClean="0"/>
              <a:t>2</a:t>
            </a:fld>
            <a:endParaRPr lang="en-GB"/>
          </a:p>
        </p:txBody>
      </p:sp>
    </p:spTree>
    <p:extLst>
      <p:ext uri="{BB962C8B-B14F-4D97-AF65-F5344CB8AC3E}">
        <p14:creationId xmlns:p14="http://schemas.microsoft.com/office/powerpoint/2010/main" val="30847400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Instances could include: - New products, new processes, new techniques, new services, solving problems, concluding conflict, communicating ideas and/or information, coaching, mentoring, training, career planning, and more...</a:t>
            </a:r>
          </a:p>
        </p:txBody>
      </p:sp>
      <p:sp>
        <p:nvSpPr>
          <p:cNvPr id="4" name="Slide Number Placeholder 3"/>
          <p:cNvSpPr>
            <a:spLocks noGrp="1"/>
          </p:cNvSpPr>
          <p:nvPr>
            <p:ph type="sldNum" sz="quarter" idx="5"/>
          </p:nvPr>
        </p:nvSpPr>
        <p:spPr/>
        <p:txBody>
          <a:bodyPr/>
          <a:lstStyle/>
          <a:p>
            <a:fld id="{9BB60DEA-69F1-4560-9719-28A0DB1ABA0F}" type="slidenum">
              <a:rPr lang="en-GB" smtClean="0"/>
              <a:t>3</a:t>
            </a:fld>
            <a:endParaRPr lang="en-GB"/>
          </a:p>
        </p:txBody>
      </p:sp>
    </p:spTree>
    <p:extLst>
      <p:ext uri="{BB962C8B-B14F-4D97-AF65-F5344CB8AC3E}">
        <p14:creationId xmlns:p14="http://schemas.microsoft.com/office/powerpoint/2010/main" val="2901987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BB60DEA-69F1-4560-9719-28A0DB1ABA0F}" type="slidenum">
              <a:rPr lang="en-GB" smtClean="0"/>
              <a:t>4</a:t>
            </a:fld>
            <a:endParaRPr lang="en-GB"/>
          </a:p>
        </p:txBody>
      </p:sp>
    </p:spTree>
    <p:extLst>
      <p:ext uri="{BB962C8B-B14F-4D97-AF65-F5344CB8AC3E}">
        <p14:creationId xmlns:p14="http://schemas.microsoft.com/office/powerpoint/2010/main" val="7044798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feedback from the observers, as well as the facilitators – facilitate a discussion to pull out key learning points.  These usually include: -</a:t>
            </a:r>
          </a:p>
          <a:p>
            <a:endParaRPr lang="en-GB" dirty="0"/>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Leadership</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Collaboration/Teamwork</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Effective Communication</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Knowledge Management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Problem Solving</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Resource Management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Strategic Thinking</a:t>
            </a: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0" indent="0">
              <a:buFont typeface="Arial" panose="020B0604020202020204" pitchFamily="34" charset="0"/>
              <a:buNone/>
            </a:pPr>
            <a:r>
              <a:rPr lang="en-GB" sz="1200" b="0" i="0" kern="1200" dirty="0">
                <a:solidFill>
                  <a:schemeClr val="tx1"/>
                </a:solidFill>
                <a:effectLst/>
                <a:latin typeface="+mn-lt"/>
                <a:ea typeface="+mn-ea"/>
                <a:cs typeface="+mn-cs"/>
              </a:rPr>
              <a:t>More important for the success of this exercise is the </a:t>
            </a:r>
            <a:r>
              <a:rPr lang="en-GB" sz="1200" b="1" i="1" u="sng" kern="1200" dirty="0">
                <a:solidFill>
                  <a:schemeClr val="tx1"/>
                </a:solidFill>
                <a:effectLst/>
                <a:latin typeface="+mn-lt"/>
                <a:ea typeface="+mn-ea"/>
                <a:cs typeface="+mn-cs"/>
              </a:rPr>
              <a:t>attitude and behaviour of the participants</a:t>
            </a:r>
            <a:r>
              <a:rPr lang="en-GB" sz="1200" b="0" i="0" kern="1200" dirty="0">
                <a:solidFill>
                  <a:schemeClr val="tx1"/>
                </a:solidFill>
                <a:effectLst/>
                <a:latin typeface="+mn-lt"/>
                <a:ea typeface="+mn-ea"/>
                <a:cs typeface="+mn-cs"/>
              </a:rPr>
              <a:t>.  A proactive, can-do attitude usually drives success through planning or through sheer trial and error.  A negative, ‘doesn’t make sense’ attitude often prolongs the activity and can even cause failure, or the need for the facilitators to step in and give direction.  This is an important lesson for work and life!</a:t>
            </a:r>
          </a:p>
          <a:p>
            <a:endParaRPr lang="en-GB" dirty="0"/>
          </a:p>
        </p:txBody>
      </p:sp>
      <p:sp>
        <p:nvSpPr>
          <p:cNvPr id="4" name="Slide Number Placeholder 3"/>
          <p:cNvSpPr>
            <a:spLocks noGrp="1"/>
          </p:cNvSpPr>
          <p:nvPr>
            <p:ph type="sldNum" sz="quarter" idx="5"/>
          </p:nvPr>
        </p:nvSpPr>
        <p:spPr/>
        <p:txBody>
          <a:bodyPr/>
          <a:lstStyle/>
          <a:p>
            <a:fld id="{9BB60DEA-69F1-4560-9719-28A0DB1ABA0F}" type="slidenum">
              <a:rPr lang="en-GB" smtClean="0"/>
              <a:t>5</a:t>
            </a:fld>
            <a:endParaRPr lang="en-GB"/>
          </a:p>
        </p:txBody>
      </p:sp>
    </p:spTree>
    <p:extLst>
      <p:ext uri="{BB962C8B-B14F-4D97-AF65-F5344CB8AC3E}">
        <p14:creationId xmlns:p14="http://schemas.microsoft.com/office/powerpoint/2010/main" val="22789875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https://www.youtube.com/watch?v=mgvqLwFbmpw</a:t>
            </a:r>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7</a:t>
            </a:fld>
            <a:endParaRPr lang="en-GB"/>
          </a:p>
        </p:txBody>
      </p:sp>
    </p:spTree>
    <p:extLst>
      <p:ext uri="{BB962C8B-B14F-4D97-AF65-F5344CB8AC3E}">
        <p14:creationId xmlns:p14="http://schemas.microsoft.com/office/powerpoint/2010/main" val="25223776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Teresa Amabile – How to Kill Creativity, in Henry, J. (2009):  </a:t>
            </a:r>
            <a:r>
              <a:rPr lang="en-GB" i="1" dirty="0"/>
              <a:t>Creative Management And Development</a:t>
            </a:r>
            <a:r>
              <a:rPr lang="en-GB" dirty="0"/>
              <a:t>, 3</a:t>
            </a:r>
            <a:r>
              <a:rPr lang="en-GB" baseline="30000" dirty="0"/>
              <a:t>rd</a:t>
            </a:r>
            <a:r>
              <a:rPr lang="en-GB" dirty="0"/>
              <a:t> Ed. London: Sage Publications Ltd.</a:t>
            </a:r>
          </a:p>
        </p:txBody>
      </p:sp>
      <p:sp>
        <p:nvSpPr>
          <p:cNvPr id="4" name="Slide Number Placeholder 3"/>
          <p:cNvSpPr>
            <a:spLocks noGrp="1"/>
          </p:cNvSpPr>
          <p:nvPr>
            <p:ph type="sldNum" sz="quarter" idx="5"/>
          </p:nvPr>
        </p:nvSpPr>
        <p:spPr/>
        <p:txBody>
          <a:bodyPr/>
          <a:lstStyle/>
          <a:p>
            <a:fld id="{5A651D80-B2C2-482F-8142-881402B33ACC}" type="slidenum">
              <a:rPr lang="en-GB" smtClean="0"/>
              <a:t>8</a:t>
            </a:fld>
            <a:endParaRPr lang="en-GB"/>
          </a:p>
        </p:txBody>
      </p:sp>
    </p:spTree>
    <p:extLst>
      <p:ext uri="{BB962C8B-B14F-4D97-AF65-F5344CB8AC3E}">
        <p14:creationId xmlns:p14="http://schemas.microsoft.com/office/powerpoint/2010/main" val="37037269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D9962FF6-62FE-48EA-AADF-893555954E1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4B1477AF-B4FC-48B5-A339-5678807E732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•Incubation: This is the stage where you have had time to absorb all of the information and facts about a problem, and you are now letting your subconscious mind do the work of finding creative ideas and solutions.</a:t>
            </a:r>
          </a:p>
          <a:p>
            <a:pPr eaLnBrk="1" hangingPunct="1">
              <a:spcBef>
                <a:spcPct val="0"/>
              </a:spcBef>
            </a:pPr>
            <a:r>
              <a:rPr lang="en-GB" altLang="en-US" dirty="0"/>
              <a:t> </a:t>
            </a:r>
          </a:p>
          <a:p>
            <a:pPr eaLnBrk="1" hangingPunct="1">
              <a:spcBef>
                <a:spcPct val="0"/>
              </a:spcBef>
            </a:pPr>
            <a:r>
              <a:rPr lang="en-GB" altLang="en-US" dirty="0"/>
              <a:t>The subconscious mind is the creative powerhouse. It can combine ideas by relating them with all of the other information that you have received over your lifetime to produce novel, interesting solutions to problem areas.</a:t>
            </a:r>
          </a:p>
          <a:p>
            <a:pPr eaLnBrk="1" hangingPunct="1">
              <a:spcBef>
                <a:spcPct val="0"/>
              </a:spcBef>
            </a:pPr>
            <a:r>
              <a:rPr lang="en-GB" altLang="en-US" dirty="0"/>
              <a:t> </a:t>
            </a:r>
          </a:p>
          <a:p>
            <a:pPr eaLnBrk="1" hangingPunct="1">
              <a:spcBef>
                <a:spcPct val="0"/>
              </a:spcBef>
            </a:pPr>
            <a:r>
              <a:rPr lang="en-GB" altLang="en-US" dirty="0"/>
              <a:t>The subconscious mind works best when you are not thinking about anything in particular. This is why people often say that their great ideas come to them while having a bath, or taking the dog for a walk, or just sat gazing out of the </a:t>
            </a:r>
            <a:r>
              <a:rPr lang="en-GB" altLang="en-US" dirty="0" err="1"/>
              <a:t>window,or</a:t>
            </a:r>
            <a:r>
              <a:rPr lang="en-GB" altLang="en-US" dirty="0"/>
              <a:t> in a conversation about a totally different subject, etc. </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r>
              <a:rPr lang="en-GB" altLang="en-US" dirty="0"/>
              <a:t>•Illumination: This is the “Aha!” moment when suddenly, the answer you have been seeking comes to you.  This is a great stage in the creativity process where you will often feel elated due to coming up with a great new idea.</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r>
              <a:rPr lang="en-GB" altLang="en-US" dirty="0"/>
              <a:t>•Translation: This is the final stage of the process where an idea is transformed into an action plan that ultimately results in something of use or value to someone</a:t>
            </a:r>
          </a:p>
        </p:txBody>
      </p:sp>
      <p:sp>
        <p:nvSpPr>
          <p:cNvPr id="20484" name="Slide Number Placeholder 3">
            <a:extLst>
              <a:ext uri="{FF2B5EF4-FFF2-40B4-BE49-F238E27FC236}">
                <a16:creationId xmlns:a16="http://schemas.microsoft.com/office/drawing/2014/main" id="{02F5810B-CC7F-49E2-B027-6813729675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EDF78CF3-2C3F-43D1-9AA0-FB4234F0F6C8}" type="slidenum">
              <a:rPr lang="en-GB" altLang="en-US" smtClean="0">
                <a:cs typeface="Arial" panose="020B0604020202020204" pitchFamily="34" charset="0"/>
              </a:rPr>
              <a:pPr fontAlgn="base">
                <a:spcBef>
                  <a:spcPct val="0"/>
                </a:spcBef>
                <a:spcAft>
                  <a:spcPct val="0"/>
                </a:spcAft>
              </a:pPr>
              <a:t>10</a:t>
            </a:fld>
            <a:endParaRPr lang="en-GB" altLang="en-US">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8.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0871306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372E1695-5D02-4A82-867F-5372B4A14D40}" type="datetimeFigureOut">
              <a:rPr lang="en-GB" smtClean="0"/>
              <a:t>09/07/2025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261B3E33-34F3-4000-8521-0E9EA4697DF1}" type="slidenum">
              <a:rPr lang="en-GB" smtClean="0"/>
              <a:t>‹#›</a:t>
            </a:fld>
            <a:endParaRPr lang="en-GB"/>
          </a:p>
        </p:txBody>
      </p:sp>
    </p:spTree>
    <p:extLst>
      <p:ext uri="{BB962C8B-B14F-4D97-AF65-F5344CB8AC3E}">
        <p14:creationId xmlns:p14="http://schemas.microsoft.com/office/powerpoint/2010/main" val="40369365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372E1695-5D02-4A82-867F-5372B4A14D40}" type="datetimeFigureOut">
              <a:rPr lang="en-GB" smtClean="0"/>
              <a:t>09/07/2025</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261B3E33-34F3-4000-8521-0E9EA4697DF1}" type="slidenum">
              <a:rPr lang="en-GB" smtClean="0"/>
              <a:t>‹#›</a:t>
            </a:fld>
            <a:endParaRPr lang="en-GB"/>
          </a:p>
        </p:txBody>
      </p:sp>
    </p:spTree>
    <p:extLst>
      <p:ext uri="{BB962C8B-B14F-4D97-AF65-F5344CB8AC3E}">
        <p14:creationId xmlns:p14="http://schemas.microsoft.com/office/powerpoint/2010/main" val="3049088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372E1695-5D02-4A82-867F-5372B4A14D40}" type="datetimeFigureOut">
              <a:rPr lang="en-GB" smtClean="0"/>
              <a:t>09/07/2025</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261B3E33-34F3-4000-8521-0E9EA4697DF1}" type="slidenum">
              <a:rPr lang="en-GB" smtClean="0"/>
              <a:t>‹#›</a:t>
            </a:fld>
            <a:endParaRPr lang="en-GB"/>
          </a:p>
        </p:txBody>
      </p:sp>
    </p:spTree>
    <p:extLst>
      <p:ext uri="{BB962C8B-B14F-4D97-AF65-F5344CB8AC3E}">
        <p14:creationId xmlns:p14="http://schemas.microsoft.com/office/powerpoint/2010/main" val="3396780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372E1695-5D02-4A82-867F-5372B4A14D40}" type="datetimeFigureOut">
              <a:rPr lang="en-GB" smtClean="0"/>
              <a:t>09/07/2025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261B3E33-34F3-4000-8521-0E9EA4697DF1}" type="slidenum">
              <a:rPr lang="en-GB" smtClean="0"/>
              <a:t>‹#›</a:t>
            </a:fld>
            <a:endParaRPr lang="en-GB"/>
          </a:p>
        </p:txBody>
      </p:sp>
    </p:spTree>
    <p:extLst>
      <p:ext uri="{BB962C8B-B14F-4D97-AF65-F5344CB8AC3E}">
        <p14:creationId xmlns:p14="http://schemas.microsoft.com/office/powerpoint/2010/main" val="1897481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372E1695-5D02-4A82-867F-5372B4A14D40}" type="datetimeFigureOut">
              <a:rPr lang="en-GB" smtClean="0"/>
              <a:t>09/07/2025</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261B3E33-34F3-4000-8521-0E9EA4697DF1}" type="slidenum">
              <a:rPr lang="en-GB" smtClean="0"/>
              <a:t>‹#›</a:t>
            </a:fld>
            <a:endParaRPr lang="en-GB"/>
          </a:p>
        </p:txBody>
      </p:sp>
    </p:spTree>
    <p:extLst>
      <p:ext uri="{BB962C8B-B14F-4D97-AF65-F5344CB8AC3E}">
        <p14:creationId xmlns:p14="http://schemas.microsoft.com/office/powerpoint/2010/main" val="1707506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372E1695-5D02-4A82-867F-5372B4A14D40}" type="datetimeFigureOut">
              <a:rPr lang="en-GB" smtClean="0"/>
              <a:t>09/07/2025</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261B3E33-34F3-4000-8521-0E9EA4697DF1}" type="slidenum">
              <a:rPr lang="en-GB" smtClean="0"/>
              <a:t>‹#›</a:t>
            </a:fld>
            <a:endParaRPr lang="en-GB"/>
          </a:p>
        </p:txBody>
      </p:sp>
    </p:spTree>
    <p:extLst>
      <p:ext uri="{BB962C8B-B14F-4D97-AF65-F5344CB8AC3E}">
        <p14:creationId xmlns:p14="http://schemas.microsoft.com/office/powerpoint/2010/main" val="24468520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372E1695-5D02-4A82-867F-5372B4A14D40}" type="datetimeFigureOut">
              <a:rPr lang="en-GB" smtClean="0"/>
              <a:t>09/07/2025</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261B3E33-34F3-4000-8521-0E9EA4697DF1}" type="slidenum">
              <a:rPr lang="en-GB" smtClean="0"/>
              <a:t>‹#›</a:t>
            </a:fld>
            <a:endParaRPr lang="en-GB"/>
          </a:p>
        </p:txBody>
      </p:sp>
    </p:spTree>
    <p:extLst>
      <p:ext uri="{BB962C8B-B14F-4D97-AF65-F5344CB8AC3E}">
        <p14:creationId xmlns:p14="http://schemas.microsoft.com/office/powerpoint/2010/main" val="35152122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72E1695-5D02-4A82-867F-5372B4A14D40}" type="datetimeFigureOut">
              <a:rPr lang="en-GB" smtClean="0"/>
              <a:t>09/07/2025</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261B3E33-34F3-4000-8521-0E9EA4697DF1}" type="slidenum">
              <a:rPr lang="en-GB" smtClean="0"/>
              <a:t>‹#›</a:t>
            </a:fld>
            <a:endParaRPr lang="en-GB"/>
          </a:p>
        </p:txBody>
      </p:sp>
    </p:spTree>
    <p:extLst>
      <p:ext uri="{BB962C8B-B14F-4D97-AF65-F5344CB8AC3E}">
        <p14:creationId xmlns:p14="http://schemas.microsoft.com/office/powerpoint/2010/main" val="1577196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372E1695-5D02-4A82-867F-5372B4A14D40}" type="datetimeFigureOut">
              <a:rPr lang="en-GB" smtClean="0"/>
              <a:t>09/07/2025</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261B3E33-34F3-4000-8521-0E9EA4697DF1}" type="slidenum">
              <a:rPr lang="en-GB" smtClean="0"/>
              <a:t>‹#›</a:t>
            </a:fld>
            <a:endParaRPr lang="en-GB"/>
          </a:p>
        </p:txBody>
      </p:sp>
    </p:spTree>
    <p:extLst>
      <p:ext uri="{BB962C8B-B14F-4D97-AF65-F5344CB8AC3E}">
        <p14:creationId xmlns:p14="http://schemas.microsoft.com/office/powerpoint/2010/main" val="8655396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372E1695-5D02-4A82-867F-5372B4A14D40}" type="datetimeFigureOut">
              <a:rPr lang="en-GB" smtClean="0"/>
              <a:t>09/07/2025</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261B3E33-34F3-4000-8521-0E9EA4697DF1}" type="slidenum">
              <a:rPr lang="en-GB" smtClean="0"/>
              <a:t>‹#›</a:t>
            </a:fld>
            <a:endParaRPr lang="en-GB"/>
          </a:p>
        </p:txBody>
      </p:sp>
    </p:spTree>
    <p:extLst>
      <p:ext uri="{BB962C8B-B14F-4D97-AF65-F5344CB8AC3E}">
        <p14:creationId xmlns:p14="http://schemas.microsoft.com/office/powerpoint/2010/main" val="5127517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617778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372E1695-5D02-4A82-867F-5372B4A14D40}" type="datetimeFigureOut">
              <a:rPr lang="en-GB" smtClean="0"/>
              <a:t>09/07/2025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261B3E33-34F3-4000-8521-0E9EA4697DF1}" type="slidenum">
              <a:rPr lang="en-GB" smtClean="0"/>
              <a:t>‹#›</a:t>
            </a:fld>
            <a:endParaRPr lang="en-GB"/>
          </a:p>
        </p:txBody>
      </p:sp>
    </p:spTree>
    <p:extLst>
      <p:ext uri="{BB962C8B-B14F-4D97-AF65-F5344CB8AC3E}">
        <p14:creationId xmlns:p14="http://schemas.microsoft.com/office/powerpoint/2010/main" val="9342614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372E1695-5D02-4A82-867F-5372B4A14D40}" type="datetimeFigureOut">
              <a:rPr lang="en-GB" smtClean="0"/>
              <a:t>09/07/2025</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261B3E33-34F3-4000-8521-0E9EA4697DF1}" type="slidenum">
              <a:rPr lang="en-GB" smtClean="0"/>
              <a:t>‹#›</a:t>
            </a:fld>
            <a:endParaRPr lang="en-GB"/>
          </a:p>
        </p:txBody>
      </p:sp>
    </p:spTree>
    <p:extLst>
      <p:ext uri="{BB962C8B-B14F-4D97-AF65-F5344CB8AC3E}">
        <p14:creationId xmlns:p14="http://schemas.microsoft.com/office/powerpoint/2010/main" val="6385533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372E1695-5D02-4A82-867F-5372B4A14D40}" type="datetimeFigureOut">
              <a:rPr lang="en-GB" smtClean="0"/>
              <a:t>09/07/2025</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261B3E33-34F3-4000-8521-0E9EA4697DF1}" type="slidenum">
              <a:rPr lang="en-GB" smtClean="0"/>
              <a:t>‹#›</a:t>
            </a:fld>
            <a:endParaRPr lang="en-GB"/>
          </a:p>
        </p:txBody>
      </p:sp>
    </p:spTree>
    <p:extLst>
      <p:ext uri="{BB962C8B-B14F-4D97-AF65-F5344CB8AC3E}">
        <p14:creationId xmlns:p14="http://schemas.microsoft.com/office/powerpoint/2010/main" val="20901234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372E1695-5D02-4A82-867F-5372B4A14D40}" type="datetimeFigureOut">
              <a:rPr lang="en-GB" smtClean="0"/>
              <a:t>09/07/2025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261B3E33-34F3-4000-8521-0E9EA4697DF1}" type="slidenum">
              <a:rPr lang="en-GB" smtClean="0"/>
              <a:t>‹#›</a:t>
            </a:fld>
            <a:endParaRPr lang="en-GB"/>
          </a:p>
        </p:txBody>
      </p:sp>
    </p:spTree>
    <p:extLst>
      <p:ext uri="{BB962C8B-B14F-4D97-AF65-F5344CB8AC3E}">
        <p14:creationId xmlns:p14="http://schemas.microsoft.com/office/powerpoint/2010/main" val="24700812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372E1695-5D02-4A82-867F-5372B4A14D40}" type="datetimeFigureOut">
              <a:rPr lang="en-GB" smtClean="0"/>
              <a:t>09/07/2025</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261B3E33-34F3-4000-8521-0E9EA4697DF1}" type="slidenum">
              <a:rPr lang="en-GB" smtClean="0"/>
              <a:t>‹#›</a:t>
            </a:fld>
            <a:endParaRPr lang="en-GB"/>
          </a:p>
        </p:txBody>
      </p:sp>
    </p:spTree>
    <p:extLst>
      <p:ext uri="{BB962C8B-B14F-4D97-AF65-F5344CB8AC3E}">
        <p14:creationId xmlns:p14="http://schemas.microsoft.com/office/powerpoint/2010/main" val="168199083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372E1695-5D02-4A82-867F-5372B4A14D40}" type="datetimeFigureOut">
              <a:rPr lang="en-GB" smtClean="0"/>
              <a:t>09/07/2025</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261B3E33-34F3-4000-8521-0E9EA4697DF1}" type="slidenum">
              <a:rPr lang="en-GB" smtClean="0"/>
              <a:t>‹#›</a:t>
            </a:fld>
            <a:endParaRPr lang="en-GB"/>
          </a:p>
        </p:txBody>
      </p:sp>
    </p:spTree>
    <p:extLst>
      <p:ext uri="{BB962C8B-B14F-4D97-AF65-F5344CB8AC3E}">
        <p14:creationId xmlns:p14="http://schemas.microsoft.com/office/powerpoint/2010/main" val="38133388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372E1695-5D02-4A82-867F-5372B4A14D40}" type="datetimeFigureOut">
              <a:rPr lang="en-GB" smtClean="0"/>
              <a:t>09/07/2025</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261B3E33-34F3-4000-8521-0E9EA4697DF1}" type="slidenum">
              <a:rPr lang="en-GB" smtClean="0"/>
              <a:t>‹#›</a:t>
            </a:fld>
            <a:endParaRPr lang="en-GB"/>
          </a:p>
        </p:txBody>
      </p:sp>
    </p:spTree>
    <p:extLst>
      <p:ext uri="{BB962C8B-B14F-4D97-AF65-F5344CB8AC3E}">
        <p14:creationId xmlns:p14="http://schemas.microsoft.com/office/powerpoint/2010/main" val="7988297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72E1695-5D02-4A82-867F-5372B4A14D40}" type="datetimeFigureOut">
              <a:rPr lang="en-GB" smtClean="0"/>
              <a:t>09/07/2025</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261B3E33-34F3-4000-8521-0E9EA4697DF1}" type="slidenum">
              <a:rPr lang="en-GB" smtClean="0"/>
              <a:t>‹#›</a:t>
            </a:fld>
            <a:endParaRPr lang="en-GB"/>
          </a:p>
        </p:txBody>
      </p:sp>
    </p:spTree>
    <p:extLst>
      <p:ext uri="{BB962C8B-B14F-4D97-AF65-F5344CB8AC3E}">
        <p14:creationId xmlns:p14="http://schemas.microsoft.com/office/powerpoint/2010/main" val="19240447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372E1695-5D02-4A82-867F-5372B4A14D40}" type="datetimeFigureOut">
              <a:rPr lang="en-GB" smtClean="0"/>
              <a:t>09/07/2025</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261B3E33-34F3-4000-8521-0E9EA4697DF1}" type="slidenum">
              <a:rPr lang="en-GB" smtClean="0"/>
              <a:t>‹#›</a:t>
            </a:fld>
            <a:endParaRPr lang="en-GB"/>
          </a:p>
        </p:txBody>
      </p:sp>
    </p:spTree>
    <p:extLst>
      <p:ext uri="{BB962C8B-B14F-4D97-AF65-F5344CB8AC3E}">
        <p14:creationId xmlns:p14="http://schemas.microsoft.com/office/powerpoint/2010/main" val="3001328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372E1695-5D02-4A82-867F-5372B4A14D40}" type="datetimeFigureOut">
              <a:rPr lang="en-GB" smtClean="0"/>
              <a:t>09/07/2025</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261B3E33-34F3-4000-8521-0E9EA4697DF1}" type="slidenum">
              <a:rPr lang="en-GB" smtClean="0"/>
              <a:t>‹#›</a:t>
            </a:fld>
            <a:endParaRPr lang="en-GB"/>
          </a:p>
        </p:txBody>
      </p:sp>
    </p:spTree>
    <p:extLst>
      <p:ext uri="{BB962C8B-B14F-4D97-AF65-F5344CB8AC3E}">
        <p14:creationId xmlns:p14="http://schemas.microsoft.com/office/powerpoint/2010/main" val="27875743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36399069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917984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8879376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0520125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4110899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1987577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2505079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60556694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372E1695-5D02-4A82-867F-5372B4A14D40}" type="datetimeFigureOut">
              <a:rPr lang="en-GB" smtClean="0"/>
              <a:t>09/07/2025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261B3E33-34F3-4000-8521-0E9EA4697DF1}" type="slidenum">
              <a:rPr lang="en-GB" smtClean="0"/>
              <a:t>‹#›</a:t>
            </a:fld>
            <a:endParaRPr lang="en-GB"/>
          </a:p>
        </p:txBody>
      </p:sp>
    </p:spTree>
    <p:extLst>
      <p:ext uri="{BB962C8B-B14F-4D97-AF65-F5344CB8AC3E}">
        <p14:creationId xmlns:p14="http://schemas.microsoft.com/office/powerpoint/2010/main" val="889742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94821976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3718140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8472464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3485263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36643765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9632520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56534980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600815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8137099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9211937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09424998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05222524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372E1695-5D02-4A82-867F-5372B4A14D40}" type="datetimeFigureOut">
              <a:rPr lang="en-GB" smtClean="0"/>
              <a:t>09/07/2025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261B3E33-34F3-4000-8521-0E9EA4697DF1}" type="slidenum">
              <a:rPr lang="en-GB" smtClean="0"/>
              <a:t>‹#›</a:t>
            </a:fld>
            <a:endParaRPr lang="en-GB"/>
          </a:p>
        </p:txBody>
      </p:sp>
    </p:spTree>
    <p:extLst>
      <p:ext uri="{BB962C8B-B14F-4D97-AF65-F5344CB8AC3E}">
        <p14:creationId xmlns:p14="http://schemas.microsoft.com/office/powerpoint/2010/main" val="134610505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403178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6917106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1740946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3538930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0038373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7782862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60118388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90637260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3916425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354016378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69533908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93502986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7485815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0155296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239656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image" Target="../media/image3.png"/><Relationship Id="rId5" Type="http://schemas.openxmlformats.org/officeDocument/2006/relationships/slideLayout" Target="../slideLayouts/slideLayout27.xml"/><Relationship Id="rId10" Type="http://schemas.openxmlformats.org/officeDocument/2006/relationships/theme" Target="../theme/theme3.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9.xml"/><Relationship Id="rId3" Type="http://schemas.openxmlformats.org/officeDocument/2006/relationships/slideLayout" Target="../slideLayouts/slideLayout34.xml"/><Relationship Id="rId7" Type="http://schemas.openxmlformats.org/officeDocument/2006/relationships/slideLayout" Target="../slideLayouts/slideLayout38.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5" Type="http://schemas.openxmlformats.org/officeDocument/2006/relationships/slideLayout" Target="../slideLayouts/slideLayout36.xml"/><Relationship Id="rId10" Type="http://schemas.openxmlformats.org/officeDocument/2006/relationships/image" Target="../media/image8.png"/><Relationship Id="rId4" Type="http://schemas.openxmlformats.org/officeDocument/2006/relationships/slideLayout" Target="../slideLayouts/slideLayout35.xml"/><Relationship Id="rId9"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42.xml"/><Relationship Id="rId7" Type="http://schemas.openxmlformats.org/officeDocument/2006/relationships/image" Target="../media/image15.png"/><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theme" Target="../theme/theme5.xml"/><Relationship Id="rId5" Type="http://schemas.openxmlformats.org/officeDocument/2006/relationships/slideLayout" Target="../slideLayouts/slideLayout44.xml"/><Relationship Id="rId4" Type="http://schemas.openxmlformats.org/officeDocument/2006/relationships/slideLayout" Target="../slideLayouts/slideLayout43.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47.xml"/><Relationship Id="rId2" Type="http://schemas.openxmlformats.org/officeDocument/2006/relationships/slideLayout" Target="../slideLayouts/slideLayout46.xml"/><Relationship Id="rId1" Type="http://schemas.openxmlformats.org/officeDocument/2006/relationships/slideLayout" Target="../slideLayouts/slideLayout45.xml"/><Relationship Id="rId5" Type="http://schemas.openxmlformats.org/officeDocument/2006/relationships/image" Target="../media/image17.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50.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image" Target="../media/image20.png"/><Relationship Id="rId5" Type="http://schemas.openxmlformats.org/officeDocument/2006/relationships/theme" Target="../theme/theme7.xml"/><Relationship Id="rId4" Type="http://schemas.openxmlformats.org/officeDocument/2006/relationships/slideLayout" Target="../slideLayouts/slideLayout51.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59.xml"/><Relationship Id="rId3" Type="http://schemas.openxmlformats.org/officeDocument/2006/relationships/slideLayout" Target="../slideLayouts/slideLayout54.xml"/><Relationship Id="rId7" Type="http://schemas.openxmlformats.org/officeDocument/2006/relationships/slideLayout" Target="../slideLayouts/slideLayout58.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5" Type="http://schemas.openxmlformats.org/officeDocument/2006/relationships/slideLayout" Target="../slideLayouts/slideLayout56.xml"/><Relationship Id="rId4" Type="http://schemas.openxmlformats.org/officeDocument/2006/relationships/slideLayout" Target="../slideLayouts/slideLayout55.xml"/><Relationship Id="rId9" Type="http://schemas.openxmlformats.org/officeDocument/2006/relationships/theme" Target="../theme/theme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426102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9559587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136777807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408743360"/>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868998535"/>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25" r:id="rId4"/>
    <p:sldLayoutId id="2147483726"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83077965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24303314"/>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35363088"/>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3.xml"/></Relationships>
</file>

<file path=ppt/slides/_rels/slide2.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1.xml"/><Relationship Id="rId1" Type="http://schemas.openxmlformats.org/officeDocument/2006/relationships/slideLayout" Target="../slideLayouts/slideLayout44.xml"/><Relationship Id="rId6" Type="http://schemas.openxmlformats.org/officeDocument/2006/relationships/hyperlink" Target="http://www.eatsleepteach.com/2010/10/5-steps-to-producing-creative-ideas/" TargetMode="External"/><Relationship Id="rId5" Type="http://schemas.openxmlformats.org/officeDocument/2006/relationships/image" Target="../media/image32.jpg"/><Relationship Id="rId4" Type="http://schemas.openxmlformats.org/officeDocument/2006/relationships/hyperlink" Target="http://www.groundreport.com/fostering-creativity-innovative-solutions-office/"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xml"/><Relationship Id="rId1" Type="http://schemas.openxmlformats.org/officeDocument/2006/relationships/slideLayout" Target="../slideLayouts/slideLayout40.xml"/></Relationships>
</file>

<file path=ppt/slides/_rels/slide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xml"/><Relationship Id="rId1" Type="http://schemas.openxmlformats.org/officeDocument/2006/relationships/slideLayout" Target="../slideLayouts/slideLayout44.xml"/></Relationships>
</file>

<file path=ppt/slides/_rels/slide5.xml.rels><?xml version="1.0" encoding="UTF-8" standalone="yes"?>
<Relationships xmlns="http://schemas.openxmlformats.org/package/2006/relationships"><Relationship Id="rId3" Type="http://schemas.openxmlformats.org/officeDocument/2006/relationships/image" Target="../media/image35.gif"/><Relationship Id="rId2" Type="http://schemas.openxmlformats.org/officeDocument/2006/relationships/notesSlide" Target="../notesSlides/notesSlide4.xml"/><Relationship Id="rId1" Type="http://schemas.openxmlformats.org/officeDocument/2006/relationships/slideLayout" Target="../slideLayouts/slideLayout44.xml"/><Relationship Id="rId4" Type="http://schemas.openxmlformats.org/officeDocument/2006/relationships/image" Target="../media/image34.png"/></Relationships>
</file>

<file path=ppt/slides/_rels/slide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44.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4.xml"/><Relationship Id="rId1" Type="http://schemas.openxmlformats.org/officeDocument/2006/relationships/video" Target="https://www.youtube.com/embed/mgvqLwFbmpw?feature=oembed" TargetMode="External"/><Relationship Id="rId4" Type="http://schemas.openxmlformats.org/officeDocument/2006/relationships/image" Target="../media/image37.jpeg"/></Relationships>
</file>

<file path=ppt/slides/_rels/slide8.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6.xml"/><Relationship Id="rId1" Type="http://schemas.openxmlformats.org/officeDocument/2006/relationships/slideLayout" Target="../slideLayouts/slideLayout44.xml"/><Relationship Id="rId6" Type="http://schemas.openxmlformats.org/officeDocument/2006/relationships/hyperlink" Target="http://www.flickr.com/photos/milanboers/3507422366/" TargetMode="External"/><Relationship Id="rId5" Type="http://schemas.openxmlformats.org/officeDocument/2006/relationships/image" Target="../media/image39.jpg"/><Relationship Id="rId4" Type="http://schemas.openxmlformats.org/officeDocument/2006/relationships/hyperlink" Target="http://www.flickr.com/photos/thehenryford/6263721931/"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www.publicdomainfiles.com/show_file.php?id=13504603217567" TargetMode="External"/><Relationship Id="rId2" Type="http://schemas.openxmlformats.org/officeDocument/2006/relationships/image" Target="../media/image40.png"/><Relationship Id="rId1" Type="http://schemas.openxmlformats.org/officeDocument/2006/relationships/slideLayout" Target="../slideLayouts/slideLayout44.xml"/></Relationships>
</file>

<file path=ppt/slides/_rels/slide1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7.xml"/><Relationship Id="rId1" Type="http://schemas.openxmlformats.org/officeDocument/2006/relationships/slideLayout" Target="../slideLayouts/slideLayout44.xml"/><Relationship Id="rId4" Type="http://schemas.openxmlformats.org/officeDocument/2006/relationships/image" Target="../media/image4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B7F8E-7055-CABB-2140-4F7FFF90DBBC}"/>
              </a:ext>
            </a:extLst>
          </p:cNvPr>
          <p:cNvSpPr>
            <a:spLocks noGrp="1"/>
          </p:cNvSpPr>
          <p:nvPr>
            <p:ph type="ctrTitle"/>
          </p:nvPr>
        </p:nvSpPr>
        <p:spPr>
          <a:xfrm>
            <a:off x="181584" y="2904567"/>
            <a:ext cx="9144000" cy="1048865"/>
          </a:xfrm>
        </p:spPr>
        <p:txBody>
          <a:bodyPr/>
          <a:lstStyle/>
          <a:p>
            <a:r>
              <a:rPr lang="en-GB" dirty="0">
                <a:solidFill>
                  <a:srgbClr val="0070C0"/>
                </a:solidFill>
                <a:latin typeface="ADLaM Display" panose="020F0502020204030204" pitchFamily="2" charset="0"/>
                <a:ea typeface="ADLaM Display" panose="020F0502020204030204" pitchFamily="2" charset="0"/>
                <a:cs typeface="ADLaM Display" panose="020F0502020204030204" pitchFamily="2" charset="0"/>
              </a:rPr>
              <a:t>Crea</a:t>
            </a:r>
            <a:r>
              <a:rPr lang="en-GB" i="1" dirty="0">
                <a:solidFill>
                  <a:srgbClr val="0070C0"/>
                </a:solidFill>
                <a:latin typeface="ADLaM Display" panose="020F0502020204030204" pitchFamily="2" charset="0"/>
                <a:ea typeface="ADLaM Display" panose="020F0502020204030204" pitchFamily="2" charset="0"/>
                <a:cs typeface="ADLaM Display" panose="020F0502020204030204" pitchFamily="2" charset="0"/>
              </a:rPr>
              <a:t>t</a:t>
            </a:r>
            <a:r>
              <a:rPr lang="en-GB" dirty="0">
                <a:solidFill>
                  <a:srgbClr val="0070C0"/>
                </a:solidFill>
                <a:latin typeface="ADLaM Display" panose="020F0502020204030204" pitchFamily="2" charset="0"/>
                <a:ea typeface="ADLaM Display" panose="020F0502020204030204" pitchFamily="2" charset="0"/>
                <a:cs typeface="ADLaM Display" panose="020F0502020204030204" pitchFamily="2" charset="0"/>
              </a:rPr>
              <a:t>ivity</a:t>
            </a:r>
            <a:r>
              <a:rPr lang="en-GB" dirty="0">
                <a:solidFill>
                  <a:srgbClr val="0070C0"/>
                </a:solidFill>
              </a:rPr>
              <a:t> and Innovation</a:t>
            </a:r>
          </a:p>
        </p:txBody>
      </p:sp>
      <p:pic>
        <p:nvPicPr>
          <p:cNvPr id="4" name="Picture 3">
            <a:extLst>
              <a:ext uri="{FF2B5EF4-FFF2-40B4-BE49-F238E27FC236}">
                <a16:creationId xmlns:a16="http://schemas.microsoft.com/office/drawing/2014/main" id="{0A611F40-68CA-8849-B2A8-9C96F9E425CD}"/>
              </a:ext>
            </a:extLst>
          </p:cNvPr>
          <p:cNvPicPr>
            <a:picLocks noChangeAspect="1"/>
          </p:cNvPicPr>
          <p:nvPr/>
        </p:nvPicPr>
        <p:blipFill>
          <a:blip r:embed="rId2"/>
          <a:stretch>
            <a:fillRect/>
          </a:stretch>
        </p:blipFill>
        <p:spPr>
          <a:xfrm>
            <a:off x="6981098" y="0"/>
            <a:ext cx="5210902" cy="2715004"/>
          </a:xfrm>
          <a:prstGeom prst="rect">
            <a:avLst/>
          </a:prstGeom>
        </p:spPr>
      </p:pic>
      <p:sp>
        <p:nvSpPr>
          <p:cNvPr id="8" name="TextBox 7">
            <a:extLst>
              <a:ext uri="{FF2B5EF4-FFF2-40B4-BE49-F238E27FC236}">
                <a16:creationId xmlns:a16="http://schemas.microsoft.com/office/drawing/2014/main" id="{04DE6DFE-01BE-3F32-D6F1-6ACBCE0ACA53}"/>
              </a:ext>
            </a:extLst>
          </p:cNvPr>
          <p:cNvSpPr txBox="1"/>
          <p:nvPr/>
        </p:nvSpPr>
        <p:spPr>
          <a:xfrm>
            <a:off x="7508896" y="4435812"/>
            <a:ext cx="4155305" cy="923330"/>
          </a:xfrm>
          <a:prstGeom prst="rect">
            <a:avLst/>
          </a:prstGeom>
          <a:noFill/>
        </p:spPr>
        <p:txBody>
          <a:bodyPr wrap="none" rtlCol="0">
            <a:spAutoFit/>
          </a:bodyPr>
          <a:lstStyle/>
          <a:p>
            <a:r>
              <a:rPr lang="en-GB" sz="5400" dirty="0">
                <a:solidFill>
                  <a:srgbClr val="3333FF"/>
                </a:solidFill>
                <a:latin typeface="Comic Sans MS" panose="030F0702030302020204" pitchFamily="66" charset="0"/>
                <a:cs typeface="Calibri" panose="020F0502020204030204" pitchFamily="34" charset="0"/>
              </a:rPr>
              <a:t>Session Two</a:t>
            </a:r>
          </a:p>
        </p:txBody>
      </p:sp>
    </p:spTree>
    <p:extLst>
      <p:ext uri="{BB962C8B-B14F-4D97-AF65-F5344CB8AC3E}">
        <p14:creationId xmlns:p14="http://schemas.microsoft.com/office/powerpoint/2010/main" val="36997563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9FDB26F-F2EA-44F2-8DD8-6BAC3CBD6DF8}"/>
              </a:ext>
            </a:extLst>
          </p:cNvPr>
          <p:cNvSpPr>
            <a:spLocks noGrp="1"/>
          </p:cNvSpPr>
          <p:nvPr>
            <p:ph type="title"/>
          </p:nvPr>
        </p:nvSpPr>
        <p:spPr/>
        <p:txBody>
          <a:bodyPr/>
          <a:lstStyle/>
          <a:p>
            <a:r>
              <a:rPr lang="en-GB" dirty="0"/>
              <a:t>Creativity?  Innovation?</a:t>
            </a:r>
          </a:p>
        </p:txBody>
      </p:sp>
      <p:pic>
        <p:nvPicPr>
          <p:cNvPr id="17" name="Picture 16" descr="A close up of a blackboard&#10;&#10;Description automatically generated">
            <a:extLst>
              <a:ext uri="{FF2B5EF4-FFF2-40B4-BE49-F238E27FC236}">
                <a16:creationId xmlns:a16="http://schemas.microsoft.com/office/drawing/2014/main" id="{8CCAE496-8B3C-48E5-B594-91F946B2655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41348" y="1653"/>
            <a:ext cx="2797789" cy="2119702"/>
          </a:xfrm>
          <a:prstGeom prst="rect">
            <a:avLst/>
          </a:prstGeom>
        </p:spPr>
      </p:pic>
      <p:sp>
        <p:nvSpPr>
          <p:cNvPr id="3" name="TextBox 2">
            <a:extLst>
              <a:ext uri="{FF2B5EF4-FFF2-40B4-BE49-F238E27FC236}">
                <a16:creationId xmlns:a16="http://schemas.microsoft.com/office/drawing/2014/main" id="{3392B278-43F5-1E3A-EBFC-D31E9E0DB611}"/>
              </a:ext>
            </a:extLst>
          </p:cNvPr>
          <p:cNvSpPr txBox="1"/>
          <p:nvPr/>
        </p:nvSpPr>
        <p:spPr>
          <a:xfrm>
            <a:off x="118359" y="1586750"/>
            <a:ext cx="6094428" cy="2308324"/>
          </a:xfrm>
          <a:prstGeom prst="rect">
            <a:avLst/>
          </a:prstGeom>
          <a:noFill/>
        </p:spPr>
        <p:txBody>
          <a:bodyPr wrap="square">
            <a:spAutoFit/>
          </a:bodyPr>
          <a:lstStyle/>
          <a:p>
            <a:r>
              <a:rPr lang="en-GB" sz="2400" b="0" i="0" dirty="0">
                <a:solidFill>
                  <a:srgbClr val="3333FF"/>
                </a:solidFill>
                <a:effectLst/>
              </a:rPr>
              <a:t>Creativity is any act, idea, or product that changes an existing domain, or that transforms an existing domain into a new one...What counts is whether the novelty he or she produces is accepted for inclusion in the domain.</a:t>
            </a:r>
            <a:endParaRPr lang="en-GB" sz="2400" dirty="0">
              <a:solidFill>
                <a:srgbClr val="3333FF"/>
              </a:solidFill>
            </a:endParaRPr>
          </a:p>
        </p:txBody>
      </p:sp>
      <p:sp>
        <p:nvSpPr>
          <p:cNvPr id="5" name="TextBox 4">
            <a:extLst>
              <a:ext uri="{FF2B5EF4-FFF2-40B4-BE49-F238E27FC236}">
                <a16:creationId xmlns:a16="http://schemas.microsoft.com/office/drawing/2014/main" id="{50E70000-F70E-608E-6F2E-4C78CEA63234}"/>
              </a:ext>
            </a:extLst>
          </p:cNvPr>
          <p:cNvSpPr txBox="1"/>
          <p:nvPr/>
        </p:nvSpPr>
        <p:spPr>
          <a:xfrm>
            <a:off x="5979917" y="2637136"/>
            <a:ext cx="6093724" cy="3046988"/>
          </a:xfrm>
          <a:prstGeom prst="rect">
            <a:avLst/>
          </a:prstGeom>
          <a:noFill/>
        </p:spPr>
        <p:txBody>
          <a:bodyPr wrap="square">
            <a:spAutoFit/>
          </a:bodyPr>
          <a:lstStyle/>
          <a:p>
            <a:r>
              <a:rPr lang="en-GB" sz="2400" b="0" i="0" dirty="0">
                <a:solidFill>
                  <a:srgbClr val="002060"/>
                </a:solidFill>
                <a:effectLst/>
                <a:latin typeface="Open Sans" panose="020B0606030504020204" pitchFamily="34" charset="0"/>
              </a:rPr>
              <a:t>We define innovation as the operationalization of creative potential with a commercial and/or social motive by implementing new adaptive solutions that create value, harness new technology or invention, contribute to competitive advantage and economic growth.</a:t>
            </a:r>
            <a:endParaRPr lang="en-GB" sz="2400" dirty="0">
              <a:solidFill>
                <a:srgbClr val="002060"/>
              </a:solidFill>
            </a:endParaRPr>
          </a:p>
        </p:txBody>
      </p:sp>
      <p:pic>
        <p:nvPicPr>
          <p:cNvPr id="6" name="Picture 5" descr="A bowl of oranges on a table&#10;&#10;Description automatically generated">
            <a:extLst>
              <a:ext uri="{FF2B5EF4-FFF2-40B4-BE49-F238E27FC236}">
                <a16:creationId xmlns:a16="http://schemas.microsoft.com/office/drawing/2014/main" id="{D61DFF52-0017-A15D-F627-10D4273CBB5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0" y="4296395"/>
            <a:ext cx="2085278" cy="1387729"/>
          </a:xfrm>
          <a:prstGeom prst="rect">
            <a:avLst/>
          </a:prstGeom>
        </p:spPr>
      </p:pic>
    </p:spTree>
    <p:extLst>
      <p:ext uri="{BB962C8B-B14F-4D97-AF65-F5344CB8AC3E}">
        <p14:creationId xmlns:p14="http://schemas.microsoft.com/office/powerpoint/2010/main" val="8707133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BCFA6-C083-C85F-3EBB-F56856D84923}"/>
              </a:ext>
            </a:extLst>
          </p:cNvPr>
          <p:cNvSpPr>
            <a:spLocks noGrp="1"/>
          </p:cNvSpPr>
          <p:nvPr>
            <p:ph type="title"/>
          </p:nvPr>
        </p:nvSpPr>
        <p:spPr/>
        <p:txBody>
          <a:bodyPr/>
          <a:lstStyle/>
          <a:p>
            <a:r>
              <a:rPr lang="en-GB" dirty="0"/>
              <a:t>Where and When is Creativity useful?</a:t>
            </a:r>
          </a:p>
        </p:txBody>
      </p:sp>
      <p:sp>
        <p:nvSpPr>
          <p:cNvPr id="3" name="Content Placeholder 2">
            <a:extLst>
              <a:ext uri="{FF2B5EF4-FFF2-40B4-BE49-F238E27FC236}">
                <a16:creationId xmlns:a16="http://schemas.microsoft.com/office/drawing/2014/main" id="{F86A54B7-1224-0B01-504F-DC9746E061C7}"/>
              </a:ext>
            </a:extLst>
          </p:cNvPr>
          <p:cNvSpPr>
            <a:spLocks noGrp="1"/>
          </p:cNvSpPr>
          <p:nvPr>
            <p:ph idx="1"/>
          </p:nvPr>
        </p:nvSpPr>
        <p:spPr>
          <a:xfrm>
            <a:off x="358219" y="1825625"/>
            <a:ext cx="8103393" cy="2596250"/>
          </a:xfrm>
        </p:spPr>
        <p:txBody>
          <a:bodyPr/>
          <a:lstStyle/>
          <a:p>
            <a:r>
              <a:rPr lang="en-GB" dirty="0">
                <a:solidFill>
                  <a:srgbClr val="3333FF"/>
                </a:solidFill>
              </a:rPr>
              <a:t>In your groups, list down as many instances as possible in preparation for a group discussion.</a:t>
            </a:r>
          </a:p>
          <a:p>
            <a:endParaRPr lang="en-GB" dirty="0"/>
          </a:p>
          <a:p>
            <a:endParaRPr lang="en-GB" dirty="0"/>
          </a:p>
          <a:p>
            <a:pPr marL="0" indent="0">
              <a:buNone/>
            </a:pPr>
            <a:r>
              <a:rPr lang="en-GB" b="1" i="1" dirty="0">
                <a:solidFill>
                  <a:srgbClr val="002060"/>
                </a:solidFill>
              </a:rPr>
              <a:t>5 minutes to identify and list your ideas</a:t>
            </a:r>
          </a:p>
        </p:txBody>
      </p:sp>
      <p:pic>
        <p:nvPicPr>
          <p:cNvPr id="5" name="Picture 4">
            <a:extLst>
              <a:ext uri="{FF2B5EF4-FFF2-40B4-BE49-F238E27FC236}">
                <a16:creationId xmlns:a16="http://schemas.microsoft.com/office/drawing/2014/main" id="{766A3B42-F80A-210F-21FC-020748DCAA11}"/>
              </a:ext>
            </a:extLst>
          </p:cNvPr>
          <p:cNvPicPr>
            <a:picLocks noChangeAspect="1"/>
          </p:cNvPicPr>
          <p:nvPr/>
        </p:nvPicPr>
        <p:blipFill>
          <a:blip r:embed="rId3"/>
          <a:stretch>
            <a:fillRect/>
          </a:stretch>
        </p:blipFill>
        <p:spPr>
          <a:xfrm>
            <a:off x="8652681" y="2514903"/>
            <a:ext cx="3539319" cy="3206563"/>
          </a:xfrm>
          <a:prstGeom prst="rect">
            <a:avLst/>
          </a:prstGeom>
        </p:spPr>
      </p:pic>
    </p:spTree>
    <p:extLst>
      <p:ext uri="{BB962C8B-B14F-4D97-AF65-F5344CB8AC3E}">
        <p14:creationId xmlns:p14="http://schemas.microsoft.com/office/powerpoint/2010/main" val="17920244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9D48B-9A60-418C-8684-269CFD81648A}"/>
              </a:ext>
            </a:extLst>
          </p:cNvPr>
          <p:cNvSpPr>
            <a:spLocks noGrp="1"/>
          </p:cNvSpPr>
          <p:nvPr>
            <p:ph type="title"/>
          </p:nvPr>
        </p:nvSpPr>
        <p:spPr>
          <a:xfrm>
            <a:off x="988324" y="122830"/>
            <a:ext cx="10515600" cy="996287"/>
          </a:xfrm>
        </p:spPr>
        <p:txBody>
          <a:bodyPr>
            <a:normAutofit/>
          </a:bodyPr>
          <a:lstStyle/>
          <a:p>
            <a:r>
              <a:rPr lang="en-GB" dirty="0"/>
              <a:t>When/Where is creativity useful? Activity!</a:t>
            </a:r>
          </a:p>
        </p:txBody>
      </p:sp>
      <p:sp>
        <p:nvSpPr>
          <p:cNvPr id="5" name="Content Placeholder 4">
            <a:extLst>
              <a:ext uri="{FF2B5EF4-FFF2-40B4-BE49-F238E27FC236}">
                <a16:creationId xmlns:a16="http://schemas.microsoft.com/office/drawing/2014/main" id="{EC9B1BB4-A8E0-419A-84EE-4B05F8D444EB}"/>
              </a:ext>
            </a:extLst>
          </p:cNvPr>
          <p:cNvSpPr>
            <a:spLocks noGrp="1"/>
          </p:cNvSpPr>
          <p:nvPr>
            <p:ph idx="1"/>
          </p:nvPr>
        </p:nvSpPr>
        <p:spPr>
          <a:xfrm>
            <a:off x="251347" y="1253331"/>
            <a:ext cx="6477000" cy="4351338"/>
          </a:xfrm>
        </p:spPr>
        <p:txBody>
          <a:bodyPr>
            <a:normAutofit/>
          </a:bodyPr>
          <a:lstStyle/>
          <a:p>
            <a:pPr marL="0" indent="0">
              <a:buNone/>
            </a:pPr>
            <a:r>
              <a:rPr lang="en-GB" dirty="0">
                <a:solidFill>
                  <a:srgbClr val="0000FF"/>
                </a:solidFill>
              </a:rPr>
              <a:t>Exercise: ‘Workstations’</a:t>
            </a:r>
          </a:p>
          <a:p>
            <a:pPr marL="0" indent="0">
              <a:buNone/>
            </a:pPr>
            <a:endParaRPr lang="en-GB" dirty="0">
              <a:solidFill>
                <a:srgbClr val="0000FF"/>
              </a:solidFill>
            </a:endParaRPr>
          </a:p>
          <a:p>
            <a:pPr lvl="1"/>
            <a:r>
              <a:rPr lang="en-GB" sz="2800" dirty="0">
                <a:solidFill>
                  <a:srgbClr val="0000FF"/>
                </a:solidFill>
              </a:rPr>
              <a:t>Need 5 ‘volunteers’ to complete this exercise</a:t>
            </a:r>
          </a:p>
          <a:p>
            <a:pPr lvl="1"/>
            <a:endParaRPr lang="en-GB" sz="2800" dirty="0"/>
          </a:p>
          <a:p>
            <a:pPr lvl="1"/>
            <a:r>
              <a:rPr lang="en-GB" sz="2800" dirty="0">
                <a:solidFill>
                  <a:srgbClr val="0000FF"/>
                </a:solidFill>
              </a:rPr>
              <a:t>Feel free to organise your seating, positions as you see fit</a:t>
            </a:r>
          </a:p>
          <a:p>
            <a:pPr lvl="1"/>
            <a:endParaRPr lang="en-GB" sz="2800" dirty="0"/>
          </a:p>
          <a:p>
            <a:pPr lvl="1"/>
            <a:r>
              <a:rPr lang="en-GB" sz="2800" dirty="0">
                <a:solidFill>
                  <a:srgbClr val="0000FF"/>
                </a:solidFill>
              </a:rPr>
              <a:t>Follow the instructions from the tutor</a:t>
            </a:r>
          </a:p>
          <a:p>
            <a:pPr marL="0" indent="0">
              <a:buNone/>
            </a:pPr>
            <a:endParaRPr lang="en-GB" dirty="0"/>
          </a:p>
        </p:txBody>
      </p:sp>
      <p:pic>
        <p:nvPicPr>
          <p:cNvPr id="3" name="Picture 2">
            <a:extLst>
              <a:ext uri="{FF2B5EF4-FFF2-40B4-BE49-F238E27FC236}">
                <a16:creationId xmlns:a16="http://schemas.microsoft.com/office/drawing/2014/main" id="{0091BCDC-5A2B-C6E2-3B77-3A48D85A2951}"/>
              </a:ext>
            </a:extLst>
          </p:cNvPr>
          <p:cNvPicPr>
            <a:picLocks noChangeAspect="1"/>
          </p:cNvPicPr>
          <p:nvPr/>
        </p:nvPicPr>
        <p:blipFill>
          <a:blip r:embed="rId3"/>
          <a:stretch>
            <a:fillRect/>
          </a:stretch>
        </p:blipFill>
        <p:spPr>
          <a:xfrm>
            <a:off x="8347521" y="1922071"/>
            <a:ext cx="3844479" cy="3791504"/>
          </a:xfrm>
          <a:prstGeom prst="rect">
            <a:avLst/>
          </a:prstGeom>
        </p:spPr>
      </p:pic>
    </p:spTree>
    <p:extLst>
      <p:ext uri="{BB962C8B-B14F-4D97-AF65-F5344CB8AC3E}">
        <p14:creationId xmlns:p14="http://schemas.microsoft.com/office/powerpoint/2010/main" val="1258326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xEl>
                                              <p:pRg st="2" end="2"/>
                                            </p:txEl>
                                          </p:spTgt>
                                        </p:tgtEl>
                                        <p:attrNameLst>
                                          <p:attrName>style.visibility</p:attrName>
                                        </p:attrNameLst>
                                      </p:cBhvr>
                                      <p:to>
                                        <p:strVal val="visible"/>
                                      </p:to>
                                    </p:set>
                                    <p:animEffect transition="in" filter="fade">
                                      <p:cBhvr>
                                        <p:cTn id="10" dur="500"/>
                                        <p:tgtEl>
                                          <p:spTgt spid="5">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animEffect transition="in" filter="fade">
                                      <p:cBhvr>
                                        <p:cTn id="15" dur="500"/>
                                        <p:tgtEl>
                                          <p:spTgt spid="5">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xEl>
                                              <p:pRg st="6" end="6"/>
                                            </p:txEl>
                                          </p:spTgt>
                                        </p:tgtEl>
                                        <p:attrNameLst>
                                          <p:attrName>style.visibility</p:attrName>
                                        </p:attrNameLst>
                                      </p:cBhvr>
                                      <p:to>
                                        <p:strVal val="visible"/>
                                      </p:to>
                                    </p:set>
                                    <p:animEffect transition="in" filter="fade">
                                      <p:cBhvr>
                                        <p:cTn id="20"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082F4-EFF6-4D09-A03C-7D70C584A68E}"/>
              </a:ext>
            </a:extLst>
          </p:cNvPr>
          <p:cNvSpPr>
            <a:spLocks noGrp="1"/>
          </p:cNvSpPr>
          <p:nvPr>
            <p:ph type="title"/>
          </p:nvPr>
        </p:nvSpPr>
        <p:spPr>
          <a:xfrm>
            <a:off x="1981200" y="1"/>
            <a:ext cx="8229600" cy="814039"/>
          </a:xfrm>
        </p:spPr>
        <p:txBody>
          <a:bodyPr/>
          <a:lstStyle/>
          <a:p>
            <a:r>
              <a:rPr lang="en-GB" dirty="0"/>
              <a:t>Review of Exercise</a:t>
            </a:r>
          </a:p>
        </p:txBody>
      </p:sp>
      <p:sp>
        <p:nvSpPr>
          <p:cNvPr id="3" name="Content Placeholder 2">
            <a:extLst>
              <a:ext uri="{FF2B5EF4-FFF2-40B4-BE49-F238E27FC236}">
                <a16:creationId xmlns:a16="http://schemas.microsoft.com/office/drawing/2014/main" id="{F3BA0FD3-9ACB-4163-A335-3CB823697E4C}"/>
              </a:ext>
            </a:extLst>
          </p:cNvPr>
          <p:cNvSpPr>
            <a:spLocks noGrp="1"/>
          </p:cNvSpPr>
          <p:nvPr>
            <p:ph idx="1"/>
          </p:nvPr>
        </p:nvSpPr>
        <p:spPr>
          <a:xfrm>
            <a:off x="631902" y="1158750"/>
            <a:ext cx="5464098" cy="3959160"/>
          </a:xfrm>
        </p:spPr>
        <p:txBody>
          <a:bodyPr>
            <a:normAutofit/>
          </a:bodyPr>
          <a:lstStyle/>
          <a:p>
            <a:r>
              <a:rPr lang="en-GB" dirty="0">
                <a:solidFill>
                  <a:srgbClr val="3333FF"/>
                </a:solidFill>
              </a:rPr>
              <a:t>How did that feel?  What emotions were present?</a:t>
            </a:r>
          </a:p>
          <a:p>
            <a:r>
              <a:rPr lang="en-GB" dirty="0">
                <a:solidFill>
                  <a:srgbClr val="3333FF"/>
                </a:solidFill>
              </a:rPr>
              <a:t>What was difficult?  What was easy?</a:t>
            </a:r>
          </a:p>
          <a:p>
            <a:r>
              <a:rPr lang="en-GB" dirty="0">
                <a:solidFill>
                  <a:srgbClr val="3333FF"/>
                </a:solidFill>
              </a:rPr>
              <a:t>How did you approach the task?</a:t>
            </a:r>
          </a:p>
          <a:p>
            <a:r>
              <a:rPr lang="en-GB" dirty="0">
                <a:solidFill>
                  <a:srgbClr val="3333FF"/>
                </a:solidFill>
              </a:rPr>
              <a:t>How did you work as a team?</a:t>
            </a:r>
          </a:p>
          <a:p>
            <a:r>
              <a:rPr lang="en-GB" dirty="0">
                <a:solidFill>
                  <a:srgbClr val="3333FF"/>
                </a:solidFill>
              </a:rPr>
              <a:t>What role did Leadership play in your success or failure?</a:t>
            </a:r>
          </a:p>
        </p:txBody>
      </p:sp>
      <p:pic>
        <p:nvPicPr>
          <p:cNvPr id="50178" name="Picture 2" descr="https://media.giphy.com/media/l4pMattUYTTM7qpIk/giphy.gif">
            <a:extLst>
              <a:ext uri="{FF2B5EF4-FFF2-40B4-BE49-F238E27FC236}">
                <a16:creationId xmlns:a16="http://schemas.microsoft.com/office/drawing/2014/main" id="{143BB77C-7A37-4A72-8034-E79BDD35FE4A}"/>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8347521" y="3994466"/>
            <a:ext cx="3844479" cy="172394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7B5979D6-9ECC-9BF5-E4F8-F847548ED85B}"/>
              </a:ext>
            </a:extLst>
          </p:cNvPr>
          <p:cNvPicPr>
            <a:picLocks noChangeAspect="1"/>
          </p:cNvPicPr>
          <p:nvPr/>
        </p:nvPicPr>
        <p:blipFill>
          <a:blip r:embed="rId4"/>
          <a:stretch>
            <a:fillRect/>
          </a:stretch>
        </p:blipFill>
        <p:spPr>
          <a:xfrm>
            <a:off x="8347521" y="0"/>
            <a:ext cx="3844479" cy="3791504"/>
          </a:xfrm>
          <a:prstGeom prst="rect">
            <a:avLst/>
          </a:prstGeom>
        </p:spPr>
      </p:pic>
    </p:spTree>
    <p:extLst>
      <p:ext uri="{BB962C8B-B14F-4D97-AF65-F5344CB8AC3E}">
        <p14:creationId xmlns:p14="http://schemas.microsoft.com/office/powerpoint/2010/main" val="1230494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EB090-7246-497E-A65E-29CB2F147066}"/>
              </a:ext>
            </a:extLst>
          </p:cNvPr>
          <p:cNvSpPr>
            <a:spLocks noGrp="1"/>
          </p:cNvSpPr>
          <p:nvPr>
            <p:ph type="title"/>
          </p:nvPr>
        </p:nvSpPr>
        <p:spPr>
          <a:xfrm>
            <a:off x="1981200" y="0"/>
            <a:ext cx="8229600" cy="862786"/>
          </a:xfrm>
        </p:spPr>
        <p:txBody>
          <a:bodyPr/>
          <a:lstStyle/>
          <a:p>
            <a:r>
              <a:rPr lang="en-GB" dirty="0"/>
              <a:t>Some questions</a:t>
            </a:r>
          </a:p>
        </p:txBody>
      </p:sp>
      <p:sp>
        <p:nvSpPr>
          <p:cNvPr id="3" name="Content Placeholder 2">
            <a:extLst>
              <a:ext uri="{FF2B5EF4-FFF2-40B4-BE49-F238E27FC236}">
                <a16:creationId xmlns:a16="http://schemas.microsoft.com/office/drawing/2014/main" id="{27CC2B1E-A7B4-46BE-8D3A-5815935956CF}"/>
              </a:ext>
            </a:extLst>
          </p:cNvPr>
          <p:cNvSpPr>
            <a:spLocks noGrp="1"/>
          </p:cNvSpPr>
          <p:nvPr>
            <p:ph idx="1"/>
          </p:nvPr>
        </p:nvSpPr>
        <p:spPr>
          <a:xfrm>
            <a:off x="314746" y="862786"/>
            <a:ext cx="7041397" cy="4850779"/>
          </a:xfrm>
        </p:spPr>
        <p:txBody>
          <a:bodyPr>
            <a:normAutofit/>
          </a:bodyPr>
          <a:lstStyle/>
          <a:p>
            <a:pPr marL="0" indent="0">
              <a:buNone/>
            </a:pPr>
            <a:r>
              <a:rPr lang="en-GB" sz="3800" b="1" dirty="0">
                <a:solidFill>
                  <a:srgbClr val="0000FF"/>
                </a:solidFill>
              </a:rPr>
              <a:t>Exercise-</a:t>
            </a:r>
            <a:r>
              <a:rPr lang="en-GB" sz="3800" dirty="0">
                <a:solidFill>
                  <a:srgbClr val="0000FF"/>
                </a:solidFill>
              </a:rPr>
              <a:t> </a:t>
            </a:r>
          </a:p>
          <a:p>
            <a:pPr marL="0" indent="0">
              <a:buNone/>
            </a:pPr>
            <a:r>
              <a:rPr lang="en-GB" dirty="0">
                <a:solidFill>
                  <a:srgbClr val="0000FF"/>
                </a:solidFill>
              </a:rPr>
              <a:t>In your pairs/groups, discuss and collect your views on the following: -</a:t>
            </a:r>
          </a:p>
          <a:p>
            <a:r>
              <a:rPr lang="en-GB" dirty="0">
                <a:solidFill>
                  <a:srgbClr val="002060"/>
                </a:solidFill>
              </a:rPr>
              <a:t>What are the potential barriers to creativity?</a:t>
            </a:r>
          </a:p>
          <a:p>
            <a:r>
              <a:rPr lang="en-GB" dirty="0">
                <a:solidFill>
                  <a:srgbClr val="002060"/>
                </a:solidFill>
              </a:rPr>
              <a:t>What styles of leadership might lend themselves to encouraging and supporting creativity?</a:t>
            </a:r>
          </a:p>
          <a:p>
            <a:r>
              <a:rPr lang="en-GB" dirty="0">
                <a:solidFill>
                  <a:srgbClr val="002060"/>
                </a:solidFill>
              </a:rPr>
              <a:t>How does your organisation address creativity?</a:t>
            </a:r>
          </a:p>
          <a:p>
            <a:r>
              <a:rPr lang="en-GB" dirty="0">
                <a:solidFill>
                  <a:srgbClr val="002060"/>
                </a:solidFill>
              </a:rPr>
              <a:t>How do you think this could be improved?</a:t>
            </a:r>
          </a:p>
        </p:txBody>
      </p:sp>
      <p:pic>
        <p:nvPicPr>
          <p:cNvPr id="2050" name="Picture 2" descr="Kids Form of Communication Free Photo">
            <a:extLst>
              <a:ext uri="{FF2B5EF4-FFF2-40B4-BE49-F238E27FC236}">
                <a16:creationId xmlns:a16="http://schemas.microsoft.com/office/drawing/2014/main" id="{2322BBA4-B215-4CC6-85F6-1B4CD745D8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01941" y="0"/>
            <a:ext cx="4090059" cy="27267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792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86607-B6AB-4F4F-8BCA-F9F000541914}"/>
              </a:ext>
            </a:extLst>
          </p:cNvPr>
          <p:cNvSpPr>
            <a:spLocks noGrp="1"/>
          </p:cNvSpPr>
          <p:nvPr>
            <p:ph type="title"/>
          </p:nvPr>
        </p:nvSpPr>
        <p:spPr>
          <a:xfrm>
            <a:off x="2333186" y="200875"/>
            <a:ext cx="8909823" cy="550552"/>
          </a:xfrm>
        </p:spPr>
        <p:txBody>
          <a:bodyPr>
            <a:normAutofit fontScale="90000"/>
          </a:bodyPr>
          <a:lstStyle/>
          <a:p>
            <a:r>
              <a:rPr lang="en-GB" sz="3600" dirty="0"/>
              <a:t>Establishing Creative Work Environments</a:t>
            </a:r>
          </a:p>
        </p:txBody>
      </p:sp>
      <p:pic>
        <p:nvPicPr>
          <p:cNvPr id="4" name="Online Media 3" title="Episode 155: Establishing Creative Work Environments">
            <a:hlinkClick r:id="" action="ppaction://media"/>
            <a:extLst>
              <a:ext uri="{FF2B5EF4-FFF2-40B4-BE49-F238E27FC236}">
                <a16:creationId xmlns:a16="http://schemas.microsoft.com/office/drawing/2014/main" id="{E37A44AE-D3D3-43BF-B68B-0E5ACCBFE593}"/>
              </a:ext>
            </a:extLst>
          </p:cNvPr>
          <p:cNvPicPr>
            <a:picLocks noGrp="1" noRot="1" noChangeAspect="1"/>
          </p:cNvPicPr>
          <p:nvPr>
            <p:ph idx="1"/>
            <a:videoFile r:link="rId1"/>
          </p:nvPr>
        </p:nvPicPr>
        <p:blipFill>
          <a:blip r:embed="rId4"/>
          <a:stretch>
            <a:fillRect/>
          </a:stretch>
        </p:blipFill>
        <p:spPr>
          <a:xfrm>
            <a:off x="1785143" y="751427"/>
            <a:ext cx="8621713" cy="4849812"/>
          </a:xfrm>
          <a:prstGeom prst="rect">
            <a:avLst/>
          </a:prstGeom>
        </p:spPr>
      </p:pic>
    </p:spTree>
    <p:extLst>
      <p:ext uri="{BB962C8B-B14F-4D97-AF65-F5344CB8AC3E}">
        <p14:creationId xmlns:p14="http://schemas.microsoft.com/office/powerpoint/2010/main" val="1898620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3672E-02BE-4F9F-A010-9D36C62DA437}"/>
              </a:ext>
            </a:extLst>
          </p:cNvPr>
          <p:cNvSpPr>
            <a:spLocks noGrp="1"/>
          </p:cNvSpPr>
          <p:nvPr>
            <p:ph type="title"/>
          </p:nvPr>
        </p:nvSpPr>
        <p:spPr>
          <a:xfrm>
            <a:off x="1981200" y="0"/>
            <a:ext cx="8229600" cy="877824"/>
          </a:xfrm>
        </p:spPr>
        <p:txBody>
          <a:bodyPr>
            <a:normAutofit fontScale="90000"/>
          </a:bodyPr>
          <a:lstStyle/>
          <a:p>
            <a:r>
              <a:rPr lang="en-GB" dirty="0"/>
              <a:t>The Three Components of Creativity</a:t>
            </a:r>
          </a:p>
        </p:txBody>
      </p:sp>
      <p:sp>
        <p:nvSpPr>
          <p:cNvPr id="4" name="Oval 3">
            <a:extLst>
              <a:ext uri="{FF2B5EF4-FFF2-40B4-BE49-F238E27FC236}">
                <a16:creationId xmlns:a16="http://schemas.microsoft.com/office/drawing/2014/main" id="{296C4F72-DC2F-4495-8617-1C103A4DDC13}"/>
              </a:ext>
            </a:extLst>
          </p:cNvPr>
          <p:cNvSpPr/>
          <p:nvPr/>
        </p:nvSpPr>
        <p:spPr>
          <a:xfrm>
            <a:off x="2947400" y="720196"/>
            <a:ext cx="3614928" cy="333724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22A641"/>
                </a:solidFill>
              </a:rPr>
              <a:t>Expertise</a:t>
            </a:r>
          </a:p>
          <a:p>
            <a:pPr algn="ctr"/>
            <a:endParaRPr lang="en-GB" dirty="0">
              <a:solidFill>
                <a:srgbClr val="22A641"/>
              </a:solidFill>
            </a:endParaRPr>
          </a:p>
        </p:txBody>
      </p:sp>
      <p:sp>
        <p:nvSpPr>
          <p:cNvPr id="7" name="Oval 6">
            <a:extLst>
              <a:ext uri="{FF2B5EF4-FFF2-40B4-BE49-F238E27FC236}">
                <a16:creationId xmlns:a16="http://schemas.microsoft.com/office/drawing/2014/main" id="{55086DA7-F7E2-4263-BB15-25C253E42068}"/>
              </a:ext>
            </a:extLst>
          </p:cNvPr>
          <p:cNvSpPr/>
          <p:nvPr/>
        </p:nvSpPr>
        <p:spPr>
          <a:xfrm>
            <a:off x="4413484" y="2290234"/>
            <a:ext cx="3614928" cy="333724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FF0000"/>
              </a:solidFill>
            </a:endParaRPr>
          </a:p>
          <a:p>
            <a:pPr algn="ctr"/>
            <a:endParaRPr lang="en-GB" dirty="0">
              <a:solidFill>
                <a:srgbClr val="FF0000"/>
              </a:solidFill>
            </a:endParaRPr>
          </a:p>
          <a:p>
            <a:pPr algn="ctr"/>
            <a:endParaRPr lang="en-GB" dirty="0">
              <a:solidFill>
                <a:srgbClr val="FF0000"/>
              </a:solidFill>
            </a:endParaRPr>
          </a:p>
          <a:p>
            <a:pPr algn="ctr"/>
            <a:r>
              <a:rPr lang="en-GB" b="1" dirty="0">
                <a:solidFill>
                  <a:srgbClr val="FF0000"/>
                </a:solidFill>
              </a:rPr>
              <a:t>Motivation</a:t>
            </a:r>
          </a:p>
        </p:txBody>
      </p:sp>
      <p:sp>
        <p:nvSpPr>
          <p:cNvPr id="8" name="Oval 7">
            <a:extLst>
              <a:ext uri="{FF2B5EF4-FFF2-40B4-BE49-F238E27FC236}">
                <a16:creationId xmlns:a16="http://schemas.microsoft.com/office/drawing/2014/main" id="{2F0C6DFB-FF03-4156-87DF-26439ED3849A}"/>
              </a:ext>
            </a:extLst>
          </p:cNvPr>
          <p:cNvSpPr/>
          <p:nvPr/>
        </p:nvSpPr>
        <p:spPr>
          <a:xfrm>
            <a:off x="5603729" y="720196"/>
            <a:ext cx="3614928" cy="333724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0000FF"/>
                </a:solidFill>
              </a:rPr>
              <a:t>         </a:t>
            </a:r>
            <a:r>
              <a:rPr lang="en-GB" sz="1600" b="1" dirty="0">
                <a:solidFill>
                  <a:srgbClr val="0000FF"/>
                </a:solidFill>
              </a:rPr>
              <a:t>Creative Thinking</a:t>
            </a:r>
          </a:p>
          <a:p>
            <a:pPr algn="ctr"/>
            <a:r>
              <a:rPr lang="en-GB" sz="1600" b="1" dirty="0">
                <a:solidFill>
                  <a:srgbClr val="0000FF"/>
                </a:solidFill>
              </a:rPr>
              <a:t>           Skills</a:t>
            </a:r>
          </a:p>
        </p:txBody>
      </p:sp>
      <p:sp>
        <p:nvSpPr>
          <p:cNvPr id="9" name="TextBox 8">
            <a:extLst>
              <a:ext uri="{FF2B5EF4-FFF2-40B4-BE49-F238E27FC236}">
                <a16:creationId xmlns:a16="http://schemas.microsoft.com/office/drawing/2014/main" id="{21F36A5D-365B-483E-AD32-32442845B2FC}"/>
              </a:ext>
            </a:extLst>
          </p:cNvPr>
          <p:cNvSpPr txBox="1"/>
          <p:nvPr/>
        </p:nvSpPr>
        <p:spPr>
          <a:xfrm>
            <a:off x="5423893" y="2573380"/>
            <a:ext cx="1344214" cy="400110"/>
          </a:xfrm>
          <a:prstGeom prst="rect">
            <a:avLst/>
          </a:prstGeom>
          <a:noFill/>
        </p:spPr>
        <p:txBody>
          <a:bodyPr wrap="none" rtlCol="0">
            <a:spAutoFit/>
          </a:bodyPr>
          <a:lstStyle/>
          <a:p>
            <a:r>
              <a:rPr lang="en-GB" sz="2000" b="1" dirty="0">
                <a:solidFill>
                  <a:srgbClr val="D60093"/>
                </a:solidFill>
              </a:rPr>
              <a:t>Creativity</a:t>
            </a:r>
          </a:p>
        </p:txBody>
      </p:sp>
      <p:pic>
        <p:nvPicPr>
          <p:cNvPr id="11" name="Picture 10" descr="A person sitting at a table&#10;&#10;Description automatically generated">
            <a:extLst>
              <a:ext uri="{FF2B5EF4-FFF2-40B4-BE49-F238E27FC236}">
                <a16:creationId xmlns:a16="http://schemas.microsoft.com/office/drawing/2014/main" id="{D22D52A9-5CFA-4E27-8476-8097D13020E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58784" y="4029856"/>
            <a:ext cx="2109216" cy="1657712"/>
          </a:xfrm>
          <a:prstGeom prst="rect">
            <a:avLst/>
          </a:prstGeom>
          <a:effectLst>
            <a:softEdge rad="152400"/>
          </a:effectLst>
        </p:spPr>
      </p:pic>
      <p:pic>
        <p:nvPicPr>
          <p:cNvPr id="17" name="Picture 16" descr="A dining room table in front of a building&#10;&#10;Description automatically generated">
            <a:extLst>
              <a:ext uri="{FF2B5EF4-FFF2-40B4-BE49-F238E27FC236}">
                <a16:creationId xmlns:a16="http://schemas.microsoft.com/office/drawing/2014/main" id="{0B44931C-BA0A-4B47-86C7-499553193B9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524000" y="4084566"/>
            <a:ext cx="2160996" cy="1620747"/>
          </a:xfrm>
          <a:prstGeom prst="rect">
            <a:avLst/>
          </a:prstGeom>
          <a:effectLst>
            <a:softEdge rad="203200"/>
          </a:effectLst>
        </p:spPr>
      </p:pic>
      <p:sp>
        <p:nvSpPr>
          <p:cNvPr id="20" name="TextBox 19">
            <a:extLst>
              <a:ext uri="{FF2B5EF4-FFF2-40B4-BE49-F238E27FC236}">
                <a16:creationId xmlns:a16="http://schemas.microsoft.com/office/drawing/2014/main" id="{F9FFEA1C-CFC1-453A-8673-F43E771E78A5}"/>
              </a:ext>
            </a:extLst>
          </p:cNvPr>
          <p:cNvSpPr txBox="1"/>
          <p:nvPr/>
        </p:nvSpPr>
        <p:spPr>
          <a:xfrm rot="18868949">
            <a:off x="1650570" y="1441747"/>
            <a:ext cx="1343107" cy="584775"/>
          </a:xfrm>
          <a:prstGeom prst="rect">
            <a:avLst/>
          </a:prstGeom>
          <a:noFill/>
        </p:spPr>
        <p:txBody>
          <a:bodyPr wrap="square" rtlCol="0">
            <a:spAutoFit/>
          </a:bodyPr>
          <a:lstStyle/>
          <a:p>
            <a:r>
              <a:rPr lang="en-GB" sz="3200" b="1" dirty="0"/>
              <a:t>1,093</a:t>
            </a:r>
          </a:p>
        </p:txBody>
      </p:sp>
      <p:sp>
        <p:nvSpPr>
          <p:cNvPr id="3" name="TextBox 2">
            <a:extLst>
              <a:ext uri="{FF2B5EF4-FFF2-40B4-BE49-F238E27FC236}">
                <a16:creationId xmlns:a16="http://schemas.microsoft.com/office/drawing/2014/main" id="{63C25C54-AE50-4DB0-9277-6E1B6BB08014}"/>
              </a:ext>
            </a:extLst>
          </p:cNvPr>
          <p:cNvSpPr txBox="1"/>
          <p:nvPr/>
        </p:nvSpPr>
        <p:spPr>
          <a:xfrm rot="20103602" flipH="1">
            <a:off x="1401203" y="2028623"/>
            <a:ext cx="8605573" cy="523220"/>
          </a:xfrm>
          <a:prstGeom prst="rect">
            <a:avLst/>
          </a:prstGeom>
          <a:noFill/>
        </p:spPr>
        <p:txBody>
          <a:bodyPr wrap="square" rtlCol="0">
            <a:spAutoFit/>
          </a:bodyPr>
          <a:lstStyle/>
          <a:p>
            <a:r>
              <a:rPr lang="en-GB" sz="2800" b="1" dirty="0">
                <a:solidFill>
                  <a:srgbClr val="FF3300"/>
                </a:solidFill>
              </a:rPr>
              <a:t>Q.  Can managers influence these components? </a:t>
            </a:r>
          </a:p>
        </p:txBody>
      </p:sp>
      <p:sp>
        <p:nvSpPr>
          <p:cNvPr id="5" name="TextBox 4">
            <a:extLst>
              <a:ext uri="{FF2B5EF4-FFF2-40B4-BE49-F238E27FC236}">
                <a16:creationId xmlns:a16="http://schemas.microsoft.com/office/drawing/2014/main" id="{65153DA6-6348-42A5-8947-1403B4D8E786}"/>
              </a:ext>
            </a:extLst>
          </p:cNvPr>
          <p:cNvSpPr txBox="1"/>
          <p:nvPr/>
        </p:nvSpPr>
        <p:spPr>
          <a:xfrm rot="1701244">
            <a:off x="8541495" y="2742844"/>
            <a:ext cx="1246560" cy="769441"/>
          </a:xfrm>
          <a:prstGeom prst="rect">
            <a:avLst/>
          </a:prstGeom>
          <a:noFill/>
        </p:spPr>
        <p:txBody>
          <a:bodyPr wrap="none" rtlCol="0">
            <a:spAutoFit/>
          </a:bodyPr>
          <a:lstStyle/>
          <a:p>
            <a:r>
              <a:rPr lang="en-GB" sz="4400" b="1" dirty="0">
                <a:solidFill>
                  <a:srgbClr val="E91135"/>
                </a:solidFill>
              </a:rPr>
              <a:t>Yes!</a:t>
            </a:r>
          </a:p>
        </p:txBody>
      </p:sp>
    </p:spTree>
    <p:extLst>
      <p:ext uri="{BB962C8B-B14F-4D97-AF65-F5344CB8AC3E}">
        <p14:creationId xmlns:p14="http://schemas.microsoft.com/office/powerpoint/2010/main" val="3362909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fade">
                                      <p:cBhvr>
                                        <p:cTn id="27" dur="500"/>
                                        <p:tgtEl>
                                          <p:spTgt spid="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9" grpId="0"/>
      <p:bldP spid="3"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2E25-41FE-44F0-A56F-E6A7EBAE2E53}"/>
              </a:ext>
            </a:extLst>
          </p:cNvPr>
          <p:cNvSpPr>
            <a:spLocks noGrp="1"/>
          </p:cNvSpPr>
          <p:nvPr>
            <p:ph type="title"/>
          </p:nvPr>
        </p:nvSpPr>
        <p:spPr>
          <a:xfrm>
            <a:off x="742665" y="246810"/>
            <a:ext cx="10515600" cy="781286"/>
          </a:xfrm>
        </p:spPr>
        <p:txBody>
          <a:bodyPr/>
          <a:lstStyle/>
          <a:p>
            <a:r>
              <a:rPr lang="en-GB" dirty="0"/>
              <a:t>Explained further</a:t>
            </a:r>
          </a:p>
        </p:txBody>
      </p:sp>
      <p:sp>
        <p:nvSpPr>
          <p:cNvPr id="3" name="Content Placeholder 2">
            <a:extLst>
              <a:ext uri="{FF2B5EF4-FFF2-40B4-BE49-F238E27FC236}">
                <a16:creationId xmlns:a16="http://schemas.microsoft.com/office/drawing/2014/main" id="{3188ECF6-7A3D-40FF-9BDA-77496E87F6B1}"/>
              </a:ext>
            </a:extLst>
          </p:cNvPr>
          <p:cNvSpPr>
            <a:spLocks noGrp="1"/>
          </p:cNvSpPr>
          <p:nvPr>
            <p:ph idx="1"/>
          </p:nvPr>
        </p:nvSpPr>
        <p:spPr>
          <a:xfrm>
            <a:off x="838200" y="1253331"/>
            <a:ext cx="10515600" cy="4351338"/>
          </a:xfrm>
        </p:spPr>
        <p:txBody>
          <a:bodyPr>
            <a:normAutofit/>
          </a:bodyPr>
          <a:lstStyle/>
          <a:p>
            <a:pPr marL="0" indent="0">
              <a:buNone/>
            </a:pPr>
            <a:r>
              <a:rPr lang="en-GB" dirty="0">
                <a:solidFill>
                  <a:srgbClr val="3333FF"/>
                </a:solidFill>
              </a:rPr>
              <a:t>Research identified 6 general categories of management practices that effect creativity:</a:t>
            </a:r>
          </a:p>
          <a:p>
            <a:pPr marL="0" indent="0">
              <a:buNone/>
            </a:pPr>
            <a:endParaRPr lang="en-GB" dirty="0">
              <a:solidFill>
                <a:schemeClr val="accent6">
                  <a:lumMod val="75000"/>
                </a:schemeClr>
              </a:solidFill>
            </a:endParaRPr>
          </a:p>
          <a:p>
            <a:pPr marL="914400" lvl="1" indent="-514350">
              <a:buFont typeface="+mj-lt"/>
              <a:buAutoNum type="arabicPeriod"/>
            </a:pPr>
            <a:r>
              <a:rPr lang="en-GB" dirty="0">
                <a:solidFill>
                  <a:srgbClr val="3333FF"/>
                </a:solidFill>
              </a:rPr>
              <a:t>Challenge</a:t>
            </a:r>
          </a:p>
          <a:p>
            <a:pPr marL="914400" lvl="1" indent="-514350">
              <a:buFont typeface="+mj-lt"/>
              <a:buAutoNum type="arabicPeriod"/>
            </a:pPr>
            <a:r>
              <a:rPr lang="en-GB" dirty="0">
                <a:solidFill>
                  <a:srgbClr val="3333FF"/>
                </a:solidFill>
              </a:rPr>
              <a:t>Freedom</a:t>
            </a:r>
          </a:p>
          <a:p>
            <a:pPr marL="914400" lvl="1" indent="-514350">
              <a:buFont typeface="+mj-lt"/>
              <a:buAutoNum type="arabicPeriod"/>
            </a:pPr>
            <a:r>
              <a:rPr lang="en-GB" dirty="0">
                <a:solidFill>
                  <a:srgbClr val="3333FF"/>
                </a:solidFill>
              </a:rPr>
              <a:t>Resources</a:t>
            </a:r>
          </a:p>
          <a:p>
            <a:pPr marL="914400" lvl="1" indent="-514350">
              <a:buFont typeface="+mj-lt"/>
              <a:buAutoNum type="arabicPeriod"/>
            </a:pPr>
            <a:r>
              <a:rPr lang="en-GB" dirty="0">
                <a:solidFill>
                  <a:srgbClr val="3333FF"/>
                </a:solidFill>
              </a:rPr>
              <a:t>Work-group features</a:t>
            </a:r>
          </a:p>
          <a:p>
            <a:pPr marL="914400" lvl="1" indent="-514350">
              <a:buFont typeface="+mj-lt"/>
              <a:buAutoNum type="arabicPeriod"/>
            </a:pPr>
            <a:r>
              <a:rPr lang="en-GB" dirty="0">
                <a:solidFill>
                  <a:srgbClr val="3333FF"/>
                </a:solidFill>
              </a:rPr>
              <a:t>Supervisory encouragement</a:t>
            </a:r>
          </a:p>
          <a:p>
            <a:pPr marL="914400" lvl="1" indent="-514350">
              <a:buFont typeface="+mj-lt"/>
              <a:buAutoNum type="arabicPeriod"/>
            </a:pPr>
            <a:r>
              <a:rPr lang="en-GB" dirty="0">
                <a:solidFill>
                  <a:srgbClr val="3333FF"/>
                </a:solidFill>
              </a:rPr>
              <a:t>Organisational support</a:t>
            </a:r>
          </a:p>
          <a:p>
            <a:endParaRPr lang="en-GB" dirty="0"/>
          </a:p>
        </p:txBody>
      </p:sp>
      <p:pic>
        <p:nvPicPr>
          <p:cNvPr id="5" name="Picture 4" descr="A close up of a logo&#10;&#10;Description automatically generated">
            <a:extLst>
              <a:ext uri="{FF2B5EF4-FFF2-40B4-BE49-F238E27FC236}">
                <a16:creationId xmlns:a16="http://schemas.microsoft.com/office/drawing/2014/main" id="{E7CF2E37-EF06-4194-ABD2-1E3BDB00AEB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65142" y="2720897"/>
            <a:ext cx="2745659" cy="1877251"/>
          </a:xfrm>
          <a:prstGeom prst="rect">
            <a:avLst/>
          </a:prstGeom>
        </p:spPr>
      </p:pic>
    </p:spTree>
    <p:extLst>
      <p:ext uri="{BB962C8B-B14F-4D97-AF65-F5344CB8AC3E}">
        <p14:creationId xmlns:p14="http://schemas.microsoft.com/office/powerpoint/2010/main" val="3327046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CDEF9-CF09-4C1A-85DA-39CDB67E45EB}"/>
              </a:ext>
            </a:extLst>
          </p:cNvPr>
          <p:cNvSpPr>
            <a:spLocks noGrp="1"/>
          </p:cNvSpPr>
          <p:nvPr>
            <p:ph type="title"/>
          </p:nvPr>
        </p:nvSpPr>
        <p:spPr/>
        <p:txBody>
          <a:bodyPr rtlCol="0">
            <a:normAutofit/>
          </a:bodyPr>
          <a:lstStyle/>
          <a:p>
            <a:pPr>
              <a:defRPr/>
            </a:pPr>
            <a:r>
              <a:rPr lang="en-GB" dirty="0">
                <a:solidFill>
                  <a:schemeClr val="accent1">
                    <a:satMod val="150000"/>
                  </a:schemeClr>
                </a:solidFill>
              </a:rPr>
              <a:t>Creativity </a:t>
            </a:r>
          </a:p>
        </p:txBody>
      </p:sp>
      <p:sp>
        <p:nvSpPr>
          <p:cNvPr id="20483" name="Content Placeholder 2">
            <a:extLst>
              <a:ext uri="{FF2B5EF4-FFF2-40B4-BE49-F238E27FC236}">
                <a16:creationId xmlns:a16="http://schemas.microsoft.com/office/drawing/2014/main" id="{9334A490-73E1-4261-83FF-9944E763EEC1}"/>
              </a:ext>
            </a:extLst>
          </p:cNvPr>
          <p:cNvSpPr>
            <a:spLocks noGrp="1" noChangeArrowheads="1"/>
          </p:cNvSpPr>
          <p:nvPr>
            <p:ph idx="1"/>
          </p:nvPr>
        </p:nvSpPr>
        <p:spPr>
          <a:xfrm>
            <a:off x="1825083" y="1404937"/>
            <a:ext cx="8229600" cy="3916363"/>
          </a:xfrm>
        </p:spPr>
        <p:txBody>
          <a:bodyPr/>
          <a:lstStyle/>
          <a:p>
            <a:r>
              <a:rPr lang="en-GB" altLang="en-US" dirty="0">
                <a:solidFill>
                  <a:srgbClr val="FF0000"/>
                </a:solidFill>
              </a:rPr>
              <a:t>Incubation</a:t>
            </a:r>
          </a:p>
          <a:p>
            <a:r>
              <a:rPr lang="en-GB" altLang="en-US" dirty="0">
                <a:solidFill>
                  <a:srgbClr val="0070C0"/>
                </a:solidFill>
              </a:rPr>
              <a:t>Illumination</a:t>
            </a:r>
          </a:p>
          <a:p>
            <a:r>
              <a:rPr lang="en-GB" altLang="en-US" dirty="0">
                <a:solidFill>
                  <a:srgbClr val="00B050"/>
                </a:solidFill>
              </a:rPr>
              <a:t>Translation</a:t>
            </a:r>
          </a:p>
          <a:p>
            <a:endParaRPr lang="en-GB" altLang="en-US" dirty="0"/>
          </a:p>
        </p:txBody>
      </p:sp>
      <p:pic>
        <p:nvPicPr>
          <p:cNvPr id="19461" name="Picture 6" descr="A close up of a sign&#10;&#10;Description generated with very high confidence">
            <a:extLst>
              <a:ext uri="{FF2B5EF4-FFF2-40B4-BE49-F238E27FC236}">
                <a16:creationId xmlns:a16="http://schemas.microsoft.com/office/drawing/2014/main" id="{326113B6-1AA6-43F7-92B3-762C3071B0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44626" y="2760663"/>
            <a:ext cx="3416300" cy="2938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0" name="Picture 3" descr="A picture containing object&#10;&#10;Description generated with very high confidence">
            <a:extLst>
              <a:ext uri="{FF2B5EF4-FFF2-40B4-BE49-F238E27FC236}">
                <a16:creationId xmlns:a16="http://schemas.microsoft.com/office/drawing/2014/main" id="{B607FE93-0D56-454B-AB60-CF706E7F7C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80339" y="1125539"/>
            <a:ext cx="2852737" cy="2852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fade">
                                      <p:cBhvr>
                                        <p:cTn id="7" dur="500"/>
                                        <p:tgtEl>
                                          <p:spTgt spid="204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fade">
                                      <p:cBhvr>
                                        <p:cTn id="12" dur="500"/>
                                        <p:tgtEl>
                                          <p:spTgt spid="2048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20483">
                                            <p:txEl>
                                              <p:pRg st="2" end="2"/>
                                            </p:txEl>
                                          </p:spTgt>
                                        </p:tgtEl>
                                        <p:attrNameLst>
                                          <p:attrName>style.visibility</p:attrName>
                                        </p:attrNameLst>
                                      </p:cBhvr>
                                      <p:to>
                                        <p:strVal val="visible"/>
                                      </p:to>
                                    </p:set>
                                    <p:animEffect transition="in" filter="fade">
                                      <p:cBhvr>
                                        <p:cTn id="17" dur="500"/>
                                        <p:tgtEl>
                                          <p:spTgt spid="2048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UWTSD 200">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id="{A2252541-C108-43CA-B53D-693B3DC5A1AD}" vid="{DFF6F1B2-2D13-4EE2-ADDC-75D7B8EB10D6}"/>
    </a:ext>
  </a:extLst>
</a:theme>
</file>

<file path=ppt/theme/theme2.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3.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4.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 200</Template>
  <TotalTime>146</TotalTime>
  <Words>846</Words>
  <Application>Microsoft Office PowerPoint</Application>
  <PresentationFormat>Widescreen</PresentationFormat>
  <Paragraphs>101</Paragraphs>
  <Slides>10</Slides>
  <Notes>7</Notes>
  <HiddenSlides>0</HiddenSlides>
  <MMClips>1</MMClips>
  <ScaleCrop>false</ScaleCrop>
  <HeadingPairs>
    <vt:vector size="6" baseType="variant">
      <vt:variant>
        <vt:lpstr>Fonts Used</vt:lpstr>
      </vt:variant>
      <vt:variant>
        <vt:i4>7</vt:i4>
      </vt:variant>
      <vt:variant>
        <vt:lpstr>Theme</vt:lpstr>
      </vt:variant>
      <vt:variant>
        <vt:i4>8</vt:i4>
      </vt:variant>
      <vt:variant>
        <vt:lpstr>Slide Titles</vt:lpstr>
      </vt:variant>
      <vt:variant>
        <vt:i4>10</vt:i4>
      </vt:variant>
    </vt:vector>
  </HeadingPairs>
  <TitlesOfParts>
    <vt:vector size="25" baseType="lpstr">
      <vt:lpstr>ADLaM Display</vt:lpstr>
      <vt:lpstr>Aptos</vt:lpstr>
      <vt:lpstr>Arial</vt:lpstr>
      <vt:lpstr>Calibri</vt:lpstr>
      <vt:lpstr>Calibri Light</vt:lpstr>
      <vt:lpstr>Comic Sans MS</vt:lpstr>
      <vt:lpstr>Open Sans</vt:lpstr>
      <vt:lpstr>UWTSD 200</vt:lpstr>
      <vt:lpstr>UWTSD 200 B</vt:lpstr>
      <vt:lpstr>UWTSD 2024</vt:lpstr>
      <vt:lpstr>UWTSD Text 1</vt:lpstr>
      <vt:lpstr>UWTSD Text 2</vt:lpstr>
      <vt:lpstr>UWTSD Text 3</vt:lpstr>
      <vt:lpstr>UWTSD Text 4</vt:lpstr>
      <vt:lpstr>UWTSD Logo Variations place image in Background</vt:lpstr>
      <vt:lpstr>Creativity and Innovation</vt:lpstr>
      <vt:lpstr>Creativity?  Innovation?</vt:lpstr>
      <vt:lpstr>Where and When is Creativity useful?</vt:lpstr>
      <vt:lpstr>When/Where is creativity useful? Activity!</vt:lpstr>
      <vt:lpstr>Review of Exercise</vt:lpstr>
      <vt:lpstr>Some questions</vt:lpstr>
      <vt:lpstr>Establishing Creative Work Environments</vt:lpstr>
      <vt:lpstr>The Three Components of Creativity</vt:lpstr>
      <vt:lpstr>Explained further</vt:lpstr>
      <vt:lpstr>Creativity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Paul Tinkler</dc:creator>
  <cp:lastModifiedBy>Paul Tinkler</cp:lastModifiedBy>
  <cp:revision>2</cp:revision>
  <dcterms:created xsi:type="dcterms:W3CDTF">2024-08-05T09:22:39Z</dcterms:created>
  <dcterms:modified xsi:type="dcterms:W3CDTF">2025-07-09T17:15:44Z</dcterms:modified>
</cp:coreProperties>
</file>