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44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Y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gymylog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oer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storm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gyffrous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wlyb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–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I prefer ... to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haul – sun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rain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snow 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484784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daviee5\AppData\Local\Microsoft\Windows\Temporary Internet Files\Content.IE5\CCSCU2M3\MP9004483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29300"/>
            <a:ext cx="1187624" cy="728700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VLPGA22F\MP9004000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0"/>
            <a:ext cx="2382768" cy="692696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137MIUFX\MP900422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6093297"/>
            <a:ext cx="2160240" cy="764704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Q3FF0LC0\dglxasset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VLPGA22F\MP900070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9216" y="0"/>
            <a:ext cx="1684784" cy="692696"/>
          </a:xfrm>
          <a:prstGeom prst="rect">
            <a:avLst/>
          </a:prstGeom>
          <a:noFill/>
        </p:spPr>
      </p:pic>
      <p:pic>
        <p:nvPicPr>
          <p:cNvPr id="9" name="Picture 8" descr="C:\Users\daviee5\AppData\Local\Microsoft\Windows\Temporary Internet Files\Content.IE5\137MIUFX\MP9004031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564904"/>
            <a:ext cx="755576" cy="2132856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4067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2348880"/>
            <a:ext cx="899592" cy="2064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2108</TotalTime>
  <Words>163</Words>
  <Application>Microsoft Office PowerPoint</Application>
  <PresentationFormat>On-screen Show (4:3)</PresentationFormat>
  <Paragraphs>29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73</cp:revision>
  <dcterms:created xsi:type="dcterms:W3CDTF">2013-08-31T15:45:17Z</dcterms:created>
  <dcterms:modified xsi:type="dcterms:W3CDTF">2016-10-12T20:31:06Z</dcterms:modified>
</cp:coreProperties>
</file>