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1" r:id="rId3"/>
    <p:sldId id="285" r:id="rId4"/>
    <p:sldId id="284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BBE993-8C8B-42A7-BA73-DCD2BCA4FD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E5F1EB-1B3A-4847-A556-970DDB031CD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DD49AF-05DD-425A-9E30-888C107CAA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9042D-3FC8-4DF0-983E-C2A44837B20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47A33-1B8E-4B27-B018-1D3141D363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CA36F3-D1C3-4306-B9C5-CA74045A2F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9C2F9-F2E1-4C8E-B377-6A2E60486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9452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A72ACF-2CE6-4D37-9A5C-E9AC1C409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197AD-985B-48CB-8124-A637E9D047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3A0E90-A297-4895-A489-8BE6A27BFE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9042D-3FC8-4DF0-983E-C2A44837B20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441047-1807-4911-8B1A-751CB030C2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AAE0A0-F787-4D80-9E30-653748F85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9C2F9-F2E1-4C8E-B377-6A2E60486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5422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1361A0-019A-4CEA-9A20-93074E5AB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7B001E-5A3D-48C7-AE0B-00630622BE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6D6D33-4E61-4141-88CA-BD8D708ACD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9042D-3FC8-4DF0-983E-C2A44837B20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2004BA-792F-4FEE-BB8F-B7D82170CD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0020B2-AA04-4545-A724-4453718D26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9C2F9-F2E1-4C8E-B377-6A2E60486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6642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EC0C8-76F3-43BE-83FA-630168945D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CC83C7-66B0-4C5A-B99B-428980DFBE1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C289BD-D64F-4DB7-BD9D-B38C9559BC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BC71AF-5DAF-4CE5-B455-1E29B55F03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9042D-3FC8-4DF0-983E-C2A44837B20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670D9A-AA25-4A88-8EDA-B31892733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27D4E0-647A-4E1B-8EFB-F8ABA98F7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9C2F9-F2E1-4C8E-B377-6A2E60486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29637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7BF08-2883-44D5-84C1-A30D67CF8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A9ED8A7-F30D-43D3-AF1F-1F341C23BC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FCD23A-C15C-448F-AC47-0B48E56B1A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4B44E2B-007C-4655-AF82-F00F99B062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1A7A3E-CDF9-4057-88BE-6B5398BA582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C1EBE9-B85C-4B88-9134-D56F002258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9042D-3FC8-4DF0-983E-C2A44837B20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F842BF1-FADE-4232-8378-D7B97E21CC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57179-F605-4F4C-A199-072F0F302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9C2F9-F2E1-4C8E-B377-6A2E60486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47586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B9F0F-B424-49FF-9C76-216EA3C50A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DC2A66B-8C8F-4438-8826-021FAD9183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9042D-3FC8-4DF0-983E-C2A44837B20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0B01C8-7BBA-4BA7-B257-23F3E0BBF2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AD07DE-FBC2-4554-B2C6-16E108E5E3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9C2F9-F2E1-4C8E-B377-6A2E60486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17802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210E5E7-3163-404C-9D0E-F4EA5850ED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9042D-3FC8-4DF0-983E-C2A44837B20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A459248-C3B5-404D-813A-95C902D62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735331-80A5-4449-8292-D2A3022613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9C2F9-F2E1-4C8E-B377-6A2E60486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532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2FC98-70F5-403A-8758-1F0DA11855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D9D587-4429-4BD7-905D-2B1DA18D5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B1746E-7A6C-414F-84A6-C9F6F1F58B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ECF46C-E1D2-41DB-B66B-41511ADB9D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9042D-3FC8-4DF0-983E-C2A44837B20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494449-07D6-4538-9125-81734626E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7E81C7-711A-49AF-B288-945CC265E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9C2F9-F2E1-4C8E-B377-6A2E60486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441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5DFB4-9C77-4D21-A673-C68652E30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DE65C85-B34B-4C53-9431-5118DE4CDDF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300A72-011B-463F-9167-5EE8231214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6AD6E0-791E-407F-A6F0-4A5179D96F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9042D-3FC8-4DF0-983E-C2A44837B20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EC018D-019E-4CD6-AAF0-3242C44918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80BF54-1A15-4CA8-9220-719162751A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9C2F9-F2E1-4C8E-B377-6A2E60486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644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81352-F221-4FB2-9C53-03C3FE9FD4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92A6E77-DEFA-4C11-88EF-AA2760C6C1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B57D23-BC32-43AB-B154-C751D2CB19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9042D-3FC8-4DF0-983E-C2A44837B20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520368-05F4-41B7-8813-58B11044F8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BF0DCE-370A-4D83-A76E-32CEC81C2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9C2F9-F2E1-4C8E-B377-6A2E60486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1314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A3E14C-FF8A-4C2A-BB11-6CA5961D5F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3EA9C7C-2B42-496B-ACE1-57C1B42C6F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D771AB-6A9F-49A8-8FAB-0159CC3BEB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89042D-3FC8-4DF0-983E-C2A44837B20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8D474C-0C0F-489E-858C-B3B73DBCD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86267F-29F0-48BA-B7A6-F8C644249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49C2F9-F2E1-4C8E-B377-6A2E60486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464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C99FBB-65A1-4284-9169-2D012B760A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A58FF4-89BF-4993-A173-29776015CB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24AADF-59CD-41BB-B571-4B56D389565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9042D-3FC8-4DF0-983E-C2A44837B20E}" type="datetimeFigureOut">
              <a:rPr lang="en-GB" smtClean="0"/>
              <a:t>26/02/2019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80786-9773-49AB-ADC3-BAB262D3DA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0A013-96BC-455C-BDD5-D44AAB3716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49C2F9-F2E1-4C8E-B377-6A2E6048690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45417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AC0F2F9-7ED4-4755-9A49-18D1BF83EA35}"/>
              </a:ext>
            </a:extLst>
          </p:cNvPr>
          <p:cNvGraphicFramePr>
            <a:graphicFrameLocks noGrp="1"/>
          </p:cNvGraphicFramePr>
          <p:nvPr/>
        </p:nvGraphicFramePr>
        <p:xfrm>
          <a:off x="239156" y="843951"/>
          <a:ext cx="5725160" cy="57732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25160">
                  <a:extLst>
                    <a:ext uri="{9D8B030D-6E8A-4147-A177-3AD203B41FA5}">
                      <a16:colId xmlns:a16="http://schemas.microsoft.com/office/drawing/2014/main" val="239329026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effectLst/>
                        </a:rPr>
                        <a:t>STRENGHTS</a:t>
                      </a:r>
                      <a:endParaRPr lang="en-GB" sz="2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541954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Over 135 years of reputation in high street. 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8371102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Well known for quality products.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657644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Focused to maintain the CRM.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680927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Strong and motivated workforce.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906909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Good number of aged peoples are loyal customer.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098766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Sparks card and personalised software to keep records of customers.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19050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Recognised as a brand of all classes (peoples).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11241148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97323E21-63A9-4123-A1FE-040A1EBFBF6B}"/>
              </a:ext>
            </a:extLst>
          </p:cNvPr>
          <p:cNvGraphicFramePr>
            <a:graphicFrameLocks noGrp="1"/>
          </p:cNvGraphicFramePr>
          <p:nvPr/>
        </p:nvGraphicFramePr>
        <p:xfrm>
          <a:off x="6229840" y="825509"/>
          <a:ext cx="5725160" cy="486016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725160">
                  <a:extLst>
                    <a:ext uri="{9D8B030D-6E8A-4147-A177-3AD203B41FA5}">
                      <a16:colId xmlns:a16="http://schemas.microsoft.com/office/drawing/2014/main" val="92275318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b="1" dirty="0">
                          <a:solidFill>
                            <a:schemeClr val="tx1"/>
                          </a:solidFill>
                          <a:effectLst/>
                        </a:rPr>
                        <a:t>WEAKNESSES</a:t>
                      </a:r>
                      <a:endParaRPr lang="en-GB" sz="2800" b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20870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Old enough and not capable to hold the customers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378255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Average high-priced products.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025978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Cost of maintain the CRM.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814256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Strong as team but weak as an individual.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3092783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Young peoples are ignored and not many products.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43451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“Sparks” not for saving. 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934451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Mostly aged peoples.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588212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04823ACE-529D-438D-B4DE-367CF24678EE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SWOT analysis of M&amp;S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A7918CD-01DC-4E63-9664-EF6F153CA49D}"/>
              </a:ext>
            </a:extLst>
          </p:cNvPr>
          <p:cNvSpPr txBox="1"/>
          <p:nvPr/>
        </p:nvSpPr>
        <p:spPr>
          <a:xfrm>
            <a:off x="176628" y="125102"/>
            <a:ext cx="865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Task-6</a:t>
            </a:r>
          </a:p>
        </p:txBody>
      </p:sp>
    </p:spTree>
    <p:extLst>
      <p:ext uri="{BB962C8B-B14F-4D97-AF65-F5344CB8AC3E}">
        <p14:creationId xmlns:p14="http://schemas.microsoft.com/office/powerpoint/2010/main" val="1676538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CD3211C-871E-4D08-AF29-5F72A9059E96}"/>
              </a:ext>
            </a:extLst>
          </p:cNvPr>
          <p:cNvGraphicFramePr>
            <a:graphicFrameLocks noGrp="1"/>
          </p:cNvGraphicFramePr>
          <p:nvPr/>
        </p:nvGraphicFramePr>
        <p:xfrm>
          <a:off x="298172" y="1666928"/>
          <a:ext cx="5666530" cy="398754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666530">
                  <a:extLst>
                    <a:ext uri="{9D8B030D-6E8A-4147-A177-3AD203B41FA5}">
                      <a16:colId xmlns:a16="http://schemas.microsoft.com/office/drawing/2014/main" val="8127180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solidFill>
                            <a:schemeClr val="tx1"/>
                          </a:solidFill>
                          <a:effectLst/>
                        </a:rPr>
                        <a:t>OPPORTUNITIES</a:t>
                      </a:r>
                      <a:endParaRPr lang="en-GB" sz="2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893209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Taking the advantage of people’s trust.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280915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More products in low price.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8443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More employee’s for quick response.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840340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More designer brand for all ages.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3490860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Convert the Sparks in a voucher to spend online or in store.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2621866"/>
                  </a:ext>
                </a:extLst>
              </a:tr>
            </a:tbl>
          </a:graphicData>
        </a:graphic>
      </p:graphicFrame>
      <p:sp>
        <p:nvSpPr>
          <p:cNvPr id="8" name="Rectangle 7">
            <a:extLst>
              <a:ext uri="{FF2B5EF4-FFF2-40B4-BE49-F238E27FC236}">
                <a16:creationId xmlns:a16="http://schemas.microsoft.com/office/drawing/2014/main" id="{8488FBF9-95A1-4BB9-998E-8273E86C6F13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2A32E6F-EAE4-4FA3-9429-F85CB8C32558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SWOT analysis of M&amp;S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56ED2D4D-85D5-488F-B220-B509125062D8}"/>
              </a:ext>
            </a:extLst>
          </p:cNvPr>
          <p:cNvGraphicFramePr>
            <a:graphicFrameLocks noGrp="1"/>
          </p:cNvGraphicFramePr>
          <p:nvPr/>
        </p:nvGraphicFramePr>
        <p:xfrm>
          <a:off x="6227299" y="1666928"/>
          <a:ext cx="5648957" cy="49006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648957">
                  <a:extLst>
                    <a:ext uri="{9D8B030D-6E8A-4147-A177-3AD203B41FA5}">
                      <a16:colId xmlns:a16="http://schemas.microsoft.com/office/drawing/2014/main" val="254393201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2800" dirty="0">
                          <a:effectLst/>
                        </a:rPr>
                        <a:t>THREATS</a:t>
                      </a:r>
                      <a:endParaRPr lang="en-GB" sz="2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rgbClr val="FF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26996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Other competitors selling quality item for less price.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74068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Quantity is considered over quality.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944241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Foreign call centre’s response quicker. 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007044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Young people spend more on fashion than aged.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7386253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107000"/>
                        </a:lnSpc>
                        <a:spcAft>
                          <a:spcPts val="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GB" sz="2800" b="0" dirty="0">
                          <a:solidFill>
                            <a:schemeClr val="tx1"/>
                          </a:solidFill>
                          <a:effectLst/>
                        </a:rPr>
                        <a:t>High street stores are offering reward for sopping in stores.</a:t>
                      </a:r>
                      <a:endParaRPr lang="en-GB" sz="2800" b="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9256990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2A764E0-D06C-4950-A62A-DE0845CEC12C}"/>
              </a:ext>
            </a:extLst>
          </p:cNvPr>
          <p:cNvSpPr txBox="1"/>
          <p:nvPr/>
        </p:nvSpPr>
        <p:spPr>
          <a:xfrm>
            <a:off x="176628" y="125102"/>
            <a:ext cx="865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Task-6</a:t>
            </a:r>
          </a:p>
        </p:txBody>
      </p:sp>
    </p:spTree>
    <p:extLst>
      <p:ext uri="{BB962C8B-B14F-4D97-AF65-F5344CB8AC3E}">
        <p14:creationId xmlns:p14="http://schemas.microsoft.com/office/powerpoint/2010/main" val="28651699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488FBF9-95A1-4BB9-998E-8273E86C6F13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6292528-B46A-4C31-AA11-9D38C078CB6B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Analysis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8E359E0-AE53-414C-8A9D-F6510E2190FF}"/>
              </a:ext>
            </a:extLst>
          </p:cNvPr>
          <p:cNvSpPr txBox="1"/>
          <p:nvPr/>
        </p:nvSpPr>
        <p:spPr>
          <a:xfrm>
            <a:off x="176628" y="125102"/>
            <a:ext cx="865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Task-6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9B232D1-A26B-420C-AF41-8B5F07BD8911}"/>
              </a:ext>
            </a:extLst>
          </p:cNvPr>
          <p:cNvSpPr/>
          <p:nvPr/>
        </p:nvSpPr>
        <p:spPr>
          <a:xfrm>
            <a:off x="576775" y="1512112"/>
            <a:ext cx="11085341" cy="416793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Opportunities to over the threats.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Marks &amp; Spencer can use their opportunities to dominate the retail market.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M&amp;S has a product gap of low price to compete with others.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M&amp;S can set up customer service centre in f</a:t>
            </a:r>
            <a:r>
              <a:rPr lang="en-GB" sz="3200" dirty="0"/>
              <a:t>oreign country to employee more staff for less cost.</a:t>
            </a:r>
            <a:endParaRPr lang="en-GB" sz="3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Sparks should be convert in cash vouchers to spend.</a:t>
            </a:r>
          </a:p>
        </p:txBody>
      </p:sp>
    </p:spTree>
    <p:extLst>
      <p:ext uri="{BB962C8B-B14F-4D97-AF65-F5344CB8AC3E}">
        <p14:creationId xmlns:p14="http://schemas.microsoft.com/office/powerpoint/2010/main" val="28148674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576C0CA-89AE-41F3-A38D-8603AD808F7E}"/>
              </a:ext>
            </a:extLst>
          </p:cNvPr>
          <p:cNvSpPr/>
          <p:nvPr/>
        </p:nvSpPr>
        <p:spPr>
          <a:xfrm>
            <a:off x="0" y="-13247"/>
            <a:ext cx="12192000" cy="646331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9DC2430-5B0F-480E-BBE9-4D04A5EFC57D}"/>
              </a:ext>
            </a:extLst>
          </p:cNvPr>
          <p:cNvSpPr txBox="1"/>
          <p:nvPr/>
        </p:nvSpPr>
        <p:spPr>
          <a:xfrm>
            <a:off x="309115" y="-13398"/>
            <a:ext cx="1157808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rgbClr val="FFFF00"/>
                </a:solidFill>
              </a:rPr>
              <a:t>Conclusion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7FCCF4C-5A18-4D26-8142-CE08ECD8B4D7}"/>
              </a:ext>
            </a:extLst>
          </p:cNvPr>
          <p:cNvSpPr/>
          <p:nvPr/>
        </p:nvSpPr>
        <p:spPr>
          <a:xfrm>
            <a:off x="-6624" y="6394033"/>
            <a:ext cx="12192000" cy="474206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accent6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A9F01CA-E2F0-4599-9831-2993BA466ACA}"/>
              </a:ext>
            </a:extLst>
          </p:cNvPr>
          <p:cNvSpPr/>
          <p:nvPr/>
        </p:nvSpPr>
        <p:spPr>
          <a:xfrm>
            <a:off x="576775" y="1090078"/>
            <a:ext cx="11085341" cy="49140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This presentation gives us an opportunity to carry an investigation for Marks &amp; Spencer. During the preparation of this presentation, it’s helps us to improve the communication and collaborate skills with many unknow sector of Marks &amp; Spencer. CRM has been identified in Marks &amp; Spencer and, it’s impact on the organisation. Through the research of Marks &amp; Spencer CRM, now we are able to implement own CRM system in our workplace.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Thank you very much for your </a:t>
            </a:r>
            <a:r>
              <a:rPr lang="en-GB" sz="3200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tiem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938204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356</Words>
  <Application>Microsoft Office PowerPoint</Application>
  <PresentationFormat>Widescreen</PresentationFormat>
  <Paragraphs>42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yasir chowdhury</dc:creator>
  <cp:lastModifiedBy>yasir chowdhury</cp:lastModifiedBy>
  <cp:revision>3</cp:revision>
  <dcterms:created xsi:type="dcterms:W3CDTF">2019-02-26T01:33:15Z</dcterms:created>
  <dcterms:modified xsi:type="dcterms:W3CDTF">2019-02-26T13:34:31Z</dcterms:modified>
</cp:coreProperties>
</file>