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269" r:id="rId6"/>
    <p:sldId id="271" r:id="rId7"/>
    <p:sldId id="273" r:id="rId8"/>
    <p:sldId id="272" r:id="rId9"/>
    <p:sldId id="274" r:id="rId10"/>
    <p:sldId id="275" r:id="rId11"/>
    <p:sldId id="276" r:id="rId12"/>
    <p:sldId id="277" r:id="rId13"/>
    <p:sldId id="284" r:id="rId14"/>
    <p:sldId id="278" r:id="rId15"/>
    <p:sldId id="279" r:id="rId16"/>
    <p:sldId id="283" r:id="rId17"/>
    <p:sldId id="280" r:id="rId18"/>
    <p:sldId id="281" r:id="rId19"/>
    <p:sldId id="282" r:id="rId20"/>
    <p:sldId id="268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205" autoAdjust="0"/>
  </p:normalViewPr>
  <p:slideViewPr>
    <p:cSldViewPr>
      <p:cViewPr varScale="1">
        <p:scale>
          <a:sx n="101" d="100"/>
          <a:sy n="101" d="100"/>
        </p:scale>
        <p:origin x="191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3" tIns="44887" rIns="89773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3" tIns="44887" rIns="89773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https://angularjs.org/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https://www.w3schools.com/angular/default.asp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7573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https://www.angularjs.org/</a:t>
            </a:r>
          </a:p>
          <a:p>
            <a:r>
              <a:rPr lang="en-GB" dirty="0"/>
              <a:t>It is recommended that you put the script reference to the AngularJS library in the &lt;head&gt; section</a:t>
            </a:r>
            <a:r>
              <a:rPr lang="en-GB" baseline="0" dirty="0"/>
              <a:t> or at the start of the &lt;body&gt;, i.e. first element in the &lt;body&gt;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74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ngularjs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gularjs.org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grammableweb.com/apis/directory" TargetMode="External"/><Relationship Id="rId2" Type="http://schemas.openxmlformats.org/officeDocument/2006/relationships/hyperlink" Target="https://any-api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ree-web-services.com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</a:t>
            </a:r>
            <a:r>
              <a:rPr lang="en-GB" dirty="0" smtClean="0"/>
              <a:t>n to AngularJS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10: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19-Feb-2018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AngularJS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does MVC stand for?</a:t>
            </a:r>
          </a:p>
          <a:p>
            <a:r>
              <a:rPr lang="en-GB" dirty="0"/>
              <a:t>What is the MVC design pattern?</a:t>
            </a:r>
          </a:p>
        </p:txBody>
      </p:sp>
    </p:spTree>
    <p:extLst>
      <p:ext uri="{BB962C8B-B14F-4D97-AF65-F5344CB8AC3E}">
        <p14:creationId xmlns:p14="http://schemas.microsoft.com/office/powerpoint/2010/main" val="4162798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3"/>
              </a:rPr>
              <a:t>AngularJS</a:t>
            </a:r>
            <a:r>
              <a:rPr lang="en-GB" dirty="0"/>
              <a:t> is a JavaScript Framework</a:t>
            </a:r>
          </a:p>
          <a:p>
            <a:r>
              <a:rPr lang="en-GB" dirty="0"/>
              <a:t>It extends HTML and simplifies the process of creating </a:t>
            </a:r>
            <a:r>
              <a:rPr lang="en-GB" b="1" dirty="0"/>
              <a:t>dynamic views</a:t>
            </a:r>
            <a:r>
              <a:rPr lang="en-GB" dirty="0"/>
              <a:t> in web applications.</a:t>
            </a:r>
          </a:p>
          <a:p>
            <a:r>
              <a:rPr lang="en-GB" dirty="0"/>
              <a:t>It follows a MVC design pattern:</a:t>
            </a:r>
          </a:p>
          <a:p>
            <a:pPr lvl="1"/>
            <a:r>
              <a:rPr lang="en-GB" dirty="0"/>
              <a:t>Models contain your data</a:t>
            </a:r>
          </a:p>
          <a:p>
            <a:pPr lvl="1"/>
            <a:r>
              <a:rPr lang="en-GB" dirty="0"/>
              <a:t>Views are created in HTML </a:t>
            </a:r>
          </a:p>
          <a:p>
            <a:pPr lvl="2"/>
            <a:r>
              <a:rPr lang="en-GB" dirty="0"/>
              <a:t>Data from the models </a:t>
            </a:r>
            <a:r>
              <a:rPr lang="en-GB" dirty="0" smtClean="0"/>
              <a:t>are bound </a:t>
            </a:r>
            <a:r>
              <a:rPr lang="en-GB" dirty="0"/>
              <a:t>(linked) to the view using Data binding.</a:t>
            </a:r>
          </a:p>
          <a:p>
            <a:pPr lvl="1"/>
            <a:r>
              <a:rPr lang="en-GB" dirty="0"/>
              <a:t>Controllers define the behaviour (logic) behind the DOM elements.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365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Angular frees you from the following:</a:t>
            </a:r>
          </a:p>
          <a:p>
            <a:pPr lvl="1"/>
            <a:r>
              <a:rPr lang="en-GB" dirty="0" smtClean="0"/>
              <a:t>Registering DOM event </a:t>
            </a:r>
            <a:r>
              <a:rPr lang="en-GB" dirty="0" err="1"/>
              <a:t>callbacks</a:t>
            </a:r>
            <a:endParaRPr lang="en-GB" dirty="0"/>
          </a:p>
          <a:p>
            <a:pPr lvl="1"/>
            <a:r>
              <a:rPr lang="en-GB" dirty="0"/>
              <a:t>Manipulating and updating the HTML DOM programmatically e.g. after AJAX requests.</a:t>
            </a:r>
          </a:p>
          <a:p>
            <a:pPr lvl="1"/>
            <a:r>
              <a:rPr lang="en-GB" dirty="0"/>
              <a:t>Managing the data flow to and from the views for CRUD operations.</a:t>
            </a:r>
          </a:p>
          <a:p>
            <a:r>
              <a:rPr lang="en-GB" dirty="0"/>
              <a:t>It automatically handles this for you.</a:t>
            </a:r>
          </a:p>
        </p:txBody>
      </p:sp>
    </p:spTree>
    <p:extLst>
      <p:ext uri="{BB962C8B-B14F-4D97-AF65-F5344CB8AC3E}">
        <p14:creationId xmlns:p14="http://schemas.microsoft.com/office/powerpoint/2010/main" val="4095341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AngularJS Directives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AngularJS extends HTML using </a:t>
            </a:r>
            <a:r>
              <a:rPr lang="en-GB" b="1" dirty="0"/>
              <a:t>ng-directives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ng-directives are added as attributes to your elements.</a:t>
            </a:r>
          </a:p>
          <a:p>
            <a:pPr lvl="1"/>
            <a:r>
              <a:rPr lang="en-GB" dirty="0"/>
              <a:t>If you want to make the HTML valid, add the data- attribute before i.e. data-ng-</a:t>
            </a:r>
          </a:p>
          <a:p>
            <a:r>
              <a:rPr lang="en-GB" b="1" dirty="0"/>
              <a:t>ng-app</a:t>
            </a:r>
            <a:r>
              <a:rPr lang="en-GB" dirty="0"/>
              <a:t>: defines an AngularJS application</a:t>
            </a:r>
          </a:p>
          <a:p>
            <a:pPr lvl="1"/>
            <a:r>
              <a:rPr lang="en-GB" dirty="0"/>
              <a:t>Other content is added to this element.</a:t>
            </a:r>
          </a:p>
          <a:p>
            <a:r>
              <a:rPr lang="en-GB" b="1" dirty="0"/>
              <a:t>ng-model</a:t>
            </a:r>
            <a:r>
              <a:rPr lang="en-GB" dirty="0"/>
              <a:t>: binds the value of HTML controls to application data i.e. data source</a:t>
            </a:r>
          </a:p>
          <a:p>
            <a:r>
              <a:rPr lang="en-GB" b="1" dirty="0"/>
              <a:t>ng-bind</a:t>
            </a:r>
            <a:r>
              <a:rPr lang="en-GB" dirty="0"/>
              <a:t>: binds application data to the HTML view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636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Started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hlinkClick r:id="rId3"/>
              </a:rPr>
              <a:t>Download </a:t>
            </a:r>
            <a:r>
              <a:rPr lang="en-GB" dirty="0"/>
              <a:t>and add the AngularJS library to your web page, alternatively use a CDN.</a:t>
            </a:r>
          </a:p>
          <a:p>
            <a:r>
              <a:rPr lang="en-GB" dirty="0"/>
              <a:t>In the view (web page),  identify the root element of your Angular application – typically close to the HTML root element.</a:t>
            </a:r>
          </a:p>
          <a:p>
            <a:pPr lvl="1"/>
            <a:r>
              <a:rPr lang="en-GB" dirty="0"/>
              <a:t>Mark the element with the </a:t>
            </a:r>
            <a:r>
              <a:rPr lang="en-GB" b="1" dirty="0"/>
              <a:t>ng-app</a:t>
            </a:r>
            <a:r>
              <a:rPr lang="en-GB" dirty="0"/>
              <a:t> directive attribute.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head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script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js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/angular.min.js"&gt;&lt;/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script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head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FF0000"/>
                </a:solidFill>
                <a:latin typeface="Consolas" panose="020B0609020204030204" pitchFamily="49" charset="0"/>
              </a:rPr>
              <a:t>ng-app</a:t>
            </a:r>
            <a:r>
              <a:rPr lang="en-GB" sz="1800" b="1" dirty="0">
                <a:solidFill>
                  <a:srgbClr val="0000FF"/>
                </a:solidFill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427984" y="5085184"/>
            <a:ext cx="1152128" cy="576064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708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most cases, your app will be slightly more complex than the simple example shown.</a:t>
            </a:r>
          </a:p>
          <a:p>
            <a:r>
              <a:rPr lang="en-GB" dirty="0"/>
              <a:t>Ideally, you also want to split up your app into component parts – make it </a:t>
            </a:r>
            <a:r>
              <a:rPr lang="en-GB" b="1" dirty="0"/>
              <a:t>modular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 Angular, you use </a:t>
            </a:r>
            <a:r>
              <a:rPr lang="en-GB" b="1" dirty="0"/>
              <a:t>modules</a:t>
            </a:r>
            <a:r>
              <a:rPr lang="en-GB" dirty="0"/>
              <a:t> to achieve this and you register modules using the </a:t>
            </a:r>
            <a:r>
              <a:rPr lang="en-GB" b="1" dirty="0" err="1"/>
              <a:t>angular.module</a:t>
            </a:r>
            <a:r>
              <a:rPr lang="en-GB" dirty="0"/>
              <a:t> function.</a:t>
            </a:r>
          </a:p>
          <a:p>
            <a:r>
              <a:rPr lang="en-GB" dirty="0"/>
              <a:t>For example, one of the first modules you will define is the “specific” angular app to attach each of the other module components to.</a:t>
            </a:r>
          </a:p>
          <a:p>
            <a:pPr lvl="1"/>
            <a:r>
              <a:rPr lang="en-GB" dirty="0"/>
              <a:t>Think of this as the starting point of your angular application or your application namespace</a:t>
            </a:r>
          </a:p>
          <a:p>
            <a:pPr lvl="1"/>
            <a:r>
              <a:rPr lang="en-GB" dirty="0"/>
              <a:t>All other components in your app will be attached to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3263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an Angular Application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4292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 example, say you decide to identify your angular application with the name “</a:t>
            </a:r>
            <a:r>
              <a:rPr lang="en-GB" b="1" dirty="0" err="1"/>
              <a:t>notesApp</a:t>
            </a:r>
            <a:r>
              <a:rPr lang="en-GB" dirty="0"/>
              <a:t>”.</a:t>
            </a:r>
          </a:p>
          <a:p>
            <a:r>
              <a:rPr lang="en-GB" dirty="0"/>
              <a:t>In </a:t>
            </a:r>
            <a:r>
              <a:rPr lang="en-GB" b="1" dirty="0"/>
              <a:t>JavaScript</a:t>
            </a:r>
            <a:r>
              <a:rPr lang="en-GB" dirty="0"/>
              <a:t>, you add the following:</a:t>
            </a:r>
          </a:p>
          <a:p>
            <a:pPr marL="640080" lvl="2" indent="0">
              <a:buNone/>
            </a:pPr>
            <a:r>
              <a:rPr lang="en-GB" sz="21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app =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angular.module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1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latin typeface="Consolas" panose="020B0609020204030204" pitchFamily="49" charset="0"/>
              </a:rPr>
              <a:t>notesApp</a:t>
            </a:r>
            <a:r>
              <a:rPr lang="en-GB" sz="21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, []);</a:t>
            </a:r>
            <a:endParaRPr lang="en-GB" sz="2100" dirty="0"/>
          </a:p>
          <a:p>
            <a:r>
              <a:rPr lang="en-GB" dirty="0"/>
              <a:t>Then you can attach all other modules belonging to your </a:t>
            </a:r>
            <a:r>
              <a:rPr lang="en-GB" dirty="0" err="1"/>
              <a:t>notesApp</a:t>
            </a:r>
            <a:r>
              <a:rPr lang="en-GB" dirty="0"/>
              <a:t> using the </a:t>
            </a:r>
            <a:r>
              <a:rPr lang="en-GB" b="1" dirty="0"/>
              <a:t>app</a:t>
            </a:r>
            <a:r>
              <a:rPr lang="en-GB" dirty="0"/>
              <a:t> variable.</a:t>
            </a:r>
          </a:p>
          <a:p>
            <a:r>
              <a:rPr lang="en-GB" dirty="0"/>
              <a:t>In </a:t>
            </a:r>
            <a:r>
              <a:rPr lang="en-GB" b="1" dirty="0"/>
              <a:t>HTML</a:t>
            </a:r>
            <a:r>
              <a:rPr lang="en-GB" dirty="0"/>
              <a:t>, you then attach the </a:t>
            </a:r>
            <a:r>
              <a:rPr lang="en-GB" b="1" dirty="0"/>
              <a:t>root element </a:t>
            </a:r>
            <a:r>
              <a:rPr lang="en-GB" dirty="0"/>
              <a:t>of your angular app to this app module using the ng-app directive as follows.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00"/>
                </a:solidFill>
                <a:latin typeface="Consolas" panose="020B0609020204030204" pitchFamily="49" charset="0"/>
              </a:rPr>
              <a:t>ng-app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200" b="1" dirty="0" err="1">
                <a:solidFill>
                  <a:srgbClr val="0000FF"/>
                </a:solidFill>
                <a:latin typeface="Consolas" panose="020B0609020204030204" pitchFamily="49" charset="0"/>
              </a:rPr>
              <a:t>notesApp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	  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pPr marL="685800" lvl="2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84168" y="5445224"/>
            <a:ext cx="1368152" cy="576064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581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 Model and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/>
          </a:bodyPr>
          <a:lstStyle/>
          <a:p>
            <a:r>
              <a:rPr lang="en-GB" dirty="0"/>
              <a:t>Your </a:t>
            </a:r>
            <a:r>
              <a:rPr lang="en-GB" b="1" dirty="0"/>
              <a:t>model</a:t>
            </a:r>
            <a:r>
              <a:rPr lang="en-GB" dirty="0"/>
              <a:t> is simply some form of data e.g. a JSON object, array object, variables, etc.</a:t>
            </a:r>
          </a:p>
          <a:p>
            <a:r>
              <a:rPr lang="en-GB" dirty="0"/>
              <a:t>Recall that the </a:t>
            </a:r>
            <a:r>
              <a:rPr lang="en-GB" b="1" dirty="0"/>
              <a:t>controller</a:t>
            </a:r>
            <a:r>
              <a:rPr lang="en-GB" dirty="0"/>
              <a:t> links the model to the view i.e. it controls the flow of data between them.</a:t>
            </a:r>
          </a:p>
          <a:p>
            <a:r>
              <a:rPr lang="en-GB" dirty="0"/>
              <a:t>You define a controller by:</a:t>
            </a:r>
          </a:p>
          <a:p>
            <a:pPr lvl="1"/>
            <a:r>
              <a:rPr lang="en-GB" dirty="0"/>
              <a:t>Attaching it to your app model</a:t>
            </a:r>
          </a:p>
          <a:p>
            <a:pPr lvl="1"/>
            <a:r>
              <a:rPr lang="en-GB" dirty="0"/>
              <a:t>Instantiating the model in the controller – usually done using the </a:t>
            </a:r>
            <a:r>
              <a:rPr lang="en-GB" b="1" dirty="0"/>
              <a:t>$scope</a:t>
            </a:r>
            <a:r>
              <a:rPr lang="en-GB" dirty="0"/>
              <a:t> property.</a:t>
            </a:r>
          </a:p>
          <a:p>
            <a:pPr lvl="2"/>
            <a:r>
              <a:rPr lang="en-GB" dirty="0"/>
              <a:t>The controller is like a constructor function that accepts a </a:t>
            </a:r>
            <a:r>
              <a:rPr lang="en-GB" b="1" dirty="0"/>
              <a:t>$scope parameter </a:t>
            </a:r>
            <a:r>
              <a:rPr lang="en-GB" dirty="0"/>
              <a:t>used to </a:t>
            </a:r>
            <a:r>
              <a:rPr lang="en-GB" b="1" dirty="0"/>
              <a:t>initialise the model</a:t>
            </a:r>
            <a:r>
              <a:rPr lang="en-GB" dirty="0"/>
              <a:t>.</a:t>
            </a:r>
          </a:p>
          <a:p>
            <a:r>
              <a:rPr lang="en-GB" dirty="0"/>
              <a:t>Note: This is done using JavaScript.</a:t>
            </a:r>
          </a:p>
        </p:txBody>
      </p:sp>
    </p:spTree>
    <p:extLst>
      <p:ext uri="{BB962C8B-B14F-4D97-AF65-F5344CB8AC3E}">
        <p14:creationId xmlns:p14="http://schemas.microsoft.com/office/powerpoint/2010/main" val="670981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AngularJS 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scope is the binding part between the HTML (view) and the JavaScript (controller).</a:t>
            </a:r>
          </a:p>
          <a:p>
            <a:r>
              <a:rPr lang="en-GB" dirty="0" smtClean="0"/>
              <a:t>It is an object with the available properties and methods in the controller.</a:t>
            </a:r>
          </a:p>
          <a:p>
            <a:r>
              <a:rPr lang="en-GB" dirty="0" smtClean="0"/>
              <a:t>You inject the scope as a parameter into the controller.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097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Model and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600" dirty="0"/>
              <a:t>In </a:t>
            </a:r>
            <a:r>
              <a:rPr lang="en-GB" sz="3600" b="1" dirty="0"/>
              <a:t>JavaScript</a:t>
            </a:r>
            <a:r>
              <a:rPr lang="en-GB" sz="3600" dirty="0"/>
              <a:t>: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Declaring the model - an array of JSON objects.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notes = [{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"title"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"Finish Kemi's Assignment"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done: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false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}, …];</a:t>
            </a:r>
          </a:p>
          <a:p>
            <a:pPr marL="320040" lvl="1" indent="0">
              <a:buNone/>
            </a:pP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create a new controller attached to </a:t>
            </a:r>
            <a:r>
              <a:rPr lang="en-GB" dirty="0" err="1">
                <a:solidFill>
                  <a:srgbClr val="008000"/>
                </a:solidFill>
                <a:latin typeface="Consolas" panose="020B0609020204030204" pitchFamily="49" charset="0"/>
              </a:rPr>
              <a:t>notesApp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 module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using the app variable - 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remember the </a:t>
            </a:r>
            <a:r>
              <a:rPr lang="en-GB" dirty="0" err="1">
                <a:solidFill>
                  <a:srgbClr val="008000"/>
                </a:solidFill>
                <a:latin typeface="Consolas" panose="020B0609020204030204" pitchFamily="49" charset="0"/>
              </a:rPr>
              <a:t>notesApp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 module is stored in the app variable.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notesCtrl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($scope)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initialise model item, notes, in the controller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b="1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scope.notes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notes;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27584" y="4365104"/>
            <a:ext cx="22322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475656" y="5014528"/>
            <a:ext cx="3024336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10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Binding the View to the Model via the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</a:t>
            </a:r>
            <a:r>
              <a:rPr lang="en-GB" b="1" dirty="0"/>
              <a:t>HTML</a:t>
            </a:r>
            <a:r>
              <a:rPr lang="en-GB" dirty="0"/>
              <a:t>, you need to link the view to the corresponding controller which controls the flow of data between the view and the model.</a:t>
            </a:r>
          </a:p>
          <a:p>
            <a:r>
              <a:rPr lang="en-GB" dirty="0"/>
              <a:t>You do this using the </a:t>
            </a:r>
            <a:r>
              <a:rPr lang="en-GB" b="1" dirty="0"/>
              <a:t>ng-controller</a:t>
            </a:r>
            <a:r>
              <a:rPr lang="en-GB" dirty="0"/>
              <a:t> directive.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="app"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ng-app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800080"/>
                </a:solidFill>
                <a:latin typeface="Consolas" panose="020B0609020204030204" pitchFamily="49" charset="0"/>
              </a:rPr>
              <a:t>notesApp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				</a:t>
            </a:r>
            <a:r>
              <a:rPr lang="en-GB" sz="2200" b="1" dirty="0">
                <a:solidFill>
                  <a:srgbClr val="FF0000"/>
                </a:solidFill>
                <a:latin typeface="Consolas" panose="020B0609020204030204" pitchFamily="49" charset="0"/>
              </a:rPr>
              <a:t>ng-controller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200" b="1" dirty="0" err="1">
                <a:solidFill>
                  <a:srgbClr val="800080"/>
                </a:solidFill>
                <a:latin typeface="Consolas" panose="020B0609020204030204" pitchFamily="49" charset="0"/>
              </a:rPr>
              <a:t>notesCtrl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2200" dirty="0">
                <a:solidFill>
                  <a:srgbClr val="006400"/>
                </a:solidFill>
                <a:latin typeface="Consolas" panose="020B0609020204030204" pitchFamily="49" charset="0"/>
              </a:rPr>
              <a:t>&lt;!-- you add your view elements here --&gt;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2000" dirty="0">
                <a:solidFill>
                  <a:srgbClr val="006400"/>
                </a:solidFill>
                <a:latin typeface="Consolas" panose="020B0609020204030204" pitchFamily="49" charset="0"/>
              </a:rPr>
              <a:t>&lt;!– Bind the view elements to the model </a:t>
            </a:r>
            <a:br>
              <a:rPr lang="en-GB" sz="2000" dirty="0">
                <a:solidFill>
                  <a:srgbClr val="006400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6400"/>
                </a:solidFill>
                <a:latin typeface="Consolas" panose="020B0609020204030204" pitchFamily="49" charset="0"/>
              </a:rPr>
              <a:t>           using ng-bind or {{ expression }} --&gt;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script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js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/app.js"&gt;&lt;/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script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283968" y="3861048"/>
            <a:ext cx="3600400" cy="360040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771800" y="6134464"/>
            <a:ext cx="5616624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Reference to script file containing the JavaScript code declaring the app module and the model and controller.</a:t>
            </a:r>
          </a:p>
        </p:txBody>
      </p:sp>
      <p:cxnSp>
        <p:nvCxnSpPr>
          <p:cNvPr id="7" name="Straight Arrow Connector 6"/>
          <p:cNvCxnSpPr>
            <a:stCxn id="5" idx="0"/>
          </p:cNvCxnSpPr>
          <p:nvPr/>
        </p:nvCxnSpPr>
        <p:spPr>
          <a:xfrm flipH="1" flipV="1">
            <a:off x="4499992" y="5733256"/>
            <a:ext cx="1080120" cy="4012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928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Binding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One-way binding</a:t>
            </a:r>
          </a:p>
          <a:p>
            <a:pPr lvl="1"/>
            <a:r>
              <a:rPr lang="en-GB" dirty="0"/>
              <a:t>Display in view only</a:t>
            </a:r>
          </a:p>
          <a:p>
            <a:pPr lvl="1"/>
            <a:r>
              <a:rPr lang="en-GB" dirty="0"/>
              <a:t>Does not update model</a:t>
            </a:r>
          </a:p>
          <a:p>
            <a:pPr lvl="1"/>
            <a:r>
              <a:rPr lang="en-GB" dirty="0"/>
              <a:t>Use </a:t>
            </a:r>
            <a:r>
              <a:rPr lang="en-GB" b="1" dirty="0"/>
              <a:t>ng-bind</a:t>
            </a:r>
            <a:r>
              <a:rPr lang="en-GB" dirty="0"/>
              <a:t> directive</a:t>
            </a:r>
          </a:p>
          <a:p>
            <a:r>
              <a:rPr lang="en-GB" dirty="0"/>
              <a:t>Two-way binding</a:t>
            </a:r>
          </a:p>
          <a:p>
            <a:pPr lvl="1"/>
            <a:r>
              <a:rPr lang="en-GB" dirty="0"/>
              <a:t>Used with input controls</a:t>
            </a:r>
          </a:p>
          <a:p>
            <a:pPr lvl="1"/>
            <a:r>
              <a:rPr lang="en-GB" dirty="0"/>
              <a:t>Model is updated when input control changes</a:t>
            </a:r>
          </a:p>
          <a:p>
            <a:pPr lvl="1"/>
            <a:r>
              <a:rPr lang="en-GB" dirty="0"/>
              <a:t>Use </a:t>
            </a:r>
            <a:r>
              <a:rPr lang="en-GB" b="1" dirty="0"/>
              <a:t>ng-model</a:t>
            </a:r>
            <a:r>
              <a:rPr lang="en-GB" dirty="0"/>
              <a:t> directive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884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can add AngularJS event listeners to your HTML elements using the following directives: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directives point to JavaScript function code to execute.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115616" y="2550160"/>
          <a:ext cx="6096000" cy="296672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xmlns="" val="433436886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xmlns="" val="5787907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ng-blur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keyup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5631357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mousedown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1492267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ng-copy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mouseenter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28069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ng-cut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mouseleave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3004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dblclick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mousemove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31274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mouseover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543966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keydown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mouseup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8423385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ng-keypress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ng-paste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38133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905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an Angular Event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In the controller, you initialise an event function in the scope.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notesCtrl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($scope) {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initialise the model in the controller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$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scope.notes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notes;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$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scope.showDetails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function() {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  $(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"#details"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).show();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};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/>
          </a:p>
          <a:p>
            <a:r>
              <a:rPr lang="en-GB" dirty="0"/>
              <a:t>In HTML view, you add the event using the right directive, e.g. a click event:</a:t>
            </a:r>
          </a:p>
          <a:p>
            <a:pPr lvl="1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button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00"/>
                </a:solidFill>
                <a:latin typeface="Consolas" panose="020B0609020204030204" pitchFamily="49" charset="0"/>
              </a:rPr>
              <a:t>ng-click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b="1" dirty="0" err="1">
                <a:solidFill>
                  <a:srgbClr val="800080"/>
                </a:solidFill>
                <a:latin typeface="Consolas" panose="020B0609020204030204" pitchFamily="49" charset="0"/>
              </a:rPr>
              <a:t>showDetails</a:t>
            </a:r>
            <a:r>
              <a:rPr lang="en-GB" sz="2000" b="1" dirty="0">
                <a:solidFill>
                  <a:srgbClr val="800080"/>
                </a:solidFill>
                <a:latin typeface="Consolas" panose="020B0609020204030204" pitchFamily="49" charset="0"/>
              </a:rPr>
              <a:t>()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&gt;Show&lt;/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button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339752" y="6237312"/>
            <a:ext cx="3456384" cy="360040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403648" y="3717032"/>
            <a:ext cx="4968552" cy="1224136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18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Free Web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https://any-api.com/</a:t>
            </a:r>
            <a:endParaRPr lang="en-GB" dirty="0"/>
          </a:p>
          <a:p>
            <a:r>
              <a:rPr lang="en-GB" dirty="0">
                <a:hlinkClick r:id="rId3"/>
              </a:rPr>
              <a:t>https://www.programmableweb.com/apis/directory</a:t>
            </a:r>
            <a:endParaRPr lang="en-GB" dirty="0"/>
          </a:p>
          <a:p>
            <a:r>
              <a:rPr lang="en-GB" dirty="0">
                <a:hlinkClick r:id="rId4"/>
              </a:rPr>
              <a:t>http://free-web-services.com/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81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16174</TotalTime>
  <Words>1014</Words>
  <Application>Microsoft Office PowerPoint</Application>
  <PresentationFormat>On-screen Show (4:3)</PresentationFormat>
  <Paragraphs>159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Introduction to AngularJS</vt:lpstr>
      <vt:lpstr>Today’s Lecture</vt:lpstr>
      <vt:lpstr>Question</vt:lpstr>
      <vt:lpstr>AngularJS</vt:lpstr>
      <vt:lpstr>AngularJS</vt:lpstr>
      <vt:lpstr>AngularJS Directives</vt:lpstr>
      <vt:lpstr>Getting Started</vt:lpstr>
      <vt:lpstr>Angular Modules</vt:lpstr>
      <vt:lpstr>Creating an Angular Application Module</vt:lpstr>
      <vt:lpstr>Using a Model and Controller</vt:lpstr>
      <vt:lpstr>AngularJS Scope</vt:lpstr>
      <vt:lpstr>Creating a Model and Controller</vt:lpstr>
      <vt:lpstr>Binding the View to the Model via the Controller</vt:lpstr>
      <vt:lpstr>Data Binding</vt:lpstr>
      <vt:lpstr>Angular Events</vt:lpstr>
      <vt:lpstr>Adding an Angular Event</vt:lpstr>
      <vt:lpstr>Free Web Services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1535</cp:revision>
  <cp:lastPrinted>2017-10-30T06:43:17Z</cp:lastPrinted>
  <dcterms:created xsi:type="dcterms:W3CDTF">2013-09-18T07:00:31Z</dcterms:created>
  <dcterms:modified xsi:type="dcterms:W3CDTF">2018-02-19T07:36:53Z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