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359" r:id="rId2"/>
    <p:sldId id="360" r:id="rId3"/>
    <p:sldId id="278" r:id="rId4"/>
    <p:sldId id="280" r:id="rId5"/>
    <p:sldId id="276" r:id="rId6"/>
    <p:sldId id="257" r:id="rId7"/>
    <p:sldId id="286" r:id="rId8"/>
    <p:sldId id="284" r:id="rId9"/>
    <p:sldId id="258" r:id="rId10"/>
    <p:sldId id="261" r:id="rId11"/>
    <p:sldId id="259" r:id="rId12"/>
    <p:sldId id="271" r:id="rId13"/>
    <p:sldId id="262" r:id="rId14"/>
    <p:sldId id="361" r:id="rId15"/>
    <p:sldId id="34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1" autoAdjust="0"/>
    <p:restoredTop sz="81692" autoAdjust="0"/>
  </p:normalViewPr>
  <p:slideViewPr>
    <p:cSldViewPr snapToGrid="0">
      <p:cViewPr varScale="1">
        <p:scale>
          <a:sx n="72" d="100"/>
          <a:sy n="72" d="100"/>
        </p:scale>
        <p:origin x="46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EC2F29EF-465C-4396-B31D-7D30E1BD212A}"/>
    <pc:docChg chg="custSel addSld delSld modSld sldOrd">
      <pc:chgData name="Ross Phillips" userId="c604230b-847d-4cb1-9e23-f810d4c0fde1" providerId="ADAL" clId="{EC2F29EF-465C-4396-B31D-7D30E1BD212A}" dt="2024-06-07T11:50:01.754" v="467" actId="47"/>
      <pc:docMkLst>
        <pc:docMk/>
      </pc:docMkLst>
      <pc:sldChg chg="del">
        <pc:chgData name="Ross Phillips" userId="c604230b-847d-4cb1-9e23-f810d4c0fde1" providerId="ADAL" clId="{EC2F29EF-465C-4396-B31D-7D30E1BD212A}" dt="2024-06-07T08:22:56.881" v="0" actId="47"/>
        <pc:sldMkLst>
          <pc:docMk/>
          <pc:sldMk cId="3560128045" sldId="256"/>
        </pc:sldMkLst>
      </pc:sldChg>
      <pc:sldChg chg="modSp add del mod">
        <pc:chgData name="Ross Phillips" userId="c604230b-847d-4cb1-9e23-f810d4c0fde1" providerId="ADAL" clId="{EC2F29EF-465C-4396-B31D-7D30E1BD212A}" dt="2024-06-07T08:31:05.735" v="182" actId="27636"/>
        <pc:sldMkLst>
          <pc:docMk/>
          <pc:sldMk cId="0" sldId="257"/>
        </pc:sldMkLst>
        <pc:spChg chg="mod">
          <ac:chgData name="Ross Phillips" userId="c604230b-847d-4cb1-9e23-f810d4c0fde1" providerId="ADAL" clId="{EC2F29EF-465C-4396-B31D-7D30E1BD212A}" dt="2024-06-07T08:31:05.432" v="180"/>
          <ac:spMkLst>
            <pc:docMk/>
            <pc:sldMk cId="0" sldId="257"/>
            <ac:spMk id="2" creationId="{00000000-0000-0000-0000-000000000000}"/>
          </ac:spMkLst>
        </pc:spChg>
        <pc:spChg chg="mod">
          <ac:chgData name="Ross Phillips" userId="c604230b-847d-4cb1-9e23-f810d4c0fde1" providerId="ADAL" clId="{EC2F29EF-465C-4396-B31D-7D30E1BD212A}" dt="2024-06-07T08:31:05.735" v="182" actId="27636"/>
          <ac:spMkLst>
            <pc:docMk/>
            <pc:sldMk cId="0" sldId="257"/>
            <ac:spMk id="3" creationId="{00000000-0000-0000-0000-000000000000}"/>
          </ac:spMkLst>
        </pc:spChg>
      </pc:sldChg>
      <pc:sldChg chg="modSp add">
        <pc:chgData name="Ross Phillips" userId="c604230b-847d-4cb1-9e23-f810d4c0fde1" providerId="ADAL" clId="{EC2F29EF-465C-4396-B31D-7D30E1BD212A}" dt="2024-06-07T08:31:05.432" v="180"/>
        <pc:sldMkLst>
          <pc:docMk/>
          <pc:sldMk cId="0" sldId="258"/>
        </pc:sldMkLst>
        <pc:spChg chg="mod">
          <ac:chgData name="Ross Phillips" userId="c604230b-847d-4cb1-9e23-f810d4c0fde1" providerId="ADAL" clId="{EC2F29EF-465C-4396-B31D-7D30E1BD212A}" dt="2024-06-07T08:31:05.432" v="180"/>
          <ac:spMkLst>
            <pc:docMk/>
            <pc:sldMk cId="0" sldId="258"/>
            <ac:spMk id="2" creationId="{00000000-0000-0000-0000-000000000000}"/>
          </ac:spMkLst>
        </pc:spChg>
        <pc:spChg chg="mod">
          <ac:chgData name="Ross Phillips" userId="c604230b-847d-4cb1-9e23-f810d4c0fde1" providerId="ADAL" clId="{EC2F29EF-465C-4396-B31D-7D30E1BD212A}" dt="2024-06-07T08:31:05.432" v="180"/>
          <ac:spMkLst>
            <pc:docMk/>
            <pc:sldMk cId="0" sldId="258"/>
            <ac:spMk id="3" creationId="{00000000-0000-0000-0000-000000000000}"/>
          </ac:spMkLst>
        </pc:spChg>
      </pc:sldChg>
      <pc:sldChg chg="modSp add mod">
        <pc:chgData name="Ross Phillips" userId="c604230b-847d-4cb1-9e23-f810d4c0fde1" providerId="ADAL" clId="{EC2F29EF-465C-4396-B31D-7D30E1BD212A}" dt="2024-06-07T08:31:05.777" v="183" actId="27636"/>
        <pc:sldMkLst>
          <pc:docMk/>
          <pc:sldMk cId="0" sldId="259"/>
        </pc:sldMkLst>
        <pc:spChg chg="mod">
          <ac:chgData name="Ross Phillips" userId="c604230b-847d-4cb1-9e23-f810d4c0fde1" providerId="ADAL" clId="{EC2F29EF-465C-4396-B31D-7D30E1BD212A}" dt="2024-06-07T08:31:05.432" v="180"/>
          <ac:spMkLst>
            <pc:docMk/>
            <pc:sldMk cId="0" sldId="259"/>
            <ac:spMk id="2" creationId="{00000000-0000-0000-0000-000000000000}"/>
          </ac:spMkLst>
        </pc:spChg>
        <pc:spChg chg="mod">
          <ac:chgData name="Ross Phillips" userId="c604230b-847d-4cb1-9e23-f810d4c0fde1" providerId="ADAL" clId="{EC2F29EF-465C-4396-B31D-7D30E1BD212A}" dt="2024-06-07T08:31:05.777" v="183" actId="27636"/>
          <ac:spMkLst>
            <pc:docMk/>
            <pc:sldMk cId="0" sldId="259"/>
            <ac:spMk id="3" creationId="{00000000-0000-0000-0000-000000000000}"/>
          </ac:spMkLst>
        </pc:spChg>
      </pc:sldChg>
      <pc:sldChg chg="del">
        <pc:chgData name="Ross Phillips" userId="c604230b-847d-4cb1-9e23-f810d4c0fde1" providerId="ADAL" clId="{EC2F29EF-465C-4396-B31D-7D30E1BD212A}" dt="2024-06-07T08:22:56.881" v="0" actId="47"/>
        <pc:sldMkLst>
          <pc:docMk/>
          <pc:sldMk cId="1101014227" sldId="259"/>
        </pc:sldMkLst>
      </pc:sldChg>
      <pc:sldChg chg="modSp add mod">
        <pc:chgData name="Ross Phillips" userId="c604230b-847d-4cb1-9e23-f810d4c0fde1" providerId="ADAL" clId="{EC2F29EF-465C-4396-B31D-7D30E1BD212A}" dt="2024-06-07T08:31:05.432" v="180"/>
        <pc:sldMkLst>
          <pc:docMk/>
          <pc:sldMk cId="0" sldId="261"/>
        </pc:sldMkLst>
        <pc:spChg chg="mod">
          <ac:chgData name="Ross Phillips" userId="c604230b-847d-4cb1-9e23-f810d4c0fde1" providerId="ADAL" clId="{EC2F29EF-465C-4396-B31D-7D30E1BD212A}" dt="2024-06-07T08:31:05.432" v="180"/>
          <ac:spMkLst>
            <pc:docMk/>
            <pc:sldMk cId="0" sldId="261"/>
            <ac:spMk id="2" creationId="{00000000-0000-0000-0000-000000000000}"/>
          </ac:spMkLst>
        </pc:spChg>
        <pc:spChg chg="mod">
          <ac:chgData name="Ross Phillips" userId="c604230b-847d-4cb1-9e23-f810d4c0fde1" providerId="ADAL" clId="{EC2F29EF-465C-4396-B31D-7D30E1BD212A}" dt="2024-06-07T08:31:05.432" v="180"/>
          <ac:spMkLst>
            <pc:docMk/>
            <pc:sldMk cId="0" sldId="261"/>
            <ac:spMk id="3" creationId="{00000000-0000-0000-0000-000000000000}"/>
          </ac:spMkLst>
        </pc:spChg>
      </pc:sldChg>
      <pc:sldChg chg="modSp add modNotes">
        <pc:chgData name="Ross Phillips" userId="c604230b-847d-4cb1-9e23-f810d4c0fde1" providerId="ADAL" clId="{EC2F29EF-465C-4396-B31D-7D30E1BD212A}" dt="2024-06-07T08:31:05.432" v="180"/>
        <pc:sldMkLst>
          <pc:docMk/>
          <pc:sldMk cId="0" sldId="262"/>
        </pc:sldMkLst>
        <pc:spChg chg="mod">
          <ac:chgData name="Ross Phillips" userId="c604230b-847d-4cb1-9e23-f810d4c0fde1" providerId="ADAL" clId="{EC2F29EF-465C-4396-B31D-7D30E1BD212A}" dt="2024-06-07T08:31:05.432" v="180"/>
          <ac:spMkLst>
            <pc:docMk/>
            <pc:sldMk cId="0" sldId="262"/>
            <ac:spMk id="3" creationId="{00000000-0000-0000-0000-000000000000}"/>
          </ac:spMkLst>
        </pc:spChg>
        <pc:spChg chg="mod">
          <ac:chgData name="Ross Phillips" userId="c604230b-847d-4cb1-9e23-f810d4c0fde1" providerId="ADAL" clId="{EC2F29EF-465C-4396-B31D-7D30E1BD212A}" dt="2024-06-07T08:31:05.432" v="180"/>
          <ac:spMkLst>
            <pc:docMk/>
            <pc:sldMk cId="0" sldId="262"/>
            <ac:spMk id="7" creationId="{F86B5A2B-D8D1-842E-92A7-AE813F07DC38}"/>
          </ac:spMkLst>
        </pc:spChg>
      </pc:sldChg>
      <pc:sldChg chg="del">
        <pc:chgData name="Ross Phillips" userId="c604230b-847d-4cb1-9e23-f810d4c0fde1" providerId="ADAL" clId="{EC2F29EF-465C-4396-B31D-7D30E1BD212A}" dt="2024-06-07T08:22:56.881" v="0" actId="47"/>
        <pc:sldMkLst>
          <pc:docMk/>
          <pc:sldMk cId="893017957" sldId="269"/>
        </pc:sldMkLst>
      </pc:sldChg>
      <pc:sldChg chg="modSp add mod">
        <pc:chgData name="Ross Phillips" userId="c604230b-847d-4cb1-9e23-f810d4c0fde1" providerId="ADAL" clId="{EC2F29EF-465C-4396-B31D-7D30E1BD212A}" dt="2024-06-07T08:31:05.787" v="184" actId="27636"/>
        <pc:sldMkLst>
          <pc:docMk/>
          <pc:sldMk cId="0" sldId="271"/>
        </pc:sldMkLst>
        <pc:spChg chg="mod">
          <ac:chgData name="Ross Phillips" userId="c604230b-847d-4cb1-9e23-f810d4c0fde1" providerId="ADAL" clId="{EC2F29EF-465C-4396-B31D-7D30E1BD212A}" dt="2024-06-07T08:31:05.787" v="184" actId="27636"/>
          <ac:spMkLst>
            <pc:docMk/>
            <pc:sldMk cId="0" sldId="271"/>
            <ac:spMk id="3" creationId="{00000000-0000-0000-0000-000000000000}"/>
          </ac:spMkLst>
        </pc:spChg>
        <pc:spChg chg="mod">
          <ac:chgData name="Ross Phillips" userId="c604230b-847d-4cb1-9e23-f810d4c0fde1" providerId="ADAL" clId="{EC2F29EF-465C-4396-B31D-7D30E1BD212A}" dt="2024-06-07T08:31:05.432" v="180"/>
          <ac:spMkLst>
            <pc:docMk/>
            <pc:sldMk cId="0" sldId="271"/>
            <ac:spMk id="9" creationId="{2D75A6AF-570C-BB88-17B2-0C8380CB78C2}"/>
          </ac:spMkLst>
        </pc:spChg>
      </pc:sldChg>
      <pc:sldChg chg="del">
        <pc:chgData name="Ross Phillips" userId="c604230b-847d-4cb1-9e23-f810d4c0fde1" providerId="ADAL" clId="{EC2F29EF-465C-4396-B31D-7D30E1BD212A}" dt="2024-06-07T08:22:56.881" v="0" actId="47"/>
        <pc:sldMkLst>
          <pc:docMk/>
          <pc:sldMk cId="2564306083" sldId="271"/>
        </pc:sldMkLst>
      </pc:sldChg>
      <pc:sldChg chg="modSp add del mod">
        <pc:chgData name="Ross Phillips" userId="c604230b-847d-4cb1-9e23-f810d4c0fde1" providerId="ADAL" clId="{EC2F29EF-465C-4396-B31D-7D30E1BD212A}" dt="2024-06-07T08:26:46.048" v="163" actId="2696"/>
        <pc:sldMkLst>
          <pc:docMk/>
          <pc:sldMk cId="0" sldId="275"/>
        </pc:sldMkLst>
        <pc:spChg chg="mod">
          <ac:chgData name="Ross Phillips" userId="c604230b-847d-4cb1-9e23-f810d4c0fde1" providerId="ADAL" clId="{EC2F29EF-465C-4396-B31D-7D30E1BD212A}" dt="2024-06-07T08:22:58.505" v="7" actId="27636"/>
          <ac:spMkLst>
            <pc:docMk/>
            <pc:sldMk cId="0" sldId="275"/>
            <ac:spMk id="3" creationId="{00000000-0000-0000-0000-000000000000}"/>
          </ac:spMkLst>
        </pc:spChg>
      </pc:sldChg>
      <pc:sldChg chg="modSp add del mod ord">
        <pc:chgData name="Ross Phillips" userId="c604230b-847d-4cb1-9e23-f810d4c0fde1" providerId="ADAL" clId="{EC2F29EF-465C-4396-B31D-7D30E1BD212A}" dt="2024-06-07T08:31:05.722" v="181" actId="27636"/>
        <pc:sldMkLst>
          <pc:docMk/>
          <pc:sldMk cId="0" sldId="276"/>
        </pc:sldMkLst>
        <pc:spChg chg="mod">
          <ac:chgData name="Ross Phillips" userId="c604230b-847d-4cb1-9e23-f810d4c0fde1" providerId="ADAL" clId="{EC2F29EF-465C-4396-B31D-7D30E1BD212A}" dt="2024-06-07T08:31:05.432" v="180"/>
          <ac:spMkLst>
            <pc:docMk/>
            <pc:sldMk cId="0" sldId="276"/>
            <ac:spMk id="2" creationId="{00000000-0000-0000-0000-000000000000}"/>
          </ac:spMkLst>
        </pc:spChg>
        <pc:spChg chg="mod">
          <ac:chgData name="Ross Phillips" userId="c604230b-847d-4cb1-9e23-f810d4c0fde1" providerId="ADAL" clId="{EC2F29EF-465C-4396-B31D-7D30E1BD212A}" dt="2024-06-07T08:31:05.722" v="181" actId="27636"/>
          <ac:spMkLst>
            <pc:docMk/>
            <pc:sldMk cId="0" sldId="276"/>
            <ac:spMk id="3" creationId="{00000000-0000-0000-0000-000000000000}"/>
          </ac:spMkLst>
        </pc:spChg>
      </pc:sldChg>
      <pc:sldChg chg="del">
        <pc:chgData name="Ross Phillips" userId="c604230b-847d-4cb1-9e23-f810d4c0fde1" providerId="ADAL" clId="{EC2F29EF-465C-4396-B31D-7D30E1BD212A}" dt="2024-06-07T08:22:56.881" v="0" actId="47"/>
        <pc:sldMkLst>
          <pc:docMk/>
          <pc:sldMk cId="0" sldId="277"/>
        </pc:sldMkLst>
      </pc:sldChg>
      <pc:sldChg chg="addSp delSp modSp add mod ord setBg delDesignElem chgLayout">
        <pc:chgData name="Ross Phillips" userId="c604230b-847d-4cb1-9e23-f810d4c0fde1" providerId="ADAL" clId="{EC2F29EF-465C-4396-B31D-7D30E1BD212A}" dt="2024-06-07T08:31:05.432" v="180"/>
        <pc:sldMkLst>
          <pc:docMk/>
          <pc:sldMk cId="0" sldId="278"/>
        </pc:sldMkLst>
        <pc:spChg chg="mod ord">
          <ac:chgData name="Ross Phillips" userId="c604230b-847d-4cb1-9e23-f810d4c0fde1" providerId="ADAL" clId="{EC2F29EF-465C-4396-B31D-7D30E1BD212A}" dt="2024-06-07T08:31:05.432" v="180"/>
          <ac:spMkLst>
            <pc:docMk/>
            <pc:sldMk cId="0" sldId="278"/>
            <ac:spMk id="2" creationId="{00000000-0000-0000-0000-000000000000}"/>
          </ac:spMkLst>
        </pc:spChg>
        <pc:spChg chg="mod ord">
          <ac:chgData name="Ross Phillips" userId="c604230b-847d-4cb1-9e23-f810d4c0fde1" providerId="ADAL" clId="{EC2F29EF-465C-4396-B31D-7D30E1BD212A}" dt="2024-06-07T08:31:05.432" v="180"/>
          <ac:spMkLst>
            <pc:docMk/>
            <pc:sldMk cId="0" sldId="278"/>
            <ac:spMk id="3" creationId="{00000000-0000-0000-0000-000000000000}"/>
          </ac:spMkLst>
        </pc:spChg>
        <pc:spChg chg="add del mod">
          <ac:chgData name="Ross Phillips" userId="c604230b-847d-4cb1-9e23-f810d4c0fde1" providerId="ADAL" clId="{EC2F29EF-465C-4396-B31D-7D30E1BD212A}" dt="2024-06-07T08:27:49.625" v="166" actId="6264"/>
          <ac:spMkLst>
            <pc:docMk/>
            <pc:sldMk cId="0" sldId="278"/>
            <ac:spMk id="4" creationId="{5497695F-7C89-BE85-E48A-BDE6711878D5}"/>
          </ac:spMkLst>
        </pc:spChg>
        <pc:spChg chg="add del mod">
          <ac:chgData name="Ross Phillips" userId="c604230b-847d-4cb1-9e23-f810d4c0fde1" providerId="ADAL" clId="{EC2F29EF-465C-4396-B31D-7D30E1BD212A}" dt="2024-06-07T08:27:49.625" v="166" actId="6264"/>
          <ac:spMkLst>
            <pc:docMk/>
            <pc:sldMk cId="0" sldId="278"/>
            <ac:spMk id="5" creationId="{991ADCE7-11CE-4632-4D95-277063048459}"/>
          </ac:spMkLst>
        </pc:spChg>
        <pc:spChg chg="del">
          <ac:chgData name="Ross Phillips" userId="c604230b-847d-4cb1-9e23-f810d4c0fde1" providerId="ADAL" clId="{EC2F29EF-465C-4396-B31D-7D30E1BD212A}" dt="2024-06-07T08:22:58.346" v="4"/>
          <ac:spMkLst>
            <pc:docMk/>
            <pc:sldMk cId="0" sldId="278"/>
            <ac:spMk id="8" creationId="{C44B17FE-2E14-47B6-B5A8-4363DE76952D}"/>
          </ac:spMkLst>
        </pc:spChg>
        <pc:spChg chg="del">
          <ac:chgData name="Ross Phillips" userId="c604230b-847d-4cb1-9e23-f810d4c0fde1" providerId="ADAL" clId="{EC2F29EF-465C-4396-B31D-7D30E1BD212A}" dt="2024-06-07T08:22:58.346" v="4"/>
          <ac:spMkLst>
            <pc:docMk/>
            <pc:sldMk cId="0" sldId="278"/>
            <ac:spMk id="10" creationId="{14E53280-E6EB-47D2-B0BB-78B772DC4B90}"/>
          </ac:spMkLst>
        </pc:spChg>
        <pc:spChg chg="del">
          <ac:chgData name="Ross Phillips" userId="c604230b-847d-4cb1-9e23-f810d4c0fde1" providerId="ADAL" clId="{EC2F29EF-465C-4396-B31D-7D30E1BD212A}" dt="2024-06-07T08:22:58.346" v="4"/>
          <ac:spMkLst>
            <pc:docMk/>
            <pc:sldMk cId="0" sldId="278"/>
            <ac:spMk id="12" creationId="{E44C4738-31FA-4AA4-9D3A-9B0F0B1F5FBC}"/>
          </ac:spMkLst>
        </pc:spChg>
        <pc:spChg chg="del">
          <ac:chgData name="Ross Phillips" userId="c604230b-847d-4cb1-9e23-f810d4c0fde1" providerId="ADAL" clId="{EC2F29EF-465C-4396-B31D-7D30E1BD212A}" dt="2024-06-07T08:22:58.346" v="4"/>
          <ac:spMkLst>
            <pc:docMk/>
            <pc:sldMk cId="0" sldId="278"/>
            <ac:spMk id="14" creationId="{809F3F69-CB9E-4C14-8F9B-7565980C8770}"/>
          </ac:spMkLst>
        </pc:spChg>
      </pc:sldChg>
      <pc:sldChg chg="del">
        <pc:chgData name="Ross Phillips" userId="c604230b-847d-4cb1-9e23-f810d4c0fde1" providerId="ADAL" clId="{EC2F29EF-465C-4396-B31D-7D30E1BD212A}" dt="2024-06-07T08:22:56.881" v="0" actId="47"/>
        <pc:sldMkLst>
          <pc:docMk/>
          <pc:sldMk cId="583786331" sldId="279"/>
        </pc:sldMkLst>
      </pc:sldChg>
      <pc:sldChg chg="addSp delSp modSp add mod ord chgLayout">
        <pc:chgData name="Ross Phillips" userId="c604230b-847d-4cb1-9e23-f810d4c0fde1" providerId="ADAL" clId="{EC2F29EF-465C-4396-B31D-7D30E1BD212A}" dt="2024-06-07T08:32:08.469" v="186"/>
        <pc:sldMkLst>
          <pc:docMk/>
          <pc:sldMk cId="0" sldId="280"/>
        </pc:sldMkLst>
        <pc:spChg chg="mod ord">
          <ac:chgData name="Ross Phillips" userId="c604230b-847d-4cb1-9e23-f810d4c0fde1" providerId="ADAL" clId="{EC2F29EF-465C-4396-B31D-7D30E1BD212A}" dt="2024-06-07T08:31:05.432" v="180"/>
          <ac:spMkLst>
            <pc:docMk/>
            <pc:sldMk cId="0" sldId="280"/>
            <ac:spMk id="2" creationId="{00000000-0000-0000-0000-000000000000}"/>
          </ac:spMkLst>
        </pc:spChg>
        <pc:spChg chg="mod ord">
          <ac:chgData name="Ross Phillips" userId="c604230b-847d-4cb1-9e23-f810d4c0fde1" providerId="ADAL" clId="{EC2F29EF-465C-4396-B31D-7D30E1BD212A}" dt="2024-06-07T08:31:05.432" v="180"/>
          <ac:spMkLst>
            <pc:docMk/>
            <pc:sldMk cId="0" sldId="280"/>
            <ac:spMk id="3" creationId="{00000000-0000-0000-0000-000000000000}"/>
          </ac:spMkLst>
        </pc:spChg>
        <pc:spChg chg="add del mod">
          <ac:chgData name="Ross Phillips" userId="c604230b-847d-4cb1-9e23-f810d4c0fde1" providerId="ADAL" clId="{EC2F29EF-465C-4396-B31D-7D30E1BD212A}" dt="2024-06-07T08:28:16.750" v="172" actId="6264"/>
          <ac:spMkLst>
            <pc:docMk/>
            <pc:sldMk cId="0" sldId="280"/>
            <ac:spMk id="4" creationId="{7E79B85E-D55A-5455-7D7A-81FDE30D2B94}"/>
          </ac:spMkLst>
        </pc:spChg>
        <pc:spChg chg="add del mod">
          <ac:chgData name="Ross Phillips" userId="c604230b-847d-4cb1-9e23-f810d4c0fde1" providerId="ADAL" clId="{EC2F29EF-465C-4396-B31D-7D30E1BD212A}" dt="2024-06-07T08:28:16.750" v="172" actId="6264"/>
          <ac:spMkLst>
            <pc:docMk/>
            <pc:sldMk cId="0" sldId="280"/>
            <ac:spMk id="5" creationId="{9BEB0042-D6CC-84C7-0D33-B06C900BFA39}"/>
          </ac:spMkLst>
        </pc:spChg>
        <pc:spChg chg="add del mod">
          <ac:chgData name="Ross Phillips" userId="c604230b-847d-4cb1-9e23-f810d4c0fde1" providerId="ADAL" clId="{EC2F29EF-465C-4396-B31D-7D30E1BD212A}" dt="2024-06-07T08:28:16.750" v="172" actId="6264"/>
          <ac:spMkLst>
            <pc:docMk/>
            <pc:sldMk cId="0" sldId="280"/>
            <ac:spMk id="6" creationId="{42EBB28F-DAD6-FD5E-A66D-41C436718FC9}"/>
          </ac:spMkLst>
        </pc:spChg>
        <pc:picChg chg="mod ord">
          <ac:chgData name="Ross Phillips" userId="c604230b-847d-4cb1-9e23-f810d4c0fde1" providerId="ADAL" clId="{EC2F29EF-465C-4396-B31D-7D30E1BD212A}" dt="2024-06-07T08:31:05.432" v="180"/>
          <ac:picMkLst>
            <pc:docMk/>
            <pc:sldMk cId="0" sldId="280"/>
            <ac:picMk id="2050" creationId="{00000000-0000-0000-0000-000000000000}"/>
          </ac:picMkLst>
        </pc:picChg>
      </pc:sldChg>
      <pc:sldChg chg="del">
        <pc:chgData name="Ross Phillips" userId="c604230b-847d-4cb1-9e23-f810d4c0fde1" providerId="ADAL" clId="{EC2F29EF-465C-4396-B31D-7D30E1BD212A}" dt="2024-06-07T08:22:56.881" v="0" actId="47"/>
        <pc:sldMkLst>
          <pc:docMk/>
          <pc:sldMk cId="3340103399" sldId="280"/>
        </pc:sldMkLst>
      </pc:sldChg>
      <pc:sldChg chg="del">
        <pc:chgData name="Ross Phillips" userId="c604230b-847d-4cb1-9e23-f810d4c0fde1" providerId="ADAL" clId="{EC2F29EF-465C-4396-B31D-7D30E1BD212A}" dt="2024-06-07T08:22:56.881" v="0" actId="47"/>
        <pc:sldMkLst>
          <pc:docMk/>
          <pc:sldMk cId="2999565502" sldId="281"/>
        </pc:sldMkLst>
      </pc:sldChg>
      <pc:sldChg chg="del">
        <pc:chgData name="Ross Phillips" userId="c604230b-847d-4cb1-9e23-f810d4c0fde1" providerId="ADAL" clId="{EC2F29EF-465C-4396-B31D-7D30E1BD212A}" dt="2024-06-07T08:22:56.881" v="0" actId="47"/>
        <pc:sldMkLst>
          <pc:docMk/>
          <pc:sldMk cId="2561347847" sldId="282"/>
        </pc:sldMkLst>
      </pc:sldChg>
      <pc:sldChg chg="del">
        <pc:chgData name="Ross Phillips" userId="c604230b-847d-4cb1-9e23-f810d4c0fde1" providerId="ADAL" clId="{EC2F29EF-465C-4396-B31D-7D30E1BD212A}" dt="2024-06-07T08:22:56.881" v="0" actId="47"/>
        <pc:sldMkLst>
          <pc:docMk/>
          <pc:sldMk cId="2922612777" sldId="283"/>
        </pc:sldMkLst>
      </pc:sldChg>
      <pc:sldChg chg="addSp delSp modSp add mod ord setBg delDesignElem chgLayout">
        <pc:chgData name="Ross Phillips" userId="c604230b-847d-4cb1-9e23-f810d4c0fde1" providerId="ADAL" clId="{EC2F29EF-465C-4396-B31D-7D30E1BD212A}" dt="2024-06-07T08:32:53.718" v="188"/>
        <pc:sldMkLst>
          <pc:docMk/>
          <pc:sldMk cId="0" sldId="284"/>
        </pc:sldMkLst>
        <pc:spChg chg="mod ord">
          <ac:chgData name="Ross Phillips" userId="c604230b-847d-4cb1-9e23-f810d4c0fde1" providerId="ADAL" clId="{EC2F29EF-465C-4396-B31D-7D30E1BD212A}" dt="2024-06-07T08:31:05.432" v="180"/>
          <ac:spMkLst>
            <pc:docMk/>
            <pc:sldMk cId="0" sldId="284"/>
            <ac:spMk id="2" creationId="{00000000-0000-0000-0000-000000000000}"/>
          </ac:spMkLst>
        </pc:spChg>
        <pc:spChg chg="mod ord">
          <ac:chgData name="Ross Phillips" userId="c604230b-847d-4cb1-9e23-f810d4c0fde1" providerId="ADAL" clId="{EC2F29EF-465C-4396-B31D-7D30E1BD212A}" dt="2024-06-07T08:31:05.432" v="180"/>
          <ac:spMkLst>
            <pc:docMk/>
            <pc:sldMk cId="0" sldId="284"/>
            <ac:spMk id="3" creationId="{00000000-0000-0000-0000-000000000000}"/>
          </ac:spMkLst>
        </pc:spChg>
        <pc:spChg chg="add del mod">
          <ac:chgData name="Ross Phillips" userId="c604230b-847d-4cb1-9e23-f810d4c0fde1" providerId="ADAL" clId="{EC2F29EF-465C-4396-B31D-7D30E1BD212A}" dt="2024-06-07T08:28:11.989" v="171" actId="6264"/>
          <ac:spMkLst>
            <pc:docMk/>
            <pc:sldMk cId="0" sldId="284"/>
            <ac:spMk id="4" creationId="{60C1EF93-1787-9177-8BE6-7AFC53282F46}"/>
          </ac:spMkLst>
        </pc:spChg>
        <pc:spChg chg="add del mod">
          <ac:chgData name="Ross Phillips" userId="c604230b-847d-4cb1-9e23-f810d4c0fde1" providerId="ADAL" clId="{EC2F29EF-465C-4396-B31D-7D30E1BD212A}" dt="2024-06-07T08:28:11.989" v="171" actId="6264"/>
          <ac:spMkLst>
            <pc:docMk/>
            <pc:sldMk cId="0" sldId="284"/>
            <ac:spMk id="5" creationId="{6753523D-61AB-FFA4-C5AD-5D705D220DE6}"/>
          </ac:spMkLst>
        </pc:spChg>
        <pc:spChg chg="del">
          <ac:chgData name="Ross Phillips" userId="c604230b-847d-4cb1-9e23-f810d4c0fde1" providerId="ADAL" clId="{EC2F29EF-465C-4396-B31D-7D30E1BD212A}" dt="2024-06-07T08:22:58.346" v="4"/>
          <ac:spMkLst>
            <pc:docMk/>
            <pc:sldMk cId="0" sldId="284"/>
            <ac:spMk id="10" creationId="{CF166AD8-180F-4585-8444-D6E3F1B037D2}"/>
          </ac:spMkLst>
        </pc:spChg>
        <pc:spChg chg="del">
          <ac:chgData name="Ross Phillips" userId="c604230b-847d-4cb1-9e23-f810d4c0fde1" providerId="ADAL" clId="{EC2F29EF-465C-4396-B31D-7D30E1BD212A}" dt="2024-06-07T08:22:58.346" v="4"/>
          <ac:spMkLst>
            <pc:docMk/>
            <pc:sldMk cId="0" sldId="284"/>
            <ac:spMk id="11" creationId="{65604E06-DF9D-4C49-8314-4F0307BD5E2F}"/>
          </ac:spMkLst>
        </pc:spChg>
        <pc:spChg chg="del">
          <ac:chgData name="Ross Phillips" userId="c604230b-847d-4cb1-9e23-f810d4c0fde1" providerId="ADAL" clId="{EC2F29EF-465C-4396-B31D-7D30E1BD212A}" dt="2024-06-07T08:22:58.346" v="4"/>
          <ac:spMkLst>
            <pc:docMk/>
            <pc:sldMk cId="0" sldId="284"/>
            <ac:spMk id="12" creationId="{1419DD48-144F-4836-9C0F-7A3BFC28AA44}"/>
          </ac:spMkLst>
        </pc:spChg>
        <pc:cxnChg chg="del">
          <ac:chgData name="Ross Phillips" userId="c604230b-847d-4cb1-9e23-f810d4c0fde1" providerId="ADAL" clId="{EC2F29EF-465C-4396-B31D-7D30E1BD212A}" dt="2024-06-07T08:22:58.346" v="4"/>
          <ac:cxnSpMkLst>
            <pc:docMk/>
            <pc:sldMk cId="0" sldId="284"/>
            <ac:cxnSpMk id="14" creationId="{14379797-D651-47FF-942A-A38CFE97E5A9}"/>
          </ac:cxnSpMkLst>
        </pc:cxnChg>
      </pc:sldChg>
      <pc:sldChg chg="del">
        <pc:chgData name="Ross Phillips" userId="c604230b-847d-4cb1-9e23-f810d4c0fde1" providerId="ADAL" clId="{EC2F29EF-465C-4396-B31D-7D30E1BD212A}" dt="2024-06-07T08:22:56.881" v="0" actId="47"/>
        <pc:sldMkLst>
          <pc:docMk/>
          <pc:sldMk cId="3990681040" sldId="284"/>
        </pc:sldMkLst>
      </pc:sldChg>
      <pc:sldChg chg="del">
        <pc:chgData name="Ross Phillips" userId="c604230b-847d-4cb1-9e23-f810d4c0fde1" providerId="ADAL" clId="{EC2F29EF-465C-4396-B31D-7D30E1BD212A}" dt="2024-06-07T08:22:56.881" v="0" actId="47"/>
        <pc:sldMkLst>
          <pc:docMk/>
          <pc:sldMk cId="3933945125" sldId="285"/>
        </pc:sldMkLst>
      </pc:sldChg>
      <pc:sldChg chg="del">
        <pc:chgData name="Ross Phillips" userId="c604230b-847d-4cb1-9e23-f810d4c0fde1" providerId="ADAL" clId="{EC2F29EF-465C-4396-B31D-7D30E1BD212A}" dt="2024-06-07T08:22:56.881" v="0" actId="47"/>
        <pc:sldMkLst>
          <pc:docMk/>
          <pc:sldMk cId="182196465" sldId="286"/>
        </pc:sldMkLst>
      </pc:sldChg>
      <pc:sldChg chg="modSp add ord">
        <pc:chgData name="Ross Phillips" userId="c604230b-847d-4cb1-9e23-f810d4c0fde1" providerId="ADAL" clId="{EC2F29EF-465C-4396-B31D-7D30E1BD212A}" dt="2024-06-07T08:31:05.432" v="180"/>
        <pc:sldMkLst>
          <pc:docMk/>
          <pc:sldMk cId="1689651056" sldId="286"/>
        </pc:sldMkLst>
        <pc:spChg chg="mod">
          <ac:chgData name="Ross Phillips" userId="c604230b-847d-4cb1-9e23-f810d4c0fde1" providerId="ADAL" clId="{EC2F29EF-465C-4396-B31D-7D30E1BD212A}" dt="2024-06-07T08:31:05.432" v="180"/>
          <ac:spMkLst>
            <pc:docMk/>
            <pc:sldMk cId="1689651056" sldId="286"/>
            <ac:spMk id="2" creationId="{00000000-0000-0000-0000-000000000000}"/>
          </ac:spMkLst>
        </pc:spChg>
        <pc:spChg chg="mod">
          <ac:chgData name="Ross Phillips" userId="c604230b-847d-4cb1-9e23-f810d4c0fde1" providerId="ADAL" clId="{EC2F29EF-465C-4396-B31D-7D30E1BD212A}" dt="2024-06-07T08:31:05.432" v="180"/>
          <ac:spMkLst>
            <pc:docMk/>
            <pc:sldMk cId="1689651056" sldId="286"/>
            <ac:spMk id="3" creationId="{00000000-0000-0000-0000-000000000000}"/>
          </ac:spMkLst>
        </pc:spChg>
      </pc:sldChg>
      <pc:sldChg chg="del">
        <pc:chgData name="Ross Phillips" userId="c604230b-847d-4cb1-9e23-f810d4c0fde1" providerId="ADAL" clId="{EC2F29EF-465C-4396-B31D-7D30E1BD212A}" dt="2024-06-07T08:22:56.881" v="0" actId="47"/>
        <pc:sldMkLst>
          <pc:docMk/>
          <pc:sldMk cId="267051965" sldId="287"/>
        </pc:sldMkLst>
      </pc:sldChg>
      <pc:sldChg chg="del">
        <pc:chgData name="Ross Phillips" userId="c604230b-847d-4cb1-9e23-f810d4c0fde1" providerId="ADAL" clId="{EC2F29EF-465C-4396-B31D-7D30E1BD212A}" dt="2024-06-07T08:22:56.881" v="0" actId="47"/>
        <pc:sldMkLst>
          <pc:docMk/>
          <pc:sldMk cId="4248687543" sldId="288"/>
        </pc:sldMkLst>
      </pc:sldChg>
      <pc:sldChg chg="del">
        <pc:chgData name="Ross Phillips" userId="c604230b-847d-4cb1-9e23-f810d4c0fde1" providerId="ADAL" clId="{EC2F29EF-465C-4396-B31D-7D30E1BD212A}" dt="2024-06-07T08:22:56.881" v="0" actId="47"/>
        <pc:sldMkLst>
          <pc:docMk/>
          <pc:sldMk cId="3893472404" sldId="289"/>
        </pc:sldMkLst>
      </pc:sldChg>
      <pc:sldChg chg="del">
        <pc:chgData name="Ross Phillips" userId="c604230b-847d-4cb1-9e23-f810d4c0fde1" providerId="ADAL" clId="{EC2F29EF-465C-4396-B31D-7D30E1BD212A}" dt="2024-06-07T08:22:56.881" v="0" actId="47"/>
        <pc:sldMkLst>
          <pc:docMk/>
          <pc:sldMk cId="2964757624" sldId="290"/>
        </pc:sldMkLst>
      </pc:sldChg>
      <pc:sldChg chg="del">
        <pc:chgData name="Ross Phillips" userId="c604230b-847d-4cb1-9e23-f810d4c0fde1" providerId="ADAL" clId="{EC2F29EF-465C-4396-B31D-7D30E1BD212A}" dt="2024-06-07T08:22:56.881" v="0" actId="47"/>
        <pc:sldMkLst>
          <pc:docMk/>
          <pc:sldMk cId="3727729821" sldId="291"/>
        </pc:sldMkLst>
      </pc:sldChg>
      <pc:sldChg chg="del">
        <pc:chgData name="Ross Phillips" userId="c604230b-847d-4cb1-9e23-f810d4c0fde1" providerId="ADAL" clId="{EC2F29EF-465C-4396-B31D-7D30E1BD212A}" dt="2024-06-07T08:22:56.881" v="0" actId="47"/>
        <pc:sldMkLst>
          <pc:docMk/>
          <pc:sldMk cId="4513122" sldId="292"/>
        </pc:sldMkLst>
      </pc:sldChg>
      <pc:sldChg chg="del">
        <pc:chgData name="Ross Phillips" userId="c604230b-847d-4cb1-9e23-f810d4c0fde1" providerId="ADAL" clId="{EC2F29EF-465C-4396-B31D-7D30E1BD212A}" dt="2024-06-07T08:22:56.881" v="0" actId="47"/>
        <pc:sldMkLst>
          <pc:docMk/>
          <pc:sldMk cId="3718356028" sldId="293"/>
        </pc:sldMkLst>
      </pc:sldChg>
      <pc:sldChg chg="del">
        <pc:chgData name="Ross Phillips" userId="c604230b-847d-4cb1-9e23-f810d4c0fde1" providerId="ADAL" clId="{EC2F29EF-465C-4396-B31D-7D30E1BD212A}" dt="2024-06-07T08:22:56.881" v="0" actId="47"/>
        <pc:sldMkLst>
          <pc:docMk/>
          <pc:sldMk cId="2657124964" sldId="294"/>
        </pc:sldMkLst>
      </pc:sldChg>
      <pc:sldChg chg="del">
        <pc:chgData name="Ross Phillips" userId="c604230b-847d-4cb1-9e23-f810d4c0fde1" providerId="ADAL" clId="{EC2F29EF-465C-4396-B31D-7D30E1BD212A}" dt="2024-06-07T08:22:56.881" v="0" actId="47"/>
        <pc:sldMkLst>
          <pc:docMk/>
          <pc:sldMk cId="3428387275" sldId="295"/>
        </pc:sldMkLst>
      </pc:sldChg>
      <pc:sldChg chg="del">
        <pc:chgData name="Ross Phillips" userId="c604230b-847d-4cb1-9e23-f810d4c0fde1" providerId="ADAL" clId="{EC2F29EF-465C-4396-B31D-7D30E1BD212A}" dt="2024-06-07T08:22:56.881" v="0" actId="47"/>
        <pc:sldMkLst>
          <pc:docMk/>
          <pc:sldMk cId="441629050" sldId="296"/>
        </pc:sldMkLst>
      </pc:sldChg>
      <pc:sldChg chg="del">
        <pc:chgData name="Ross Phillips" userId="c604230b-847d-4cb1-9e23-f810d4c0fde1" providerId="ADAL" clId="{EC2F29EF-465C-4396-B31D-7D30E1BD212A}" dt="2024-06-07T08:22:56.881" v="0" actId="47"/>
        <pc:sldMkLst>
          <pc:docMk/>
          <pc:sldMk cId="3999423823" sldId="297"/>
        </pc:sldMkLst>
      </pc:sldChg>
      <pc:sldChg chg="del">
        <pc:chgData name="Ross Phillips" userId="c604230b-847d-4cb1-9e23-f810d4c0fde1" providerId="ADAL" clId="{EC2F29EF-465C-4396-B31D-7D30E1BD212A}" dt="2024-06-07T08:22:56.881" v="0" actId="47"/>
        <pc:sldMkLst>
          <pc:docMk/>
          <pc:sldMk cId="3563850358" sldId="298"/>
        </pc:sldMkLst>
      </pc:sldChg>
      <pc:sldChg chg="del">
        <pc:chgData name="Ross Phillips" userId="c604230b-847d-4cb1-9e23-f810d4c0fde1" providerId="ADAL" clId="{EC2F29EF-465C-4396-B31D-7D30E1BD212A}" dt="2024-06-07T08:22:56.881" v="0" actId="47"/>
        <pc:sldMkLst>
          <pc:docMk/>
          <pc:sldMk cId="1749599691" sldId="337"/>
        </pc:sldMkLst>
      </pc:sldChg>
      <pc:sldChg chg="delSp add setBg delDesignElem">
        <pc:chgData name="Ross Phillips" userId="c604230b-847d-4cb1-9e23-f810d4c0fde1" providerId="ADAL" clId="{EC2F29EF-465C-4396-B31D-7D30E1BD212A}" dt="2024-06-07T08:22:58.346" v="4"/>
        <pc:sldMkLst>
          <pc:docMk/>
          <pc:sldMk cId="2629447524" sldId="341"/>
        </pc:sldMkLst>
        <pc:spChg chg="del">
          <ac:chgData name="Ross Phillips" userId="c604230b-847d-4cb1-9e23-f810d4c0fde1" providerId="ADAL" clId="{EC2F29EF-465C-4396-B31D-7D30E1BD212A}" dt="2024-06-07T08:22:58.346" v="4"/>
          <ac:spMkLst>
            <pc:docMk/>
            <pc:sldMk cId="2629447524" sldId="341"/>
            <ac:spMk id="15" creationId="{7AF0FCDC-7BF8-4C15-B0DF-39495ABCCC49}"/>
          </ac:spMkLst>
        </pc:spChg>
        <pc:spChg chg="del">
          <ac:chgData name="Ross Phillips" userId="c604230b-847d-4cb1-9e23-f810d4c0fde1" providerId="ADAL" clId="{EC2F29EF-465C-4396-B31D-7D30E1BD212A}" dt="2024-06-07T08:22:58.346" v="4"/>
          <ac:spMkLst>
            <pc:docMk/>
            <pc:sldMk cId="2629447524" sldId="341"/>
            <ac:spMk id="17" creationId="{D83D09F1-D65C-4360-A042-A28A88B8D12E}"/>
          </ac:spMkLst>
        </pc:spChg>
        <pc:picChg chg="del">
          <ac:chgData name="Ross Phillips" userId="c604230b-847d-4cb1-9e23-f810d4c0fde1" providerId="ADAL" clId="{EC2F29EF-465C-4396-B31D-7D30E1BD212A}" dt="2024-06-07T08:22:58.346" v="4"/>
          <ac:picMkLst>
            <pc:docMk/>
            <pc:sldMk cId="2629447524" sldId="341"/>
            <ac:picMk id="11" creationId="{23B04196-EE2E-4500-AF8D-C6E01DA9B5FD}"/>
          </ac:picMkLst>
        </pc:picChg>
        <pc:cxnChg chg="del">
          <ac:chgData name="Ross Phillips" userId="c604230b-847d-4cb1-9e23-f810d4c0fde1" providerId="ADAL" clId="{EC2F29EF-465C-4396-B31D-7D30E1BD212A}" dt="2024-06-07T08:22:58.346" v="4"/>
          <ac:cxnSpMkLst>
            <pc:docMk/>
            <pc:sldMk cId="2629447524" sldId="341"/>
            <ac:cxnSpMk id="13" creationId="{85B95145-40F9-436B-89CD-8054CBB2E310}"/>
          </ac:cxnSpMkLst>
        </pc:cxnChg>
        <pc:cxnChg chg="del">
          <ac:chgData name="Ross Phillips" userId="c604230b-847d-4cb1-9e23-f810d4c0fde1" providerId="ADAL" clId="{EC2F29EF-465C-4396-B31D-7D30E1BD212A}" dt="2024-06-07T08:22:58.346" v="4"/>
          <ac:cxnSpMkLst>
            <pc:docMk/>
            <pc:sldMk cId="2629447524" sldId="341"/>
            <ac:cxnSpMk id="19" creationId="{DFE3C79B-5339-404D-AD57-DEFDC8C11353}"/>
          </ac:cxnSpMkLst>
        </pc:cxnChg>
        <pc:cxnChg chg="del">
          <ac:chgData name="Ross Phillips" userId="c604230b-847d-4cb1-9e23-f810d4c0fde1" providerId="ADAL" clId="{EC2F29EF-465C-4396-B31D-7D30E1BD212A}" dt="2024-06-07T08:22:58.346" v="4"/>
          <ac:cxnSpMkLst>
            <pc:docMk/>
            <pc:sldMk cId="2629447524" sldId="341"/>
            <ac:cxnSpMk id="21" creationId="{04646B48-D72A-4B29-9974-5196657AF1A8}"/>
          </ac:cxnSpMkLst>
        </pc:cxnChg>
      </pc:sldChg>
      <pc:sldChg chg="del">
        <pc:chgData name="Ross Phillips" userId="c604230b-847d-4cb1-9e23-f810d4c0fde1" providerId="ADAL" clId="{EC2F29EF-465C-4396-B31D-7D30E1BD212A}" dt="2024-06-07T08:22:56.881" v="0" actId="47"/>
        <pc:sldMkLst>
          <pc:docMk/>
          <pc:sldMk cId="184447702" sldId="345"/>
        </pc:sldMkLst>
      </pc:sldChg>
      <pc:sldChg chg="add del">
        <pc:chgData name="Ross Phillips" userId="c604230b-847d-4cb1-9e23-f810d4c0fde1" providerId="ADAL" clId="{EC2F29EF-465C-4396-B31D-7D30E1BD212A}" dt="2024-06-07T08:29:04.236" v="179" actId="47"/>
        <pc:sldMkLst>
          <pc:docMk/>
          <pc:sldMk cId="2272015245" sldId="345"/>
        </pc:sldMkLst>
      </pc:sldChg>
      <pc:sldChg chg="del">
        <pc:chgData name="Ross Phillips" userId="c604230b-847d-4cb1-9e23-f810d4c0fde1" providerId="ADAL" clId="{EC2F29EF-465C-4396-B31D-7D30E1BD212A}" dt="2024-06-07T08:22:56.881" v="0" actId="47"/>
        <pc:sldMkLst>
          <pc:docMk/>
          <pc:sldMk cId="3919628326" sldId="346"/>
        </pc:sldMkLst>
      </pc:sldChg>
      <pc:sldChg chg="del">
        <pc:chgData name="Ross Phillips" userId="c604230b-847d-4cb1-9e23-f810d4c0fde1" providerId="ADAL" clId="{EC2F29EF-465C-4396-B31D-7D30E1BD212A}" dt="2024-06-07T08:22:56.881" v="0" actId="47"/>
        <pc:sldMkLst>
          <pc:docMk/>
          <pc:sldMk cId="1636944271" sldId="349"/>
        </pc:sldMkLst>
      </pc:sldChg>
      <pc:sldChg chg="del">
        <pc:chgData name="Ross Phillips" userId="c604230b-847d-4cb1-9e23-f810d4c0fde1" providerId="ADAL" clId="{EC2F29EF-465C-4396-B31D-7D30E1BD212A}" dt="2024-06-07T08:22:56.881" v="0" actId="47"/>
        <pc:sldMkLst>
          <pc:docMk/>
          <pc:sldMk cId="4263393110" sldId="350"/>
        </pc:sldMkLst>
      </pc:sldChg>
      <pc:sldChg chg="del">
        <pc:chgData name="Ross Phillips" userId="c604230b-847d-4cb1-9e23-f810d4c0fde1" providerId="ADAL" clId="{EC2F29EF-465C-4396-B31D-7D30E1BD212A}" dt="2024-06-07T08:22:56.881" v="0" actId="47"/>
        <pc:sldMkLst>
          <pc:docMk/>
          <pc:sldMk cId="0" sldId="351"/>
        </pc:sldMkLst>
      </pc:sldChg>
      <pc:sldChg chg="del">
        <pc:chgData name="Ross Phillips" userId="c604230b-847d-4cb1-9e23-f810d4c0fde1" providerId="ADAL" clId="{EC2F29EF-465C-4396-B31D-7D30E1BD212A}" dt="2024-06-07T08:22:56.881" v="0" actId="47"/>
        <pc:sldMkLst>
          <pc:docMk/>
          <pc:sldMk cId="4130428105" sldId="353"/>
        </pc:sldMkLst>
      </pc:sldChg>
      <pc:sldChg chg="del">
        <pc:chgData name="Ross Phillips" userId="c604230b-847d-4cb1-9e23-f810d4c0fde1" providerId="ADAL" clId="{EC2F29EF-465C-4396-B31D-7D30E1BD212A}" dt="2024-06-07T08:22:56.881" v="0" actId="47"/>
        <pc:sldMkLst>
          <pc:docMk/>
          <pc:sldMk cId="3802837" sldId="354"/>
        </pc:sldMkLst>
      </pc:sldChg>
      <pc:sldChg chg="modSp add del mod ord">
        <pc:chgData name="Ross Phillips" userId="c604230b-847d-4cb1-9e23-f810d4c0fde1" providerId="ADAL" clId="{EC2F29EF-465C-4396-B31D-7D30E1BD212A}" dt="2024-06-07T08:26:34.697" v="162" actId="47"/>
        <pc:sldMkLst>
          <pc:docMk/>
          <pc:sldMk cId="3802837" sldId="358"/>
        </pc:sldMkLst>
        <pc:spChg chg="mod">
          <ac:chgData name="Ross Phillips" userId="c604230b-847d-4cb1-9e23-f810d4c0fde1" providerId="ADAL" clId="{EC2F29EF-465C-4396-B31D-7D30E1BD212A}" dt="2024-06-07T08:26:18.635" v="161" actId="21"/>
          <ac:spMkLst>
            <pc:docMk/>
            <pc:sldMk cId="3802837" sldId="358"/>
            <ac:spMk id="3" creationId="{10334134-E8EC-9616-D650-6732FA406B3D}"/>
          </ac:spMkLst>
        </pc:spChg>
      </pc:sldChg>
      <pc:sldChg chg="modSp new mod">
        <pc:chgData name="Ross Phillips" userId="c604230b-847d-4cb1-9e23-f810d4c0fde1" providerId="ADAL" clId="{EC2F29EF-465C-4396-B31D-7D30E1BD212A}" dt="2024-06-07T08:31:05.432" v="180"/>
        <pc:sldMkLst>
          <pc:docMk/>
          <pc:sldMk cId="1262826059" sldId="359"/>
        </pc:sldMkLst>
        <pc:spChg chg="mod">
          <ac:chgData name="Ross Phillips" userId="c604230b-847d-4cb1-9e23-f810d4c0fde1" providerId="ADAL" clId="{EC2F29EF-465C-4396-B31D-7D30E1BD212A}" dt="2024-06-07T08:31:05.432" v="180"/>
          <ac:spMkLst>
            <pc:docMk/>
            <pc:sldMk cId="1262826059" sldId="359"/>
            <ac:spMk id="2" creationId="{9D291219-93ED-403C-2A4D-4BF7164417D6}"/>
          </ac:spMkLst>
        </pc:spChg>
        <pc:spChg chg="mod">
          <ac:chgData name="Ross Phillips" userId="c604230b-847d-4cb1-9e23-f810d4c0fde1" providerId="ADAL" clId="{EC2F29EF-465C-4396-B31D-7D30E1BD212A}" dt="2024-06-07T08:31:05.432" v="180"/>
          <ac:spMkLst>
            <pc:docMk/>
            <pc:sldMk cId="1262826059" sldId="359"/>
            <ac:spMk id="3" creationId="{9C2DFA3B-F1F5-6BA8-10B7-5977806DE01A}"/>
          </ac:spMkLst>
        </pc:spChg>
      </pc:sldChg>
      <pc:sldChg chg="modSp new mod">
        <pc:chgData name="Ross Phillips" userId="c604230b-847d-4cb1-9e23-f810d4c0fde1" providerId="ADAL" clId="{EC2F29EF-465C-4396-B31D-7D30E1BD212A}" dt="2024-06-07T08:37:06.368" v="452" actId="20577"/>
        <pc:sldMkLst>
          <pc:docMk/>
          <pc:sldMk cId="1416304281" sldId="360"/>
        </pc:sldMkLst>
        <pc:spChg chg="mod">
          <ac:chgData name="Ross Phillips" userId="c604230b-847d-4cb1-9e23-f810d4c0fde1" providerId="ADAL" clId="{EC2F29EF-465C-4396-B31D-7D30E1BD212A}" dt="2024-06-07T08:31:05.432" v="180"/>
          <ac:spMkLst>
            <pc:docMk/>
            <pc:sldMk cId="1416304281" sldId="360"/>
            <ac:spMk id="2" creationId="{73587243-FC4D-E72A-43D5-77EC936F9906}"/>
          </ac:spMkLst>
        </pc:spChg>
        <pc:spChg chg="mod">
          <ac:chgData name="Ross Phillips" userId="c604230b-847d-4cb1-9e23-f810d4c0fde1" providerId="ADAL" clId="{EC2F29EF-465C-4396-B31D-7D30E1BD212A}" dt="2024-06-07T08:37:06.368" v="452" actId="20577"/>
          <ac:spMkLst>
            <pc:docMk/>
            <pc:sldMk cId="1416304281" sldId="360"/>
            <ac:spMk id="3" creationId="{179D6C44-D4A9-4EF5-ADA3-549B8E56633F}"/>
          </ac:spMkLst>
        </pc:spChg>
      </pc:sldChg>
      <pc:sldChg chg="modSp add mod">
        <pc:chgData name="Ross Phillips" userId="c604230b-847d-4cb1-9e23-f810d4c0fde1" providerId="ADAL" clId="{EC2F29EF-465C-4396-B31D-7D30E1BD212A}" dt="2024-06-07T08:37:18.165" v="455" actId="6549"/>
        <pc:sldMkLst>
          <pc:docMk/>
          <pc:sldMk cId="2575195937" sldId="361"/>
        </pc:sldMkLst>
        <pc:spChg chg="mod">
          <ac:chgData name="Ross Phillips" userId="c604230b-847d-4cb1-9e23-f810d4c0fde1" providerId="ADAL" clId="{EC2F29EF-465C-4396-B31D-7D30E1BD212A}" dt="2024-06-07T08:37:18.165" v="455" actId="6549"/>
          <ac:spMkLst>
            <pc:docMk/>
            <pc:sldMk cId="2575195937" sldId="361"/>
            <ac:spMk id="3" creationId="{179D6C44-D4A9-4EF5-ADA3-549B8E56633F}"/>
          </ac:spMkLst>
        </pc:spChg>
      </pc:sldChg>
      <pc:sldChg chg="modSp new del mod">
        <pc:chgData name="Ross Phillips" userId="c604230b-847d-4cb1-9e23-f810d4c0fde1" providerId="ADAL" clId="{EC2F29EF-465C-4396-B31D-7D30E1BD212A}" dt="2024-06-07T11:50:01.754" v="467" actId="47"/>
        <pc:sldMkLst>
          <pc:docMk/>
          <pc:sldMk cId="1032443368" sldId="362"/>
        </pc:sldMkLst>
        <pc:spChg chg="mod">
          <ac:chgData name="Ross Phillips" userId="c604230b-847d-4cb1-9e23-f810d4c0fde1" providerId="ADAL" clId="{EC2F29EF-465C-4396-B31D-7D30E1BD212A}" dt="2024-06-07T08:37:36.271" v="466" actId="20577"/>
          <ac:spMkLst>
            <pc:docMk/>
            <pc:sldMk cId="1032443368" sldId="362"/>
            <ac:spMk id="2" creationId="{198BB238-AAEA-46E1-D39B-EE44673E99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FDE95D-3A2D-4BFF-A4E1-4E1E8D80DD52}" type="datetimeFigureOut">
              <a:rPr lang="en-GB" smtClean="0"/>
              <a:t>07/06/2024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836202-A87C-4EE3-B2B8-CB600EDC8DE2}" type="slidenum">
              <a:rPr lang="en-GB" smtClean="0"/>
              <a:t>‹#›</a:t>
            </a:fld>
            <a:endParaRPr lang="en-GB"/>
          </a:p>
        </p:txBody>
      </p:sp>
    </p:spTree>
    <p:extLst>
      <p:ext uri="{BB962C8B-B14F-4D97-AF65-F5344CB8AC3E}">
        <p14:creationId xmlns:p14="http://schemas.microsoft.com/office/powerpoint/2010/main" val="2071594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indtools.com/pages/article/newLDR_47.htm"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mindtools.com/pages/article/supporting-your-people.htm"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Curriculum management</a:t>
            </a:r>
            <a:r>
              <a:rPr lang="en-GB" baseline="0"/>
              <a:t> </a:t>
            </a:r>
          </a:p>
          <a:p>
            <a:r>
              <a:rPr lang="en-GB" baseline="0"/>
              <a:t>Diverse strand of lifelong learning sector</a:t>
            </a:r>
          </a:p>
          <a:p>
            <a:r>
              <a:rPr lang="en-GB" baseline="0"/>
              <a:t>Increasing diversity within modern day communities</a:t>
            </a:r>
            <a:endParaRPr lang="en-GB"/>
          </a:p>
        </p:txBody>
      </p:sp>
      <p:sp>
        <p:nvSpPr>
          <p:cNvPr id="4" name="Slide Number Placeholder 3"/>
          <p:cNvSpPr>
            <a:spLocks noGrp="1"/>
          </p:cNvSpPr>
          <p:nvPr>
            <p:ph type="sldNum" sz="quarter" idx="10"/>
          </p:nvPr>
        </p:nvSpPr>
        <p:spPr/>
        <p:txBody>
          <a:bodyPr/>
          <a:lstStyle/>
          <a:p>
            <a:fld id="{E782EF80-A4D8-4434-89C6-09B1A105575F}" type="slidenum">
              <a:rPr lang="en-GB" smtClean="0"/>
              <a:pPr/>
              <a:t>3</a:t>
            </a:fld>
            <a:endParaRPr lang="en-GB"/>
          </a:p>
        </p:txBody>
      </p:sp>
    </p:spTree>
    <p:extLst>
      <p:ext uri="{BB962C8B-B14F-4D97-AF65-F5344CB8AC3E}">
        <p14:creationId xmlns:p14="http://schemas.microsoft.com/office/powerpoint/2010/main" val="3146915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Strategic priority areas f</a:t>
            </a:r>
          </a:p>
        </p:txBody>
      </p:sp>
      <p:sp>
        <p:nvSpPr>
          <p:cNvPr id="4" name="Slide Number Placeholder 3"/>
          <p:cNvSpPr>
            <a:spLocks noGrp="1"/>
          </p:cNvSpPr>
          <p:nvPr>
            <p:ph type="sldNum" sz="quarter" idx="10"/>
          </p:nvPr>
        </p:nvSpPr>
        <p:spPr/>
        <p:txBody>
          <a:bodyPr/>
          <a:lstStyle/>
          <a:p>
            <a:fld id="{E782EF80-A4D8-4434-89C6-09B1A105575F}" type="slidenum">
              <a:rPr lang="en-GB" smtClean="0"/>
              <a:pPr/>
              <a:t>4</a:t>
            </a:fld>
            <a:endParaRPr lang="en-GB"/>
          </a:p>
        </p:txBody>
      </p:sp>
    </p:spTree>
    <p:extLst>
      <p:ext uri="{BB962C8B-B14F-4D97-AF65-F5344CB8AC3E}">
        <p14:creationId xmlns:p14="http://schemas.microsoft.com/office/powerpoint/2010/main" val="3974088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Evolved from work of people like Malcolm Knowles</a:t>
            </a:r>
            <a:r>
              <a:rPr lang="en-GB" baseline="0"/>
              <a:t> and John Dewey among others </a:t>
            </a:r>
          </a:p>
          <a:p>
            <a:endParaRPr lang="en-GB" baseline="0"/>
          </a:p>
          <a:p>
            <a:r>
              <a:rPr lang="en-GB" baseline="0"/>
              <a:t>Process model rather than a content model therefore linked to </a:t>
            </a:r>
            <a:r>
              <a:rPr lang="en-GB" baseline="0" err="1"/>
              <a:t>andragogy</a:t>
            </a:r>
            <a:endParaRPr lang="en-GB"/>
          </a:p>
        </p:txBody>
      </p:sp>
      <p:sp>
        <p:nvSpPr>
          <p:cNvPr id="4" name="Slide Number Placeholder 3"/>
          <p:cNvSpPr>
            <a:spLocks noGrp="1"/>
          </p:cNvSpPr>
          <p:nvPr>
            <p:ph type="sldNum" sz="quarter" idx="10"/>
          </p:nvPr>
        </p:nvSpPr>
        <p:spPr/>
        <p:txBody>
          <a:bodyPr/>
          <a:lstStyle/>
          <a:p>
            <a:fld id="{E782EF80-A4D8-4434-89C6-09B1A105575F}" type="slidenum">
              <a:rPr lang="en-GB" smtClean="0"/>
              <a:pPr/>
              <a:t>5</a:t>
            </a:fld>
            <a:endParaRPr lang="en-GB"/>
          </a:p>
        </p:txBody>
      </p:sp>
    </p:spTree>
    <p:extLst>
      <p:ext uri="{BB962C8B-B14F-4D97-AF65-F5344CB8AC3E}">
        <p14:creationId xmlns:p14="http://schemas.microsoft.com/office/powerpoint/2010/main" val="3001570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Understanding</a:t>
            </a:r>
            <a:r>
              <a:rPr lang="en-GB" baseline="0"/>
              <a:t> is key – without it you just have facts and skills are just cleverness</a:t>
            </a:r>
          </a:p>
          <a:p>
            <a:endParaRPr lang="en-GB" baseline="0"/>
          </a:p>
          <a:p>
            <a:r>
              <a:rPr lang="en-GB" baseline="0"/>
              <a:t>Therefore variation in community capabilities is also relevant </a:t>
            </a:r>
          </a:p>
          <a:p>
            <a:endParaRPr lang="en-GB" baseline="0"/>
          </a:p>
          <a:p>
            <a:r>
              <a:rPr lang="en-GB" baseline="0"/>
              <a:t>Learning develops social and cultural capital </a:t>
            </a:r>
          </a:p>
          <a:p>
            <a:endParaRPr lang="en-GB" baseline="0"/>
          </a:p>
          <a:p>
            <a:r>
              <a:rPr lang="en-GB" baseline="0"/>
              <a:t>Need inclusive learning with communities taking ownership of their own learning through dialogue, self evaluation and self development </a:t>
            </a:r>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6</a:t>
            </a:fld>
            <a:endParaRPr lang="en-GB"/>
          </a:p>
        </p:txBody>
      </p:sp>
    </p:spTree>
    <p:extLst>
      <p:ext uri="{BB962C8B-B14F-4D97-AF65-F5344CB8AC3E}">
        <p14:creationId xmlns:p14="http://schemas.microsoft.com/office/powerpoint/2010/main" val="1052163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7</a:t>
            </a:fld>
            <a:endParaRPr lang="en-GB"/>
          </a:p>
        </p:txBody>
      </p:sp>
    </p:spTree>
    <p:extLst>
      <p:ext uri="{BB962C8B-B14F-4D97-AF65-F5344CB8AC3E}">
        <p14:creationId xmlns:p14="http://schemas.microsoft.com/office/powerpoint/2010/main" val="1322604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endParaRPr lang="en-GB" dirty="0">
              <a:cs typeface="Calibri"/>
            </a:endParaRPr>
          </a:p>
        </p:txBody>
      </p:sp>
      <p:sp>
        <p:nvSpPr>
          <p:cNvPr id="4" name="Slide Number Placeholder 3"/>
          <p:cNvSpPr>
            <a:spLocks noGrp="1"/>
          </p:cNvSpPr>
          <p:nvPr>
            <p:ph type="sldNum" sz="quarter" idx="10"/>
          </p:nvPr>
        </p:nvSpPr>
        <p:spPr/>
        <p:txBody>
          <a:bodyPr/>
          <a:lstStyle/>
          <a:p>
            <a:fld id="{E782EF80-A4D8-4434-89C6-09B1A105575F}" type="slidenum">
              <a:rPr lang="en-GB" smtClean="0"/>
              <a:pPr/>
              <a:t>8</a:t>
            </a:fld>
            <a:endParaRPr lang="en-GB"/>
          </a:p>
        </p:txBody>
      </p:sp>
    </p:spTree>
    <p:extLst>
      <p:ext uri="{BB962C8B-B14F-4D97-AF65-F5344CB8AC3E}">
        <p14:creationId xmlns:p14="http://schemas.microsoft.com/office/powerpoint/2010/main" val="2463051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9</a:t>
            </a:fld>
            <a:endParaRPr lang="en-GB"/>
          </a:p>
        </p:txBody>
      </p:sp>
    </p:spTree>
    <p:extLst>
      <p:ext uri="{BB962C8B-B14F-4D97-AF65-F5344CB8AC3E}">
        <p14:creationId xmlns:p14="http://schemas.microsoft.com/office/powerpoint/2010/main" val="2909186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10</a:t>
            </a:fld>
            <a:endParaRPr lang="en-GB"/>
          </a:p>
        </p:txBody>
      </p:sp>
    </p:spTree>
    <p:extLst>
      <p:ext uri="{BB962C8B-B14F-4D97-AF65-F5344CB8AC3E}">
        <p14:creationId xmlns:p14="http://schemas.microsoft.com/office/powerpoint/2010/main" val="3441292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11</a:t>
            </a:fld>
            <a:endParaRPr lang="en-GB"/>
          </a:p>
        </p:txBody>
      </p:sp>
    </p:spTree>
    <p:extLst>
      <p:ext uri="{BB962C8B-B14F-4D97-AF65-F5344CB8AC3E}">
        <p14:creationId xmlns:p14="http://schemas.microsoft.com/office/powerpoint/2010/main" val="3357319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Not just benefits for</a:t>
            </a:r>
            <a:r>
              <a:rPr lang="en-GB" baseline="0"/>
              <a:t> the child and parents but for society as a whole</a:t>
            </a:r>
          </a:p>
          <a:p>
            <a:endParaRPr lang="en-GB" baseline="0"/>
          </a:p>
          <a:p>
            <a:r>
              <a:rPr lang="en-GB" baseline="0"/>
              <a:t>Cannot determine which particular individuals benefitted from pluses of education so can’t really charge for it</a:t>
            </a:r>
          </a:p>
          <a:p>
            <a:endParaRPr lang="en-GB" baseline="0"/>
          </a:p>
          <a:p>
            <a:r>
              <a:rPr lang="en-GB" baseline="0"/>
              <a:t>General education – how to be a good citizen etc (adds to economic value of student)</a:t>
            </a:r>
          </a:p>
          <a:p>
            <a:endParaRPr lang="en-GB" baseline="0"/>
          </a:p>
          <a:p>
            <a:r>
              <a:rPr lang="en-GB" baseline="0"/>
              <a:t>Vocational – broadens the students outlook</a:t>
            </a:r>
            <a:endParaRPr lang="en-GB"/>
          </a:p>
        </p:txBody>
      </p:sp>
      <p:sp>
        <p:nvSpPr>
          <p:cNvPr id="4" name="Slide Number Placeholder 3"/>
          <p:cNvSpPr>
            <a:spLocks noGrp="1"/>
          </p:cNvSpPr>
          <p:nvPr>
            <p:ph type="sldNum" sz="quarter" idx="10"/>
          </p:nvPr>
        </p:nvSpPr>
        <p:spPr/>
        <p:txBody>
          <a:bodyPr/>
          <a:lstStyle/>
          <a:p>
            <a:fld id="{8D7F2B21-61A1-49FD-96EF-C810EE240F26}" type="slidenum">
              <a:rPr lang="en-GB" smtClean="0"/>
              <a:pPr/>
              <a:t>12</a:t>
            </a:fld>
            <a:endParaRPr lang="en-GB"/>
          </a:p>
        </p:txBody>
      </p:sp>
    </p:spTree>
    <p:extLst>
      <p:ext uri="{BB962C8B-B14F-4D97-AF65-F5344CB8AC3E}">
        <p14:creationId xmlns:p14="http://schemas.microsoft.com/office/powerpoint/2010/main" val="1241521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School governing body must have elected parent and teacher</a:t>
            </a:r>
            <a:r>
              <a:rPr lang="en-GB" baseline="0"/>
              <a:t> governors  and nominated local community representatives</a:t>
            </a:r>
            <a:endParaRPr lang="en-GB"/>
          </a:p>
          <a:p>
            <a:endParaRPr lang="en-GB"/>
          </a:p>
          <a:p>
            <a:r>
              <a:rPr lang="en-GB" b="1"/>
              <a:t>Lewin's Leadership Styles</a:t>
            </a:r>
            <a:endParaRPr lang="en-GB"/>
          </a:p>
          <a:p>
            <a:r>
              <a:rPr lang="en-GB"/>
              <a:t>Psychologist Kurt Lewin developed his framework in the 1930s, and it provided the foundation of many of the approaches that followed afterwards. He argued that there are three major styles of leadership:</a:t>
            </a:r>
            <a:endParaRPr lang="en-GB">
              <a:cs typeface="Calibri"/>
            </a:endParaRPr>
          </a:p>
          <a:p>
            <a:pPr marL="171450" indent="-171450">
              <a:buFont typeface="Arial"/>
              <a:buChar char="•"/>
            </a:pPr>
            <a:r>
              <a:rPr lang="en-GB" b="1"/>
              <a:t>Autocratic leaders</a:t>
            </a:r>
            <a:r>
              <a:rPr lang="en-GB"/>
              <a:t> make decisions without consulting their team members, even if their input would be useful. This can be appropriate when you need to make decisions quickly, when there's no need for team input, and when team agreement isn't necessary for a successful outcome. However, this style can be demoralizing, and it can lead to high levels of absenteeism and staff turnover.</a:t>
            </a:r>
            <a:endParaRPr lang="en-GB">
              <a:cs typeface="Calibri"/>
            </a:endParaRPr>
          </a:p>
          <a:p>
            <a:pPr marL="171450" indent="-171450">
              <a:buFont typeface="Arial"/>
              <a:buChar char="•"/>
            </a:pPr>
            <a:r>
              <a:rPr lang="en-GB" b="1"/>
              <a:t>Democratic leaders</a:t>
            </a:r>
            <a:r>
              <a:rPr lang="en-GB"/>
              <a:t> make the final decisions, but they include team members in the decision-making process. They encourage creativity, and people are often highly engaged in projects and decisions. As a result, team members tend to have high job satisfaction and high productivity. This is not always an effective style to use, though, when you need to make a quick decision.</a:t>
            </a:r>
            <a:endParaRPr lang="en-GB">
              <a:cs typeface="Calibri"/>
            </a:endParaRPr>
          </a:p>
          <a:p>
            <a:pPr marL="171450" indent="-171450">
              <a:buFont typeface="Arial"/>
              <a:buChar char="•"/>
            </a:pPr>
            <a:r>
              <a:rPr lang="en-GB" b="1">
                <a:hlinkClick r:id="rId3"/>
              </a:rPr>
              <a:t>Laissez-faire</a:t>
            </a:r>
            <a:r>
              <a:rPr lang="en-GB"/>
              <a:t>  leaders give their team members a lot of freedom in how they do their work, and how they set their deadlines. They provide </a:t>
            </a:r>
            <a:r>
              <a:rPr lang="en-GB" b="1">
                <a:hlinkClick r:id="rId4"/>
              </a:rPr>
              <a:t>support</a:t>
            </a:r>
            <a:r>
              <a:rPr lang="en-GB"/>
              <a:t>  with resources and advice if needed, but otherwise they don't get involved. This autonomy can lead to high job satisfaction, but it can be damaging if team members don't manage their time well, or if they don't have the knowledge, skills, or </a:t>
            </a:r>
            <a:r>
              <a:rPr lang="en-GB" err="1"/>
              <a:t>self motivation</a:t>
            </a:r>
            <a:r>
              <a:rPr lang="en-GB"/>
              <a:t> to do their work effectively. (Laissez-faire leadership can also occur when managers don't have control over their work and their people.)</a:t>
            </a:r>
            <a:endParaRPr lang="en-GB">
              <a:cs typeface="Calibri"/>
            </a:endParaRPr>
          </a:p>
          <a:p>
            <a:r>
              <a:rPr lang="en-GB"/>
              <a:t>Lewin's framework is popular and useful, because it encourages managers to be less autocratic than they might instinctively be.</a:t>
            </a:r>
            <a:endParaRPr lang="en-GB">
              <a:cs typeface="Calibri"/>
            </a:endParaRPr>
          </a:p>
          <a:p>
            <a:endParaRPr lang="en-GB">
              <a:cs typeface="Calibri"/>
            </a:endParaRPr>
          </a:p>
        </p:txBody>
      </p:sp>
      <p:sp>
        <p:nvSpPr>
          <p:cNvPr id="4" name="Slide Number Placeholder 3"/>
          <p:cNvSpPr>
            <a:spLocks noGrp="1"/>
          </p:cNvSpPr>
          <p:nvPr>
            <p:ph type="sldNum" sz="quarter" idx="10"/>
          </p:nvPr>
        </p:nvSpPr>
        <p:spPr/>
        <p:txBody>
          <a:bodyPr/>
          <a:lstStyle/>
          <a:p>
            <a:fld id="{D8F5F6E1-767C-4698-8C29-AF2E2DC370D2}" type="slidenum">
              <a:rPr lang="en-GB" smtClean="0"/>
              <a:pPr/>
              <a:t>13</a:t>
            </a:fld>
            <a:endParaRPr lang="en-GB"/>
          </a:p>
        </p:txBody>
      </p:sp>
    </p:spTree>
    <p:extLst>
      <p:ext uri="{BB962C8B-B14F-4D97-AF65-F5344CB8AC3E}">
        <p14:creationId xmlns:p14="http://schemas.microsoft.com/office/powerpoint/2010/main" val="2452351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F5F6E1-767C-4698-8C29-AF2E2DC370D2}" type="slidenum">
              <a:rPr lang="en-GB" smtClean="0"/>
              <a:pPr/>
              <a:t>15</a:t>
            </a:fld>
            <a:endParaRPr lang="en-GB"/>
          </a:p>
        </p:txBody>
      </p:sp>
    </p:spTree>
    <p:extLst>
      <p:ext uri="{BB962C8B-B14F-4D97-AF65-F5344CB8AC3E}">
        <p14:creationId xmlns:p14="http://schemas.microsoft.com/office/powerpoint/2010/main" val="115411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F333CB-E6A4-437D-A206-3D64A2D73F2F}" type="datetimeFigureOut">
              <a:rPr lang="en-GB" smtClean="0"/>
              <a:t>07/06/2024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552A5F7-4818-482D-B61D-3372EB2698E5}"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2677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333CB-E6A4-437D-A206-3D64A2D73F2F}"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2A5F7-4818-482D-B61D-3372EB2698E5}"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8122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F333CB-E6A4-437D-A206-3D64A2D73F2F}"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2A5F7-4818-482D-B61D-3372EB2698E5}"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754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F333CB-E6A4-437D-A206-3D64A2D73F2F}" type="datetimeFigureOut">
              <a:rPr lang="en-GB" smtClean="0"/>
              <a:t>07/06/2024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52A5F7-4818-482D-B61D-3372EB2698E5}"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405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F333CB-E6A4-437D-A206-3D64A2D73F2F}" type="datetimeFigureOut">
              <a:rPr lang="en-GB" smtClean="0"/>
              <a:t>07/06/2024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52A5F7-4818-482D-B61D-3372EB2698E5}"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6970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F333CB-E6A4-437D-A206-3D64A2D73F2F}" type="datetimeFigureOut">
              <a:rPr lang="en-GB" smtClean="0"/>
              <a:t>07/06/2024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52A5F7-4818-482D-B61D-3372EB2698E5}"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823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F333CB-E6A4-437D-A206-3D64A2D73F2F}" type="datetimeFigureOut">
              <a:rPr lang="en-GB" smtClean="0"/>
              <a:t>07/06/2024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52A5F7-4818-482D-B61D-3372EB2698E5}" type="slidenum">
              <a:rPr lang="en-GB" smtClean="0"/>
              <a:t>‹#›</a:t>
            </a:fld>
            <a:endParaRPr lang="en-GB"/>
          </a:p>
        </p:txBody>
      </p:sp>
    </p:spTree>
    <p:extLst>
      <p:ext uri="{BB962C8B-B14F-4D97-AF65-F5344CB8AC3E}">
        <p14:creationId xmlns:p14="http://schemas.microsoft.com/office/powerpoint/2010/main" val="2663521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F333CB-E6A4-437D-A206-3D64A2D73F2F}" type="datetimeFigureOut">
              <a:rPr lang="en-GB" smtClean="0"/>
              <a:t>07/06/2024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52A5F7-4818-482D-B61D-3372EB2698E5}"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3758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0F333CB-E6A4-437D-A206-3D64A2D73F2F}" type="datetimeFigureOut">
              <a:rPr lang="en-GB" smtClean="0"/>
              <a:t>07/06/2024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552A5F7-4818-482D-B61D-3372EB2698E5}"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5345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333CB-E6A4-437D-A206-3D64A2D73F2F}"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2A5F7-4818-482D-B61D-3372EB2698E5}"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0021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333CB-E6A4-437D-A206-3D64A2D73F2F}" type="datetimeFigureOut">
              <a:rPr lang="en-GB" smtClean="0"/>
              <a:t>07/06/2024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2A5F7-4818-482D-B61D-3372EB2698E5}"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3386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0F333CB-E6A4-437D-A206-3D64A2D73F2F}" type="datetimeFigureOut">
              <a:rPr lang="en-GB" smtClean="0"/>
              <a:t>07/06/2024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552A5F7-4818-482D-B61D-3372EB2698E5}"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54535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1219-93ED-403C-2A4D-4BF7164417D6}"/>
              </a:ext>
            </a:extLst>
          </p:cNvPr>
          <p:cNvSpPr>
            <a:spLocks noGrp="1"/>
          </p:cNvSpPr>
          <p:nvPr>
            <p:ph type="ctrTitle"/>
          </p:nvPr>
        </p:nvSpPr>
        <p:spPr/>
        <p:txBody>
          <a:bodyPr/>
          <a:lstStyle/>
          <a:p>
            <a:r>
              <a:rPr lang="en-GB" dirty="0"/>
              <a:t>Community Engaged Learning</a:t>
            </a:r>
          </a:p>
        </p:txBody>
      </p:sp>
      <p:sp>
        <p:nvSpPr>
          <p:cNvPr id="3" name="Subtitle 2">
            <a:extLst>
              <a:ext uri="{FF2B5EF4-FFF2-40B4-BE49-F238E27FC236}">
                <a16:creationId xmlns:a16="http://schemas.microsoft.com/office/drawing/2014/main" id="{9C2DFA3B-F1F5-6BA8-10B7-5977806DE01A}"/>
              </a:ext>
            </a:extLst>
          </p:cNvPr>
          <p:cNvSpPr>
            <a:spLocks noGrp="1"/>
          </p:cNvSpPr>
          <p:nvPr>
            <p:ph type="subTitle" idx="1"/>
          </p:nvPr>
        </p:nvSpPr>
        <p:spPr/>
        <p:txBody>
          <a:bodyPr/>
          <a:lstStyle/>
          <a:p>
            <a:r>
              <a:rPr lang="en-GB" dirty="0"/>
              <a:t>What is Community Based Learning?</a:t>
            </a:r>
          </a:p>
        </p:txBody>
      </p:sp>
    </p:spTree>
    <p:extLst>
      <p:ext uri="{BB962C8B-B14F-4D97-AF65-F5344CB8AC3E}">
        <p14:creationId xmlns:p14="http://schemas.microsoft.com/office/powerpoint/2010/main" val="1262826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87243-FC4D-E72A-43D5-77EC936F9906}"/>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179D6C44-D4A9-4EF5-ADA3-549B8E56633F}"/>
              </a:ext>
            </a:extLst>
          </p:cNvPr>
          <p:cNvSpPr>
            <a:spLocks noGrp="1"/>
          </p:cNvSpPr>
          <p:nvPr>
            <p:ph idx="1"/>
          </p:nvPr>
        </p:nvSpPr>
        <p:spPr/>
        <p:txBody>
          <a:bodyPr/>
          <a:lstStyle/>
          <a:p>
            <a:r>
              <a:rPr lang="en-GB" dirty="0"/>
              <a:t>By the end of this session, you will be able to</a:t>
            </a:r>
          </a:p>
          <a:p>
            <a:pPr lvl="1"/>
            <a:r>
              <a:rPr lang="en-GB" dirty="0"/>
              <a:t>Define community based learning </a:t>
            </a:r>
          </a:p>
          <a:p>
            <a:pPr lvl="1"/>
            <a:r>
              <a:rPr lang="en-GB" dirty="0"/>
              <a:t>Discuss and evaluate community based learning initiatives from England, Scotland or Wales</a:t>
            </a:r>
          </a:p>
          <a:p>
            <a:pPr lvl="1"/>
            <a:r>
              <a:rPr lang="en-GB" dirty="0"/>
              <a:t>Describe the links between community based education and schools.</a:t>
            </a:r>
          </a:p>
        </p:txBody>
      </p:sp>
    </p:spTree>
    <p:extLst>
      <p:ext uri="{BB962C8B-B14F-4D97-AF65-F5344CB8AC3E}">
        <p14:creationId xmlns:p14="http://schemas.microsoft.com/office/powerpoint/2010/main" val="1416304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Question to Discuss</a:t>
            </a:r>
          </a:p>
        </p:txBody>
      </p:sp>
      <p:sp>
        <p:nvSpPr>
          <p:cNvPr id="3" name="Content Placeholder 2"/>
          <p:cNvSpPr>
            <a:spLocks noGrp="1"/>
          </p:cNvSpPr>
          <p:nvPr>
            <p:ph idx="1"/>
          </p:nvPr>
        </p:nvSpPr>
        <p:spPr/>
        <p:txBody>
          <a:bodyPr anchor="ctr">
            <a:normAutofit/>
          </a:bodyPr>
          <a:lstStyle/>
          <a:p>
            <a:endParaRPr lang="en-GB"/>
          </a:p>
          <a:p>
            <a:r>
              <a:rPr lang="en-GB"/>
              <a:t>Given the nature and diversity of communities, what do you see as the main challenges for developing educational programmes within communities?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Community learning initiatives</a:t>
            </a:r>
          </a:p>
        </p:txBody>
      </p:sp>
      <p:sp>
        <p:nvSpPr>
          <p:cNvPr id="3" name="Content Placeholder 2"/>
          <p:cNvSpPr>
            <a:spLocks noGrp="1"/>
          </p:cNvSpPr>
          <p:nvPr>
            <p:ph sz="half" idx="1"/>
          </p:nvPr>
        </p:nvSpPr>
        <p:spPr/>
        <p:txBody>
          <a:bodyPr>
            <a:normAutofit/>
          </a:bodyPr>
          <a:lstStyle/>
          <a:p>
            <a:r>
              <a:rPr lang="en-GB" dirty="0"/>
              <a:t>As a group mind map areas where community learning would be beneficial</a:t>
            </a:r>
          </a:p>
        </p:txBody>
      </p:sp>
      <p:pic>
        <p:nvPicPr>
          <p:cNvPr id="2050" name="Picture 2"/>
          <p:cNvPicPr>
            <a:picLocks noGrp="1" noChangeAspect="1" noChangeArrowheads="1"/>
          </p:cNvPicPr>
          <p:nvPr>
            <p:ph sz="half" idx="2"/>
          </p:nvPr>
        </p:nvPicPr>
        <p:blipFill>
          <a:blip r:embed="rId3" cstate="print"/>
          <a:stretch>
            <a:fillRect/>
          </a:stretch>
        </p:blipFill>
        <p:spPr>
          <a:xfrm>
            <a:off x="6413500" y="3246099"/>
            <a:ext cx="4645025" cy="98492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community learning?</a:t>
            </a:r>
          </a:p>
        </p:txBody>
      </p:sp>
      <p:sp>
        <p:nvSpPr>
          <p:cNvPr id="3" name="Content Placeholder 2"/>
          <p:cNvSpPr>
            <a:spLocks noGrp="1"/>
          </p:cNvSpPr>
          <p:nvPr>
            <p:ph idx="1"/>
          </p:nvPr>
        </p:nvSpPr>
        <p:spPr/>
        <p:txBody>
          <a:bodyPr>
            <a:normAutofit lnSpcReduction="10000"/>
          </a:bodyPr>
          <a:lstStyle/>
          <a:p>
            <a:r>
              <a:rPr lang="en-GB" dirty="0"/>
              <a:t>Element of social justice</a:t>
            </a:r>
          </a:p>
          <a:p>
            <a:r>
              <a:rPr lang="en-GB" dirty="0"/>
              <a:t>Key areas in relation to community learning (Knowles, 2005)</a:t>
            </a:r>
          </a:p>
          <a:p>
            <a:pPr lvl="1"/>
            <a:r>
              <a:rPr lang="en-GB" dirty="0"/>
              <a:t>Preparing the learner</a:t>
            </a:r>
          </a:p>
          <a:p>
            <a:pPr lvl="1"/>
            <a:r>
              <a:rPr lang="en-GB" dirty="0"/>
              <a:t>Establishing a conducive learning climate</a:t>
            </a:r>
          </a:p>
          <a:p>
            <a:pPr lvl="1"/>
            <a:r>
              <a:rPr lang="en-GB" dirty="0"/>
              <a:t>Creating a mechanism for mutual planning</a:t>
            </a:r>
          </a:p>
          <a:p>
            <a:pPr lvl="1"/>
            <a:r>
              <a:rPr lang="en-GB" dirty="0"/>
              <a:t>Diagnosing learning needs</a:t>
            </a:r>
          </a:p>
          <a:p>
            <a:pPr lvl="1"/>
            <a:r>
              <a:rPr lang="en-GB" dirty="0"/>
              <a:t>Formulating programme objectives</a:t>
            </a:r>
          </a:p>
          <a:p>
            <a:pPr lvl="1"/>
            <a:r>
              <a:rPr lang="en-GB" dirty="0"/>
              <a:t>Designing a pattern of learning experiences</a:t>
            </a:r>
          </a:p>
          <a:p>
            <a:pPr lvl="1"/>
            <a:r>
              <a:rPr lang="en-GB" dirty="0"/>
              <a:t>Carrying out such learning experiences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The nature of community learning </a:t>
            </a:r>
          </a:p>
        </p:txBody>
      </p:sp>
      <p:sp>
        <p:nvSpPr>
          <p:cNvPr id="3" name="Content Placeholder 2"/>
          <p:cNvSpPr>
            <a:spLocks noGrp="1"/>
          </p:cNvSpPr>
          <p:nvPr>
            <p:ph idx="1"/>
          </p:nvPr>
        </p:nvSpPr>
        <p:spPr/>
        <p:txBody>
          <a:bodyPr>
            <a:normAutofit fontScale="85000" lnSpcReduction="10000"/>
          </a:bodyPr>
          <a:lstStyle/>
          <a:p>
            <a:r>
              <a:rPr lang="en-GB"/>
              <a:t>Learning as a process of developing knowledge, skills and understanding</a:t>
            </a:r>
          </a:p>
          <a:p>
            <a:endParaRPr lang="en-GB"/>
          </a:p>
          <a:p>
            <a:r>
              <a:rPr lang="en-GB"/>
              <a:t>Variation in the capacity of individuals to understand </a:t>
            </a:r>
          </a:p>
          <a:p>
            <a:endParaRPr lang="en-GB"/>
          </a:p>
          <a:p>
            <a:r>
              <a:rPr lang="en-GB"/>
              <a:t>Community learning therefore about learning by the community rather than in the community</a:t>
            </a:r>
          </a:p>
          <a:p>
            <a:endParaRPr lang="en-GB"/>
          </a:p>
          <a:p>
            <a:r>
              <a:rPr lang="en-GB"/>
              <a:t>Community learning as a process of community self-development  involving cooperative lifelong learning (Ellis, 2003, 2005)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	</a:t>
            </a:r>
          </a:p>
        </p:txBody>
      </p:sp>
      <p:sp>
        <p:nvSpPr>
          <p:cNvPr id="3" name="Content Placeholder 2"/>
          <p:cNvSpPr>
            <a:spLocks noGrp="1"/>
          </p:cNvSpPr>
          <p:nvPr>
            <p:ph idx="1"/>
          </p:nvPr>
        </p:nvSpPr>
        <p:spPr/>
        <p:txBody>
          <a:bodyPr/>
          <a:lstStyle/>
          <a:p>
            <a:r>
              <a:rPr lang="en-GB"/>
              <a:t>In groups research and feedback on the current initiatives and challenges to community adult learning on one of the following areas:</a:t>
            </a:r>
          </a:p>
          <a:p>
            <a:endParaRPr lang="en-GB"/>
          </a:p>
          <a:p>
            <a:r>
              <a:rPr lang="en-GB"/>
              <a:t>Wales</a:t>
            </a:r>
          </a:p>
          <a:p>
            <a:r>
              <a:rPr lang="en-GB"/>
              <a:t>Scotland </a:t>
            </a:r>
          </a:p>
          <a:p>
            <a:r>
              <a:rPr lang="en-GB"/>
              <a:t>England</a:t>
            </a:r>
          </a:p>
          <a:p>
            <a:endParaRPr lang="en-GB"/>
          </a:p>
        </p:txBody>
      </p:sp>
    </p:spTree>
    <p:extLst>
      <p:ext uri="{BB962C8B-B14F-4D97-AF65-F5344CB8AC3E}">
        <p14:creationId xmlns:p14="http://schemas.microsoft.com/office/powerpoint/2010/main" val="1689651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Community Learning Initiatives</a:t>
            </a:r>
          </a:p>
        </p:txBody>
      </p:sp>
      <p:sp>
        <p:nvSpPr>
          <p:cNvPr id="3" name="Content Placeholder 2"/>
          <p:cNvSpPr>
            <a:spLocks noGrp="1"/>
          </p:cNvSpPr>
          <p:nvPr>
            <p:ph idx="1"/>
          </p:nvPr>
        </p:nvSpPr>
        <p:spPr/>
        <p:txBody>
          <a:bodyPr anchor="ctr">
            <a:normAutofit/>
          </a:bodyPr>
          <a:lstStyle/>
          <a:p>
            <a:r>
              <a:rPr lang="en-GB" dirty="0"/>
              <a:t>Employability </a:t>
            </a:r>
          </a:p>
          <a:p>
            <a:r>
              <a:rPr lang="en-GB" dirty="0"/>
              <a:t>Substance misuse and gang related issues</a:t>
            </a:r>
          </a:p>
          <a:p>
            <a:r>
              <a:rPr lang="en-GB" dirty="0"/>
              <a:t>Health and well being initiatives</a:t>
            </a:r>
          </a:p>
          <a:p>
            <a:r>
              <a:rPr lang="en-GB" dirty="0"/>
              <a:t>Migrant communities</a:t>
            </a:r>
          </a:p>
          <a:p>
            <a:r>
              <a:rPr lang="en-GB" dirty="0"/>
              <a:t>Older learners</a:t>
            </a:r>
          </a:p>
          <a:p>
            <a:r>
              <a:rPr lang="en-GB" dirty="0"/>
              <a:t>Rural learning initiatives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Schooling and Community Learning </a:t>
            </a:r>
          </a:p>
        </p:txBody>
      </p:sp>
      <p:sp>
        <p:nvSpPr>
          <p:cNvPr id="3" name="Content Placeholder 2"/>
          <p:cNvSpPr>
            <a:spLocks noGrp="1"/>
          </p:cNvSpPr>
          <p:nvPr>
            <p:ph idx="1"/>
          </p:nvPr>
        </p:nvSpPr>
        <p:spPr/>
        <p:txBody>
          <a:bodyPr/>
          <a:lstStyle/>
          <a:p>
            <a:r>
              <a:rPr lang="en-GB"/>
              <a:t>Schools as main agent of community-based learning activities </a:t>
            </a:r>
          </a:p>
          <a:p>
            <a:endParaRPr lang="en-GB"/>
          </a:p>
          <a:p>
            <a:r>
              <a:rPr lang="en-GB"/>
              <a:t>Limitations? – needs to be grounded in the experiences of the individual outside the school </a:t>
            </a:r>
          </a:p>
          <a:p>
            <a:endParaRPr lang="en-GB"/>
          </a:p>
          <a:p>
            <a:r>
              <a:rPr lang="en-GB"/>
              <a:t>Difference between schooling and learning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Relationship between school and community</a:t>
            </a:r>
          </a:p>
        </p:txBody>
      </p:sp>
      <p:sp>
        <p:nvSpPr>
          <p:cNvPr id="3" name="Content Placeholder 2"/>
          <p:cNvSpPr>
            <a:spLocks noGrp="1"/>
          </p:cNvSpPr>
          <p:nvPr>
            <p:ph idx="1"/>
          </p:nvPr>
        </p:nvSpPr>
        <p:spPr/>
        <p:txBody>
          <a:bodyPr>
            <a:normAutofit/>
          </a:bodyPr>
          <a:lstStyle/>
          <a:p>
            <a:r>
              <a:rPr lang="en-GB"/>
              <a:t>First duty of a school is to serve children and young people in the area</a:t>
            </a:r>
          </a:p>
          <a:p>
            <a:endParaRPr lang="en-GB"/>
          </a:p>
          <a:p>
            <a:r>
              <a:rPr lang="en-GB"/>
              <a:t>How it does this is variable</a:t>
            </a:r>
          </a:p>
          <a:p>
            <a:endParaRPr lang="en-GB"/>
          </a:p>
          <a:p>
            <a:r>
              <a:rPr lang="en-GB"/>
              <a:t>How does the school relate to the community to which it belongs?</a:t>
            </a:r>
          </a:p>
          <a:p>
            <a:endParaRPr lang="en-GB"/>
          </a:p>
          <a:p>
            <a:r>
              <a:rPr lang="en-GB"/>
              <a:t>Needs to be open and accountable to their communities for community learning to work</a:t>
            </a:r>
          </a:p>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well does a school perform in terms of community learning?</a:t>
            </a:r>
          </a:p>
        </p:txBody>
      </p:sp>
      <p:sp>
        <p:nvSpPr>
          <p:cNvPr id="3" name="Content Placeholder 2"/>
          <p:cNvSpPr>
            <a:spLocks noGrp="1"/>
          </p:cNvSpPr>
          <p:nvPr>
            <p:ph idx="1"/>
          </p:nvPr>
        </p:nvSpPr>
        <p:spPr/>
        <p:txBody>
          <a:bodyPr>
            <a:normAutofit fontScale="92500" lnSpcReduction="20000"/>
          </a:bodyPr>
          <a:lstStyle/>
          <a:p>
            <a:r>
              <a:rPr lang="en-GB" dirty="0"/>
              <a:t>Need to consider it in relation to the communities they reside in </a:t>
            </a:r>
          </a:p>
          <a:p>
            <a:r>
              <a:rPr lang="en-GB" dirty="0"/>
              <a:t>Poorer communities?</a:t>
            </a:r>
          </a:p>
          <a:p>
            <a:r>
              <a:rPr lang="en-GB" dirty="0"/>
              <a:t>How does it deal with aspirations?</a:t>
            </a:r>
          </a:p>
          <a:p>
            <a:r>
              <a:rPr lang="en-GB" dirty="0"/>
              <a:t>Does it focus on the able only?</a:t>
            </a:r>
          </a:p>
          <a:p>
            <a:r>
              <a:rPr lang="en-GB" dirty="0"/>
              <a:t>Does it envisage itself as part of the</a:t>
            </a:r>
          </a:p>
          <a:p>
            <a:r>
              <a:rPr lang="en-GB" dirty="0"/>
              <a:t>community?</a:t>
            </a:r>
          </a:p>
          <a:p>
            <a:r>
              <a:rPr lang="en-GB" dirty="0"/>
              <a:t>Increasingly becoming a political issue</a:t>
            </a:r>
          </a:p>
          <a:p>
            <a:r>
              <a:rPr lang="en-GB" dirty="0"/>
              <a:t>1970s – increasing political interest in failing schools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D75A6AF-570C-BB88-17B2-0C8380CB78C2}"/>
              </a:ext>
            </a:extLst>
          </p:cNvPr>
          <p:cNvSpPr>
            <a:spLocks noGrp="1"/>
          </p:cNvSpPr>
          <p:nvPr>
            <p:ph type="title"/>
          </p:nvPr>
        </p:nvSpPr>
        <p:spPr/>
        <p:txBody>
          <a:bodyPr>
            <a:normAutofit/>
          </a:bodyPr>
          <a:lstStyle/>
          <a:p>
            <a:r>
              <a:rPr lang="en-GB" dirty="0"/>
              <a:t>How well does a school perform in terms of community learning?</a:t>
            </a:r>
          </a:p>
        </p:txBody>
      </p:sp>
      <p:sp>
        <p:nvSpPr>
          <p:cNvPr id="3" name="Content Placeholder 2"/>
          <p:cNvSpPr>
            <a:spLocks noGrp="1"/>
          </p:cNvSpPr>
          <p:nvPr>
            <p:ph idx="1"/>
          </p:nvPr>
        </p:nvSpPr>
        <p:spPr/>
        <p:txBody>
          <a:bodyPr>
            <a:normAutofit lnSpcReduction="10000"/>
          </a:bodyPr>
          <a:lstStyle/>
          <a:p>
            <a:r>
              <a:rPr lang="en-GB" dirty="0"/>
              <a:t>What forms of education have the greatest social advantage? How much should be contributed to supporting them?</a:t>
            </a:r>
          </a:p>
          <a:p>
            <a:r>
              <a:rPr lang="en-GB" dirty="0"/>
              <a:t>The need for minimum of literacy and knowledge for a society to function along with acceptance of common values</a:t>
            </a:r>
          </a:p>
          <a:p>
            <a:r>
              <a:rPr lang="en-GB" dirty="0"/>
              <a:t>Education of a child contributes benefits to all</a:t>
            </a:r>
          </a:p>
          <a:p>
            <a:r>
              <a:rPr lang="en-GB" dirty="0"/>
              <a:t>Two broad areas of schooling types</a:t>
            </a:r>
          </a:p>
          <a:p>
            <a:r>
              <a:rPr lang="en-GB" dirty="0"/>
              <a:t>General education</a:t>
            </a:r>
          </a:p>
          <a:p>
            <a:r>
              <a:rPr lang="en-GB" dirty="0"/>
              <a:t>Vocational training</a:t>
            </a:r>
          </a:p>
          <a:p>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6B5A2B-D8D1-842E-92A7-AE813F07DC38}"/>
              </a:ext>
            </a:extLst>
          </p:cNvPr>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Can also be impacted upon by leadership style of head-teacher</a:t>
            </a:r>
          </a:p>
          <a:p>
            <a:endParaRPr lang="en-GB"/>
          </a:p>
          <a:p>
            <a:r>
              <a:rPr lang="en-GB"/>
              <a:t>Local Management of Schools policy late 1980s</a:t>
            </a:r>
          </a:p>
          <a:p>
            <a:endParaRPr lang="en-GB"/>
          </a:p>
          <a:p>
            <a:r>
              <a:rPr lang="en-GB"/>
              <a:t>Welsh Government Schools Councils (Wales) Regulations 2005</a:t>
            </a:r>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87243-FC4D-E72A-43D5-77EC936F9906}"/>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179D6C44-D4A9-4EF5-ADA3-549B8E56633F}"/>
              </a:ext>
            </a:extLst>
          </p:cNvPr>
          <p:cNvSpPr>
            <a:spLocks noGrp="1"/>
          </p:cNvSpPr>
          <p:nvPr>
            <p:ph idx="1"/>
          </p:nvPr>
        </p:nvSpPr>
        <p:spPr/>
        <p:txBody>
          <a:bodyPr/>
          <a:lstStyle/>
          <a:p>
            <a:r>
              <a:rPr lang="en-GB" dirty="0"/>
              <a:t>At the end of this session, are you able to</a:t>
            </a:r>
          </a:p>
          <a:p>
            <a:pPr lvl="1"/>
            <a:r>
              <a:rPr lang="en-GB" dirty="0"/>
              <a:t>Define community based learning </a:t>
            </a:r>
          </a:p>
          <a:p>
            <a:pPr lvl="1"/>
            <a:r>
              <a:rPr lang="en-GB" dirty="0"/>
              <a:t>Discuss and evaluate community based learning initiatives from England, Scotland or Wales</a:t>
            </a:r>
          </a:p>
          <a:p>
            <a:pPr lvl="1"/>
            <a:r>
              <a:rPr lang="en-GB" dirty="0"/>
              <a:t>Describe the links between community based education and schools.</a:t>
            </a:r>
          </a:p>
        </p:txBody>
      </p:sp>
    </p:spTree>
    <p:extLst>
      <p:ext uri="{BB962C8B-B14F-4D97-AF65-F5344CB8AC3E}">
        <p14:creationId xmlns:p14="http://schemas.microsoft.com/office/powerpoint/2010/main" val="2575195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06E671-FBBF-90E5-AC84-817875872CE4}"/>
              </a:ext>
            </a:extLst>
          </p:cNvPr>
          <p:cNvSpPr>
            <a:spLocks noGrp="1"/>
          </p:cNvSpPr>
          <p:nvPr>
            <p:ph type="title"/>
          </p:nvPr>
        </p:nvSpPr>
        <p:spPr>
          <a:xfrm>
            <a:off x="965200" y="938687"/>
            <a:ext cx="5925988" cy="4009233"/>
          </a:xfrm>
        </p:spPr>
        <p:txBody>
          <a:bodyPr vert="horz" lIns="91440" tIns="45720" rIns="91440" bIns="45720" rtlCol="0" anchor="ctr">
            <a:normAutofit/>
          </a:bodyPr>
          <a:lstStyle/>
          <a:p>
            <a:pPr algn="r"/>
            <a:r>
              <a:rPr lang="en-US" sz="5400">
                <a:solidFill>
                  <a:srgbClr val="010001"/>
                </a:solidFill>
              </a:rPr>
              <a:t>Questions?</a:t>
            </a:r>
          </a:p>
        </p:txBody>
      </p:sp>
      <p:sp>
        <p:nvSpPr>
          <p:cNvPr id="5" name="Text Placeholder 4">
            <a:extLst>
              <a:ext uri="{FF2B5EF4-FFF2-40B4-BE49-F238E27FC236}">
                <a16:creationId xmlns:a16="http://schemas.microsoft.com/office/drawing/2014/main" id="{14767F0F-1EEB-2885-14D4-521CC43F0BED}"/>
              </a:ext>
            </a:extLst>
          </p:cNvPr>
          <p:cNvSpPr>
            <a:spLocks noGrp="1"/>
          </p:cNvSpPr>
          <p:nvPr>
            <p:ph type="body" idx="1"/>
          </p:nvPr>
        </p:nvSpPr>
        <p:spPr>
          <a:xfrm>
            <a:off x="965200" y="5080001"/>
            <a:ext cx="5925988" cy="944880"/>
          </a:xfrm>
        </p:spPr>
        <p:txBody>
          <a:bodyPr vert="horz" lIns="91440" tIns="45720" rIns="91440" bIns="45720" rtlCol="0" anchor="ctr">
            <a:normAutofit/>
          </a:bodyPr>
          <a:lstStyle/>
          <a:p>
            <a:pPr algn="r"/>
            <a:endParaRPr lang="en-US" sz="2800">
              <a:solidFill>
                <a:srgbClr val="010001"/>
              </a:solidFill>
            </a:endParaRPr>
          </a:p>
        </p:txBody>
      </p:sp>
      <p:pic>
        <p:nvPicPr>
          <p:cNvPr id="7" name="Picture 6" descr="Question marks in a line and one question mark is lit">
            <a:extLst>
              <a:ext uri="{FF2B5EF4-FFF2-40B4-BE49-F238E27FC236}">
                <a16:creationId xmlns:a16="http://schemas.microsoft.com/office/drawing/2014/main" id="{FBF6782F-4E4B-B273-6D68-6D7E7322215D}"/>
              </a:ext>
            </a:extLst>
          </p:cNvPr>
          <p:cNvPicPr>
            <a:picLocks noChangeAspect="1"/>
          </p:cNvPicPr>
          <p:nvPr/>
        </p:nvPicPr>
        <p:blipFill rotWithShape="1">
          <a:blip r:embed="rId3"/>
          <a:srcRect l="4877" r="49792" b="-1"/>
          <a:stretch/>
        </p:blipFill>
        <p:spPr>
          <a:xfrm>
            <a:off x="7534656" y="10"/>
            <a:ext cx="4657344" cy="6857990"/>
          </a:xfrm>
          <a:prstGeom prst="rect">
            <a:avLst/>
          </a:prstGeom>
        </p:spPr>
      </p:pic>
    </p:spTree>
    <p:extLst>
      <p:ext uri="{BB962C8B-B14F-4D97-AF65-F5344CB8AC3E}">
        <p14:creationId xmlns:p14="http://schemas.microsoft.com/office/powerpoint/2010/main" val="262944752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302</TotalTime>
  <Words>1005</Words>
  <Application>Microsoft Office PowerPoint</Application>
  <PresentationFormat>Widescreen</PresentationFormat>
  <Paragraphs>125</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Gill Sans MT</vt:lpstr>
      <vt:lpstr>Gallery</vt:lpstr>
      <vt:lpstr>Community Engaged Learning</vt:lpstr>
      <vt:lpstr>Session Objectives</vt:lpstr>
      <vt:lpstr>Question to Discuss</vt:lpstr>
      <vt:lpstr>Community learning initiatives</vt:lpstr>
      <vt:lpstr>What is community learning?</vt:lpstr>
      <vt:lpstr>The nature of community learning </vt:lpstr>
      <vt:lpstr>TASK </vt:lpstr>
      <vt:lpstr>Community Learning Initiatives</vt:lpstr>
      <vt:lpstr>Schooling and Community Learning </vt:lpstr>
      <vt:lpstr>Relationship between school and community</vt:lpstr>
      <vt:lpstr>How well does a school perform in terms of community learning?</vt:lpstr>
      <vt:lpstr>How well does a school perform in terms of community learning?</vt:lpstr>
      <vt:lpstr>PowerPoint Presentation</vt:lpstr>
      <vt:lpstr>Session Objectives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Phillips</dc:creator>
  <cp:lastModifiedBy>Ross Phillips</cp:lastModifiedBy>
  <cp:revision>6</cp:revision>
  <dcterms:created xsi:type="dcterms:W3CDTF">2024-06-05T09:43:49Z</dcterms:created>
  <dcterms:modified xsi:type="dcterms:W3CDTF">2024-06-07T11:50:12Z</dcterms:modified>
</cp:coreProperties>
</file>