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3.xml"/>
  <Override ContentType="application/vnd.openxmlformats-officedocument.presentationml.slideLayout+xml" PartName="/ppt/slideLayouts/slideLayout14.xml"/>
  <Override ContentType="application/vnd.openxmlformats-officedocument.presentationml.slideLayout+xml" PartName="/ppt/slideLayouts/slideLayout15.xml"/>
  <Override ContentType="application/vnd.openxmlformats-officedocument.presentationml.slideLayout+xml" PartName="/ppt/slideLayouts/slideLayout16.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5"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Lst>
  <p:sldSz cx="12192000" cy="6858000"/>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autoAdjust="0" sz="15000"/>
    <p:restoredTop autoAdjust="0" sz="77278"/>
  </p:normalViewPr>
  <p:slideViewPr>
    <p:cSldViewPr snapToGrid="0">
      <p:cViewPr varScale="1">
        <p:scale>
          <a:sx d="100" n="63"/>
          <a:sy d="100" n="63"/>
        </p:scale>
        <p:origin x="1382" y="62"/>
      </p:cViewPr>
      <p:guideLst/>
    </p:cSldViewPr>
  </p:slideViewPr>
  <p:notesTextViewPr>
    <p:cViewPr>
      <p:scale>
        <a:sx d="1" n="1"/>
        <a:sy d="1" n="1"/>
      </p:scale>
      <p:origin x="0" y="0"/>
    </p:cViewPr>
  </p:notesTextViewPr>
  <p:gridSpacing cx="76200" cy="76200"/>
</p:viewPr>
</file>

<file path=ppt/_rels/presentation.xml.rels><?xml version="1.0" encoding="UTF-8" standalone="yes"?><Relationships xmlns="http://schemas.openxmlformats.org/package/2006/relationships"><Relationship Id="rId19" Target="slides/slide13.xml" Type="http://schemas.openxmlformats.org/officeDocument/2006/relationships/slide"/><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2.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1.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dirty="0" lang="en-US"/>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AA6D385B-6AF1-486C-A403-9AC59B24F23F}" type="datetimeFigureOut">
              <a:rPr lang="en-US" smtClean="0"/>
              <a:t>5/14/2023</a:t>
            </a:fld>
            <a:endParaRPr dirty="0" lang="en-US"/>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dirty="0" lang="en-US"/>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dirty="0" lang="en-US"/>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C3CEDB60-008E-40E6-A488-21915B4CB619}" type="slidenum">
              <a:rPr lang="en-US" smtClean="0"/>
              <a:t>‹#›</a:t>
            </a:fld>
            <a:endParaRPr dirty="0" lang="en-US"/>
          </a:p>
        </p:txBody>
      </p:sp>
    </p:spTree>
    <p:extLst>
      <p:ext uri="{BB962C8B-B14F-4D97-AF65-F5344CB8AC3E}">
        <p14:creationId xmlns:p14="http://schemas.microsoft.com/office/powerpoint/2010/main" val="3584250938"/>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lang="en-GB" sz="1800">
                <a:effectLst/>
                <a:latin charset="0" panose="02020603050405020304" pitchFamily="18" typeface="Times New Roman"/>
                <a:ea charset="0" panose="02020603050405020304" pitchFamily="18" typeface="Times New Roman"/>
              </a:rPr>
              <a:t>Managers of the Hotel Trinity should introduce the importance of housekeeping in the workplace and how it affects the company’s overall image to </a:t>
            </a:r>
            <a:r>
              <a:rPr altLang="en-GB" lang="en-GB" sz="1800">
                <a:effectLst/>
                <a:latin charset="0" panose="02020603050405020304" pitchFamily="18" typeface="Times New Roman"/>
                <a:ea charset="0" panose="02020603050405020304" pitchFamily="18" typeface="Times New Roman"/>
              </a:rPr>
              <a:t>their staff. </a:t>
            </a:r>
            <a:r>
              <a:rPr altLang="en-GB" dirty="0" lang="en-GB" sz="1800">
                <a:effectLst/>
                <a:latin charset="0" panose="02020603050405020304" pitchFamily="18" typeface="Times New Roman"/>
                <a:ea charset="0" panose="02020603050405020304" pitchFamily="18" typeface="Times New Roman"/>
              </a:rPr>
              <a:t>Increased productivity, staff morale and customer happiness are just a few of the outcomes that may result from a clean and well-organised workplace. Poor housekeeping practices are a common contributor to tragedies in the workplace; hence it is important to implement effective housekeeping measures.</a:t>
            </a:r>
            <a:endParaRPr dirty="0" lang="en-US"/>
          </a:p>
        </p:txBody>
      </p:sp>
      <p:sp>
        <p:nvSpPr>
          <p:cNvPr id="4" name="Slide Number Placeholder 3"/>
          <p:cNvSpPr>
            <a:spLocks noGrp="1"/>
          </p:cNvSpPr>
          <p:nvPr>
            <p:ph idx="5" sz="quarter" type="sldNum"/>
          </p:nvPr>
        </p:nvSpPr>
        <p:spPr/>
        <p:txBody>
          <a:bodyPr numCol="1"/>
          <a:lstStyle/>
          <a:p>
            <a:fld id="{C3CEDB60-008E-40E6-A488-21915B4CB619}" type="slidenum">
              <a:rPr lang="en-US" smtClean="0"/>
              <a:t>2</a:t>
            </a:fld>
            <a:endParaRPr dirty="0" lang="en-US"/>
          </a:p>
        </p:txBody>
      </p:sp>
    </p:spTree>
    <p:extLst>
      <p:ext uri="{BB962C8B-B14F-4D97-AF65-F5344CB8AC3E}">
        <p14:creationId xmlns:p14="http://schemas.microsoft.com/office/powerpoint/2010/main" val="134455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lang="en-GB" sz="1800">
                <a:effectLst/>
                <a:latin charset="0" panose="02020603050405020304" pitchFamily="18" typeface="Times New Roman"/>
                <a:ea charset="0" panose="02020603050405020304" pitchFamily="18" typeface="Times New Roman"/>
              </a:rPr>
              <a:t>Staff members should be instructed on best practices for keeping their own work areas and the overall facility neat and tidy. Mistakes may be avoided if they are taught the proper way to store and handle things. Workers should prevent accumulations of trash and other flammable elements in the workplace. Daily, combustible trash must be contained in metal containers with lids and disposed of in a fireproof way. A key component of effective housekeeping is maintaining a clean and tidy work environment. It is the responsibility of every employee to keep the workplace clean and safe for employees at all times. They need to make sure that things like aisle labelling, enough storage space and regular maintenance are taken care of.</a:t>
            </a:r>
            <a:endParaRPr dirty="0" lang="en-US"/>
          </a:p>
        </p:txBody>
      </p:sp>
      <p:sp>
        <p:nvSpPr>
          <p:cNvPr id="4" name="Slide Number Placeholder 3"/>
          <p:cNvSpPr>
            <a:spLocks noGrp="1"/>
          </p:cNvSpPr>
          <p:nvPr>
            <p:ph idx="5" sz="quarter" type="sldNum"/>
          </p:nvPr>
        </p:nvSpPr>
        <p:spPr/>
        <p:txBody>
          <a:bodyPr numCol="1"/>
          <a:lstStyle/>
          <a:p>
            <a:fld id="{C3CEDB60-008E-40E6-A488-21915B4CB619}" type="slidenum">
              <a:rPr lang="en-US" smtClean="0"/>
              <a:t>3</a:t>
            </a:fld>
            <a:endParaRPr dirty="0" lang="en-US"/>
          </a:p>
        </p:txBody>
      </p:sp>
    </p:spTree>
    <p:extLst>
      <p:ext uri="{BB962C8B-B14F-4D97-AF65-F5344CB8AC3E}">
        <p14:creationId xmlns:p14="http://schemas.microsoft.com/office/powerpoint/2010/main" val="20648071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lang="en-GB" sz="1800">
                <a:effectLst/>
                <a:latin charset="0" panose="02020603050405020304" pitchFamily="18" typeface="Times New Roman"/>
                <a:ea charset="0" panose="02020603050405020304" pitchFamily="18" typeface="Times New Roman"/>
              </a:rPr>
              <a:t>Workers of Hotel Trinity need to be taught proper garbage disposal procedures in addition to how to reduce office clutter. They need to be educated to recognise potentially dangerous substances and to report them. They need training on the proper and safe use of cleaning supplies and tools. Staff members need to be educated on proper equipment maintenance and inspection procedures. They need to be instructed on how to report broken or faulty equipment. Help maintain a clean and orderly facility by routinely collecting, sorting and recycling scrap metal. All trash cans should be properly labelled to promote organised garbage disposal and should be placed close to the source of waste generation.</a:t>
            </a:r>
            <a:endParaRPr dirty="0" lang="en-US"/>
          </a:p>
        </p:txBody>
      </p:sp>
      <p:sp>
        <p:nvSpPr>
          <p:cNvPr id="4" name="Slide Number Placeholder 3"/>
          <p:cNvSpPr>
            <a:spLocks noGrp="1"/>
          </p:cNvSpPr>
          <p:nvPr>
            <p:ph idx="5" sz="quarter" type="sldNum"/>
          </p:nvPr>
        </p:nvSpPr>
        <p:spPr/>
        <p:txBody>
          <a:bodyPr numCol="1"/>
          <a:lstStyle/>
          <a:p>
            <a:fld id="{C3CEDB60-008E-40E6-A488-21915B4CB619}" type="slidenum">
              <a:rPr lang="en-US" smtClean="0"/>
              <a:t>4</a:t>
            </a:fld>
            <a:endParaRPr dirty="0" lang="en-US"/>
          </a:p>
        </p:txBody>
      </p:sp>
    </p:spTree>
    <p:extLst>
      <p:ext uri="{BB962C8B-B14F-4D97-AF65-F5344CB8AC3E}">
        <p14:creationId xmlns:p14="http://schemas.microsoft.com/office/powerpoint/2010/main" val="1299962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lang="en-GB" sz="1800">
                <a:effectLst/>
                <a:latin charset="0" panose="02020603050405020304" pitchFamily="18" typeface="Times New Roman"/>
                <a:ea charset="0" panose="02020603050405020304" pitchFamily="18" typeface="Times New Roman"/>
              </a:rPr>
              <a:t>Monitoring and auditing should be ongoing components of housekeeping rather than singular initiatives. They should help sustain housekeeping by maintaining records, scheduling frequent walkthrough inspections, reporting risks and training staff. Only via consistent review can flaws in the programme be identified and corrected. They need to make inspection checklists for workplaces and factories. Restaurants or hotels are subject to laws for worker health and safety that are established and enforced by the Occupational Safety and Health Administration (OSHA).</a:t>
            </a:r>
            <a:endParaRPr dirty="0" lang="en-US"/>
          </a:p>
        </p:txBody>
      </p:sp>
      <p:sp>
        <p:nvSpPr>
          <p:cNvPr id="4" name="Slide Number Placeholder 3"/>
          <p:cNvSpPr>
            <a:spLocks noGrp="1"/>
          </p:cNvSpPr>
          <p:nvPr>
            <p:ph idx="5" sz="quarter" type="sldNum"/>
          </p:nvPr>
        </p:nvSpPr>
        <p:spPr/>
        <p:txBody>
          <a:bodyPr numCol="1"/>
          <a:lstStyle/>
          <a:p>
            <a:fld id="{C3CEDB60-008E-40E6-A488-21915B4CB619}" type="slidenum">
              <a:rPr lang="en-US" smtClean="0"/>
              <a:t>5</a:t>
            </a:fld>
            <a:endParaRPr dirty="0" lang="en-US"/>
          </a:p>
        </p:txBody>
      </p:sp>
    </p:spTree>
    <p:extLst>
      <p:ext uri="{BB962C8B-B14F-4D97-AF65-F5344CB8AC3E}">
        <p14:creationId xmlns:p14="http://schemas.microsoft.com/office/powerpoint/2010/main" val="25416427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altLang="en-GB" dirty="0" lang="en-GB" sz="1800">
                <a:solidFill>
                  <a:srgbClr val="000000"/>
                </a:solidFill>
                <a:effectLst/>
                <a:latin charset="0" panose="02020603050405020304" pitchFamily="18" typeface="Times New Roman"/>
                <a:ea charset="0" panose="02020603050405020304" pitchFamily="18" typeface="Times New Roman"/>
                <a:cs charset="0" panose="02020603050405020304" pitchFamily="18" typeface="Times New Roman"/>
              </a:rPr>
              <a:t>In order to keep the facility clean and safe from the transmission of disease, it is crucial that the housekeeping staff be well-versed in effective sanitization procedures. Proper use of cleaning supplies, cleaning tools and personal protective equipment (PPE) including gloves and masks are all examples of subjects that might fall under this category. In order to do their jobs effectively, housekeepers of Hotel Trinity need extensive training and familiarity with the unique regulations of each facility and department they service. Cleaning products, mops, brooms and other tools have specific uses and employees should be taught how to use them properly. They should also be taught to tidy up their work areas and put away any unneeded supplies before the end of their shift. The cleaning team at the Hotel Trinity should do both thorough cleaning on a regular basis and lighter, more frequent cleaning such as sweeping and reacting to spills.</a:t>
            </a:r>
            <a:endPar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endParaRPr>
          </a:p>
          <a:p>
            <a:endParaRPr dirty="0" lang="en-US"/>
          </a:p>
        </p:txBody>
      </p:sp>
      <p:sp>
        <p:nvSpPr>
          <p:cNvPr id="4" name="Slide Number Placeholder 3"/>
          <p:cNvSpPr>
            <a:spLocks noGrp="1"/>
          </p:cNvSpPr>
          <p:nvPr>
            <p:ph idx="5" sz="quarter" type="sldNum"/>
          </p:nvPr>
        </p:nvSpPr>
        <p:spPr/>
        <p:txBody>
          <a:bodyPr numCol="1"/>
          <a:lstStyle/>
          <a:p>
            <a:fld id="{C3CEDB60-008E-40E6-A488-21915B4CB619}" type="slidenum">
              <a:rPr lang="en-US" smtClean="0"/>
              <a:t>6</a:t>
            </a:fld>
            <a:endParaRPr dirty="0" lang="en-US"/>
          </a:p>
        </p:txBody>
      </p:sp>
    </p:spTree>
    <p:extLst>
      <p:ext uri="{BB962C8B-B14F-4D97-AF65-F5344CB8AC3E}">
        <p14:creationId xmlns:p14="http://schemas.microsoft.com/office/powerpoint/2010/main" val="37963722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lang="en-GB" sz="1800">
                <a:effectLst/>
                <a:latin charset="0" panose="02020603050405020304" pitchFamily="18" typeface="Times New Roman"/>
                <a:ea charset="0" panose="02020603050405020304" pitchFamily="18" typeface="Times New Roman"/>
              </a:rPr>
              <a:t>Within the Hotel Trinity, staff members should be taught to make efficient use of their time on the job so that they may clear up their work areas and put away any unneeded supplies prior to the conclusion of their shift. Time management skills are essential in the hospitality sector, especially when it comes to the timely and thorough cleaning of guest rooms.  The housekeeping staff is responsible for making sure that guest areas are clean and tidy and without cleaning, the state of a hotel would quickly get worse.  Training might focus on things like setting priorities, organising time and maximising output to guarantee that visitors are happy with their rooms’ cleanliness. Costs may be reduced by investing in more bins and disposing of waste more often as well as by developing a material flow strategy to guarantee minimum handling.</a:t>
            </a:r>
            <a:endParaRPr dirty="0" lang="en-US"/>
          </a:p>
        </p:txBody>
      </p:sp>
      <p:sp>
        <p:nvSpPr>
          <p:cNvPr id="4" name="Slide Number Placeholder 3"/>
          <p:cNvSpPr>
            <a:spLocks noGrp="1"/>
          </p:cNvSpPr>
          <p:nvPr>
            <p:ph idx="5" sz="quarter" type="sldNum"/>
          </p:nvPr>
        </p:nvSpPr>
        <p:spPr/>
        <p:txBody>
          <a:bodyPr numCol="1"/>
          <a:lstStyle/>
          <a:p>
            <a:fld id="{C3CEDB60-008E-40E6-A488-21915B4CB619}" type="slidenum">
              <a:rPr lang="en-US" smtClean="0"/>
              <a:t>7</a:t>
            </a:fld>
            <a:endParaRPr dirty="0" lang="en-US"/>
          </a:p>
        </p:txBody>
      </p:sp>
    </p:spTree>
    <p:extLst>
      <p:ext uri="{BB962C8B-B14F-4D97-AF65-F5344CB8AC3E}">
        <p14:creationId xmlns:p14="http://schemas.microsoft.com/office/powerpoint/2010/main" val="37362244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lang="en-GB" sz="1800">
                <a:effectLst/>
                <a:latin charset="0" panose="02020603050405020304" pitchFamily="18" typeface="Times New Roman"/>
                <a:ea charset="0" panose="02020603050405020304" pitchFamily="18" typeface="Times New Roman"/>
              </a:rPr>
              <a:t>Employees of the Hotel Trinity should be taught to communicate effectively so that they may alert management to potential dangers and help with clean-up efforts. Every employee has some responsibility for cleanliness, starting with their personal workspace. Before clocking off for the day, employees should go around to each desk and make sure everything is in order. The cleaning staff relies heavily on open lines of communication. The successful operation of the hotel depends on the department’s ability to interact with other parts of the establishment, such as maintenance and the front desk. In the hospitality sector, the ability to effectively communicate with visitors is crucial for meeting their requirements and fulfilling their demands. Communication with guests, coworkers, and supervisors, as well as the professional and fast handling of visitor complaints, are all issues that might be covered in such training.</a:t>
            </a:r>
            <a:endParaRPr dirty="0" lang="en-US"/>
          </a:p>
        </p:txBody>
      </p:sp>
      <p:sp>
        <p:nvSpPr>
          <p:cNvPr id="4" name="Slide Number Placeholder 3"/>
          <p:cNvSpPr>
            <a:spLocks noGrp="1"/>
          </p:cNvSpPr>
          <p:nvPr>
            <p:ph idx="5" sz="quarter" type="sldNum"/>
          </p:nvPr>
        </p:nvSpPr>
        <p:spPr/>
        <p:txBody>
          <a:bodyPr numCol="1"/>
          <a:lstStyle/>
          <a:p>
            <a:fld id="{C3CEDB60-008E-40E6-A488-21915B4CB619}" type="slidenum">
              <a:rPr lang="en-US" smtClean="0"/>
              <a:t>8</a:t>
            </a:fld>
            <a:endParaRPr dirty="0" lang="en-US"/>
          </a:p>
        </p:txBody>
      </p:sp>
    </p:spTree>
    <p:extLst>
      <p:ext uri="{BB962C8B-B14F-4D97-AF65-F5344CB8AC3E}">
        <p14:creationId xmlns:p14="http://schemas.microsoft.com/office/powerpoint/2010/main" val="33158195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lang="en-GB" sz="1800">
                <a:effectLst/>
                <a:latin charset="0" panose="02020603050405020304" pitchFamily="18" typeface="Times New Roman"/>
                <a:ea charset="0" panose="02020603050405020304" pitchFamily="18" typeface="Times New Roman"/>
              </a:rPr>
              <a:t>Health and safety standards specific to the hospitality business might be covered in the training including the correct use of personal protective equipment, the safe storage and disposal of cleaning supplies and the management of emergency situations like fires. In order to keep the workplace safe, it is essential for Hotel Trinity that everyone on the team be familiar with these rules.  Workers should be instructed on health and safety protocols such as waste management, personal protective equipment use, and disinfectant spray application. To stop the spread of disease, it is crucial that all tools be properly sterilised after use. Infection may also be passed from person to person by shared items like towels and sheets.</a:t>
            </a:r>
            <a:endParaRPr dirty="0" lang="en-US"/>
          </a:p>
        </p:txBody>
      </p:sp>
      <p:sp>
        <p:nvSpPr>
          <p:cNvPr id="4" name="Slide Number Placeholder 3"/>
          <p:cNvSpPr>
            <a:spLocks noGrp="1"/>
          </p:cNvSpPr>
          <p:nvPr>
            <p:ph idx="5" sz="quarter" type="sldNum"/>
          </p:nvPr>
        </p:nvSpPr>
        <p:spPr/>
        <p:txBody>
          <a:bodyPr numCol="1"/>
          <a:lstStyle/>
          <a:p>
            <a:fld id="{C3CEDB60-008E-40E6-A488-21915B4CB619}" type="slidenum">
              <a:rPr lang="en-US" smtClean="0"/>
              <a:t>9</a:t>
            </a:fld>
            <a:endParaRPr dirty="0" lang="en-US"/>
          </a:p>
        </p:txBody>
      </p:sp>
    </p:spTree>
    <p:extLst>
      <p:ext uri="{BB962C8B-B14F-4D97-AF65-F5344CB8AC3E}">
        <p14:creationId xmlns:p14="http://schemas.microsoft.com/office/powerpoint/2010/main" val="30620986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lang="en-GB" sz="1800">
                <a:effectLst/>
                <a:latin charset="0" panose="02020603050405020304" pitchFamily="18" typeface="Times New Roman"/>
                <a:ea charset="0" panose="02020603050405020304" pitchFamily="18" typeface="Times New Roman"/>
              </a:rPr>
              <a:t>Maintaining a clean environment requires constant checking and accounting. Employees of Hotel Trinity can help sustain housekeeping by maintaining records, scheduling frequent walk-through inspections, reporting risks and training staff. Having a quality control system in place is crucial for keeping up with the required level of cleanliness. Training might focus on matters such as conducting effective room inspections, identifying problem areas, and giving constructive criticism to team members. </a:t>
            </a:r>
            <a:endParaRPr dirty="0" lang="en-US"/>
          </a:p>
        </p:txBody>
      </p:sp>
      <p:sp>
        <p:nvSpPr>
          <p:cNvPr id="4" name="Slide Number Placeholder 3"/>
          <p:cNvSpPr>
            <a:spLocks noGrp="1"/>
          </p:cNvSpPr>
          <p:nvPr>
            <p:ph idx="5" sz="quarter" type="sldNum"/>
          </p:nvPr>
        </p:nvSpPr>
        <p:spPr/>
        <p:txBody>
          <a:bodyPr numCol="1"/>
          <a:lstStyle/>
          <a:p>
            <a:fld id="{C3CEDB60-008E-40E6-A488-21915B4CB619}" type="slidenum">
              <a:rPr lang="en-US" smtClean="0"/>
              <a:t>10</a:t>
            </a:fld>
            <a:endParaRPr lang="en-US"/>
          </a:p>
        </p:txBody>
      </p:sp>
    </p:spTree>
    <p:extLst>
      <p:ext uri="{BB962C8B-B14F-4D97-AF65-F5344CB8AC3E}">
        <p14:creationId xmlns:p14="http://schemas.microsoft.com/office/powerpoint/2010/main" val="41877796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lang="en-GB" sz="1800">
                <a:effectLst/>
                <a:latin charset="0" panose="02020603050405020304" pitchFamily="18" typeface="Times New Roman"/>
                <a:ea charset="0" panose="02020603050405020304" pitchFamily="18" typeface="Times New Roman"/>
              </a:rPr>
              <a:t>Standardised cleaning supplies, tools, and disinfection procedures are essential to keeping up a high quality of housekeeping. An item’s ability to be disinfected relies on the water’s temperature, the disinfectant’s strength in solution, the length of time the object is exposed to the disinfectant, and the concentration of the disinfectant. The necessity of always becoming better may be emphasised throughout the training. This may include issues like figuring out what visitors want, using that information to make improvements, and keeping in constant communication with them. </a:t>
            </a:r>
            <a:endParaRPr dirty="0" lang="en-US"/>
          </a:p>
        </p:txBody>
      </p:sp>
      <p:sp>
        <p:nvSpPr>
          <p:cNvPr id="4" name="Slide Number Placeholder 3"/>
          <p:cNvSpPr>
            <a:spLocks noGrp="1"/>
          </p:cNvSpPr>
          <p:nvPr>
            <p:ph idx="5" sz="quarter" type="sldNum"/>
          </p:nvPr>
        </p:nvSpPr>
        <p:spPr/>
        <p:txBody>
          <a:bodyPr numCol="1"/>
          <a:lstStyle/>
          <a:p>
            <a:fld id="{C3CEDB60-008E-40E6-A488-21915B4CB619}" type="slidenum">
              <a:rPr lang="en-US" smtClean="0"/>
              <a:t>11</a:t>
            </a:fld>
            <a:endParaRPr lang="en-US"/>
          </a:p>
        </p:txBody>
      </p:sp>
    </p:spTree>
    <p:extLst>
      <p:ext uri="{BB962C8B-B14F-4D97-AF65-F5344CB8AC3E}">
        <p14:creationId xmlns:p14="http://schemas.microsoft.com/office/powerpoint/2010/main" val="23903991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endParaRPr dirty="0" lang="en-US"/>
          </a:p>
        </p:txBody>
      </p:sp>
      <p:sp>
        <p:nvSpPr>
          <p:cNvPr id="4" name="Slide Number Placeholder 3"/>
          <p:cNvSpPr>
            <a:spLocks noGrp="1"/>
          </p:cNvSpPr>
          <p:nvPr>
            <p:ph idx="5" sz="quarter" type="sldNum"/>
          </p:nvPr>
        </p:nvSpPr>
        <p:spPr/>
        <p:txBody>
          <a:bodyPr numCol="1"/>
          <a:lstStyle/>
          <a:p>
            <a:fld id="{C3CEDB60-008E-40E6-A488-21915B4CB619}" type="slidenum">
              <a:rPr lang="en-US" smtClean="0"/>
              <a:t>12</a:t>
            </a:fld>
            <a:endParaRPr dirty="0" lang="en-US"/>
          </a:p>
        </p:txBody>
      </p:sp>
    </p:spTree>
    <p:extLst>
      <p:ext uri="{BB962C8B-B14F-4D97-AF65-F5344CB8AC3E}">
        <p14:creationId xmlns:p14="http://schemas.microsoft.com/office/powerpoint/2010/main" val="3911470321"/>
      </p:ext>
    </p:extLst>
  </p:cSld>
  <p:clrMapOvr>
    <a:masterClrMapping/>
  </p:clrMapOvr>
</p:notes>
</file>

<file path=ppt/slideLayouts/_rels/slideLayout1.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13.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1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7.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pic>
        <p:nvPicPr>
          <p:cNvPr descr="C3-HD-BTM.png"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numCol="1">
            <a:normAutofit/>
          </a:bodyPr>
          <a:lstStyle>
            <a:lvl1pPr algn="l">
              <a:defRPr sz="6000"/>
            </a:lvl1pPr>
          </a:lstStyle>
          <a:p>
            <a:r>
              <a:rPr lang="en-US"/>
              <a:t>Click to edit Master title style</a:t>
            </a:r>
            <a:endParaRPr dirty="0" lang="en-US"/>
          </a:p>
        </p:txBody>
      </p:sp>
      <p:sp>
        <p:nvSpPr>
          <p:cNvPr id="3" name="Subtitle 2"/>
          <p:cNvSpPr>
            <a:spLocks noGrp="1"/>
          </p:cNvSpPr>
          <p:nvPr>
            <p:ph idx="1" type="subTitle"/>
          </p:nvPr>
        </p:nvSpPr>
        <p:spPr>
          <a:xfrm>
            <a:off x="1371600" y="3632201"/>
            <a:ext cx="9448800" cy="685800"/>
          </a:xfrm>
        </p:spPr>
        <p:txBody>
          <a:bodyPr numCol="1">
            <a:normAutofit/>
          </a:bodyPr>
          <a:lstStyle>
            <a:lvl1pPr algn="l" indent="0" marL="0">
              <a:buNone/>
              <a:defRPr sz="20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endParaRPr dirty="0" lang="en-US"/>
          </a:p>
        </p:txBody>
      </p:sp>
      <p:sp>
        <p:nvSpPr>
          <p:cNvPr id="4" name="Date Placeholder 3"/>
          <p:cNvSpPr>
            <a:spLocks noGrp="1"/>
          </p:cNvSpPr>
          <p:nvPr>
            <p:ph idx="10" sz="half" type="dt"/>
          </p:nvPr>
        </p:nvSpPr>
        <p:spPr>
          <a:xfrm>
            <a:off x="7909561" y="4314328"/>
            <a:ext cx="2910840" cy="374642"/>
          </a:xfrm>
        </p:spPr>
        <p:txBody>
          <a:bodyPr numCol="1"/>
          <a:lstStyle/>
          <a:p>
            <a:fld id="{BB8A1593-90C0-4757-9DB7-1B0EA480EE78}" type="datetimeFigureOut">
              <a:rPr lang="en-US" smtClean="0"/>
              <a:t>5/14/2023</a:t>
            </a:fld>
            <a:endParaRPr dirty="0" lang="en-US"/>
          </a:p>
        </p:txBody>
      </p:sp>
      <p:sp>
        <p:nvSpPr>
          <p:cNvPr id="5" name="Footer Placeholder 4"/>
          <p:cNvSpPr>
            <a:spLocks noGrp="1"/>
          </p:cNvSpPr>
          <p:nvPr>
            <p:ph idx="11" sz="quarter" type="ftr"/>
          </p:nvPr>
        </p:nvSpPr>
        <p:spPr>
          <a:xfrm>
            <a:off x="1371600" y="4323845"/>
            <a:ext cx="6400800" cy="365125"/>
          </a:xfrm>
        </p:spPr>
        <p:txBody>
          <a:bodyPr numCol="1"/>
          <a:lstStyle/>
          <a:p>
            <a:endParaRPr dirty="0" lang="en-US"/>
          </a:p>
        </p:txBody>
      </p:sp>
      <p:sp>
        <p:nvSpPr>
          <p:cNvPr id="6" name="Slide Number Placeholder 5"/>
          <p:cNvSpPr>
            <a:spLocks noGrp="1"/>
          </p:cNvSpPr>
          <p:nvPr>
            <p:ph idx="12" sz="quarter" type="sldNum"/>
          </p:nvPr>
        </p:nvSpPr>
        <p:spPr>
          <a:xfrm>
            <a:off x="8077200" y="1430866"/>
            <a:ext cx="2743200" cy="365125"/>
          </a:xfrm>
        </p:spPr>
        <p:txBody>
          <a:bodyPr numCol="1"/>
          <a:lstStyle/>
          <a:p>
            <a:fld id="{2B95C673-90CA-4332-AD43-7EB4DC5A023A}" type="slidenum">
              <a:rPr lang="en-US" smtClean="0"/>
              <a:t>‹#›</a:t>
            </a:fld>
            <a:endParaRPr dirty="0" lang="en-US"/>
          </a:p>
        </p:txBody>
      </p:sp>
    </p:spTree>
    <p:extLst>
      <p:ext uri="{BB962C8B-B14F-4D97-AF65-F5344CB8AC3E}">
        <p14:creationId xmlns:p14="http://schemas.microsoft.com/office/powerpoint/2010/main" val="28638767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BB8A1593-90C0-4757-9DB7-1B0EA480EE78}" type="datetimeFigureOut">
              <a:rPr lang="en-US" smtClean="0"/>
              <a:t>5/14/2023</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2B95C673-90CA-4332-AD43-7EB4DC5A023A}" type="slidenum">
              <a:rPr lang="en-US" smtClean="0"/>
              <a:t>‹#›</a:t>
            </a:fld>
            <a:endParaRPr dirty="0" lang="en-US"/>
          </a:p>
        </p:txBody>
      </p:sp>
    </p:spTree>
    <p:extLst>
      <p:ext uri="{BB962C8B-B14F-4D97-AF65-F5344CB8AC3E}">
        <p14:creationId xmlns:p14="http://schemas.microsoft.com/office/powerpoint/2010/main" val="2309636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showMasterSp="0" type="secHead">
  <p:cSld name="Section Header">
    <p:spTree>
      <p:nvGrpSpPr>
        <p:cNvPr id="1" name=""/>
        <p:cNvGrpSpPr/>
        <p:nvPr/>
      </p:nvGrpSpPr>
      <p:grpSpPr>
        <a:xfrm>
          <a:off x="0" y="0"/>
          <a:ext cx="0" cy="0"/>
          <a:chOff x="0" y="0"/>
          <a:chExt cx="0" cy="0"/>
        </a:xfrm>
      </p:grpSpPr>
      <p:pic>
        <p:nvPicPr>
          <p:cNvPr descr="C3-HD-BTM.png"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numCol="1">
            <a:normAutofit/>
          </a:bodyPr>
          <a:lstStyle>
            <a:lvl1pPr algn="r">
              <a:defRPr sz="4000"/>
            </a:lvl1pPr>
          </a:lstStyle>
          <a:p>
            <a:r>
              <a:rPr lang="en-US"/>
              <a:t>Click to edit Master title style</a:t>
            </a:r>
            <a:endParaRPr dirty="0" lang="en-US"/>
          </a:p>
        </p:txBody>
      </p:sp>
      <p:sp>
        <p:nvSpPr>
          <p:cNvPr id="3" name="Text Placeholder 2"/>
          <p:cNvSpPr>
            <a:spLocks noGrp="1"/>
          </p:cNvSpPr>
          <p:nvPr>
            <p:ph idx="1" type="body"/>
          </p:nvPr>
        </p:nvSpPr>
        <p:spPr>
          <a:xfrm>
            <a:off x="1024467" y="3641725"/>
            <a:ext cx="10490200" cy="955675"/>
          </a:xfrm>
        </p:spPr>
        <p:txBody>
          <a:bodyPr numCol="1">
            <a:normAutofit/>
          </a:bodyPr>
          <a:lstStyle>
            <a:lvl1pPr algn="r" indent="0" marL="0">
              <a:buNone/>
              <a:defRPr sz="2200">
                <a:solidFill>
                  <a:schemeClr val="tx1">
                    <a:tint val="75000"/>
                  </a:schemeClr>
                </a:solidFill>
              </a:defRPr>
            </a:lvl1pPr>
            <a:lvl2pPr indent="0" marL="457200">
              <a:buNone/>
              <a:defRPr sz="2000">
                <a:solidFill>
                  <a:schemeClr val="tx1">
                    <a:tint val="75000"/>
                  </a:schemeClr>
                </a:solidFill>
              </a:defRPr>
            </a:lvl2pPr>
            <a:lvl3pPr indent="0" marL="914400">
              <a:buNone/>
              <a:defRPr sz="1800">
                <a:solidFill>
                  <a:schemeClr val="tx1">
                    <a:tint val="75000"/>
                  </a:schemeClr>
                </a:solidFill>
              </a:defRPr>
            </a:lvl3pPr>
            <a:lvl4pPr indent="0" marL="1371600">
              <a:buNone/>
              <a:defRPr sz="1600">
                <a:solidFill>
                  <a:schemeClr val="tx1">
                    <a:tint val="75000"/>
                  </a:schemeClr>
                </a:solidFill>
              </a:defRPr>
            </a:lvl4pPr>
            <a:lvl5pPr indent="0" marL="1828800">
              <a:buNone/>
              <a:defRPr sz="1600">
                <a:solidFill>
                  <a:schemeClr val="tx1">
                    <a:tint val="75000"/>
                  </a:schemeClr>
                </a:solidFill>
              </a:defRPr>
            </a:lvl5pPr>
            <a:lvl6pPr indent="0" marL="2286000">
              <a:buNone/>
              <a:defRPr sz="1600">
                <a:solidFill>
                  <a:schemeClr val="tx1">
                    <a:tint val="75000"/>
                  </a:schemeClr>
                </a:solidFill>
              </a:defRPr>
            </a:lvl6pPr>
            <a:lvl7pPr indent="0" marL="2743200">
              <a:buNone/>
              <a:defRPr sz="1600">
                <a:solidFill>
                  <a:schemeClr val="tx1">
                    <a:tint val="75000"/>
                  </a:schemeClr>
                </a:solidFill>
              </a:defRPr>
            </a:lvl7pPr>
            <a:lvl8pPr indent="0" marL="3200400">
              <a:buNone/>
              <a:defRPr sz="1600">
                <a:solidFill>
                  <a:schemeClr val="tx1">
                    <a:tint val="75000"/>
                  </a:schemeClr>
                </a:solidFill>
              </a:defRPr>
            </a:lvl8pPr>
            <a:lvl9pPr indent="0" marL="365760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a:xfrm>
            <a:off x="7814452" y="381000"/>
            <a:ext cx="2910840" cy="365125"/>
          </a:xfrm>
        </p:spPr>
        <p:txBody>
          <a:bodyPr numCol="1"/>
          <a:lstStyle>
            <a:lvl1pPr algn="r">
              <a:defRPr/>
            </a:lvl1pPr>
          </a:lstStyle>
          <a:p>
            <a:fld id="{BB8A1593-90C0-4757-9DB7-1B0EA480EE78}" type="datetimeFigureOut">
              <a:rPr lang="en-US" smtClean="0"/>
              <a:t>5/14/2023</a:t>
            </a:fld>
            <a:endParaRPr dirty="0" lang="en-US"/>
          </a:p>
        </p:txBody>
      </p:sp>
      <p:sp>
        <p:nvSpPr>
          <p:cNvPr id="5" name="Footer Placeholder 4"/>
          <p:cNvSpPr>
            <a:spLocks noGrp="1"/>
          </p:cNvSpPr>
          <p:nvPr>
            <p:ph idx="11" sz="quarter" type="ftr"/>
          </p:nvPr>
        </p:nvSpPr>
        <p:spPr>
          <a:xfrm>
            <a:off x="685800" y="381001"/>
            <a:ext cx="6991492" cy="364065"/>
          </a:xfrm>
        </p:spPr>
        <p:txBody>
          <a:bodyPr numCol="1"/>
          <a:lstStyle/>
          <a:p>
            <a:endParaRPr dirty="0" lang="en-US"/>
          </a:p>
        </p:txBody>
      </p:sp>
      <p:sp>
        <p:nvSpPr>
          <p:cNvPr id="6" name="Slide Number Placeholder 5"/>
          <p:cNvSpPr>
            <a:spLocks noGrp="1"/>
          </p:cNvSpPr>
          <p:nvPr>
            <p:ph idx="12" sz="quarter" type="sldNum"/>
          </p:nvPr>
        </p:nvSpPr>
        <p:spPr>
          <a:xfrm>
            <a:off x="10862452" y="381000"/>
            <a:ext cx="643748" cy="365125"/>
          </a:xfrm>
        </p:spPr>
        <p:txBody>
          <a:bodyPr numCol="1"/>
          <a:lstStyle/>
          <a:p>
            <a:fld id="{2B95C673-90CA-4332-AD43-7EB4DC5A023A}" type="slidenum">
              <a:rPr lang="en-US" smtClean="0"/>
              <a:t>‹#›</a:t>
            </a:fld>
            <a:endParaRPr dirty="0" lang="en-US"/>
          </a:p>
        </p:txBody>
      </p:sp>
    </p:spTree>
    <p:extLst>
      <p:ext uri="{BB962C8B-B14F-4D97-AF65-F5344CB8AC3E}">
        <p14:creationId xmlns:p14="http://schemas.microsoft.com/office/powerpoint/2010/main" val="3359413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sz="half"/>
          </p:nvPr>
        </p:nvSpPr>
        <p:spPr>
          <a:xfrm>
            <a:off x="685800" y="2194559"/>
            <a:ext cx="5334000" cy="4024125"/>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Content Placeholder 3"/>
          <p:cNvSpPr>
            <a:spLocks noGrp="1"/>
          </p:cNvSpPr>
          <p:nvPr>
            <p:ph idx="2" sz="half"/>
          </p:nvPr>
        </p:nvSpPr>
        <p:spPr>
          <a:xfrm>
            <a:off x="6172200" y="2194559"/>
            <a:ext cx="5334000" cy="4024125"/>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Date Placeholder 4"/>
          <p:cNvSpPr>
            <a:spLocks noGrp="1"/>
          </p:cNvSpPr>
          <p:nvPr>
            <p:ph idx="10" sz="half" type="dt"/>
          </p:nvPr>
        </p:nvSpPr>
        <p:spPr/>
        <p:txBody>
          <a:bodyPr numCol="1"/>
          <a:lstStyle/>
          <a:p>
            <a:fld id="{BB8A1593-90C0-4757-9DB7-1B0EA480EE78}" type="datetimeFigureOut">
              <a:rPr lang="en-US" smtClean="0"/>
              <a:t>5/14/2023</a:t>
            </a:fld>
            <a:endParaRPr dirty="0" lang="en-US"/>
          </a:p>
        </p:txBody>
      </p:sp>
      <p:sp>
        <p:nvSpPr>
          <p:cNvPr id="6" name="Footer Placeholder 5"/>
          <p:cNvSpPr>
            <a:spLocks noGrp="1"/>
          </p:cNvSpPr>
          <p:nvPr>
            <p:ph idx="11" sz="quarter" type="ftr"/>
          </p:nvPr>
        </p:nvSpPr>
        <p:spPr/>
        <p:txBody>
          <a:bodyPr numCol="1"/>
          <a:lstStyle/>
          <a:p>
            <a:endParaRPr dirty="0" lang="en-US"/>
          </a:p>
        </p:txBody>
      </p:sp>
      <p:sp>
        <p:nvSpPr>
          <p:cNvPr id="7" name="Slide Number Placeholder 6"/>
          <p:cNvSpPr>
            <a:spLocks noGrp="1"/>
          </p:cNvSpPr>
          <p:nvPr>
            <p:ph idx="12" sz="quarter" type="sldNum"/>
          </p:nvPr>
        </p:nvSpPr>
        <p:spPr/>
        <p:txBody>
          <a:bodyPr numCol="1"/>
          <a:lstStyle/>
          <a:p>
            <a:fld id="{2B95C673-90CA-4332-AD43-7EB4DC5A023A}" type="slidenum">
              <a:rPr lang="en-US" smtClean="0"/>
              <a:t>‹#›</a:t>
            </a:fld>
            <a:endParaRPr dirty="0" lang="en-US"/>
          </a:p>
        </p:txBody>
      </p:sp>
    </p:spTree>
    <p:extLst>
      <p:ext uri="{BB962C8B-B14F-4D97-AF65-F5344CB8AC3E}">
        <p14:creationId xmlns:p14="http://schemas.microsoft.com/office/powerpoint/2010/main" val="3968506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numCol="1"/>
          <a:lstStyle/>
          <a:p>
            <a:r>
              <a:rPr lang="en-US"/>
              <a:t>Click to edit Master title style</a:t>
            </a:r>
            <a:endParaRPr dirty="0" lang="en-US"/>
          </a:p>
        </p:txBody>
      </p:sp>
      <p:sp>
        <p:nvSpPr>
          <p:cNvPr id="3" name="Text Placeholder 2"/>
          <p:cNvSpPr>
            <a:spLocks noGrp="1"/>
          </p:cNvSpPr>
          <p:nvPr>
            <p:ph idx="1" type="body"/>
          </p:nvPr>
        </p:nvSpPr>
        <p:spPr>
          <a:xfrm>
            <a:off x="914409" y="2183802"/>
            <a:ext cx="5079991" cy="823912"/>
          </a:xfrm>
        </p:spPr>
        <p:txBody>
          <a:bodyPr anchor="b" numCol="1">
            <a:normAutofit/>
          </a:bodyPr>
          <a:lstStyle>
            <a:lvl1pPr indent="0" marL="0">
              <a:buNone/>
              <a:defRPr b="0" sz="28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p:cNvSpPr>
            <a:spLocks noGrp="1"/>
          </p:cNvSpPr>
          <p:nvPr>
            <p:ph idx="2" sz="half"/>
          </p:nvPr>
        </p:nvSpPr>
        <p:spPr>
          <a:xfrm>
            <a:off x="685800" y="3132666"/>
            <a:ext cx="5311775" cy="3086019"/>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Text Placeholder 4"/>
          <p:cNvSpPr>
            <a:spLocks noGrp="1"/>
          </p:cNvSpPr>
          <p:nvPr>
            <p:ph idx="3" sz="quarter" type="body"/>
          </p:nvPr>
        </p:nvSpPr>
        <p:spPr>
          <a:xfrm>
            <a:off x="6400800" y="2183802"/>
            <a:ext cx="5105400" cy="823912"/>
          </a:xfrm>
        </p:spPr>
        <p:txBody>
          <a:bodyPr anchor="b" numCol="1">
            <a:normAutofit/>
          </a:bodyPr>
          <a:lstStyle>
            <a:lvl1pPr indent="0" marL="0">
              <a:buNone/>
              <a:defRPr b="0" sz="28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p:cNvSpPr>
            <a:spLocks noGrp="1"/>
          </p:cNvSpPr>
          <p:nvPr>
            <p:ph idx="4" sz="quarter"/>
          </p:nvPr>
        </p:nvSpPr>
        <p:spPr>
          <a:xfrm>
            <a:off x="6172200" y="3132666"/>
            <a:ext cx="5334000" cy="3086019"/>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7" name="Date Placeholder 6"/>
          <p:cNvSpPr>
            <a:spLocks noGrp="1"/>
          </p:cNvSpPr>
          <p:nvPr>
            <p:ph idx="10" sz="half" type="dt"/>
          </p:nvPr>
        </p:nvSpPr>
        <p:spPr/>
        <p:txBody>
          <a:bodyPr numCol="1"/>
          <a:lstStyle/>
          <a:p>
            <a:fld id="{BB8A1593-90C0-4757-9DB7-1B0EA480EE78}" type="datetimeFigureOut">
              <a:rPr lang="en-US" smtClean="0"/>
              <a:t>5/14/2023</a:t>
            </a:fld>
            <a:endParaRPr dirty="0" lang="en-US"/>
          </a:p>
        </p:txBody>
      </p:sp>
      <p:sp>
        <p:nvSpPr>
          <p:cNvPr id="8" name="Footer Placeholder 7"/>
          <p:cNvSpPr>
            <a:spLocks noGrp="1"/>
          </p:cNvSpPr>
          <p:nvPr>
            <p:ph idx="11" sz="quarter" type="ftr"/>
          </p:nvPr>
        </p:nvSpPr>
        <p:spPr/>
        <p:txBody>
          <a:bodyPr numCol="1"/>
          <a:lstStyle/>
          <a:p>
            <a:endParaRPr dirty="0" lang="en-US"/>
          </a:p>
        </p:txBody>
      </p:sp>
      <p:sp>
        <p:nvSpPr>
          <p:cNvPr id="9" name="Slide Number Placeholder 8"/>
          <p:cNvSpPr>
            <a:spLocks noGrp="1"/>
          </p:cNvSpPr>
          <p:nvPr>
            <p:ph idx="12" sz="quarter" type="sldNum"/>
          </p:nvPr>
        </p:nvSpPr>
        <p:spPr/>
        <p:txBody>
          <a:bodyPr numCol="1"/>
          <a:lstStyle/>
          <a:p>
            <a:fld id="{2B95C673-90CA-4332-AD43-7EB4DC5A023A}" type="slidenum">
              <a:rPr lang="en-US" smtClean="0"/>
              <a:t>‹#›</a:t>
            </a:fld>
            <a:endParaRPr dirty="0" lang="en-US"/>
          </a:p>
        </p:txBody>
      </p:sp>
    </p:spTree>
    <p:extLst>
      <p:ext uri="{BB962C8B-B14F-4D97-AF65-F5344CB8AC3E}">
        <p14:creationId xmlns:p14="http://schemas.microsoft.com/office/powerpoint/2010/main" val="1652472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Date Placeholder 2"/>
          <p:cNvSpPr>
            <a:spLocks noGrp="1"/>
          </p:cNvSpPr>
          <p:nvPr>
            <p:ph idx="10" sz="half" type="dt"/>
          </p:nvPr>
        </p:nvSpPr>
        <p:spPr/>
        <p:txBody>
          <a:bodyPr numCol="1"/>
          <a:lstStyle/>
          <a:p>
            <a:fld id="{BB8A1593-90C0-4757-9DB7-1B0EA480EE78}" type="datetimeFigureOut">
              <a:rPr lang="en-US" smtClean="0"/>
              <a:t>5/14/2023</a:t>
            </a:fld>
            <a:endParaRPr dirty="0" lang="en-US"/>
          </a:p>
        </p:txBody>
      </p:sp>
      <p:sp>
        <p:nvSpPr>
          <p:cNvPr id="4" name="Footer Placeholder 3"/>
          <p:cNvSpPr>
            <a:spLocks noGrp="1"/>
          </p:cNvSpPr>
          <p:nvPr>
            <p:ph idx="11" sz="quarter" type="ftr"/>
          </p:nvPr>
        </p:nvSpPr>
        <p:spPr/>
        <p:txBody>
          <a:bodyPr numCol="1"/>
          <a:lstStyle/>
          <a:p>
            <a:endParaRPr dirty="0" lang="en-US"/>
          </a:p>
        </p:txBody>
      </p:sp>
      <p:sp>
        <p:nvSpPr>
          <p:cNvPr id="5" name="Slide Number Placeholder 4"/>
          <p:cNvSpPr>
            <a:spLocks noGrp="1"/>
          </p:cNvSpPr>
          <p:nvPr>
            <p:ph idx="12" sz="quarter" type="sldNum"/>
          </p:nvPr>
        </p:nvSpPr>
        <p:spPr/>
        <p:txBody>
          <a:bodyPr numCol="1"/>
          <a:lstStyle/>
          <a:p>
            <a:fld id="{2B95C673-90CA-4332-AD43-7EB4DC5A023A}" type="slidenum">
              <a:rPr lang="en-US" smtClean="0"/>
              <a:t>‹#›</a:t>
            </a:fld>
            <a:endParaRPr dirty="0" lang="en-US"/>
          </a:p>
        </p:txBody>
      </p:sp>
    </p:spTree>
    <p:extLst>
      <p:ext uri="{BB962C8B-B14F-4D97-AF65-F5344CB8AC3E}">
        <p14:creationId xmlns:p14="http://schemas.microsoft.com/office/powerpoint/2010/main" val="1659705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BB8A1593-90C0-4757-9DB7-1B0EA480EE78}" type="datetimeFigureOut">
              <a:rPr lang="en-US" smtClean="0"/>
              <a:t>5/14/2023</a:t>
            </a:fld>
            <a:endParaRPr dirty="0" lang="en-US"/>
          </a:p>
        </p:txBody>
      </p:sp>
      <p:sp>
        <p:nvSpPr>
          <p:cNvPr id="3" name="Footer Placeholder 2"/>
          <p:cNvSpPr>
            <a:spLocks noGrp="1"/>
          </p:cNvSpPr>
          <p:nvPr>
            <p:ph idx="11" sz="quarter" type="ftr"/>
          </p:nvPr>
        </p:nvSpPr>
        <p:spPr/>
        <p:txBody>
          <a:bodyPr numCol="1"/>
          <a:lstStyle/>
          <a:p>
            <a:endParaRPr dirty="0" lang="en-US"/>
          </a:p>
        </p:txBody>
      </p:sp>
      <p:sp>
        <p:nvSpPr>
          <p:cNvPr id="4" name="Slide Number Placeholder 3"/>
          <p:cNvSpPr>
            <a:spLocks noGrp="1"/>
          </p:cNvSpPr>
          <p:nvPr>
            <p:ph idx="12" sz="quarter" type="sldNum"/>
          </p:nvPr>
        </p:nvSpPr>
        <p:spPr/>
        <p:txBody>
          <a:bodyPr numCol="1"/>
          <a:lstStyle/>
          <a:p>
            <a:fld id="{2B95C673-90CA-4332-AD43-7EB4DC5A023A}" type="slidenum">
              <a:rPr lang="en-US" smtClean="0"/>
              <a:t>‹#›</a:t>
            </a:fld>
            <a:endParaRPr dirty="0" lang="en-US"/>
          </a:p>
        </p:txBody>
      </p:sp>
    </p:spTree>
    <p:extLst>
      <p:ext uri="{BB962C8B-B14F-4D97-AF65-F5344CB8AC3E}">
        <p14:creationId xmlns:p14="http://schemas.microsoft.com/office/powerpoint/2010/main" val="20111335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numCol="1"/>
          <a:lstStyle>
            <a:lvl1pPr algn="l">
              <a:defRPr sz="3200"/>
            </a:lvl1pPr>
          </a:lstStyle>
          <a:p>
            <a:r>
              <a:rPr lang="en-US"/>
              <a:t>Click to edit Master title style</a:t>
            </a:r>
            <a:endParaRPr dirty="0" lang="en-US"/>
          </a:p>
        </p:txBody>
      </p:sp>
      <p:sp>
        <p:nvSpPr>
          <p:cNvPr id="3" name="Content Placeholder 2"/>
          <p:cNvSpPr>
            <a:spLocks noGrp="1"/>
          </p:cNvSpPr>
          <p:nvPr>
            <p:ph idx="1"/>
          </p:nvPr>
        </p:nvSpPr>
        <p:spPr>
          <a:xfrm>
            <a:off x="4995582" y="746759"/>
            <a:ext cx="6510618" cy="5471925"/>
          </a:xfrm>
        </p:spPr>
        <p:txBody>
          <a:bodyPr anchor="ct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Text Placeholder 3"/>
          <p:cNvSpPr>
            <a:spLocks noGrp="1"/>
          </p:cNvSpPr>
          <p:nvPr>
            <p:ph idx="2" sz="half" type="body"/>
          </p:nvPr>
        </p:nvSpPr>
        <p:spPr>
          <a:xfrm>
            <a:off x="685800" y="3124199"/>
            <a:ext cx="4114800" cy="3094485"/>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BB8A1593-90C0-4757-9DB7-1B0EA480EE78}" type="datetimeFigureOut">
              <a:rPr lang="en-US" smtClean="0"/>
              <a:t>5/14/2023</a:t>
            </a:fld>
            <a:endParaRPr dirty="0" lang="en-US"/>
          </a:p>
        </p:txBody>
      </p:sp>
      <p:sp>
        <p:nvSpPr>
          <p:cNvPr id="6" name="Footer Placeholder 5"/>
          <p:cNvSpPr>
            <a:spLocks noGrp="1"/>
          </p:cNvSpPr>
          <p:nvPr>
            <p:ph idx="11" sz="quarter" type="ftr"/>
          </p:nvPr>
        </p:nvSpPr>
        <p:spPr/>
        <p:txBody>
          <a:bodyPr numCol="1"/>
          <a:lstStyle/>
          <a:p>
            <a:endParaRPr dirty="0" lang="en-US"/>
          </a:p>
        </p:txBody>
      </p:sp>
      <p:sp>
        <p:nvSpPr>
          <p:cNvPr id="7" name="Slide Number Placeholder 6"/>
          <p:cNvSpPr>
            <a:spLocks noGrp="1"/>
          </p:cNvSpPr>
          <p:nvPr>
            <p:ph idx="12" sz="quarter" type="sldNum"/>
          </p:nvPr>
        </p:nvSpPr>
        <p:spPr/>
        <p:txBody>
          <a:bodyPr numCol="1"/>
          <a:lstStyle/>
          <a:p>
            <a:fld id="{2B95C673-90CA-4332-AD43-7EB4DC5A023A}" type="slidenum">
              <a:rPr lang="en-US" smtClean="0"/>
              <a:t>‹#›</a:t>
            </a:fld>
            <a:endParaRPr dirty="0" lang="en-US"/>
          </a:p>
        </p:txBody>
      </p:sp>
    </p:spTree>
    <p:extLst>
      <p:ext uri="{BB962C8B-B14F-4D97-AF65-F5344CB8AC3E}">
        <p14:creationId xmlns:p14="http://schemas.microsoft.com/office/powerpoint/2010/main" val="3699396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numCol="1"/>
          <a:lstStyle>
            <a:lvl1pPr algn="l">
              <a:defRPr sz="3200"/>
            </a:lvl1pPr>
          </a:lstStyle>
          <a:p>
            <a:r>
              <a:rPr lang="en-US"/>
              <a:t>Click to edit Master title style</a:t>
            </a:r>
            <a:endParaRPr dirty="0" lang="en-US"/>
          </a:p>
        </p:txBody>
      </p:sp>
      <p:sp>
        <p:nvSpPr>
          <p:cNvPr id="3" name="Picture Placeholder 2"/>
          <p:cNvSpPr>
            <a:spLocks noChangeAspect="1" noGrp="1"/>
          </p:cNvSpPr>
          <p:nvPr>
            <p:ph idx="1" type="pic"/>
          </p:nvPr>
        </p:nvSpPr>
        <p:spPr>
          <a:xfrm>
            <a:off x="7861238" y="751241"/>
            <a:ext cx="3644962" cy="5467443"/>
          </a:xfrm>
        </p:spPr>
        <p:txBody>
          <a:bodyPr anchor="t"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dirty="0" lang="en-US"/>
              <a:t>Click icon to add picture</a:t>
            </a:r>
          </a:p>
        </p:txBody>
      </p:sp>
      <p:sp>
        <p:nvSpPr>
          <p:cNvPr id="4" name="Text Placeholder 3"/>
          <p:cNvSpPr>
            <a:spLocks noGrp="1"/>
          </p:cNvSpPr>
          <p:nvPr>
            <p:ph idx="2" sz="half" type="body"/>
          </p:nvPr>
        </p:nvSpPr>
        <p:spPr>
          <a:xfrm>
            <a:off x="685800" y="3124199"/>
            <a:ext cx="6873240" cy="3094485"/>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BB8A1593-90C0-4757-9DB7-1B0EA480EE78}" type="datetimeFigureOut">
              <a:rPr lang="en-US" smtClean="0"/>
              <a:t>5/14/2023</a:t>
            </a:fld>
            <a:endParaRPr dirty="0" lang="en-US"/>
          </a:p>
        </p:txBody>
      </p:sp>
      <p:sp>
        <p:nvSpPr>
          <p:cNvPr id="6" name="Footer Placeholder 5"/>
          <p:cNvSpPr>
            <a:spLocks noGrp="1"/>
          </p:cNvSpPr>
          <p:nvPr>
            <p:ph idx="11" sz="quarter" type="ftr"/>
          </p:nvPr>
        </p:nvSpPr>
        <p:spPr/>
        <p:txBody>
          <a:bodyPr numCol="1"/>
          <a:lstStyle/>
          <a:p>
            <a:endParaRPr dirty="0" lang="en-US"/>
          </a:p>
        </p:txBody>
      </p:sp>
      <p:sp>
        <p:nvSpPr>
          <p:cNvPr id="7" name="Slide Number Placeholder 6"/>
          <p:cNvSpPr>
            <a:spLocks noGrp="1"/>
          </p:cNvSpPr>
          <p:nvPr>
            <p:ph idx="12" sz="quarter" type="sldNum"/>
          </p:nvPr>
        </p:nvSpPr>
        <p:spPr/>
        <p:txBody>
          <a:bodyPr numCol="1"/>
          <a:lstStyle/>
          <a:p>
            <a:fld id="{2B95C673-90CA-4332-AD43-7EB4DC5A023A}" type="slidenum">
              <a:rPr lang="en-US" smtClean="0"/>
              <a:t>‹#›</a:t>
            </a:fld>
            <a:endParaRPr dirty="0" lang="en-US"/>
          </a:p>
        </p:txBody>
      </p:sp>
    </p:spTree>
    <p:extLst>
      <p:ext uri="{BB962C8B-B14F-4D97-AF65-F5344CB8AC3E}">
        <p14:creationId xmlns:p14="http://schemas.microsoft.com/office/powerpoint/2010/main" val="792033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numCol="1"/>
          <a:lstStyle>
            <a:lvl1pPr algn="l">
              <a:defRPr sz="3200"/>
            </a:lvl1pPr>
          </a:lstStyle>
          <a:p>
            <a:r>
              <a:rPr lang="en-US"/>
              <a:t>Click to edit Master title style</a:t>
            </a:r>
            <a:endParaRPr dirty="0" lang="en-US"/>
          </a:p>
        </p:txBody>
      </p:sp>
      <p:sp>
        <p:nvSpPr>
          <p:cNvPr id="3" name="Picture Placeholder 2"/>
          <p:cNvSpPr>
            <a:spLocks noChangeAspect="1" noGrp="1"/>
          </p:cNvSpPr>
          <p:nvPr>
            <p:ph idx="1" type="pic"/>
          </p:nvPr>
        </p:nvSpPr>
        <p:spPr>
          <a:xfrm>
            <a:off x="681727" y="941439"/>
            <a:ext cx="10821840" cy="3478161"/>
          </a:xfrm>
        </p:spPr>
        <p:txBody>
          <a:bodyPr anchor="t"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dirty="0" lang="en-US"/>
              <a:t>Click icon to add picture</a:t>
            </a:r>
          </a:p>
        </p:txBody>
      </p:sp>
      <p:sp>
        <p:nvSpPr>
          <p:cNvPr id="4" name="Text Placeholder 3"/>
          <p:cNvSpPr>
            <a:spLocks noGrp="1"/>
          </p:cNvSpPr>
          <p:nvPr>
            <p:ph idx="2" sz="half" type="body"/>
          </p:nvPr>
        </p:nvSpPr>
        <p:spPr>
          <a:xfrm>
            <a:off x="685800" y="5516715"/>
            <a:ext cx="10820400" cy="701969"/>
          </a:xfrm>
        </p:spPr>
        <p:txBody>
          <a:bodyPr numCol="1"/>
          <a:lstStyle>
            <a:lvl1pPr algn="l"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BB8A1593-90C0-4757-9DB7-1B0EA480EE78}" type="datetimeFigureOut">
              <a:rPr lang="en-US" smtClean="0"/>
              <a:t>5/14/2023</a:t>
            </a:fld>
            <a:endParaRPr dirty="0" lang="en-US"/>
          </a:p>
        </p:txBody>
      </p:sp>
      <p:sp>
        <p:nvSpPr>
          <p:cNvPr id="6" name="Footer Placeholder 5"/>
          <p:cNvSpPr>
            <a:spLocks noGrp="1"/>
          </p:cNvSpPr>
          <p:nvPr>
            <p:ph idx="11" sz="quarter" type="ftr"/>
          </p:nvPr>
        </p:nvSpPr>
        <p:spPr/>
        <p:txBody>
          <a:bodyPr numCol="1"/>
          <a:lstStyle/>
          <a:p>
            <a:endParaRPr dirty="0" lang="en-US"/>
          </a:p>
        </p:txBody>
      </p:sp>
      <p:sp>
        <p:nvSpPr>
          <p:cNvPr id="7" name="Slide Number Placeholder 6"/>
          <p:cNvSpPr>
            <a:spLocks noGrp="1"/>
          </p:cNvSpPr>
          <p:nvPr>
            <p:ph idx="12" sz="quarter" type="sldNum"/>
          </p:nvPr>
        </p:nvSpPr>
        <p:spPr/>
        <p:txBody>
          <a:bodyPr numCol="1"/>
          <a:lstStyle/>
          <a:p>
            <a:fld id="{2B95C673-90CA-4332-AD43-7EB4DC5A023A}" type="slidenum">
              <a:rPr lang="en-US" smtClean="0"/>
              <a:t>‹#›</a:t>
            </a:fld>
            <a:endParaRPr dirty="0" lang="en-US"/>
          </a:p>
        </p:txBody>
      </p:sp>
    </p:spTree>
    <p:extLst>
      <p:ext uri="{BB962C8B-B14F-4D97-AF65-F5344CB8AC3E}">
        <p14:creationId xmlns:p14="http://schemas.microsoft.com/office/powerpoint/2010/main" val="3042523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showMasterSp="0">
  <p:cSld name="Title and Caption">
    <p:spTree>
      <p:nvGrpSpPr>
        <p:cNvPr id="1" name=""/>
        <p:cNvGrpSpPr/>
        <p:nvPr/>
      </p:nvGrpSpPr>
      <p:grpSpPr>
        <a:xfrm>
          <a:off x="0" y="0"/>
          <a:ext cx="0" cy="0"/>
          <a:chOff x="0" y="0"/>
          <a:chExt cx="0" cy="0"/>
        </a:xfrm>
      </p:grpSpPr>
      <p:pic>
        <p:nvPicPr>
          <p:cNvPr descr="C3-HD-BTM.png"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numCol="1"/>
          <a:lstStyle>
            <a:lvl1pPr algn="l">
              <a:defRPr sz="3200"/>
            </a:lvl1pPr>
          </a:lstStyle>
          <a:p>
            <a:r>
              <a:rPr lang="en-US"/>
              <a:t>Click to edit Master title style</a:t>
            </a:r>
            <a:endParaRPr dirty="0" lang="en-US"/>
          </a:p>
        </p:txBody>
      </p:sp>
      <p:sp>
        <p:nvSpPr>
          <p:cNvPr id="4" name="Text Placeholder 3"/>
          <p:cNvSpPr>
            <a:spLocks noGrp="1"/>
          </p:cNvSpPr>
          <p:nvPr>
            <p:ph idx="2" sz="half" type="body"/>
          </p:nvPr>
        </p:nvSpPr>
        <p:spPr>
          <a:xfrm>
            <a:off x="1024467" y="3649133"/>
            <a:ext cx="10130516" cy="999067"/>
          </a:xfrm>
        </p:spPr>
        <p:txBody>
          <a:bodyPr anchor="ct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p:cNvSpPr>
            <a:spLocks noGrp="1"/>
          </p:cNvSpPr>
          <p:nvPr>
            <p:ph idx="10" sz="half" type="dt"/>
          </p:nvPr>
        </p:nvSpPr>
        <p:spPr>
          <a:xfrm>
            <a:off x="7814452" y="381000"/>
            <a:ext cx="2910840" cy="365125"/>
          </a:xfrm>
        </p:spPr>
        <p:txBody>
          <a:bodyPr numCol="1"/>
          <a:lstStyle>
            <a:lvl1pPr algn="r">
              <a:defRPr/>
            </a:lvl1pPr>
          </a:lstStyle>
          <a:p>
            <a:fld id="{BB8A1593-90C0-4757-9DB7-1B0EA480EE78}" type="datetimeFigureOut">
              <a:rPr lang="en-US" smtClean="0"/>
              <a:t>5/14/2023</a:t>
            </a:fld>
            <a:endParaRPr dirty="0" lang="en-US"/>
          </a:p>
        </p:txBody>
      </p:sp>
      <p:sp>
        <p:nvSpPr>
          <p:cNvPr id="6" name="Footer Placeholder 5"/>
          <p:cNvSpPr>
            <a:spLocks noGrp="1"/>
          </p:cNvSpPr>
          <p:nvPr>
            <p:ph idx="11" sz="quarter" type="ftr"/>
          </p:nvPr>
        </p:nvSpPr>
        <p:spPr>
          <a:xfrm>
            <a:off x="685800" y="379941"/>
            <a:ext cx="6991492" cy="365125"/>
          </a:xfrm>
        </p:spPr>
        <p:txBody>
          <a:bodyPr numCol="1"/>
          <a:lstStyle/>
          <a:p>
            <a:endParaRPr dirty="0" lang="en-US"/>
          </a:p>
        </p:txBody>
      </p:sp>
      <p:sp>
        <p:nvSpPr>
          <p:cNvPr id="7" name="Slide Number Placeholder 6"/>
          <p:cNvSpPr>
            <a:spLocks noGrp="1"/>
          </p:cNvSpPr>
          <p:nvPr>
            <p:ph idx="12" sz="quarter" type="sldNum"/>
          </p:nvPr>
        </p:nvSpPr>
        <p:spPr>
          <a:xfrm>
            <a:off x="10862452" y="381000"/>
            <a:ext cx="643748" cy="365125"/>
          </a:xfrm>
        </p:spPr>
        <p:txBody>
          <a:bodyPr numCol="1"/>
          <a:lstStyle/>
          <a:p>
            <a:fld id="{2B95C673-90CA-4332-AD43-7EB4DC5A023A}" type="slidenum">
              <a:rPr lang="en-US" smtClean="0"/>
              <a:t>‹#›</a:t>
            </a:fld>
            <a:endParaRPr dirty="0" lang="en-US"/>
          </a:p>
        </p:txBody>
      </p:sp>
    </p:spTree>
    <p:extLst>
      <p:ext uri="{BB962C8B-B14F-4D97-AF65-F5344CB8AC3E}">
        <p14:creationId xmlns:p14="http://schemas.microsoft.com/office/powerpoint/2010/main" val="25514301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showMasterSp="0">
  <p:cSld name="Quote with Caption">
    <p:spTree>
      <p:nvGrpSpPr>
        <p:cNvPr id="1" name=""/>
        <p:cNvGrpSpPr/>
        <p:nvPr/>
      </p:nvGrpSpPr>
      <p:grpSpPr>
        <a:xfrm>
          <a:off x="0" y="0"/>
          <a:ext cx="0" cy="0"/>
          <a:chOff x="0" y="0"/>
          <a:chExt cx="0" cy="0"/>
        </a:xfrm>
      </p:grpSpPr>
      <p:pic>
        <p:nvPicPr>
          <p:cNvPr descr="C3-HD-BTM.png" id="11" name="Pictur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numCol="1"/>
          <a:lstStyle>
            <a:lvl1pPr algn="l">
              <a:defRPr sz="3200"/>
            </a:lvl1pPr>
          </a:lstStyle>
          <a:p>
            <a:r>
              <a:rPr lang="en-US"/>
              <a:t>Click to edit Master title style</a:t>
            </a:r>
            <a:endParaRPr dirty="0" lang="en-US"/>
          </a:p>
        </p:txBody>
      </p:sp>
      <p:sp>
        <p:nvSpPr>
          <p:cNvPr id="12" name="Text Placeholder 3"/>
          <p:cNvSpPr>
            <a:spLocks noGrp="1"/>
          </p:cNvSpPr>
          <p:nvPr>
            <p:ph idx="13" sz="half" type="body"/>
          </p:nvPr>
        </p:nvSpPr>
        <p:spPr>
          <a:xfrm>
            <a:off x="1303865" y="3365556"/>
            <a:ext cx="9592736" cy="444443"/>
          </a:xfrm>
        </p:spPr>
        <p:txBody>
          <a:bodyPr anchor="t" numCol="1">
            <a:normAutofit/>
          </a:bodyPr>
          <a:lstStyle>
            <a:lvl1pPr indent="0" marL="0">
              <a:buNone/>
              <a:defRPr sz="14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4" name="Text Placeholder 3"/>
          <p:cNvSpPr>
            <a:spLocks noGrp="1"/>
          </p:cNvSpPr>
          <p:nvPr>
            <p:ph idx="2" sz="half" type="body"/>
          </p:nvPr>
        </p:nvSpPr>
        <p:spPr>
          <a:xfrm>
            <a:off x="1024467" y="3959862"/>
            <a:ext cx="10151533" cy="679871"/>
          </a:xfrm>
        </p:spPr>
        <p:txBody>
          <a:bodyPr anchor="ctr" numCol="1">
            <a:normAutofit/>
          </a:bodyPr>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p:cNvSpPr>
            <a:spLocks noGrp="1"/>
          </p:cNvSpPr>
          <p:nvPr>
            <p:ph idx="10" sz="half" type="dt"/>
          </p:nvPr>
        </p:nvSpPr>
        <p:spPr>
          <a:xfrm>
            <a:off x="7814452" y="381000"/>
            <a:ext cx="2910840" cy="365125"/>
          </a:xfrm>
        </p:spPr>
        <p:txBody>
          <a:bodyPr numCol="1"/>
          <a:lstStyle>
            <a:lvl1pPr algn="r">
              <a:defRPr/>
            </a:lvl1pPr>
          </a:lstStyle>
          <a:p>
            <a:fld id="{BB8A1593-90C0-4757-9DB7-1B0EA480EE78}" type="datetimeFigureOut">
              <a:rPr lang="en-US" smtClean="0"/>
              <a:t>5/14/2023</a:t>
            </a:fld>
            <a:endParaRPr dirty="0" lang="en-US"/>
          </a:p>
        </p:txBody>
      </p:sp>
      <p:sp>
        <p:nvSpPr>
          <p:cNvPr id="6" name="Footer Placeholder 5"/>
          <p:cNvSpPr>
            <a:spLocks noGrp="1"/>
          </p:cNvSpPr>
          <p:nvPr>
            <p:ph idx="11" sz="quarter" type="ftr"/>
          </p:nvPr>
        </p:nvSpPr>
        <p:spPr>
          <a:xfrm>
            <a:off x="685800" y="379941"/>
            <a:ext cx="6991492" cy="365125"/>
          </a:xfrm>
        </p:spPr>
        <p:txBody>
          <a:bodyPr numCol="1"/>
          <a:lstStyle/>
          <a:p>
            <a:endParaRPr dirty="0" lang="en-US"/>
          </a:p>
        </p:txBody>
      </p:sp>
      <p:sp>
        <p:nvSpPr>
          <p:cNvPr id="7" name="Slide Number Placeholder 6"/>
          <p:cNvSpPr>
            <a:spLocks noGrp="1"/>
          </p:cNvSpPr>
          <p:nvPr>
            <p:ph idx="12" sz="quarter" type="sldNum"/>
          </p:nvPr>
        </p:nvSpPr>
        <p:spPr>
          <a:xfrm>
            <a:off x="10862452" y="381000"/>
            <a:ext cx="643748" cy="365125"/>
          </a:xfrm>
        </p:spPr>
        <p:txBody>
          <a:bodyPr numCol="1"/>
          <a:lstStyle/>
          <a:p>
            <a:fld id="{2B95C673-90CA-4332-AD43-7EB4DC5A023A}" type="slidenum">
              <a:rPr lang="en-US" smtClean="0"/>
              <a:t>‹#›</a:t>
            </a:fld>
            <a:endParaRPr dirty="0" lang="en-US"/>
          </a:p>
        </p:txBody>
      </p:sp>
      <p:sp>
        <p:nvSpPr>
          <p:cNvPr id="9" name="TextBox 8"/>
          <p:cNvSpPr txBox="1"/>
          <p:nvPr/>
        </p:nvSpPr>
        <p:spPr>
          <a:xfrm>
            <a:off x="476250" y="933450"/>
            <a:ext cx="609600" cy="584776"/>
          </a:xfrm>
          <a:prstGeom prst="rect">
            <a:avLst/>
          </a:prstGeom>
        </p:spPr>
        <p:txBody>
          <a:bodyPr anchor="ctr" bIns="45720" lIns="91440" numCol="1" rIns="91440" rtlCol="0" tIns="45720" vert="horz">
            <a:noAutofit/>
          </a:bodyPr>
          <a:lstStyle>
            <a:lvl1pPr>
              <a:spcBef>
                <a:spcPct val="0"/>
              </a:spcBef>
              <a:buNone/>
              <a:defRPr b="0" cap="all" sz="3200">
                <a:ln cmpd="sng" w="3175">
                  <a:noFill/>
                </a:ln>
                <a:effectLst>
                  <a:glow rad="38100">
                    <a:schemeClr val="bg1">
                      <a:lumMod val="65000"/>
                      <a:lumOff val="35000"/>
                      <a:alpha val="40000"/>
                    </a:schemeClr>
                  </a:glow>
                  <a:outerShdw algn="tl" blurRad="28575" dir="14040000" dist="38100"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dirty="0"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anchor="ctr" bIns="45720" lIns="91440" numCol="1" rIns="91440" rtlCol="0" tIns="45720" vert="horz">
            <a:noAutofit/>
          </a:bodyPr>
          <a:lstStyle>
            <a:lvl1pPr>
              <a:spcBef>
                <a:spcPct val="0"/>
              </a:spcBef>
              <a:buNone/>
              <a:defRPr b="0" cap="all" sz="3200">
                <a:ln cmpd="sng" w="3175">
                  <a:noFill/>
                </a:ln>
                <a:effectLst>
                  <a:glow rad="38100">
                    <a:schemeClr val="bg1">
                      <a:lumMod val="65000"/>
                      <a:lumOff val="35000"/>
                      <a:alpha val="40000"/>
                    </a:schemeClr>
                  </a:glow>
                  <a:outerShdw algn="tl" blurRad="28575" dir="14040000" dist="38100"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lvl="0"/>
            <a:r>
              <a:rPr dirty="0" lang="en-US" sz="8000">
                <a:solidFill>
                  <a:schemeClr val="tx1"/>
                </a:solidFill>
                <a:effectLst/>
              </a:rPr>
              <a:t>”</a:t>
            </a:r>
          </a:p>
        </p:txBody>
      </p:sp>
    </p:spTree>
    <p:extLst>
      <p:ext uri="{BB962C8B-B14F-4D97-AF65-F5344CB8AC3E}">
        <p14:creationId xmlns:p14="http://schemas.microsoft.com/office/powerpoint/2010/main" val="4087998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showMasterSp="0">
  <p:cSld name="Name Card">
    <p:spTree>
      <p:nvGrpSpPr>
        <p:cNvPr id="1" name=""/>
        <p:cNvGrpSpPr/>
        <p:nvPr/>
      </p:nvGrpSpPr>
      <p:grpSpPr>
        <a:xfrm>
          <a:off x="0" y="0"/>
          <a:ext cx="0" cy="0"/>
          <a:chOff x="0" y="0"/>
          <a:chExt cx="0" cy="0"/>
        </a:xfrm>
      </p:grpSpPr>
      <p:pic>
        <p:nvPicPr>
          <p:cNvPr descr="C3-HD-BTM.png"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numCol="1"/>
          <a:lstStyle>
            <a:lvl1pPr algn="l">
              <a:defRPr sz="3200"/>
            </a:lvl1pPr>
          </a:lstStyle>
          <a:p>
            <a:r>
              <a:rPr lang="en-US"/>
              <a:t>Click to edit Master title style</a:t>
            </a:r>
            <a:endParaRPr dirty="0" lang="en-US"/>
          </a:p>
        </p:txBody>
      </p:sp>
      <p:sp>
        <p:nvSpPr>
          <p:cNvPr id="4" name="Text Placeholder 3"/>
          <p:cNvSpPr>
            <a:spLocks noGrp="1"/>
          </p:cNvSpPr>
          <p:nvPr>
            <p:ph idx="2" sz="half" type="body"/>
          </p:nvPr>
        </p:nvSpPr>
        <p:spPr>
          <a:xfrm>
            <a:off x="1024467" y="3648315"/>
            <a:ext cx="10144654" cy="999885"/>
          </a:xfrm>
        </p:spPr>
        <p:txBody>
          <a:bodyPr anchor="t"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p:cNvSpPr>
            <a:spLocks noGrp="1"/>
          </p:cNvSpPr>
          <p:nvPr>
            <p:ph idx="10" sz="half" type="dt"/>
          </p:nvPr>
        </p:nvSpPr>
        <p:spPr>
          <a:xfrm>
            <a:off x="7814452" y="378883"/>
            <a:ext cx="2910840" cy="365125"/>
          </a:xfrm>
        </p:spPr>
        <p:txBody>
          <a:bodyPr numCol="1"/>
          <a:lstStyle>
            <a:lvl1pPr algn="r">
              <a:defRPr/>
            </a:lvl1pPr>
          </a:lstStyle>
          <a:p>
            <a:fld id="{BB8A1593-90C0-4757-9DB7-1B0EA480EE78}" type="datetimeFigureOut">
              <a:rPr lang="en-US" smtClean="0"/>
              <a:t>5/14/2023</a:t>
            </a:fld>
            <a:endParaRPr dirty="0" lang="en-US"/>
          </a:p>
        </p:txBody>
      </p:sp>
      <p:sp>
        <p:nvSpPr>
          <p:cNvPr id="6" name="Footer Placeholder 5"/>
          <p:cNvSpPr>
            <a:spLocks noGrp="1"/>
          </p:cNvSpPr>
          <p:nvPr>
            <p:ph idx="11" sz="quarter" type="ftr"/>
          </p:nvPr>
        </p:nvSpPr>
        <p:spPr>
          <a:xfrm>
            <a:off x="685800" y="378883"/>
            <a:ext cx="6991492" cy="365125"/>
          </a:xfrm>
        </p:spPr>
        <p:txBody>
          <a:bodyPr numCol="1"/>
          <a:lstStyle/>
          <a:p>
            <a:endParaRPr dirty="0" lang="en-US"/>
          </a:p>
        </p:txBody>
      </p:sp>
      <p:sp>
        <p:nvSpPr>
          <p:cNvPr id="7" name="Slide Number Placeholder 6"/>
          <p:cNvSpPr>
            <a:spLocks noGrp="1"/>
          </p:cNvSpPr>
          <p:nvPr>
            <p:ph idx="12" sz="quarter" type="sldNum"/>
          </p:nvPr>
        </p:nvSpPr>
        <p:spPr>
          <a:xfrm>
            <a:off x="10862452" y="381000"/>
            <a:ext cx="643748" cy="365125"/>
          </a:xfrm>
        </p:spPr>
        <p:txBody>
          <a:bodyPr numCol="1"/>
          <a:lstStyle/>
          <a:p>
            <a:fld id="{2B95C673-90CA-4332-AD43-7EB4DC5A023A}" type="slidenum">
              <a:rPr lang="en-US" smtClean="0"/>
              <a:t>‹#›</a:t>
            </a:fld>
            <a:endParaRPr dirty="0" lang="en-US"/>
          </a:p>
        </p:txBody>
      </p:sp>
    </p:spTree>
    <p:extLst>
      <p:ext uri="{BB962C8B-B14F-4D97-AF65-F5344CB8AC3E}">
        <p14:creationId xmlns:p14="http://schemas.microsoft.com/office/powerpoint/2010/main" val="22267969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numCol="1"/>
          <a:lstStyle/>
          <a:p>
            <a:r>
              <a:rPr lang="en-US"/>
              <a:t>Click to edit Master title style</a:t>
            </a:r>
            <a:endParaRPr dirty="0" lang="en-US"/>
          </a:p>
        </p:txBody>
      </p:sp>
      <p:sp>
        <p:nvSpPr>
          <p:cNvPr id="7" name="Text Placeholder 2"/>
          <p:cNvSpPr>
            <a:spLocks noGrp="1"/>
          </p:cNvSpPr>
          <p:nvPr>
            <p:ph idx="1" type="body"/>
          </p:nvPr>
        </p:nvSpPr>
        <p:spPr>
          <a:xfrm>
            <a:off x="685800" y="2202080"/>
            <a:ext cx="3456432" cy="617320"/>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8" name="Text Placeholder 3"/>
          <p:cNvSpPr>
            <a:spLocks noGrp="1"/>
          </p:cNvSpPr>
          <p:nvPr>
            <p:ph idx="15" sz="half" type="body"/>
          </p:nvPr>
        </p:nvSpPr>
        <p:spPr>
          <a:xfrm>
            <a:off x="685799" y="2904565"/>
            <a:ext cx="3456432" cy="3314132"/>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9" name="Text Placeholder 4"/>
          <p:cNvSpPr>
            <a:spLocks noGrp="1"/>
          </p:cNvSpPr>
          <p:nvPr>
            <p:ph idx="3" sz="quarter" type="body"/>
          </p:nvPr>
        </p:nvSpPr>
        <p:spPr>
          <a:xfrm>
            <a:off x="4368800" y="2201333"/>
            <a:ext cx="3456432" cy="626534"/>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 name="Text Placeholder 3"/>
          <p:cNvSpPr>
            <a:spLocks noGrp="1"/>
          </p:cNvSpPr>
          <p:nvPr>
            <p:ph idx="16" sz="half" type="body"/>
          </p:nvPr>
        </p:nvSpPr>
        <p:spPr>
          <a:xfrm>
            <a:off x="4366858" y="2904067"/>
            <a:ext cx="3456432" cy="3314618"/>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1" name="Text Placeholder 4"/>
          <p:cNvSpPr>
            <a:spLocks noGrp="1"/>
          </p:cNvSpPr>
          <p:nvPr>
            <p:ph idx="13" sz="quarter" type="body"/>
          </p:nvPr>
        </p:nvSpPr>
        <p:spPr>
          <a:xfrm>
            <a:off x="8051800" y="2192866"/>
            <a:ext cx="3456432" cy="626534"/>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2" name="Text Placeholder 3"/>
          <p:cNvSpPr>
            <a:spLocks noGrp="1"/>
          </p:cNvSpPr>
          <p:nvPr>
            <p:ph idx="17" sz="half" type="body"/>
          </p:nvPr>
        </p:nvSpPr>
        <p:spPr>
          <a:xfrm>
            <a:off x="8051801" y="2904565"/>
            <a:ext cx="3456432" cy="3314132"/>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3" name="Date Placeholder 2"/>
          <p:cNvSpPr>
            <a:spLocks noGrp="1"/>
          </p:cNvSpPr>
          <p:nvPr>
            <p:ph idx="10" sz="half" type="dt"/>
          </p:nvPr>
        </p:nvSpPr>
        <p:spPr/>
        <p:txBody>
          <a:bodyPr numCol="1"/>
          <a:lstStyle/>
          <a:p>
            <a:fld id="{BB8A1593-90C0-4757-9DB7-1B0EA480EE78}" type="datetimeFigureOut">
              <a:rPr lang="en-US" smtClean="0"/>
              <a:t>5/14/2023</a:t>
            </a:fld>
            <a:endParaRPr dirty="0" lang="en-US"/>
          </a:p>
        </p:txBody>
      </p:sp>
      <p:sp>
        <p:nvSpPr>
          <p:cNvPr id="4" name="Footer Placeholder 3"/>
          <p:cNvSpPr>
            <a:spLocks noGrp="1"/>
          </p:cNvSpPr>
          <p:nvPr>
            <p:ph idx="11" sz="quarter" type="ftr"/>
          </p:nvPr>
        </p:nvSpPr>
        <p:spPr/>
        <p:txBody>
          <a:bodyPr numCol="1"/>
          <a:lstStyle/>
          <a:p>
            <a:endParaRPr dirty="0" lang="en-US"/>
          </a:p>
        </p:txBody>
      </p:sp>
      <p:sp>
        <p:nvSpPr>
          <p:cNvPr id="5" name="Slide Number Placeholder 4"/>
          <p:cNvSpPr>
            <a:spLocks noGrp="1"/>
          </p:cNvSpPr>
          <p:nvPr>
            <p:ph idx="12" sz="quarter" type="sldNum"/>
          </p:nvPr>
        </p:nvSpPr>
        <p:spPr/>
        <p:txBody>
          <a:bodyPr numCol="1"/>
          <a:lstStyle/>
          <a:p>
            <a:fld id="{2B95C673-90CA-4332-AD43-7EB4DC5A023A}" type="slidenum">
              <a:rPr lang="en-US" smtClean="0"/>
              <a:t>‹#›</a:t>
            </a:fld>
            <a:endParaRPr dirty="0" lang="en-US"/>
          </a:p>
        </p:txBody>
      </p:sp>
    </p:spTree>
    <p:extLst>
      <p:ext uri="{BB962C8B-B14F-4D97-AF65-F5344CB8AC3E}">
        <p14:creationId xmlns:p14="http://schemas.microsoft.com/office/powerpoint/2010/main" val="3233521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numCol="1"/>
          <a:lstStyle/>
          <a:p>
            <a:r>
              <a:rPr lang="en-US"/>
              <a:t>Click to edit Master title style</a:t>
            </a:r>
            <a:endParaRPr dirty="0" lang="en-US"/>
          </a:p>
        </p:txBody>
      </p:sp>
      <p:sp>
        <p:nvSpPr>
          <p:cNvPr id="19" name="Text Placeholder 2"/>
          <p:cNvSpPr>
            <a:spLocks noGrp="1"/>
          </p:cNvSpPr>
          <p:nvPr>
            <p:ph idx="1" type="body"/>
          </p:nvPr>
        </p:nvSpPr>
        <p:spPr>
          <a:xfrm>
            <a:off x="688618" y="4191000"/>
            <a:ext cx="3451582" cy="682765"/>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20" name="Picture Placeholder 2"/>
          <p:cNvSpPr>
            <a:spLocks noChangeAspect="1" noGrp="1"/>
          </p:cNvSpPr>
          <p:nvPr>
            <p:ph idx="15" type="pic"/>
          </p:nvPr>
        </p:nvSpPr>
        <p:spPr>
          <a:xfrm>
            <a:off x="688618" y="2362200"/>
            <a:ext cx="3451582" cy="1524000"/>
          </a:xfrm>
          <a:prstGeom prst="roundRect">
            <a:avLst>
              <a:gd fmla="val 0"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dirty="0" lang="en-US"/>
              <a:t>Click icon to add picture</a:t>
            </a:r>
          </a:p>
        </p:txBody>
      </p:sp>
      <p:sp>
        <p:nvSpPr>
          <p:cNvPr id="21" name="Text Placeholder 3"/>
          <p:cNvSpPr>
            <a:spLocks noGrp="1"/>
          </p:cNvSpPr>
          <p:nvPr>
            <p:ph idx="18" sz="half" type="body"/>
          </p:nvPr>
        </p:nvSpPr>
        <p:spPr>
          <a:xfrm>
            <a:off x="688618" y="4873764"/>
            <a:ext cx="3451582" cy="1344921"/>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22" name="Text Placeholder 4"/>
          <p:cNvSpPr>
            <a:spLocks noGrp="1"/>
          </p:cNvSpPr>
          <p:nvPr>
            <p:ph idx="3" sz="quarter" type="body"/>
          </p:nvPr>
        </p:nvSpPr>
        <p:spPr>
          <a:xfrm>
            <a:off x="4374263" y="4191000"/>
            <a:ext cx="3448935" cy="682765"/>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23" name="Picture Placeholder 2"/>
          <p:cNvSpPr>
            <a:spLocks noChangeAspect="1" noGrp="1"/>
          </p:cNvSpPr>
          <p:nvPr>
            <p:ph idx="21" type="pic"/>
          </p:nvPr>
        </p:nvSpPr>
        <p:spPr>
          <a:xfrm>
            <a:off x="4374263" y="2362200"/>
            <a:ext cx="3448936" cy="1524000"/>
          </a:xfrm>
          <a:prstGeom prst="roundRect">
            <a:avLst>
              <a:gd fmla="val 0"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dirty="0" lang="en-US"/>
              <a:t>Click icon to add picture</a:t>
            </a:r>
          </a:p>
        </p:txBody>
      </p:sp>
      <p:sp>
        <p:nvSpPr>
          <p:cNvPr id="24" name="Text Placeholder 3"/>
          <p:cNvSpPr>
            <a:spLocks noGrp="1"/>
          </p:cNvSpPr>
          <p:nvPr>
            <p:ph idx="19" sz="half" type="body"/>
          </p:nvPr>
        </p:nvSpPr>
        <p:spPr>
          <a:xfrm>
            <a:off x="4374264" y="4873763"/>
            <a:ext cx="3448935" cy="1344921"/>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25" name="Text Placeholder 4"/>
          <p:cNvSpPr>
            <a:spLocks noGrp="1"/>
          </p:cNvSpPr>
          <p:nvPr>
            <p:ph idx="13" sz="quarter" type="body"/>
          </p:nvPr>
        </p:nvSpPr>
        <p:spPr>
          <a:xfrm>
            <a:off x="8049731" y="4191000"/>
            <a:ext cx="3456469" cy="682765"/>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26" name="Picture Placeholder 2"/>
          <p:cNvSpPr>
            <a:spLocks noChangeAspect="1" noGrp="1"/>
          </p:cNvSpPr>
          <p:nvPr>
            <p:ph idx="22" type="pic"/>
          </p:nvPr>
        </p:nvSpPr>
        <p:spPr>
          <a:xfrm>
            <a:off x="8049855" y="2362200"/>
            <a:ext cx="3447878" cy="1524000"/>
          </a:xfrm>
          <a:prstGeom prst="roundRect">
            <a:avLst>
              <a:gd fmla="val 0"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dirty="0" lang="en-US"/>
              <a:t>Click icon to add picture</a:t>
            </a:r>
          </a:p>
        </p:txBody>
      </p:sp>
      <p:sp>
        <p:nvSpPr>
          <p:cNvPr id="27" name="Text Placeholder 3"/>
          <p:cNvSpPr>
            <a:spLocks noGrp="1"/>
          </p:cNvSpPr>
          <p:nvPr>
            <p:ph idx="20" sz="half" type="body"/>
          </p:nvPr>
        </p:nvSpPr>
        <p:spPr>
          <a:xfrm>
            <a:off x="8049731" y="4873761"/>
            <a:ext cx="3452445" cy="1344921"/>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3" name="Date Placeholder 2"/>
          <p:cNvSpPr>
            <a:spLocks noGrp="1"/>
          </p:cNvSpPr>
          <p:nvPr>
            <p:ph idx="10" sz="half" type="dt"/>
          </p:nvPr>
        </p:nvSpPr>
        <p:spPr/>
        <p:txBody>
          <a:bodyPr numCol="1"/>
          <a:lstStyle/>
          <a:p>
            <a:fld id="{BB8A1593-90C0-4757-9DB7-1B0EA480EE78}" type="datetimeFigureOut">
              <a:rPr lang="en-US" smtClean="0"/>
              <a:t>5/14/2023</a:t>
            </a:fld>
            <a:endParaRPr dirty="0" lang="en-US"/>
          </a:p>
        </p:txBody>
      </p:sp>
      <p:sp>
        <p:nvSpPr>
          <p:cNvPr id="4" name="Footer Placeholder 3"/>
          <p:cNvSpPr>
            <a:spLocks noGrp="1"/>
          </p:cNvSpPr>
          <p:nvPr>
            <p:ph idx="11" sz="quarter" type="ftr"/>
          </p:nvPr>
        </p:nvSpPr>
        <p:spPr/>
        <p:txBody>
          <a:bodyPr numCol="1"/>
          <a:lstStyle/>
          <a:p>
            <a:endParaRPr dirty="0" lang="en-US"/>
          </a:p>
        </p:txBody>
      </p:sp>
      <p:sp>
        <p:nvSpPr>
          <p:cNvPr id="5" name="Slide Number Placeholder 4"/>
          <p:cNvSpPr>
            <a:spLocks noGrp="1"/>
          </p:cNvSpPr>
          <p:nvPr>
            <p:ph idx="12" sz="quarter" type="sldNum"/>
          </p:nvPr>
        </p:nvSpPr>
        <p:spPr/>
        <p:txBody>
          <a:bodyPr numCol="1"/>
          <a:lstStyle/>
          <a:p>
            <a:fld id="{2B95C673-90CA-4332-AD43-7EB4DC5A023A}" type="slidenum">
              <a:rPr lang="en-US" smtClean="0"/>
              <a:t>‹#›</a:t>
            </a:fld>
            <a:endParaRPr dirty="0" lang="en-US"/>
          </a:p>
        </p:txBody>
      </p:sp>
    </p:spTree>
    <p:extLst>
      <p:ext uri="{BB962C8B-B14F-4D97-AF65-F5344CB8AC3E}">
        <p14:creationId xmlns:p14="http://schemas.microsoft.com/office/powerpoint/2010/main" val="8258894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Vertical Text Placeholder 2"/>
          <p:cNvSpPr>
            <a:spLocks noGrp="1"/>
          </p:cNvSpPr>
          <p:nvPr>
            <p:ph idx="1" orient="vert" type="body"/>
          </p:nvPr>
        </p:nvSpPr>
        <p:spPr>
          <a:xfrm>
            <a:off x="685800" y="2194559"/>
            <a:ext cx="10820400" cy="4024125"/>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BB8A1593-90C0-4757-9DB7-1B0EA480EE78}" type="datetimeFigureOut">
              <a:rPr lang="en-US" smtClean="0"/>
              <a:t>5/14/2023</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2B95C673-90CA-4332-AD43-7EB4DC5A023A}" type="slidenum">
              <a:rPr lang="en-US" smtClean="0"/>
              <a:t>‹#›</a:t>
            </a:fld>
            <a:endParaRPr dirty="0" lang="en-US"/>
          </a:p>
        </p:txBody>
      </p:sp>
    </p:spTree>
    <p:extLst>
      <p:ext uri="{BB962C8B-B14F-4D97-AF65-F5344CB8AC3E}">
        <p14:creationId xmlns:p14="http://schemas.microsoft.com/office/powerpoint/2010/main" val="31715248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showMasterSp="0" type="vertTitleAndTx">
  <p:cSld name="Vertical Title and Text">
    <p:spTree>
      <p:nvGrpSpPr>
        <p:cNvPr id="1" name=""/>
        <p:cNvGrpSpPr/>
        <p:nvPr/>
      </p:nvGrpSpPr>
      <p:grpSpPr>
        <a:xfrm>
          <a:off x="0" y="0"/>
          <a:ext cx="0" cy="0"/>
          <a:chOff x="0" y="0"/>
          <a:chExt cx="0" cy="0"/>
        </a:xfrm>
      </p:grpSpPr>
      <p:pic>
        <p:nvPicPr>
          <p:cNvPr descr="C3-HD-BTM.png"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orient="vert" type="title"/>
          </p:nvPr>
        </p:nvSpPr>
        <p:spPr>
          <a:xfrm>
            <a:off x="9448800" y="745066"/>
            <a:ext cx="2057400" cy="3903133"/>
          </a:xfrm>
        </p:spPr>
        <p:txBody>
          <a:bodyPr numCol="1" vert="eaVert"/>
          <a:lstStyle>
            <a:lvl1pPr algn="l">
              <a:defRPr/>
            </a:lvl1pPr>
          </a:lstStyle>
          <a:p>
            <a:r>
              <a:rPr lang="en-US"/>
              <a:t>Click to edit Master title style</a:t>
            </a:r>
            <a:endParaRPr dirty="0" lang="en-US"/>
          </a:p>
        </p:txBody>
      </p:sp>
      <p:sp>
        <p:nvSpPr>
          <p:cNvPr id="3" name="Vertical Text Placeholder 2"/>
          <p:cNvSpPr>
            <a:spLocks noGrp="1"/>
          </p:cNvSpPr>
          <p:nvPr>
            <p:ph idx="1" orient="vert" type="body"/>
          </p:nvPr>
        </p:nvSpPr>
        <p:spPr>
          <a:xfrm>
            <a:off x="1024466" y="745067"/>
            <a:ext cx="8204201" cy="3903133"/>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a:xfrm>
            <a:off x="7814452" y="379941"/>
            <a:ext cx="2910840" cy="365125"/>
          </a:xfrm>
        </p:spPr>
        <p:txBody>
          <a:bodyPr numCol="1"/>
          <a:lstStyle>
            <a:lvl1pPr algn="r">
              <a:defRPr/>
            </a:lvl1pPr>
          </a:lstStyle>
          <a:p>
            <a:fld id="{BB8A1593-90C0-4757-9DB7-1B0EA480EE78}" type="datetimeFigureOut">
              <a:rPr lang="en-US" smtClean="0"/>
              <a:t>5/14/2023</a:t>
            </a:fld>
            <a:endParaRPr dirty="0" lang="en-US"/>
          </a:p>
        </p:txBody>
      </p:sp>
      <p:sp>
        <p:nvSpPr>
          <p:cNvPr id="5" name="Footer Placeholder 4"/>
          <p:cNvSpPr>
            <a:spLocks noGrp="1"/>
          </p:cNvSpPr>
          <p:nvPr>
            <p:ph idx="11" sz="quarter" type="ftr"/>
          </p:nvPr>
        </p:nvSpPr>
        <p:spPr>
          <a:xfrm>
            <a:off x="685800" y="381000"/>
            <a:ext cx="6991492" cy="365125"/>
          </a:xfrm>
        </p:spPr>
        <p:txBody>
          <a:bodyPr numCol="1"/>
          <a:lstStyle/>
          <a:p>
            <a:endParaRPr dirty="0" lang="en-US"/>
          </a:p>
        </p:txBody>
      </p:sp>
      <p:sp>
        <p:nvSpPr>
          <p:cNvPr id="6" name="Slide Number Placeholder 5"/>
          <p:cNvSpPr>
            <a:spLocks noGrp="1"/>
          </p:cNvSpPr>
          <p:nvPr>
            <p:ph idx="12" sz="quarter" type="sldNum"/>
          </p:nvPr>
        </p:nvSpPr>
        <p:spPr>
          <a:xfrm>
            <a:off x="10862452" y="381000"/>
            <a:ext cx="643748" cy="365125"/>
          </a:xfrm>
        </p:spPr>
        <p:txBody>
          <a:bodyPr numCol="1"/>
          <a:lstStyle/>
          <a:p>
            <a:fld id="{2B95C673-90CA-4332-AD43-7EB4DC5A023A}" type="slidenum">
              <a:rPr lang="en-US" smtClean="0"/>
              <a:t>‹#›</a:t>
            </a:fld>
            <a:endParaRPr dirty="0" lang="en-US"/>
          </a:p>
        </p:txBody>
      </p:sp>
    </p:spTree>
    <p:extLst>
      <p:ext uri="{BB962C8B-B14F-4D97-AF65-F5344CB8AC3E}">
        <p14:creationId xmlns:p14="http://schemas.microsoft.com/office/powerpoint/2010/main" val="338230465"/>
      </p:ext>
    </p:extLst>
  </p:cSld>
  <p:clrMapOvr>
    <a:masterClrMapping/>
  </p:clrMapOvr>
</p:sldLayout>
</file>

<file path=ppt/slideMasters/_rels/slideMaster1.xml.rels><?xml version="1.0" encoding="UTF-8" standalone="yes"?><Relationships xmlns="http://schemas.openxmlformats.org/package/2006/relationships"><Relationship Id="rId19" Target="../slideLayouts/slideLayout17.xml" Type="http://schemas.openxmlformats.org/officeDocument/2006/relationships/slideLayout"/><Relationship Id="rId18" Target="../slideLayouts/slideLayout16.xml" Type="http://schemas.openxmlformats.org/officeDocument/2006/relationships/slideLayout"/><Relationship Id="rId17" Target="../slideLayouts/slideLayout15.xml" Type="http://schemas.openxmlformats.org/officeDocument/2006/relationships/slideLayout"/><Relationship Id="rId16" Target="../slideLayouts/slideLayout14.xml" Type="http://schemas.openxmlformats.org/officeDocument/2006/relationships/slideLayout"/><Relationship Id="rId15" Target="../slideLayouts/slideLayout13.xml" Type="http://schemas.openxmlformats.org/officeDocument/2006/relationships/slideLayout"/><Relationship Id="rId14" Target="../slideLayouts/slideLayout12.xml" Type="http://schemas.openxmlformats.org/officeDocument/2006/relationships/slideLayout"/><Relationship Id="rId13" Target="../slideLayouts/slideLayout11.xml" Type="http://schemas.openxmlformats.org/officeDocument/2006/relationships/slideLayout"/><Relationship Id="rId12" Target="../slideLayouts/slideLayout10.xml" Type="http://schemas.openxmlformats.org/officeDocument/2006/relationships/slideLayout"/><Relationship Id="rId11" Target="../slideLayouts/slideLayout9.xml" Type="http://schemas.openxmlformats.org/officeDocument/2006/relationships/slideLayout"/><Relationship Id="rId9" Target="../slideLayouts/slideLayout7.xml" Type="http://schemas.openxmlformats.org/officeDocument/2006/relationships/slideLayout"/><Relationship Id="rId10" Target="../slideLayouts/slideLayout8.xml" Type="http://schemas.openxmlformats.org/officeDocument/2006/relationships/slideLayout"/><Relationship Id="rId8" Target="../slideLayouts/slideLayout6.xml" Type="http://schemas.openxmlformats.org/officeDocument/2006/relationships/slideLayout"/><Relationship Id="rId7" Target="../slideLayouts/slideLayout5.xml" Type="http://schemas.openxmlformats.org/officeDocument/2006/relationships/slideLayout"/><Relationship Id="rId6" Target="../slideLayouts/slideLayout4.xml" Type="http://schemas.openxmlformats.org/officeDocument/2006/relationships/slideLayout"/><Relationship Id="rId5" Target="../slideLayouts/slideLayout3.xml" Type="http://schemas.openxmlformats.org/officeDocument/2006/relationships/slideLayout"/><Relationship Id="rId4" Target="../slideLayouts/slideLayout2.xml" Type="http://schemas.openxmlformats.org/officeDocument/2006/relationships/slideLayout"/><Relationship Id="rId3" Target="../slideLayouts/slideLayout1.xml" Type="http://schemas.openxmlformats.org/officeDocument/2006/relationships/slideLayout"/><Relationship Id="rId2" Target="../media/image1.png" Type="http://schemas.openxmlformats.org/officeDocument/2006/relationships/image"/><Relationship Id="rId1" Target="../theme/theme2.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descr="C3-HD-TOP.png"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anchor="ctr" bIns="45720" lIns="91440" numCol="1" rIns="91440" rtlCol="0" tIns="45720" vert="horz">
            <a:normAutofit/>
          </a:bodyPr>
          <a:lstStyle/>
          <a:p>
            <a:r>
              <a:rPr lang="en-US"/>
              <a:t>Click to edit Master title style</a:t>
            </a:r>
            <a:endParaRPr dirty="0" lang="en-US"/>
          </a:p>
        </p:txBody>
      </p:sp>
      <p:sp>
        <p:nvSpPr>
          <p:cNvPr id="3" name="Text Placeholder 2"/>
          <p:cNvSpPr>
            <a:spLocks noGrp="1"/>
          </p:cNvSpPr>
          <p:nvPr>
            <p:ph idx="1" type="body"/>
          </p:nvPr>
        </p:nvSpPr>
        <p:spPr>
          <a:xfrm>
            <a:off x="685800" y="2194560"/>
            <a:ext cx="10820400" cy="4024125"/>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2" sz="half" type="dt"/>
          </p:nvPr>
        </p:nvSpPr>
        <p:spPr>
          <a:xfrm>
            <a:off x="8595360" y="6356350"/>
            <a:ext cx="2910840" cy="365125"/>
          </a:xfrm>
          <a:prstGeom prst="rect">
            <a:avLst/>
          </a:prstGeom>
        </p:spPr>
        <p:txBody>
          <a:bodyPr anchor="ctr" bIns="45720" lIns="91440" numCol="1" rIns="91440" rtlCol="0" tIns="45720" vert="horz"/>
          <a:lstStyle>
            <a:lvl1pPr algn="r">
              <a:defRPr sz="1050">
                <a:solidFill>
                  <a:schemeClr val="tx1">
                    <a:tint val="75000"/>
                  </a:schemeClr>
                </a:solidFill>
              </a:defRPr>
            </a:lvl1pPr>
          </a:lstStyle>
          <a:p>
            <a:fld id="{BB8A1593-90C0-4757-9DB7-1B0EA480EE78}" type="datetimeFigureOut">
              <a:rPr lang="en-US" smtClean="0"/>
              <a:t>5/14/2023</a:t>
            </a:fld>
            <a:endParaRPr dirty="0" lang="en-US"/>
          </a:p>
        </p:txBody>
      </p:sp>
      <p:sp>
        <p:nvSpPr>
          <p:cNvPr id="5" name="Footer Placeholder 4"/>
          <p:cNvSpPr>
            <a:spLocks noGrp="1"/>
          </p:cNvSpPr>
          <p:nvPr>
            <p:ph idx="3" sz="quarter" type="ftr"/>
          </p:nvPr>
        </p:nvSpPr>
        <p:spPr>
          <a:xfrm>
            <a:off x="685800" y="6355845"/>
            <a:ext cx="7772400" cy="365125"/>
          </a:xfrm>
          <a:prstGeom prst="rect">
            <a:avLst/>
          </a:prstGeom>
        </p:spPr>
        <p:txBody>
          <a:bodyPr anchor="ctr" bIns="45720" lIns="91440" numCol="1" rIns="91440" rtlCol="0" tIns="45720" vert="horz"/>
          <a:lstStyle>
            <a:lvl1pPr algn="l">
              <a:defRPr sz="1050">
                <a:solidFill>
                  <a:schemeClr val="tx1">
                    <a:tint val="75000"/>
                  </a:schemeClr>
                </a:solidFill>
              </a:defRPr>
            </a:lvl1pPr>
          </a:lstStyle>
          <a:p>
            <a:endParaRPr dirty="0" lang="en-US"/>
          </a:p>
        </p:txBody>
      </p:sp>
      <p:sp>
        <p:nvSpPr>
          <p:cNvPr id="6" name="Slide Number Placeholder 5"/>
          <p:cNvSpPr>
            <a:spLocks noGrp="1"/>
          </p:cNvSpPr>
          <p:nvPr>
            <p:ph idx="4" sz="quarter" type="sldNum"/>
          </p:nvPr>
        </p:nvSpPr>
        <p:spPr>
          <a:xfrm>
            <a:off x="8763000" y="381000"/>
            <a:ext cx="2743200" cy="365125"/>
          </a:xfrm>
          <a:prstGeom prst="rect">
            <a:avLst/>
          </a:prstGeom>
        </p:spPr>
        <p:txBody>
          <a:bodyPr anchor="ctr" bIns="45720" lIns="91440" numCol="1" rIns="91440" rtlCol="0" tIns="45720" vert="horz"/>
          <a:lstStyle>
            <a:lvl1pPr algn="r">
              <a:defRPr sz="1050">
                <a:solidFill>
                  <a:schemeClr val="tx1">
                    <a:tint val="75000"/>
                  </a:schemeClr>
                </a:solidFill>
              </a:defRPr>
            </a:lvl1pPr>
          </a:lstStyle>
          <a:p>
            <a:fld id="{2B95C673-90CA-4332-AD43-7EB4DC5A023A}" type="slidenum">
              <a:rPr lang="en-US" smtClean="0"/>
              <a:t>‹#›</a:t>
            </a:fld>
            <a:endParaRPr dirty="0" lang="en-US"/>
          </a:p>
        </p:txBody>
      </p:sp>
    </p:spTree>
    <p:extLst>
      <p:ext uri="{BB962C8B-B14F-4D97-AF65-F5344CB8AC3E}">
        <p14:creationId xmlns:p14="http://schemas.microsoft.com/office/powerpoint/2010/main" val="2561739664"/>
      </p:ext>
    </p:extLst>
  </p:cSld>
  <p:clrMap accent1="accent1" accent2="accent2" accent3="accent3" accent4="accent4" accent5="accent5" accent6="accent6" bg1="lt1" bg2="lt2" folHlink="folHlink" hlink="hlink" tx1="dk1" tx2="dk2"/>
  <p:sldLayoutIdLst>
    <p:sldLayoutId id="2147483648" r:id="rId3"/>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 id="2147483661" r:id="rId16"/>
    <p:sldLayoutId id="2147483662" r:id="rId17"/>
    <p:sldLayoutId id="2147483663" r:id="rId18"/>
    <p:sldLayoutId id="2147483664" r:id="rId19"/>
  </p:sldLayoutIdLst>
  <p:txStyles>
    <p:titleStyle>
      <a:lvl1pPr algn="r" defTabSz="914400" eaLnBrk="1" hangingPunct="1" latinLnBrk="0" rtl="0">
        <a:lnSpc>
          <a:spcPct val="90000"/>
        </a:lnSpc>
        <a:spcBef>
          <a:spcPct val="0"/>
        </a:spcBef>
        <a:buNone/>
        <a:defRPr baseline="0" cap="all" kern="1200" sz="40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Font charset="0" panose="020B0604020202020204" pitchFamily="34" typeface="Arial"/>
        <a:buChar char="•"/>
        <a:defRPr kern="1200" sz="2200">
          <a:solidFill>
            <a:schemeClr val="tx1"/>
          </a:solidFill>
          <a:latin typeface="+mn-lt"/>
          <a:ea typeface="+mn-ea"/>
          <a:cs typeface="+mn-cs"/>
        </a:defRPr>
      </a:lvl1pPr>
      <a:lvl2pPr algn="l" defTabSz="914400" eaLnBrk="1" hangingPunct="1" indent="-228600" latinLnBrk="0" marL="685800" rtl="0">
        <a:lnSpc>
          <a:spcPct val="90000"/>
        </a:lnSpc>
        <a:spcBef>
          <a:spcPts val="500"/>
        </a:spcBef>
        <a:buFont charset="0" panose="020B0604020202020204" pitchFamily="34" typeface="Arial"/>
        <a:buChar char="•"/>
        <a:defRPr kern="1200" sz="2000">
          <a:solidFill>
            <a:schemeClr val="tx1"/>
          </a:solidFill>
          <a:latin typeface="+mn-lt"/>
          <a:ea typeface="+mn-ea"/>
          <a:cs typeface="+mn-cs"/>
        </a:defRPr>
      </a:lvl2pPr>
      <a:lvl3pPr algn="l" defTabSz="914400" eaLnBrk="1" hangingPunct="1" indent="-228600" latinLnBrk="0" marL="11430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3pPr>
      <a:lvl4pPr algn="l" defTabSz="914400" eaLnBrk="1" hangingPunct="1" indent="-228600" latinLnBrk="0" marL="16002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4pPr>
      <a:lvl5pPr algn="l" defTabSz="914400" eaLnBrk="1" hangingPunct="1" indent="-228600" latinLnBrk="0" marL="20574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5pPr>
      <a:lvl6pPr algn="l" defTabSz="914400" eaLnBrk="1" hangingPunct="1" indent="-228600" latinLnBrk="0" marL="25146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6pPr>
      <a:lvl7pPr algn="l" defTabSz="914400" eaLnBrk="1" hangingPunct="1" indent="-228600" latinLnBrk="0" marL="29718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7pPr>
      <a:lvl8pPr algn="l" defTabSz="914400" eaLnBrk="1" hangingPunct="1" indent="-228600" latinLnBrk="0" marL="34290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8pPr>
      <a:lvl9pPr algn="l" defTabSz="914400" eaLnBrk="1" hangingPunct="1" indent="-228600" latinLnBrk="0" marL="38862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3" Target="../media/image3.png" Type="http://schemas.openxmlformats.org/officeDocument/2006/relationships/image"/><Relationship Id="rId2" Target="../notesSlides/notesSlide1.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4.jpe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5.pn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6.jpe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7.pn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8.png" Type="http://schemas.openxmlformats.org/officeDocument/2006/relationships/image"/><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9.jpe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10.png" Type="http://schemas.openxmlformats.org/officeDocument/2006/relationships/image"/><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11.jpeg" Type="http://schemas.openxmlformats.org/officeDocument/2006/relationships/image"/><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3" Target="../media/image12.jpeg" Type="http://schemas.openxmlformats.org/officeDocument/2006/relationships/image"/><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2" Target="../notesSlides/notesSlide11.xml" Type="http://schemas.openxmlformats.org/officeDocument/2006/relationships/notesSlide"/><Relationship Id="rId1" Target="../slideLayouts/slideLayout2.xml" Type="http://schemas.openxmlformats.org/officeDocument/2006/relationships/slideLayout"/></Relationships>
</file>

<file path=ppt/slides/_rels/slide13.xml.rels><?xml version="1.0" encoding="UTF-8" standalone="yes"?><Relationships xmlns="http://schemas.openxmlformats.org/package/2006/relationships"><Relationship Id="rId2" Target="../media/image13.jpeg" Type="http://schemas.openxmlformats.org/officeDocument/2006/relationships/image"/><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F32D4-49B3-2ACE-61B7-2E3ACD90A49A}"/>
              </a:ext>
            </a:extLst>
          </p:cNvPr>
          <p:cNvSpPr>
            <a:spLocks noGrp="1"/>
          </p:cNvSpPr>
          <p:nvPr>
            <p:ph type="ctrTitle"/>
          </p:nvPr>
        </p:nvSpPr>
        <p:spPr>
          <a:xfrm>
            <a:off x="1371600" y="1910166"/>
            <a:ext cx="9448800" cy="1825096"/>
          </a:xfrm>
        </p:spPr>
        <p:txBody>
          <a:bodyPr numCol="1">
            <a:normAutofit/>
          </a:bodyPr>
          <a:lstStyle/>
          <a:p>
            <a:pPr algn="ctr"/>
            <a:r>
              <a:rPr b="1" sz="5400">
                <a:solidFill>
                  <a:srgbClr val="0070C0"/>
                </a:solidFill>
                <a:latin typeface="Times New Roman"/>
              </a:rPr>
              <a:t/>
            </a:r>
          </a:p>
          <a:p>
            <a:pPr algn="ctr"/>
            <a:r>
              <a:rPr b="1" sz="5400">
                <a:solidFill>
                  <a:srgbClr val="0070C0"/>
                </a:solidFill>
                <a:latin typeface="Times New Roman"/>
              </a:rPr>
              <a:t>Operating hotel facilities assignment </a:t>
            </a:r>
          </a:p>
          <a:p>
            <a:pPr algn="ctr"/>
            <a:r>
              <a:rPr b="0" sz="1800">
                <a:solidFill>
                  <a:srgbClr val="000000"/>
                </a:solidFill>
                <a:latin typeface="Times New Roman"/>
              </a:rPr>
              <a:t/>
            </a:r>
          </a:p>
          <a:p>
            <a:pPr algn="ctr"/>
            <a:r>
              <a:rPr b="0" sz="1800">
                <a:solidFill>
                  <a:srgbClr val="000000"/>
                </a:solidFill>
                <a:latin typeface="Times New Roman"/>
              </a:rPr>
              <a:t>                                                                                        student name: iuliana susanu</a:t>
            </a:r>
          </a:p>
          <a:p>
            <a:pPr algn="ctr"/>
            <a:r>
              <a:rPr b="0" sz="1800">
                <a:solidFill>
                  <a:srgbClr val="000000"/>
                </a:solidFill>
                <a:latin typeface="Times New Roman"/>
              </a:rPr>
              <a:t/>
            </a:r>
          </a:p>
        </p:txBody>
      </p:sp>
    </p:spTree>
    <p:extLst>
      <p:ext uri="{BB962C8B-B14F-4D97-AF65-F5344CB8AC3E}">
        <p14:creationId xmlns:p14="http://schemas.microsoft.com/office/powerpoint/2010/main" val="1535207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A758-CBC1-DFD8-65AD-C8B23A3D9BF0}"/>
              </a:ext>
            </a:extLst>
          </p:cNvPr>
          <p:cNvSpPr>
            <a:spLocks noGrp="1"/>
          </p:cNvSpPr>
          <p:nvPr>
            <p:ph type="title"/>
          </p:nvPr>
        </p:nvSpPr>
        <p:spPr>
          <a:xfrm>
            <a:off x="1790700" y="840659"/>
            <a:ext cx="8610600" cy="899651"/>
          </a:xfrm>
        </p:spPr>
        <p:txBody>
          <a:bodyPr numCol="1">
            <a:normAutofit fontScale="90000"/>
          </a:bodyPr>
          <a:lstStyle/>
          <a:p>
            <a:pPr algn="ctr"/>
            <a:br>
              <a:rPr altLang="en-GB" b="1" dirty="0" lang="en-GB" sz="2700">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br>
            <a:r>
              <a:rPr altLang="en-GB" b="1" dirty="0" lang="en-GB" sz="2700">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t>Introduce the importance of housekeeping </a:t>
            </a:r>
            <a:br>
              <a:rPr dirty="0" lang="en-US" sz="2700">
                <a:solidFill>
                  <a:schemeClr val="accent1">
                    <a:lumMod val="75000"/>
                  </a:schemeClr>
                </a:solidFill>
                <a:effectLst/>
                <a:latin charset="0" panose="02020603050405020304" pitchFamily="18" typeface="Times New Roman"/>
                <a:ea charset="0" panose="020F0502020204030204" pitchFamily="34" typeface="Calibri"/>
                <a:cs charset="0" panose="02020603050405020304" pitchFamily="18" typeface="Times New Roman"/>
              </a:rPr>
            </a:br>
            <a:endParaRPr dirty="0" lang="en-US">
              <a:solidFill>
                <a:schemeClr val="accent1">
                  <a:lumMod val="75000"/>
                </a:schemeClr>
              </a:solidFill>
            </a:endParaRPr>
          </a:p>
        </p:txBody>
      </p:sp>
      <p:sp>
        <p:nvSpPr>
          <p:cNvPr id="3" name="Content Placeholder 2">
            <a:extLst>
              <a:ext uri="{FF2B5EF4-FFF2-40B4-BE49-F238E27FC236}">
                <a16:creationId xmlns:a16="http://schemas.microsoft.com/office/drawing/2014/main" id="{06B48A0B-2095-5F5F-FA95-A3E1E847F09C}"/>
              </a:ext>
            </a:extLst>
          </p:cNvPr>
          <p:cNvSpPr>
            <a:spLocks noGrp="1"/>
          </p:cNvSpPr>
          <p:nvPr>
            <p:ph idx="1"/>
          </p:nvPr>
        </p:nvSpPr>
        <p:spPr>
          <a:xfrm>
            <a:off x="494731" y="1935252"/>
            <a:ext cx="7325436" cy="4296300"/>
          </a:xfrm>
        </p:spPr>
        <p:txBody>
          <a:bodyPr numCol="1">
            <a:normAutofit/>
          </a:bodyPr>
          <a:lstStyle/>
          <a:p>
            <a:pPr algn="just">
              <a:lnSpc>
                <a:spcPct val="150000"/>
              </a:lnSpc>
            </a:pPr>
            <a:r>
              <a:rPr altLang="en-GB" dirty="0" lang="en-GB" sz="2400">
                <a:effectLst/>
                <a:latin charset="0" panose="02020603050405020304" pitchFamily="18" typeface="Times New Roman"/>
                <a:ea charset="0" panose="02020603050405020304" pitchFamily="18" typeface="Times New Roman"/>
              </a:rPr>
              <a:t>Managers of the Hotel Trinity should introduce the importance of housekeeping in the workplace and how it affects the company’s overall image to their staff (Bridger, 2018). </a:t>
            </a:r>
          </a:p>
          <a:p>
            <a:pPr algn="just">
              <a:lnSpc>
                <a:spcPct val="150000"/>
              </a:lnSpc>
            </a:pPr>
            <a:r>
              <a:rPr altLang="en-GB" dirty="0" lang="en-GB" sz="2400">
                <a:effectLst/>
                <a:latin charset="0" panose="02020603050405020304" pitchFamily="18" typeface="Times New Roman"/>
                <a:ea charset="0" panose="02020603050405020304" pitchFamily="18" typeface="Times New Roman"/>
              </a:rPr>
              <a:t>Increased productivity, staff morale and customer happiness are just a few of the outcomes that may result from a clean and well-organised workplace. </a:t>
            </a:r>
            <a:endParaRPr dirty="0" lang="en-US" sz="2800"/>
          </a:p>
        </p:txBody>
      </p:sp>
      <p:pic>
        <p:nvPicPr>
          <p:cNvPr descr="Lesson 1 Provide Housekeeping Services to Guests - Part 1" id="1026" name="Picture 2">
            <a:extLst>
              <a:ext uri="{FF2B5EF4-FFF2-40B4-BE49-F238E27FC236}">
                <a16:creationId xmlns:a16="http://schemas.microsoft.com/office/drawing/2014/main" id="{7A070532-AA58-7B84-39CC-EADD784A06C2}"/>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8052619" y="2552517"/>
            <a:ext cx="3833186" cy="28748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8231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A758-CBC1-DFD8-65AD-C8B23A3D9BF0}"/>
              </a:ext>
            </a:extLst>
          </p:cNvPr>
          <p:cNvSpPr>
            <a:spLocks noGrp="1"/>
          </p:cNvSpPr>
          <p:nvPr>
            <p:ph type="title"/>
          </p:nvPr>
        </p:nvSpPr>
        <p:spPr>
          <a:xfrm>
            <a:off x="1790700" y="817516"/>
            <a:ext cx="8610600" cy="1293028"/>
          </a:xfrm>
        </p:spPr>
        <p:txBody>
          <a:bodyPr numCol="1">
            <a:normAutofit/>
          </a:bodyPr>
          <a:lstStyle/>
          <a:p>
            <a:pPr algn="ctr"/>
            <a:r>
              <a:rPr altLang="en-GB" b="1" dirty="0" lang="en-GB" sz="3600">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t>Maintain cleanliness</a:t>
            </a:r>
            <a:br>
              <a:rPr dirty="0" lang="en-US" sz="3600">
                <a:solidFill>
                  <a:schemeClr val="accent1">
                    <a:lumMod val="75000"/>
                  </a:schemeClr>
                </a:solidFill>
                <a:effectLst/>
                <a:latin charset="0" panose="02020603050405020304" pitchFamily="18" typeface="Times New Roman"/>
                <a:ea charset="0" panose="020F0502020204030204" pitchFamily="34" typeface="Calibri"/>
                <a:cs charset="0" panose="02020603050405020304" pitchFamily="18" typeface="Times New Roman"/>
              </a:rPr>
            </a:br>
            <a:endParaRPr dirty="0" lang="en-US">
              <a:solidFill>
                <a:schemeClr val="accent1">
                  <a:lumMod val="75000"/>
                </a:schemeClr>
              </a:solidFill>
            </a:endParaRPr>
          </a:p>
        </p:txBody>
      </p:sp>
      <p:sp>
        <p:nvSpPr>
          <p:cNvPr id="3" name="Content Placeholder 2">
            <a:extLst>
              <a:ext uri="{FF2B5EF4-FFF2-40B4-BE49-F238E27FC236}">
                <a16:creationId xmlns:a16="http://schemas.microsoft.com/office/drawing/2014/main" id="{06B48A0B-2095-5F5F-FA95-A3E1E847F09C}"/>
              </a:ext>
            </a:extLst>
          </p:cNvPr>
          <p:cNvSpPr>
            <a:spLocks noGrp="1"/>
          </p:cNvSpPr>
          <p:nvPr>
            <p:ph idx="1"/>
          </p:nvPr>
        </p:nvSpPr>
        <p:spPr>
          <a:xfrm>
            <a:off x="494731" y="1935252"/>
            <a:ext cx="7325436" cy="4296300"/>
          </a:xfrm>
        </p:spPr>
        <p:txBody>
          <a:bodyPr numCol="1">
            <a:normAutofit/>
          </a:bodyPr>
          <a:lstStyle/>
          <a:p>
            <a:pPr algn="just">
              <a:lnSpc>
                <a:spcPct val="150000"/>
              </a:lnSpc>
            </a:pPr>
            <a:r>
              <a:rPr altLang="en-GB" dirty="0" lang="en-GB" sz="2000">
                <a:effectLst/>
                <a:latin charset="0" panose="02020603050405020304" pitchFamily="18" typeface="Times New Roman"/>
                <a:ea charset="0" panose="02020603050405020304" pitchFamily="18" typeface="Times New Roman"/>
              </a:rPr>
              <a:t>Staff members should be instructed on best practices for keeping their own work areas and the overall facility neat and tidy. </a:t>
            </a:r>
          </a:p>
          <a:p>
            <a:pPr algn="just">
              <a:lnSpc>
                <a:spcPct val="150000"/>
              </a:lnSpc>
            </a:pPr>
            <a:r>
              <a:rPr altLang="en-GB" dirty="0" lang="en-GB" sz="2000">
                <a:effectLst/>
                <a:latin charset="0" panose="02020603050405020304" pitchFamily="18" typeface="Times New Roman"/>
                <a:ea charset="0" panose="02020603050405020304" pitchFamily="18" typeface="Times New Roman"/>
              </a:rPr>
              <a:t>Mistakes may be avoided if they are taught the proper way to store and handle things. </a:t>
            </a:r>
          </a:p>
          <a:p>
            <a:pPr algn="just">
              <a:lnSpc>
                <a:spcPct val="150000"/>
              </a:lnSpc>
            </a:pPr>
            <a:r>
              <a:rPr altLang="en-GB" dirty="0" lang="en-GB" sz="2000">
                <a:effectLst/>
                <a:latin charset="0" panose="02020603050405020304" pitchFamily="18" typeface="Times New Roman"/>
                <a:ea charset="0" panose="02020603050405020304" pitchFamily="18" typeface="Times New Roman"/>
              </a:rPr>
              <a:t>Workers should prevent accumulations of trash and other flammable elements in the workplace (Cottrell, 2019). </a:t>
            </a:r>
          </a:p>
          <a:p>
            <a:pPr algn="just">
              <a:lnSpc>
                <a:spcPct val="150000"/>
              </a:lnSpc>
            </a:pPr>
            <a:r>
              <a:rPr altLang="en-GB" dirty="0" lang="en-GB" sz="2000">
                <a:effectLst/>
                <a:latin charset="0" panose="02020603050405020304" pitchFamily="18" typeface="Times New Roman"/>
                <a:ea charset="0" panose="02020603050405020304" pitchFamily="18" typeface="Times New Roman"/>
              </a:rPr>
              <a:t>Daily, combustible trash must be contained in metal containers with lids and disposed of in a fireproof way. </a:t>
            </a:r>
            <a:endParaRPr dirty="0" lang="en-US" sz="3200"/>
          </a:p>
        </p:txBody>
      </p:sp>
      <p:pic>
        <p:nvPicPr>
          <p:cNvPr descr="Hotels Cut Back on Housekeeping - Australian Frequent Flyer" id="2050" name="Picture 2">
            <a:extLst>
              <a:ext uri="{FF2B5EF4-FFF2-40B4-BE49-F238E27FC236}">
                <a16:creationId xmlns:a16="http://schemas.microsoft.com/office/drawing/2014/main" id="{90F805D1-DA17-04A0-A91A-35F8F7EE18B1}"/>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8155858" y="2426110"/>
            <a:ext cx="38100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4032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A758-CBC1-DFD8-65AD-C8B23A3D9BF0}"/>
              </a:ext>
            </a:extLst>
          </p:cNvPr>
          <p:cNvSpPr>
            <a:spLocks noGrp="1"/>
          </p:cNvSpPr>
          <p:nvPr>
            <p:ph type="title"/>
          </p:nvPr>
        </p:nvSpPr>
        <p:spPr>
          <a:xfrm>
            <a:off x="1790700" y="817516"/>
            <a:ext cx="8610600" cy="1293028"/>
          </a:xfrm>
        </p:spPr>
        <p:txBody>
          <a:bodyPr numCol="1">
            <a:normAutofit/>
          </a:bodyPr>
          <a:lstStyle/>
          <a:p>
            <a:pPr algn="ctr"/>
            <a:r>
              <a:rPr altLang="en-GB" b="1" dirty="0" lang="en-GB" sz="3600">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t>Control clutter and waste</a:t>
            </a:r>
            <a:br>
              <a:rPr dirty="0" lang="en-US" sz="3600">
                <a:solidFill>
                  <a:schemeClr val="accent1">
                    <a:lumMod val="75000"/>
                  </a:schemeClr>
                </a:solidFill>
                <a:effectLst/>
                <a:latin charset="0" panose="02020603050405020304" pitchFamily="18" typeface="Times New Roman"/>
                <a:ea charset="0" panose="020F0502020204030204" pitchFamily="34" typeface="Calibri"/>
                <a:cs charset="0" panose="02020603050405020304" pitchFamily="18" typeface="Times New Roman"/>
              </a:rPr>
            </a:br>
            <a:endParaRPr dirty="0" lang="en-US">
              <a:solidFill>
                <a:schemeClr val="accent1">
                  <a:lumMod val="75000"/>
                </a:schemeClr>
              </a:solidFill>
            </a:endParaRPr>
          </a:p>
        </p:txBody>
      </p:sp>
      <p:sp>
        <p:nvSpPr>
          <p:cNvPr id="3" name="Content Placeholder 2">
            <a:extLst>
              <a:ext uri="{FF2B5EF4-FFF2-40B4-BE49-F238E27FC236}">
                <a16:creationId xmlns:a16="http://schemas.microsoft.com/office/drawing/2014/main" id="{06B48A0B-2095-5F5F-FA95-A3E1E847F09C}"/>
              </a:ext>
            </a:extLst>
          </p:cNvPr>
          <p:cNvSpPr>
            <a:spLocks noGrp="1"/>
          </p:cNvSpPr>
          <p:nvPr>
            <p:ph idx="1"/>
          </p:nvPr>
        </p:nvSpPr>
        <p:spPr>
          <a:xfrm>
            <a:off x="494731" y="1935252"/>
            <a:ext cx="7325436" cy="4296300"/>
          </a:xfrm>
        </p:spPr>
        <p:txBody>
          <a:bodyPr numCol="1">
            <a:normAutofit fontScale="92500"/>
          </a:bodyPr>
          <a:lstStyle/>
          <a:p>
            <a:pPr algn="just">
              <a:lnSpc>
                <a:spcPct val="150000"/>
              </a:lnSpc>
            </a:pPr>
            <a:r>
              <a:rPr altLang="en-GB" dirty="0" lang="en-GB" sz="1800">
                <a:effectLst/>
                <a:latin charset="0" panose="02020603050405020304" pitchFamily="18" typeface="Times New Roman"/>
                <a:ea charset="0" panose="02020603050405020304" pitchFamily="18" typeface="Times New Roman"/>
              </a:rPr>
              <a:t>Workers of Hotel Trinity need to be taught proper garbage disposal procedures in addition to how to reduce office clutter (Leiter and Bakker, 2010). </a:t>
            </a:r>
          </a:p>
          <a:p>
            <a:pPr algn="just">
              <a:lnSpc>
                <a:spcPct val="150000"/>
              </a:lnSpc>
            </a:pPr>
            <a:r>
              <a:rPr altLang="en-GB" dirty="0" lang="en-GB" sz="1800">
                <a:effectLst/>
                <a:latin charset="0" panose="02020603050405020304" pitchFamily="18" typeface="Times New Roman"/>
                <a:ea charset="0" panose="02020603050405020304" pitchFamily="18" typeface="Times New Roman"/>
              </a:rPr>
              <a:t>They need to be educated to recognise potentially dangerous substances and to report them. </a:t>
            </a:r>
          </a:p>
          <a:p>
            <a:pPr algn="just">
              <a:lnSpc>
                <a:spcPct val="150000"/>
              </a:lnSpc>
            </a:pPr>
            <a:r>
              <a:rPr altLang="en-GB" dirty="0" lang="en-GB" sz="1800">
                <a:effectLst/>
                <a:latin charset="0" panose="02020603050405020304" pitchFamily="18" typeface="Times New Roman"/>
                <a:ea charset="0" panose="02020603050405020304" pitchFamily="18" typeface="Times New Roman"/>
              </a:rPr>
              <a:t>They need training on the proper and safe use of cleaning supplies and tools. </a:t>
            </a:r>
          </a:p>
          <a:p>
            <a:pPr algn="just">
              <a:lnSpc>
                <a:spcPct val="150000"/>
              </a:lnSpc>
            </a:pPr>
            <a:r>
              <a:rPr altLang="en-GB" dirty="0" lang="en-GB" sz="1800">
                <a:effectLst/>
                <a:latin charset="0" panose="02020603050405020304" pitchFamily="18" typeface="Times New Roman"/>
                <a:ea charset="0" panose="02020603050405020304" pitchFamily="18" typeface="Times New Roman"/>
              </a:rPr>
              <a:t>Staff members need to be educated on proper equipment maintenance and inspection procedures. </a:t>
            </a:r>
          </a:p>
          <a:p>
            <a:pPr algn="just">
              <a:lnSpc>
                <a:spcPct val="150000"/>
              </a:lnSpc>
            </a:pPr>
            <a:r>
              <a:rPr altLang="en-GB" dirty="0" lang="en-GB" sz="1800">
                <a:effectLst/>
                <a:latin charset="0" panose="02020603050405020304" pitchFamily="18" typeface="Times New Roman"/>
                <a:ea charset="0" panose="02020603050405020304" pitchFamily="18" typeface="Times New Roman"/>
              </a:rPr>
              <a:t>They need to be instructed on how to report broken or faulty equipment. </a:t>
            </a:r>
            <a:endParaRPr dirty="0" lang="en-US" sz="3200"/>
          </a:p>
        </p:txBody>
      </p:sp>
      <p:pic>
        <p:nvPicPr>
          <p:cNvPr id="7" name="Picture 6">
            <a:extLst>
              <a:ext uri="{FF2B5EF4-FFF2-40B4-BE49-F238E27FC236}">
                <a16:creationId xmlns:a16="http://schemas.microsoft.com/office/drawing/2014/main" id="{C6D26528-242C-C567-187B-8EC18143527D}"/>
              </a:ext>
            </a:extLst>
          </p:cNvPr>
          <p:cNvPicPr>
            <a:picLocks noChangeAspect="1"/>
          </p:cNvPicPr>
          <p:nvPr/>
        </p:nvPicPr>
        <p:blipFill>
          <a:blip r:embed="rId3"/>
          <a:stretch>
            <a:fillRect/>
          </a:stretch>
        </p:blipFill>
        <p:spPr>
          <a:xfrm>
            <a:off x="7710228" y="2335175"/>
            <a:ext cx="3987041" cy="3353586"/>
          </a:xfrm>
          <a:prstGeom prst="rect">
            <a:avLst/>
          </a:prstGeom>
        </p:spPr>
      </p:pic>
    </p:spTree>
    <p:extLst>
      <p:ext uri="{BB962C8B-B14F-4D97-AF65-F5344CB8AC3E}">
        <p14:creationId xmlns:p14="http://schemas.microsoft.com/office/powerpoint/2010/main" val="149187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A758-CBC1-DFD8-65AD-C8B23A3D9BF0}"/>
              </a:ext>
            </a:extLst>
          </p:cNvPr>
          <p:cNvSpPr>
            <a:spLocks noGrp="1"/>
          </p:cNvSpPr>
          <p:nvPr>
            <p:ph type="title"/>
          </p:nvPr>
        </p:nvSpPr>
        <p:spPr>
          <a:xfrm>
            <a:off x="1790700" y="817516"/>
            <a:ext cx="8610600" cy="1293028"/>
          </a:xfrm>
        </p:spPr>
        <p:txBody>
          <a:bodyPr numCol="1">
            <a:normAutofit/>
          </a:bodyPr>
          <a:lstStyle/>
          <a:p>
            <a:pPr algn="ctr"/>
            <a:r>
              <a:rPr altLang="en-GB" b="1" dirty="0" lang="en-GB">
                <a:solidFill>
                  <a:schemeClr val="accent1">
                    <a:lumMod val="75000"/>
                  </a:schemeClr>
                </a:solidFill>
                <a:effectLst/>
                <a:latin charset="0" panose="02020603050405020304" pitchFamily="18" typeface="Times New Roman"/>
                <a:ea charset="0" panose="02020603050405020304" pitchFamily="18" typeface="Times New Roman"/>
              </a:rPr>
              <a:t>Monitoring and Auditing</a:t>
            </a:r>
            <a:endParaRPr b="1" dirty="0" lang="en-US" sz="7200">
              <a:solidFill>
                <a:schemeClr val="accent1">
                  <a:lumMod val="75000"/>
                </a:schemeClr>
              </a:solidFill>
            </a:endParaRPr>
          </a:p>
        </p:txBody>
      </p:sp>
      <p:sp>
        <p:nvSpPr>
          <p:cNvPr id="3" name="Content Placeholder 2">
            <a:extLst>
              <a:ext uri="{FF2B5EF4-FFF2-40B4-BE49-F238E27FC236}">
                <a16:creationId xmlns:a16="http://schemas.microsoft.com/office/drawing/2014/main" id="{06B48A0B-2095-5F5F-FA95-A3E1E847F09C}"/>
              </a:ext>
            </a:extLst>
          </p:cNvPr>
          <p:cNvSpPr>
            <a:spLocks noGrp="1"/>
          </p:cNvSpPr>
          <p:nvPr>
            <p:ph idx="1"/>
          </p:nvPr>
        </p:nvSpPr>
        <p:spPr>
          <a:xfrm>
            <a:off x="494731" y="1935252"/>
            <a:ext cx="7325436" cy="4296300"/>
          </a:xfrm>
        </p:spPr>
        <p:txBody>
          <a:bodyPr numCol="1">
            <a:normAutofit/>
          </a:bodyPr>
          <a:lstStyle/>
          <a:p>
            <a:pPr algn="just">
              <a:lnSpc>
                <a:spcPct val="150000"/>
              </a:lnSpc>
            </a:pPr>
            <a:r>
              <a:rPr altLang="en-GB" dirty="0" lang="en-GB" sz="1800">
                <a:effectLst/>
                <a:latin charset="0" panose="02020603050405020304" pitchFamily="18" typeface="Times New Roman"/>
                <a:ea charset="0" panose="02020603050405020304" pitchFamily="18" typeface="Times New Roman"/>
              </a:rPr>
              <a:t>Monitoring and auditing should be ongoing components of housekeeping rather than singular initiatives. </a:t>
            </a:r>
          </a:p>
          <a:p>
            <a:pPr algn="just">
              <a:lnSpc>
                <a:spcPct val="150000"/>
              </a:lnSpc>
            </a:pPr>
            <a:r>
              <a:rPr altLang="en-GB" dirty="0" lang="en-GB" sz="1800">
                <a:effectLst/>
                <a:latin charset="0" panose="02020603050405020304" pitchFamily="18" typeface="Times New Roman"/>
                <a:ea charset="0" panose="02020603050405020304" pitchFamily="18" typeface="Times New Roman"/>
              </a:rPr>
              <a:t>They should help sustain housekeeping by maintaining records, scheduling frequent walkthrough inspections, reporting risks and training staff (Mullins and Dossor, 2013). </a:t>
            </a:r>
          </a:p>
          <a:p>
            <a:pPr algn="just">
              <a:lnSpc>
                <a:spcPct val="150000"/>
              </a:lnSpc>
            </a:pPr>
            <a:r>
              <a:rPr altLang="en-GB" dirty="0" lang="en-GB" sz="1800">
                <a:effectLst/>
                <a:latin charset="0" panose="02020603050405020304" pitchFamily="18" typeface="Times New Roman"/>
                <a:ea charset="0" panose="02020603050405020304" pitchFamily="18" typeface="Times New Roman"/>
              </a:rPr>
              <a:t>They need to make inspection checklists for workplaces and factories. </a:t>
            </a:r>
          </a:p>
          <a:p>
            <a:pPr algn="just">
              <a:lnSpc>
                <a:spcPct val="150000"/>
              </a:lnSpc>
            </a:pPr>
            <a:r>
              <a:rPr altLang="en-GB" dirty="0" lang="en-GB" sz="1800">
                <a:effectLst/>
                <a:latin charset="0" panose="02020603050405020304" pitchFamily="18" typeface="Times New Roman"/>
                <a:ea charset="0" panose="02020603050405020304" pitchFamily="18" typeface="Times New Roman"/>
              </a:rPr>
              <a:t>Restaurants or hotels are subject to laws for worker health and safety that are established and enforced by the Occupational Safety and Health Administration (OSHA).</a:t>
            </a:r>
            <a:endParaRPr dirty="0" lang="en-US" sz="3200"/>
          </a:p>
        </p:txBody>
      </p:sp>
      <p:pic>
        <p:nvPicPr>
          <p:cNvPr descr="Time to audit your AI algorithms" id="3074" name="Picture 2">
            <a:extLst>
              <a:ext uri="{FF2B5EF4-FFF2-40B4-BE49-F238E27FC236}">
                <a16:creationId xmlns:a16="http://schemas.microsoft.com/office/drawing/2014/main" id="{B028175E-B0DE-25FF-E12C-FCD805D4DE7C}"/>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8115209" y="2050438"/>
            <a:ext cx="3582060" cy="35671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6156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A758-CBC1-DFD8-65AD-C8B23A3D9BF0}"/>
              </a:ext>
            </a:extLst>
          </p:cNvPr>
          <p:cNvSpPr>
            <a:spLocks noGrp="1"/>
          </p:cNvSpPr>
          <p:nvPr>
            <p:ph type="title"/>
          </p:nvPr>
        </p:nvSpPr>
        <p:spPr>
          <a:xfrm>
            <a:off x="1952932" y="626448"/>
            <a:ext cx="8610600" cy="1327354"/>
          </a:xfrm>
        </p:spPr>
        <p:txBody>
          <a:bodyPr numCol="1">
            <a:normAutofit fontScale="90000"/>
          </a:bodyPr>
          <a:lstStyle/>
          <a:p>
            <a:pPr algn="ctr"/>
            <a:br>
              <a:rPr altLang="en-GB" b="1" dirty="0" lang="en-GB">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br>
            <a:br>
              <a:rPr altLang="en-GB" b="1" dirty="0" lang="en-GB">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br>
            <a:r>
              <a:rPr altLang="en-GB" b="1" dirty="0" lang="en-GB">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t>Proper cleaning techniques</a:t>
            </a:r>
            <a:br>
              <a:rPr dirty="0" lang="en-US">
                <a:solidFill>
                  <a:schemeClr val="accent1">
                    <a:lumMod val="75000"/>
                  </a:schemeClr>
                </a:solidFill>
                <a:effectLst/>
                <a:latin charset="0" panose="02020603050405020304" pitchFamily="18" typeface="Times New Roman"/>
                <a:ea charset="0" panose="020F0502020204030204" pitchFamily="34" typeface="Calibri"/>
                <a:cs charset="0" panose="02020603050405020304" pitchFamily="18" typeface="Times New Roman"/>
              </a:rPr>
            </a:br>
            <a:endParaRPr b="1" dirty="0" lang="en-US" sz="7200">
              <a:solidFill>
                <a:schemeClr val="accent1">
                  <a:lumMod val="75000"/>
                </a:schemeClr>
              </a:solidFill>
            </a:endParaRPr>
          </a:p>
        </p:txBody>
      </p:sp>
      <p:sp>
        <p:nvSpPr>
          <p:cNvPr id="3" name="Content Placeholder 2">
            <a:extLst>
              <a:ext uri="{FF2B5EF4-FFF2-40B4-BE49-F238E27FC236}">
                <a16:creationId xmlns:a16="http://schemas.microsoft.com/office/drawing/2014/main" id="{06B48A0B-2095-5F5F-FA95-A3E1E847F09C}"/>
              </a:ext>
            </a:extLst>
          </p:cNvPr>
          <p:cNvSpPr>
            <a:spLocks noGrp="1"/>
          </p:cNvSpPr>
          <p:nvPr>
            <p:ph idx="1"/>
          </p:nvPr>
        </p:nvSpPr>
        <p:spPr>
          <a:xfrm>
            <a:off x="494731" y="1935252"/>
            <a:ext cx="7325436" cy="4296300"/>
          </a:xfrm>
        </p:spPr>
        <p:txBody>
          <a:bodyPr numCol="1">
            <a:normAutofit fontScale="92500" lnSpcReduction="10000"/>
          </a:bodyPr>
          <a:lstStyle/>
          <a:p>
            <a:pPr algn="just">
              <a:lnSpc>
                <a:spcPct val="160000"/>
              </a:lnSpc>
            </a:pPr>
            <a:r>
              <a:rPr altLang="en-GB" dirty="0" lang="en-GB" sz="2000">
                <a:solidFill>
                  <a:srgbClr val="000000"/>
                </a:solidFill>
                <a:effectLst/>
                <a:latin charset="0" panose="02020603050405020304" pitchFamily="18" typeface="Times New Roman"/>
                <a:ea charset="0" panose="02020603050405020304" pitchFamily="18" typeface="Times New Roman"/>
                <a:cs charset="0" panose="02020603050405020304" pitchFamily="18" typeface="Times New Roman"/>
              </a:rPr>
              <a:t>Proper use of cleaning supplies, cleaning tools and personal protective equipment (PPE) including gloves and masks are all examples of subjects that might fall under this category (Raghubalan and Raghubalan, 2016). </a:t>
            </a:r>
          </a:p>
          <a:p>
            <a:pPr algn="just">
              <a:lnSpc>
                <a:spcPct val="160000"/>
              </a:lnSpc>
            </a:pPr>
            <a:r>
              <a:rPr altLang="en-GB" dirty="0" lang="en-GB" sz="2000">
                <a:solidFill>
                  <a:srgbClr val="000000"/>
                </a:solidFill>
                <a:effectLst/>
                <a:latin charset="0" panose="02020603050405020304" pitchFamily="18" typeface="Times New Roman"/>
                <a:ea charset="0" panose="02020603050405020304" pitchFamily="18" typeface="Times New Roman"/>
                <a:cs charset="0" panose="02020603050405020304" pitchFamily="18" typeface="Times New Roman"/>
              </a:rPr>
              <a:t>In order to do their jobs effectively, housekeepers of Hotel Trinity need extensive training and familiarity with the unique regulations of each facility and department they service. </a:t>
            </a:r>
          </a:p>
          <a:p>
            <a:pPr algn="just">
              <a:lnSpc>
                <a:spcPct val="160000"/>
              </a:lnSpc>
            </a:pPr>
            <a:r>
              <a:rPr altLang="en-GB" dirty="0" lang="en-GB" sz="2000">
                <a:solidFill>
                  <a:srgbClr val="000000"/>
                </a:solidFill>
                <a:effectLst/>
                <a:latin charset="0" panose="02020603050405020304" pitchFamily="18" typeface="Times New Roman"/>
                <a:ea charset="0" panose="02020603050405020304" pitchFamily="18" typeface="Times New Roman"/>
                <a:cs charset="0" panose="02020603050405020304" pitchFamily="18" typeface="Times New Roman"/>
              </a:rPr>
              <a:t>Cleaning products, mops, brooms and other tools have specific uses and employees should be taught how to use them properly. </a:t>
            </a:r>
          </a:p>
          <a:p>
            <a:pPr algn="just">
              <a:lnSpc>
                <a:spcPct val="150000"/>
              </a:lnSpc>
            </a:pPr>
            <a:endParaRPr dirty="0" lang="en-US" sz="3200"/>
          </a:p>
        </p:txBody>
      </p:sp>
      <p:pic>
        <p:nvPicPr>
          <p:cNvPr id="7" name="Picture 6">
            <a:extLst>
              <a:ext uri="{FF2B5EF4-FFF2-40B4-BE49-F238E27FC236}">
                <a16:creationId xmlns:a16="http://schemas.microsoft.com/office/drawing/2014/main" id="{4B133DAA-42DE-10CB-3C5D-9849B6482B79}"/>
              </a:ext>
            </a:extLst>
          </p:cNvPr>
          <p:cNvPicPr>
            <a:picLocks noChangeAspect="1"/>
          </p:cNvPicPr>
          <p:nvPr/>
        </p:nvPicPr>
        <p:blipFill>
          <a:blip r:embed="rId3"/>
          <a:stretch>
            <a:fillRect/>
          </a:stretch>
        </p:blipFill>
        <p:spPr>
          <a:xfrm>
            <a:off x="8072441" y="2132693"/>
            <a:ext cx="3736101" cy="3901417"/>
          </a:xfrm>
          <a:prstGeom prst="rect">
            <a:avLst/>
          </a:prstGeom>
        </p:spPr>
      </p:pic>
    </p:spTree>
    <p:extLst>
      <p:ext uri="{BB962C8B-B14F-4D97-AF65-F5344CB8AC3E}">
        <p14:creationId xmlns:p14="http://schemas.microsoft.com/office/powerpoint/2010/main" val="3824229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A758-CBC1-DFD8-65AD-C8B23A3D9BF0}"/>
              </a:ext>
            </a:extLst>
          </p:cNvPr>
          <p:cNvSpPr>
            <a:spLocks noGrp="1"/>
          </p:cNvSpPr>
          <p:nvPr>
            <p:ph type="title"/>
          </p:nvPr>
        </p:nvSpPr>
        <p:spPr>
          <a:xfrm>
            <a:off x="1952932" y="891919"/>
            <a:ext cx="8610600" cy="863139"/>
          </a:xfrm>
        </p:spPr>
        <p:txBody>
          <a:bodyPr numCol="1">
            <a:normAutofit fontScale="90000"/>
          </a:bodyPr>
          <a:lstStyle/>
          <a:p>
            <a:pPr algn="ctr"/>
            <a:br>
              <a:rPr altLang="en-GB" b="1" dirty="0" lang="en-GB" sz="4900">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br>
            <a:r>
              <a:rPr altLang="en-GB" b="1" dirty="0" lang="en-GB" sz="4900">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t>Time management</a:t>
            </a:r>
            <a:br>
              <a:rPr dirty="0" lang="en-US" sz="4900">
                <a:solidFill>
                  <a:schemeClr val="accent1">
                    <a:lumMod val="75000"/>
                  </a:schemeClr>
                </a:solidFill>
                <a:effectLst/>
                <a:latin charset="0" panose="02020603050405020304" pitchFamily="18" typeface="Times New Roman"/>
                <a:ea charset="0" panose="020F0502020204030204" pitchFamily="34" typeface="Calibri"/>
                <a:cs charset="0" panose="02020603050405020304" pitchFamily="18" typeface="Times New Roman"/>
              </a:rPr>
            </a:br>
            <a:endParaRPr b="1" dirty="0" lang="en-US" sz="7200">
              <a:solidFill>
                <a:schemeClr val="accent1">
                  <a:lumMod val="75000"/>
                </a:schemeClr>
              </a:solidFill>
            </a:endParaRPr>
          </a:p>
        </p:txBody>
      </p:sp>
      <p:sp>
        <p:nvSpPr>
          <p:cNvPr id="3" name="Content Placeholder 2">
            <a:extLst>
              <a:ext uri="{FF2B5EF4-FFF2-40B4-BE49-F238E27FC236}">
                <a16:creationId xmlns:a16="http://schemas.microsoft.com/office/drawing/2014/main" id="{06B48A0B-2095-5F5F-FA95-A3E1E847F09C}"/>
              </a:ext>
            </a:extLst>
          </p:cNvPr>
          <p:cNvSpPr>
            <a:spLocks noGrp="1"/>
          </p:cNvSpPr>
          <p:nvPr>
            <p:ph idx="1"/>
          </p:nvPr>
        </p:nvSpPr>
        <p:spPr>
          <a:xfrm>
            <a:off x="494731" y="1935252"/>
            <a:ext cx="7325436" cy="4296300"/>
          </a:xfrm>
        </p:spPr>
        <p:txBody>
          <a:bodyPr numCol="1">
            <a:normAutofit fontScale="92500" lnSpcReduction="20000"/>
          </a:bodyPr>
          <a:lstStyle/>
          <a:p>
            <a:pPr algn="just">
              <a:lnSpc>
                <a:spcPct val="160000"/>
              </a:lnSpc>
            </a:pPr>
            <a:r>
              <a:rPr altLang="en-GB" dirty="0" lang="en-GB" sz="1800">
                <a:effectLst/>
                <a:latin charset="0" panose="02020603050405020304" pitchFamily="18" typeface="Times New Roman"/>
                <a:ea charset="0" panose="02020603050405020304" pitchFamily="18" typeface="Times New Roman"/>
              </a:rPr>
              <a:t>Within the Hotel Trinity, staff members should be taught to make efficient use of their time on the job so that they may clear up their work areas and put away any unneeded supplies prior to the conclusion of their shift. </a:t>
            </a:r>
          </a:p>
          <a:p>
            <a:pPr algn="just">
              <a:lnSpc>
                <a:spcPct val="160000"/>
              </a:lnSpc>
            </a:pPr>
            <a:r>
              <a:rPr altLang="en-GB" dirty="0" lang="en-GB" sz="1800">
                <a:effectLst/>
                <a:latin charset="0" panose="02020603050405020304" pitchFamily="18" typeface="Times New Roman"/>
                <a:ea charset="0" panose="02020603050405020304" pitchFamily="18" typeface="Times New Roman"/>
              </a:rPr>
              <a:t>Time management skills are essential in the hospitality sector, especially when it comes to the timely and thorough cleaning of guest rooms.  </a:t>
            </a:r>
          </a:p>
          <a:p>
            <a:pPr algn="just">
              <a:lnSpc>
                <a:spcPct val="160000"/>
              </a:lnSpc>
            </a:pPr>
            <a:r>
              <a:rPr altLang="en-GB" dirty="0" lang="en-GB" sz="1800">
                <a:effectLst/>
                <a:latin charset="0" panose="02020603050405020304" pitchFamily="18" typeface="Times New Roman"/>
                <a:ea charset="0" panose="02020603050405020304" pitchFamily="18" typeface="Times New Roman"/>
              </a:rPr>
              <a:t>The housekeeping staff is responsible for making sure that guest areas are clean and tidy and without cleaning, the state of a hotel would quickly get worse.  </a:t>
            </a:r>
          </a:p>
          <a:p>
            <a:pPr algn="just">
              <a:lnSpc>
                <a:spcPct val="160000"/>
              </a:lnSpc>
            </a:pPr>
            <a:r>
              <a:rPr altLang="en-GB" dirty="0" lang="en-GB" sz="1800">
                <a:effectLst/>
                <a:latin charset="0" panose="02020603050405020304" pitchFamily="18" typeface="Times New Roman"/>
                <a:ea charset="0" panose="02020603050405020304" pitchFamily="18" typeface="Times New Roman"/>
              </a:rPr>
              <a:t>Training might focus on things like setting priorities, organising time and maximising output to guarantee that visitors are happy with their rooms’ cleanliness (Quick, 2020). </a:t>
            </a:r>
            <a:endParaRPr dirty="0" lang="en-US" sz="3200"/>
          </a:p>
        </p:txBody>
      </p:sp>
      <p:pic>
        <p:nvPicPr>
          <p:cNvPr descr="Why Time Management is Important For Hospitality Personnel" id="5122" name="Picture 2">
            <a:extLst>
              <a:ext uri="{FF2B5EF4-FFF2-40B4-BE49-F238E27FC236}">
                <a16:creationId xmlns:a16="http://schemas.microsoft.com/office/drawing/2014/main" id="{8F7FE812-2EE0-9A03-E230-C39C0666B083}"/>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8064782" y="2639962"/>
            <a:ext cx="3446903" cy="2330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1647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A758-CBC1-DFD8-65AD-C8B23A3D9BF0}"/>
              </a:ext>
            </a:extLst>
          </p:cNvPr>
          <p:cNvSpPr>
            <a:spLocks noGrp="1"/>
          </p:cNvSpPr>
          <p:nvPr>
            <p:ph type="title"/>
          </p:nvPr>
        </p:nvSpPr>
        <p:spPr>
          <a:xfrm>
            <a:off x="2085668" y="811163"/>
            <a:ext cx="8610600" cy="914399"/>
          </a:xfrm>
        </p:spPr>
        <p:txBody>
          <a:bodyPr numCol="1">
            <a:normAutofit fontScale="90000"/>
          </a:bodyPr>
          <a:lstStyle/>
          <a:p>
            <a:pPr algn="ctr"/>
            <a:br>
              <a:rPr altLang="en-GB" b="1" dirty="0" lang="en-GB">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br>
            <a:r>
              <a:rPr altLang="en-GB" b="1" dirty="0" lang="en-GB">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t>Communication skills </a:t>
            </a:r>
            <a:br>
              <a:rPr dirty="0" lang="en-US">
                <a:solidFill>
                  <a:schemeClr val="accent1">
                    <a:lumMod val="75000"/>
                  </a:schemeClr>
                </a:solidFill>
                <a:effectLst/>
                <a:latin charset="0" panose="02020603050405020304" pitchFamily="18" typeface="Times New Roman"/>
                <a:ea charset="0" panose="020F0502020204030204" pitchFamily="34" typeface="Calibri"/>
                <a:cs charset="0" panose="02020603050405020304" pitchFamily="18" typeface="Times New Roman"/>
              </a:rPr>
            </a:br>
            <a:endParaRPr b="1" dirty="0" lang="en-US" sz="7200">
              <a:solidFill>
                <a:schemeClr val="accent1">
                  <a:lumMod val="75000"/>
                </a:schemeClr>
              </a:solidFill>
            </a:endParaRPr>
          </a:p>
        </p:txBody>
      </p:sp>
      <p:sp>
        <p:nvSpPr>
          <p:cNvPr id="3" name="Content Placeholder 2">
            <a:extLst>
              <a:ext uri="{FF2B5EF4-FFF2-40B4-BE49-F238E27FC236}">
                <a16:creationId xmlns:a16="http://schemas.microsoft.com/office/drawing/2014/main" id="{06B48A0B-2095-5F5F-FA95-A3E1E847F09C}"/>
              </a:ext>
            </a:extLst>
          </p:cNvPr>
          <p:cNvSpPr>
            <a:spLocks noGrp="1"/>
          </p:cNvSpPr>
          <p:nvPr>
            <p:ph idx="1"/>
          </p:nvPr>
        </p:nvSpPr>
        <p:spPr>
          <a:xfrm>
            <a:off x="494731" y="1935252"/>
            <a:ext cx="7325436" cy="4296300"/>
          </a:xfrm>
        </p:spPr>
        <p:txBody>
          <a:bodyPr numCol="1">
            <a:normAutofit lnSpcReduction="10000"/>
          </a:bodyPr>
          <a:lstStyle/>
          <a:p>
            <a:pPr algn="just">
              <a:lnSpc>
                <a:spcPct val="160000"/>
              </a:lnSpc>
            </a:pPr>
            <a:r>
              <a:rPr altLang="en-GB" dirty="0" lang="en-GB" sz="1600">
                <a:effectLst/>
                <a:latin charset="0" panose="02020603050405020304" pitchFamily="18" typeface="Times New Roman"/>
                <a:ea charset="0" panose="02020603050405020304" pitchFamily="18" typeface="Times New Roman"/>
              </a:rPr>
              <a:t>Employees of the Hotel Trinity should be taught to communicate effectively so that they may alert management to potential dangers and help with clean-up efforts (Casado, 2012). </a:t>
            </a:r>
          </a:p>
          <a:p>
            <a:pPr algn="just">
              <a:lnSpc>
                <a:spcPct val="160000"/>
              </a:lnSpc>
            </a:pPr>
            <a:r>
              <a:rPr altLang="en-GB" dirty="0" lang="en-GB" sz="1600">
                <a:effectLst/>
                <a:latin charset="0" panose="02020603050405020304" pitchFamily="18" typeface="Times New Roman"/>
                <a:ea charset="0" panose="02020603050405020304" pitchFamily="18" typeface="Times New Roman"/>
              </a:rPr>
              <a:t>The successful operation of the hotel depends on the department’s ability to interact with other parts of the establishment, such as maintenance and the front </a:t>
            </a:r>
            <a:r>
              <a:rPr altLang="en-GB" dirty="0" lang="en-GB" sz="1600">
                <a:latin charset="0" panose="02020603050405020304" pitchFamily="18" typeface="Times New Roman"/>
                <a:ea charset="0" panose="02020603050405020304" pitchFamily="18" typeface="Times New Roman"/>
              </a:rPr>
              <a:t>desk. </a:t>
            </a:r>
          </a:p>
          <a:p>
            <a:pPr algn="just">
              <a:lnSpc>
                <a:spcPct val="160000"/>
              </a:lnSpc>
            </a:pPr>
            <a:r>
              <a:rPr altLang="en-GB" dirty="0" lang="en-GB" sz="1600">
                <a:latin charset="0" panose="02020603050405020304" pitchFamily="18" typeface="Times New Roman"/>
                <a:ea charset="0" panose="02020603050405020304" pitchFamily="18" typeface="Times New Roman"/>
              </a:rPr>
              <a:t>In the hospitality sector, the ability to effectively communicate with visitors is crucial for meeting their requirements and fulfilling  their </a:t>
            </a:r>
            <a:r>
              <a:rPr altLang="en-GB" dirty="0" lang="en-GB" sz="1600">
                <a:effectLst/>
                <a:latin charset="0" panose="02020603050405020304" pitchFamily="18" typeface="Times New Roman"/>
                <a:ea charset="0" panose="02020603050405020304" pitchFamily="18" typeface="Times New Roman"/>
              </a:rPr>
              <a:t>demands. </a:t>
            </a:r>
          </a:p>
          <a:p>
            <a:pPr algn="just">
              <a:lnSpc>
                <a:spcPct val="160000"/>
              </a:lnSpc>
            </a:pPr>
            <a:r>
              <a:rPr altLang="en-GB" dirty="0" lang="en-GB" sz="1600">
                <a:effectLst/>
                <a:latin charset="0" panose="02020603050405020304" pitchFamily="18" typeface="Times New Roman"/>
                <a:ea charset="0" panose="02020603050405020304" pitchFamily="18" typeface="Times New Roman"/>
              </a:rPr>
              <a:t>Communication with guests, coworkers, and supervisors, as well as the professional and fast handling of visitor complaints, are all issues that might be covered in such training.</a:t>
            </a:r>
            <a:endParaRPr dirty="0" lang="en-US" sz="2800"/>
          </a:p>
        </p:txBody>
      </p:sp>
      <p:pic>
        <p:nvPicPr>
          <p:cNvPr descr="7 Tips To Improve Your Communication Skills - CareerGuide" id="6146" name="Picture 2">
            <a:extLst>
              <a:ext uri="{FF2B5EF4-FFF2-40B4-BE49-F238E27FC236}">
                <a16:creationId xmlns:a16="http://schemas.microsoft.com/office/drawing/2014/main" id="{B9A528E2-9BFA-E56F-FACF-D95BAC7FAF77}"/>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8125701" y="2595716"/>
            <a:ext cx="3571568" cy="2536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6568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A758-CBC1-DFD8-65AD-C8B23A3D9BF0}"/>
              </a:ext>
            </a:extLst>
          </p:cNvPr>
          <p:cNvSpPr>
            <a:spLocks noGrp="1"/>
          </p:cNvSpPr>
          <p:nvPr>
            <p:ph type="title"/>
          </p:nvPr>
        </p:nvSpPr>
        <p:spPr>
          <a:xfrm>
            <a:off x="2085668" y="626449"/>
            <a:ext cx="8610600" cy="1099114"/>
          </a:xfrm>
        </p:spPr>
        <p:txBody>
          <a:bodyPr numCol="1">
            <a:normAutofit fontScale="90000"/>
          </a:bodyPr>
          <a:lstStyle/>
          <a:p>
            <a:pPr algn="ctr"/>
            <a:br>
              <a:rPr altLang="en-GB" b="1" dirty="0" lang="en-GB">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br>
            <a:br>
              <a:rPr altLang="en-GB" b="1" dirty="0" lang="en-GB">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br>
            <a:r>
              <a:rPr altLang="en-GB" b="1" dirty="0" lang="en-GB">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t>Health and safety regulations</a:t>
            </a:r>
            <a:br>
              <a:rPr dirty="0" lang="en-US">
                <a:solidFill>
                  <a:schemeClr val="accent1">
                    <a:lumMod val="75000"/>
                  </a:schemeClr>
                </a:solidFill>
                <a:effectLst/>
                <a:latin charset="0" panose="02020603050405020304" pitchFamily="18" typeface="Times New Roman"/>
                <a:ea charset="0" panose="020F0502020204030204" pitchFamily="34" typeface="Calibri"/>
                <a:cs charset="0" panose="02020603050405020304" pitchFamily="18" typeface="Times New Roman"/>
              </a:rPr>
            </a:br>
            <a:endParaRPr b="1" dirty="0" lang="en-US" sz="7200">
              <a:solidFill>
                <a:schemeClr val="accent1">
                  <a:lumMod val="75000"/>
                </a:schemeClr>
              </a:solidFill>
            </a:endParaRPr>
          </a:p>
        </p:txBody>
      </p:sp>
      <p:sp>
        <p:nvSpPr>
          <p:cNvPr id="3" name="Content Placeholder 2">
            <a:extLst>
              <a:ext uri="{FF2B5EF4-FFF2-40B4-BE49-F238E27FC236}">
                <a16:creationId xmlns:a16="http://schemas.microsoft.com/office/drawing/2014/main" id="{06B48A0B-2095-5F5F-FA95-A3E1E847F09C}"/>
              </a:ext>
            </a:extLst>
          </p:cNvPr>
          <p:cNvSpPr>
            <a:spLocks noGrp="1"/>
          </p:cNvSpPr>
          <p:nvPr>
            <p:ph idx="1"/>
          </p:nvPr>
        </p:nvSpPr>
        <p:spPr>
          <a:xfrm>
            <a:off x="494731" y="1935252"/>
            <a:ext cx="7325436" cy="4296300"/>
          </a:xfrm>
        </p:spPr>
        <p:txBody>
          <a:bodyPr numCol="1">
            <a:normAutofit lnSpcReduction="10000"/>
          </a:bodyPr>
          <a:lstStyle/>
          <a:p>
            <a:pPr algn="just">
              <a:lnSpc>
                <a:spcPct val="150000"/>
              </a:lnSpc>
            </a:pPr>
            <a:r>
              <a:rPr altLang="en-GB" dirty="0" lang="en-GB" sz="1800">
                <a:effectLst/>
                <a:latin charset="0" panose="02020603050405020304" pitchFamily="18" typeface="Times New Roman"/>
                <a:ea charset="0" panose="02020603050405020304" pitchFamily="18" typeface="Times New Roman"/>
              </a:rPr>
              <a:t>Health and safety standards specific to the hospitality business might be covered in the training including the correct use of personal protective equipment, the safe storage and disposal of cleaning supplies and the management of emergency situations like fires. </a:t>
            </a:r>
          </a:p>
          <a:p>
            <a:pPr algn="just">
              <a:lnSpc>
                <a:spcPct val="150000"/>
              </a:lnSpc>
            </a:pPr>
            <a:r>
              <a:rPr altLang="en-GB" dirty="0" lang="en-GB" sz="1800">
                <a:effectLst/>
                <a:latin charset="0" panose="02020603050405020304" pitchFamily="18" typeface="Times New Roman"/>
                <a:ea charset="0" panose="02020603050405020304" pitchFamily="18" typeface="Times New Roman"/>
              </a:rPr>
              <a:t>In order to keep the workplace safe, it is essential for Hotel Trinity that everyone on the team be familiar with these rules (Fallon &amp; Rutherford, 2010).  </a:t>
            </a:r>
          </a:p>
          <a:p>
            <a:pPr algn="just">
              <a:lnSpc>
                <a:spcPct val="150000"/>
              </a:lnSpc>
            </a:pPr>
            <a:r>
              <a:rPr altLang="en-GB" dirty="0" lang="en-GB" sz="1800">
                <a:effectLst/>
                <a:latin charset="0" panose="02020603050405020304" pitchFamily="18" typeface="Times New Roman"/>
                <a:ea charset="0" panose="02020603050405020304" pitchFamily="18" typeface="Times New Roman"/>
              </a:rPr>
              <a:t>Workers should be instructed on health and safety protocols such as waste management, personal protective equipment use, and disinfectant spray application. </a:t>
            </a:r>
            <a:endParaRPr dirty="0" lang="en-US" sz="2800"/>
          </a:p>
        </p:txBody>
      </p:sp>
      <p:pic>
        <p:nvPicPr>
          <p:cNvPr descr="Hotel Laws and Regulations for Safety | ROAR" id="7170" name="Picture 2">
            <a:extLst>
              <a:ext uri="{FF2B5EF4-FFF2-40B4-BE49-F238E27FC236}">
                <a16:creationId xmlns:a16="http://schemas.microsoft.com/office/drawing/2014/main" id="{CA56D7DB-A225-0D08-FFAE-B4C228D1897A}"/>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8201901" y="2566219"/>
            <a:ext cx="3495368" cy="27137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7884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A758-CBC1-DFD8-65AD-C8B23A3D9BF0}"/>
              </a:ext>
            </a:extLst>
          </p:cNvPr>
          <p:cNvSpPr>
            <a:spLocks noGrp="1"/>
          </p:cNvSpPr>
          <p:nvPr>
            <p:ph type="title"/>
          </p:nvPr>
        </p:nvSpPr>
        <p:spPr>
          <a:xfrm>
            <a:off x="2085668" y="855407"/>
            <a:ext cx="8610600" cy="914400"/>
          </a:xfrm>
        </p:spPr>
        <p:txBody>
          <a:bodyPr numCol="1">
            <a:normAutofit fontScale="90000"/>
          </a:bodyPr>
          <a:lstStyle/>
          <a:p>
            <a:pPr algn="ctr"/>
            <a:br>
              <a:rPr altLang="en-GB" b="1" dirty="0" lang="en-GB" sz="4900">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br>
            <a:r>
              <a:rPr altLang="en-GB" b="1" dirty="0" lang="en-GB" sz="4900">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t>Quality control</a:t>
            </a:r>
            <a:br>
              <a:rPr dirty="0" lang="en-US" sz="4900">
                <a:solidFill>
                  <a:schemeClr val="accent1">
                    <a:lumMod val="75000"/>
                  </a:schemeClr>
                </a:solidFill>
                <a:effectLst/>
                <a:latin charset="0" panose="02020603050405020304" pitchFamily="18" typeface="Times New Roman"/>
                <a:ea charset="0" panose="020F0502020204030204" pitchFamily="34" typeface="Calibri"/>
                <a:cs charset="0" panose="02020603050405020304" pitchFamily="18" typeface="Times New Roman"/>
              </a:rPr>
            </a:br>
            <a:endParaRPr b="1" dirty="0" lang="en-US" sz="7200">
              <a:solidFill>
                <a:schemeClr val="accent1">
                  <a:lumMod val="75000"/>
                </a:schemeClr>
              </a:solidFill>
            </a:endParaRPr>
          </a:p>
        </p:txBody>
      </p:sp>
      <p:sp>
        <p:nvSpPr>
          <p:cNvPr id="3" name="Content Placeholder 2">
            <a:extLst>
              <a:ext uri="{FF2B5EF4-FFF2-40B4-BE49-F238E27FC236}">
                <a16:creationId xmlns:a16="http://schemas.microsoft.com/office/drawing/2014/main" id="{06B48A0B-2095-5F5F-FA95-A3E1E847F09C}"/>
              </a:ext>
            </a:extLst>
          </p:cNvPr>
          <p:cNvSpPr>
            <a:spLocks noGrp="1"/>
          </p:cNvSpPr>
          <p:nvPr>
            <p:ph idx="1"/>
          </p:nvPr>
        </p:nvSpPr>
        <p:spPr>
          <a:xfrm>
            <a:off x="494731" y="1935252"/>
            <a:ext cx="7325436" cy="4296300"/>
          </a:xfrm>
        </p:spPr>
        <p:txBody>
          <a:bodyPr numCol="1">
            <a:normAutofit/>
          </a:bodyPr>
          <a:lstStyle/>
          <a:p>
            <a:pPr algn="just">
              <a:lnSpc>
                <a:spcPct val="150000"/>
              </a:lnSpc>
            </a:pPr>
            <a:r>
              <a:rPr altLang="en-GB" dirty="0" lang="en-GB" sz="2400">
                <a:effectLst/>
                <a:latin charset="0" panose="02020603050405020304" pitchFamily="18" typeface="Times New Roman"/>
                <a:ea charset="0" panose="02020603050405020304" pitchFamily="18" typeface="Times New Roman"/>
              </a:rPr>
              <a:t>Employees of Hotel Trinity can help sustain housekeeping by maintaining records, scheduling frequent walk-through inspections, reporting risks and training staff (Ferdinand and Kitchin, 2017). </a:t>
            </a:r>
          </a:p>
          <a:p>
            <a:pPr algn="just">
              <a:lnSpc>
                <a:spcPct val="150000"/>
              </a:lnSpc>
            </a:pPr>
            <a:r>
              <a:rPr altLang="en-GB" dirty="0" lang="en-GB" sz="2400">
                <a:effectLst/>
                <a:latin charset="0" panose="02020603050405020304" pitchFamily="18" typeface="Times New Roman"/>
                <a:ea charset="0" panose="02020603050405020304" pitchFamily="18" typeface="Times New Roman"/>
              </a:rPr>
              <a:t>Training might focus on matters such as conducting effective room inspections, identifying problem areas and giving constructive criticism to team members. </a:t>
            </a:r>
            <a:endParaRPr dirty="0" lang="en-US" sz="3600"/>
          </a:p>
        </p:txBody>
      </p:sp>
      <p:pic>
        <p:nvPicPr>
          <p:cNvPr descr="Total Quality Management in Hospitality - Clean India Journal" id="8194" name="Picture 2">
            <a:extLst>
              <a:ext uri="{FF2B5EF4-FFF2-40B4-BE49-F238E27FC236}">
                <a16:creationId xmlns:a16="http://schemas.microsoft.com/office/drawing/2014/main" id="{E3C3C9BE-3947-5D65-A7DB-8B7F8E0DA9F1}"/>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8050776" y="2762620"/>
            <a:ext cx="3821675" cy="2614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507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A758-CBC1-DFD8-65AD-C8B23A3D9BF0}"/>
              </a:ext>
            </a:extLst>
          </p:cNvPr>
          <p:cNvSpPr>
            <a:spLocks noGrp="1"/>
          </p:cNvSpPr>
          <p:nvPr>
            <p:ph type="title"/>
          </p:nvPr>
        </p:nvSpPr>
        <p:spPr>
          <a:xfrm>
            <a:off x="2085668" y="412954"/>
            <a:ext cx="8610600" cy="1522297"/>
          </a:xfrm>
        </p:spPr>
        <p:txBody>
          <a:bodyPr numCol="1">
            <a:normAutofit fontScale="90000"/>
          </a:bodyPr>
          <a:lstStyle/>
          <a:p>
            <a:pPr algn="ctr"/>
            <a:br>
              <a:rPr altLang="en-GB" b="1" dirty="0" lang="en-GB" sz="4400">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br>
            <a:br>
              <a:rPr altLang="en-GB" b="1" dirty="0" lang="en-GB" sz="4400">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br>
            <a:r>
              <a:rPr altLang="en-GB" b="1" dirty="0" lang="en-GB" sz="4400">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t>Continuous Improvement</a:t>
            </a:r>
            <a:br>
              <a:rPr dirty="0" lang="en-US" sz="4400">
                <a:solidFill>
                  <a:schemeClr val="accent1">
                    <a:lumMod val="75000"/>
                  </a:schemeClr>
                </a:solidFill>
                <a:effectLst/>
                <a:latin charset="0" panose="02020603050405020304" pitchFamily="18" typeface="Times New Roman"/>
                <a:ea charset="0" panose="020F0502020204030204" pitchFamily="34" typeface="Calibri"/>
                <a:cs charset="0" panose="02020603050405020304" pitchFamily="18" typeface="Times New Roman"/>
              </a:rPr>
            </a:br>
            <a:endParaRPr b="1" dirty="0" lang="en-US" sz="7200">
              <a:solidFill>
                <a:schemeClr val="accent1">
                  <a:lumMod val="75000"/>
                </a:schemeClr>
              </a:solidFill>
            </a:endParaRPr>
          </a:p>
        </p:txBody>
      </p:sp>
      <p:sp>
        <p:nvSpPr>
          <p:cNvPr id="3" name="Content Placeholder 2">
            <a:extLst>
              <a:ext uri="{FF2B5EF4-FFF2-40B4-BE49-F238E27FC236}">
                <a16:creationId xmlns:a16="http://schemas.microsoft.com/office/drawing/2014/main" id="{06B48A0B-2095-5F5F-FA95-A3E1E847F09C}"/>
              </a:ext>
            </a:extLst>
          </p:cNvPr>
          <p:cNvSpPr>
            <a:spLocks noGrp="1"/>
          </p:cNvSpPr>
          <p:nvPr>
            <p:ph idx="1"/>
          </p:nvPr>
        </p:nvSpPr>
        <p:spPr>
          <a:xfrm>
            <a:off x="494731" y="1935252"/>
            <a:ext cx="7325436" cy="4296300"/>
          </a:xfrm>
        </p:spPr>
        <p:txBody>
          <a:bodyPr numCol="1">
            <a:normAutofit fontScale="92500" lnSpcReduction="10000"/>
          </a:bodyPr>
          <a:lstStyle/>
          <a:p>
            <a:pPr algn="just">
              <a:lnSpc>
                <a:spcPct val="150000"/>
              </a:lnSpc>
            </a:pPr>
            <a:r>
              <a:rPr altLang="en-GB" dirty="0" lang="en-GB" sz="2400">
                <a:effectLst/>
                <a:latin charset="0" panose="02020603050405020304" pitchFamily="18" typeface="Times New Roman"/>
                <a:ea charset="0" panose="02020603050405020304" pitchFamily="18" typeface="Times New Roman"/>
              </a:rPr>
              <a:t>Standardised cleaning supplies, tools, and disinfection procedures are essential to keeping up a high quality of housekeeping. </a:t>
            </a:r>
          </a:p>
          <a:p>
            <a:pPr algn="just">
              <a:lnSpc>
                <a:spcPct val="150000"/>
              </a:lnSpc>
            </a:pPr>
            <a:r>
              <a:rPr altLang="en-GB" dirty="0" lang="en-GB" sz="2400">
                <a:effectLst/>
                <a:latin charset="0" panose="02020603050405020304" pitchFamily="18" typeface="Times New Roman"/>
                <a:ea charset="0" panose="02020603050405020304" pitchFamily="18" typeface="Times New Roman"/>
              </a:rPr>
              <a:t>The necessity of always becoming better may be emphasised throughout the training (Johnston </a:t>
            </a:r>
            <a:r>
              <a:rPr altLang="en-GB" dirty="0" i="1" lang="en-GB" sz="2400">
                <a:effectLst/>
                <a:latin charset="0" panose="02020603050405020304" pitchFamily="18" typeface="Times New Roman"/>
                <a:ea charset="0" panose="02020603050405020304" pitchFamily="18" typeface="Times New Roman"/>
              </a:rPr>
              <a:t>et al</a:t>
            </a:r>
            <a:r>
              <a:rPr altLang="en-GB" dirty="0" lang="en-GB" sz="2400">
                <a:effectLst/>
                <a:latin charset="0" panose="02020603050405020304" pitchFamily="18" typeface="Times New Roman"/>
                <a:ea charset="0" panose="02020603050405020304" pitchFamily="18" typeface="Times New Roman"/>
              </a:rPr>
              <a:t>. 2012). </a:t>
            </a:r>
          </a:p>
          <a:p>
            <a:pPr algn="just">
              <a:lnSpc>
                <a:spcPct val="150000"/>
              </a:lnSpc>
            </a:pPr>
            <a:r>
              <a:rPr altLang="en-GB" dirty="0" lang="en-GB" sz="2400">
                <a:effectLst/>
                <a:latin charset="0" panose="02020603050405020304" pitchFamily="18" typeface="Times New Roman"/>
                <a:ea charset="0" panose="02020603050405020304" pitchFamily="18" typeface="Times New Roman"/>
              </a:rPr>
              <a:t>This may include issues like figuring out what visitors want, using that information to make improvements, and keeping in constant communication with them. </a:t>
            </a:r>
            <a:endParaRPr dirty="0" lang="en-US" sz="4400"/>
          </a:p>
        </p:txBody>
      </p:sp>
      <p:pic>
        <p:nvPicPr>
          <p:cNvPr descr="Continuous Improvement (A Kaizen Model) | Creative Safety Supply" id="9218" name="Picture 2">
            <a:extLst>
              <a:ext uri="{FF2B5EF4-FFF2-40B4-BE49-F238E27FC236}">
                <a16:creationId xmlns:a16="http://schemas.microsoft.com/office/drawing/2014/main" id="{4F86716A-5E4F-5E36-22D6-ACC1CE7F5514}"/>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8082071" y="2678405"/>
            <a:ext cx="3615198" cy="2458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8872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A758-CBC1-DFD8-65AD-C8B23A3D9BF0}"/>
              </a:ext>
            </a:extLst>
          </p:cNvPr>
          <p:cNvSpPr>
            <a:spLocks noGrp="1"/>
          </p:cNvSpPr>
          <p:nvPr>
            <p:ph type="title"/>
          </p:nvPr>
        </p:nvSpPr>
        <p:spPr>
          <a:xfrm>
            <a:off x="2085668" y="412954"/>
            <a:ext cx="8610600" cy="1522297"/>
          </a:xfrm>
        </p:spPr>
        <p:txBody>
          <a:bodyPr numCol="1">
            <a:normAutofit fontScale="90000"/>
          </a:bodyPr>
          <a:lstStyle/>
          <a:p>
            <a:pPr algn="ctr"/>
            <a:br>
              <a:rPr altLang="en-GB" b="1" dirty="0" kern="0" lang="en-GB" sz="6700">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br>
            <a:r>
              <a:rPr altLang="en-GB" b="1" dirty="0" kern="0" lang="en-GB" sz="6700">
                <a:solidFill>
                  <a:schemeClr val="accent1">
                    <a:lumMod val="75000"/>
                  </a:schemeClr>
                </a:solidFill>
                <a:effectLst/>
                <a:latin charset="0" panose="02020603050405020304" pitchFamily="18" typeface="Times New Roman"/>
                <a:ea charset="0" panose="02020603050405020304" pitchFamily="18" typeface="Times New Roman"/>
                <a:cs charset="0" panose="02020603050405020304" pitchFamily="18" typeface="Times New Roman"/>
              </a:rPr>
              <a:t>References</a:t>
            </a:r>
            <a:br>
              <a:rPr b="1" dirty="0" kern="0" lang="en-US" sz="7300">
                <a:solidFill>
                  <a:schemeClr val="accent1">
                    <a:lumMod val="75000"/>
                  </a:schemeClr>
                </a:solidFill>
                <a:effectLst/>
                <a:latin charset="0" panose="020F0302020204030204" pitchFamily="34" typeface="Calibri Light"/>
                <a:ea charset="0" panose="02020603050405020304" pitchFamily="18" typeface="Times New Roman"/>
                <a:cs charset="0" panose="02020603050405020304" pitchFamily="18" typeface="Times New Roman"/>
              </a:rPr>
            </a:br>
            <a:endParaRPr b="1" dirty="0" lang="en-US" sz="7200">
              <a:solidFill>
                <a:schemeClr val="accent1">
                  <a:lumMod val="75000"/>
                </a:schemeClr>
              </a:solidFill>
            </a:endParaRPr>
          </a:p>
        </p:txBody>
      </p:sp>
      <p:sp>
        <p:nvSpPr>
          <p:cNvPr id="3" name="Content Placeholder 2">
            <a:extLst>
              <a:ext uri="{FF2B5EF4-FFF2-40B4-BE49-F238E27FC236}">
                <a16:creationId xmlns:a16="http://schemas.microsoft.com/office/drawing/2014/main" id="{06B48A0B-2095-5F5F-FA95-A3E1E847F09C}"/>
              </a:ext>
            </a:extLst>
          </p:cNvPr>
          <p:cNvSpPr>
            <a:spLocks noGrp="1"/>
          </p:cNvSpPr>
          <p:nvPr>
            <p:ph idx="1"/>
          </p:nvPr>
        </p:nvSpPr>
        <p:spPr>
          <a:xfrm>
            <a:off x="1055169" y="1935251"/>
            <a:ext cx="10315837" cy="4296300"/>
          </a:xfrm>
        </p:spPr>
        <p:txBody>
          <a:bodyPr numCol="1">
            <a:normAutofit fontScale="85000" lnSpcReduction="20000"/>
          </a:bodyPr>
          <a:lstStyle/>
          <a:p>
            <a:pPr algn="just">
              <a:lnSpc>
                <a:spcPct val="150000"/>
              </a:lnSpc>
              <a:spcBef>
                <a:spcPts val="0"/>
              </a:spcBef>
              <a:spcAft>
                <a:spcPts val="800"/>
              </a:spcAft>
            </a:pPr>
            <a:r>
              <a:rPr altLang="en-GB" dirty="0" lang="en-GB" sz="1600">
                <a:solidFill>
                  <a:srgbClr val="000000"/>
                </a:solidFill>
                <a:effectLst/>
                <a:latin charset="0" panose="02020603050405020304" pitchFamily="18" typeface="Times New Roman"/>
                <a:ea charset="0" panose="02020603050405020304" pitchFamily="18" typeface="Times New Roman"/>
                <a:cs charset="0" panose="02020603050405020304" pitchFamily="18" typeface="Times New Roman"/>
              </a:rPr>
              <a:t>Bridger, E. (2018) Employee engagement: a practical introduction. 2nd ed. HR Fundamentals. London: CIPD and Kogan Page.</a:t>
            </a:r>
            <a:endParaRPr dirty="0" lang="en-US" sz="16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endParaRPr>
          </a:p>
          <a:p>
            <a:pPr algn="just">
              <a:lnSpc>
                <a:spcPct val="150000"/>
              </a:lnSpc>
              <a:spcBef>
                <a:spcPts val="0"/>
              </a:spcBef>
              <a:spcAft>
                <a:spcPts val="800"/>
              </a:spcAft>
            </a:pPr>
            <a:r>
              <a:rPr altLang="en-GB" dirty="0" lang="en-GB" sz="1600">
                <a:solidFill>
                  <a:srgbClr val="000000"/>
                </a:solidFill>
                <a:effectLst/>
                <a:latin charset="0" panose="02020603050405020304" pitchFamily="18" typeface="Times New Roman"/>
                <a:ea charset="0" panose="02020603050405020304" pitchFamily="18" typeface="Times New Roman"/>
                <a:cs charset="0" panose="02020603050405020304" pitchFamily="18" typeface="Times New Roman"/>
              </a:rPr>
              <a:t>Casado, M. (2012) Housekeeping Management. London: Wiley.</a:t>
            </a:r>
            <a:endParaRPr dirty="0" lang="en-US" sz="16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endParaRPr>
          </a:p>
          <a:p>
            <a:pPr algn="just">
              <a:lnSpc>
                <a:spcPct val="150000"/>
              </a:lnSpc>
              <a:spcBef>
                <a:spcPts val="0"/>
              </a:spcBef>
              <a:spcAft>
                <a:spcPts val="800"/>
              </a:spcAft>
            </a:pPr>
            <a:r>
              <a:rPr altLang="en-GB" dirty="0" lang="en-GB" sz="1600">
                <a:solidFill>
                  <a:srgbClr val="000000"/>
                </a:solidFill>
                <a:effectLst/>
                <a:latin charset="0" panose="02020603050405020304" pitchFamily="18" typeface="Times New Roman"/>
                <a:ea charset="0" panose="02020603050405020304" pitchFamily="18" typeface="Times New Roman"/>
                <a:cs charset="0" panose="02020603050405020304" pitchFamily="18" typeface="Times New Roman"/>
              </a:rPr>
              <a:t>Cottrell, S. (2019) The Study Skills Handbook. 5th ed. London: Red Globe Press.</a:t>
            </a:r>
            <a:endParaRPr dirty="0" lang="en-US" sz="16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endParaRPr>
          </a:p>
          <a:p>
            <a:pPr algn="just">
              <a:lnSpc>
                <a:spcPct val="150000"/>
              </a:lnSpc>
              <a:spcBef>
                <a:spcPts val="0"/>
              </a:spcBef>
              <a:spcAft>
                <a:spcPts val="800"/>
              </a:spcAft>
            </a:pPr>
            <a:r>
              <a:rPr altLang="en-GB" dirty="0" lang="en-GB" sz="1600">
                <a:solidFill>
                  <a:srgbClr val="000000"/>
                </a:solidFill>
                <a:effectLst/>
                <a:latin charset="0" panose="02020603050405020304" pitchFamily="18" typeface="Times New Roman"/>
                <a:ea charset="0" panose="02020603050405020304" pitchFamily="18" typeface="Times New Roman"/>
                <a:cs charset="0" panose="02020603050405020304" pitchFamily="18" typeface="Times New Roman"/>
              </a:rPr>
              <a:t>Fallon, M. &amp; Rutherford, D. (2010) Hotel Management and Operations. London: Pearson.</a:t>
            </a:r>
            <a:endParaRPr dirty="0" lang="en-US" sz="16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endParaRPr>
          </a:p>
          <a:p>
            <a:pPr algn="just">
              <a:lnSpc>
                <a:spcPct val="150000"/>
              </a:lnSpc>
              <a:spcBef>
                <a:spcPts val="0"/>
              </a:spcBef>
              <a:spcAft>
                <a:spcPts val="800"/>
              </a:spcAft>
            </a:pPr>
            <a:r>
              <a:rPr altLang="en-GB" dirty="0" lang="en-GB" sz="1600">
                <a:solidFill>
                  <a:srgbClr val="000000"/>
                </a:solidFill>
                <a:effectLst/>
                <a:latin charset="0" panose="02020603050405020304" pitchFamily="18" typeface="Times New Roman"/>
                <a:ea charset="0" panose="02020603050405020304" pitchFamily="18" typeface="Times New Roman"/>
                <a:cs charset="0" panose="02020603050405020304" pitchFamily="18" typeface="Times New Roman"/>
              </a:rPr>
              <a:t>Ferdinand, N. and Kitchin, P. (2017) Events Management - An International Approach. 2nd ed. London: SAGE Publications Ltd.</a:t>
            </a:r>
            <a:endParaRPr dirty="0" lang="en-US" sz="16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endParaRPr>
          </a:p>
          <a:p>
            <a:pPr algn="just">
              <a:lnSpc>
                <a:spcPct val="150000"/>
              </a:lnSpc>
              <a:spcBef>
                <a:spcPts val="0"/>
              </a:spcBef>
              <a:spcAft>
                <a:spcPts val="800"/>
              </a:spcAft>
            </a:pPr>
            <a:r>
              <a:rPr altLang="en-GB" dirty="0" lang="en-GB" sz="1600">
                <a:solidFill>
                  <a:srgbClr val="000000"/>
                </a:solidFill>
                <a:effectLst/>
                <a:latin charset="0" panose="02020603050405020304" pitchFamily="18" typeface="Times New Roman"/>
                <a:ea charset="0" panose="02020603050405020304" pitchFamily="18" typeface="Times New Roman"/>
                <a:cs charset="0" panose="02020603050405020304" pitchFamily="18" typeface="Times New Roman"/>
              </a:rPr>
              <a:t>Johnston, R., Clark, G. &amp; Shulver, M. (2012) Service Operations Management. London: Pearson.</a:t>
            </a:r>
            <a:endParaRPr dirty="0" lang="en-US" sz="16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endParaRPr>
          </a:p>
          <a:p>
            <a:pPr algn="just">
              <a:lnSpc>
                <a:spcPct val="150000"/>
              </a:lnSpc>
              <a:spcBef>
                <a:spcPts val="0"/>
              </a:spcBef>
              <a:spcAft>
                <a:spcPts val="800"/>
              </a:spcAft>
            </a:pPr>
            <a:r>
              <a:rPr altLang="en-GB" dirty="0" lang="en-GB" sz="1600">
                <a:solidFill>
                  <a:srgbClr val="000000"/>
                </a:solidFill>
                <a:effectLst/>
                <a:latin charset="0" panose="02020603050405020304" pitchFamily="18" typeface="Times New Roman"/>
                <a:ea charset="0" panose="02020603050405020304" pitchFamily="18" typeface="Times New Roman"/>
                <a:cs charset="0" panose="02020603050405020304" pitchFamily="18" typeface="Times New Roman"/>
              </a:rPr>
              <a:t>Leiter, M. P. and Bakker, A. B. (2010) Work Engagement: A Handbook of Essential Theory and Research. Hove [England]: Psychology Press.</a:t>
            </a:r>
            <a:endParaRPr dirty="0" lang="en-US" sz="16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endParaRPr>
          </a:p>
          <a:p>
            <a:pPr algn="just">
              <a:lnSpc>
                <a:spcPct val="150000"/>
              </a:lnSpc>
              <a:spcBef>
                <a:spcPts val="0"/>
              </a:spcBef>
              <a:spcAft>
                <a:spcPts val="800"/>
              </a:spcAft>
            </a:pPr>
            <a:r>
              <a:rPr altLang="en-GB" dirty="0" lang="en-GB" sz="1600">
                <a:solidFill>
                  <a:srgbClr val="000000"/>
                </a:solidFill>
                <a:effectLst/>
                <a:latin charset="0" panose="02020603050405020304" pitchFamily="18" typeface="Times New Roman"/>
                <a:ea charset="0" panose="02020603050405020304" pitchFamily="18" typeface="Times New Roman"/>
                <a:cs charset="0" panose="02020603050405020304" pitchFamily="18" typeface="Times New Roman"/>
              </a:rPr>
              <a:t>Mullins, L. and Dossor, P. (2013) Hospitality Management and Organisational Behaviour. 5th ed. Harlow: Pearson.</a:t>
            </a:r>
            <a:endParaRPr dirty="0" lang="en-US" sz="16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endParaRPr>
          </a:p>
          <a:p>
            <a:pPr algn="just">
              <a:lnSpc>
                <a:spcPct val="150000"/>
              </a:lnSpc>
              <a:spcBef>
                <a:spcPts val="0"/>
              </a:spcBef>
              <a:spcAft>
                <a:spcPts val="800"/>
              </a:spcAft>
            </a:pPr>
            <a:r>
              <a:rPr altLang="en-GB" dirty="0" lang="en-GB" sz="1600">
                <a:solidFill>
                  <a:srgbClr val="000000"/>
                </a:solidFill>
                <a:effectLst/>
                <a:latin charset="0" panose="02020603050405020304" pitchFamily="18" typeface="Times New Roman"/>
                <a:ea charset="0" panose="02020603050405020304" pitchFamily="18" typeface="Times New Roman"/>
                <a:cs charset="0" panose="02020603050405020304" pitchFamily="18" typeface="Times New Roman"/>
              </a:rPr>
              <a:t>Quick, L. (2020) Managing Events. Real Challenges, Real Outcomes. London: SAGE Publications Ltd. Further</a:t>
            </a:r>
            <a:endParaRPr dirty="0" lang="en-US" sz="16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endParaRPr>
          </a:p>
          <a:p>
            <a:pPr algn="just">
              <a:lnSpc>
                <a:spcPct val="150000"/>
              </a:lnSpc>
              <a:spcBef>
                <a:spcPts val="0"/>
              </a:spcBef>
              <a:spcAft>
                <a:spcPts val="800"/>
              </a:spcAft>
            </a:pPr>
            <a:r>
              <a:rPr altLang="en-GB" dirty="0" lang="en-GB" sz="1600">
                <a:solidFill>
                  <a:srgbClr val="000000"/>
                </a:solidFill>
                <a:effectLst/>
                <a:latin charset="0" panose="02020603050405020304" pitchFamily="18" typeface="Times New Roman"/>
                <a:ea charset="0" panose="02020603050405020304" pitchFamily="18" typeface="Times New Roman"/>
                <a:cs charset="0" panose="02020603050405020304" pitchFamily="18" typeface="Times New Roman"/>
              </a:rPr>
              <a:t>Raghubalan, G. and Raghubalan, S. (2016) Hotel Housekeeping - Operations and Management. 3rd ed. India: Oxford University Press.</a:t>
            </a:r>
            <a:endParaRPr dirty="0" lang="en-US" sz="16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endParaRPr>
          </a:p>
          <a:p>
            <a:pPr algn="just">
              <a:lnSpc>
                <a:spcPct val="150000"/>
              </a:lnSpc>
            </a:pPr>
            <a:endParaRPr dirty="0" lang="en-US" sz="4400"/>
          </a:p>
        </p:txBody>
      </p:sp>
    </p:spTree>
    <p:extLst>
      <p:ext uri="{BB962C8B-B14F-4D97-AF65-F5344CB8AC3E}">
        <p14:creationId xmlns:p14="http://schemas.microsoft.com/office/powerpoint/2010/main" val="32530187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descr="32,938 Thank You Stock Photos - Free &amp; Royalty-Free Stock Photos from  Dreamstime" id="10242" name="Picture 2">
            <a:extLst>
              <a:ext uri="{FF2B5EF4-FFF2-40B4-BE49-F238E27FC236}">
                <a16:creationId xmlns:a16="http://schemas.microsoft.com/office/drawing/2014/main" id="{221E4B0A-7B72-3B42-5F7F-D27ED23404B8}"/>
              </a:ext>
            </a:extLst>
          </p:cNvPr>
          <p:cNvPicPr>
            <a:picLocks noChangeArrowheads="1" noChangeAspect="1"/>
          </p:cNvPicPr>
          <p:nvPr/>
        </p:nvPicPr>
        <p:blipFill>
          <a:blip r:embed="rId2">
            <a:extLst>
              <a:ext uri="{28A0092B-C50C-407E-A947-70E740481C1C}">
                <a14:useLocalDpi xmlns:a14="http://schemas.microsoft.com/office/drawing/2010/main" val="0"/>
              </a:ext>
            </a:extLst>
          </a:blip>
          <a:srcRect/>
          <a:stretch>
            <a:fillRect/>
          </a:stretch>
        </p:blipFill>
        <p:spPr>
          <a:xfrm>
            <a:off x="2418735" y="1318291"/>
            <a:ext cx="7620000" cy="46253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8034657"/>
      </p:ext>
    </p:extLst>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panose="020F0302020204030204"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0F0502020204030204"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ppt/theme/theme2.xml><?xml version="1.0" encoding="utf-8"?>
<a:theme xmlns:a="http://schemas.openxmlformats.org/drawingml/2006/main" name="Vapor Trail">
  <a:themeElements>
    <a:clrScheme name="Vapor Trail">
      <a:dk1>
        <a:sysClr lastClr="000000" val="windowText"/>
      </a:dk1>
      <a:lt1>
        <a:sysClr lastClr="FFFFFF" val="window"/>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panose="020B0502020202020204" typeface="Century Gothic"/>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panose="020B0502020202020204" typeface="Century Gothic"/>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algn="ctr" cap="flat" cmpd="sng" w="9525">
          <a:solidFill>
            <a:schemeClr val="phClr"/>
          </a:solidFill>
          <a:prstDash val="solid"/>
        </a:ln>
        <a:ln algn="ctr" cap="flat" cmpd="sng" w="12700">
          <a:solidFill>
            <a:schemeClr val="phClr"/>
          </a:solidFill>
          <a:prstDash val="solid"/>
        </a:ln>
        <a:ln algn="ctr" cap="flat" cmpd="sng" w="19050">
          <a:solidFill>
            <a:schemeClr val="phClr"/>
          </a:solidFill>
          <a:prstDash val="solid"/>
        </a:ln>
      </a:lnStyleLst>
      <a:effectStyleLst>
        <a:effectStyle>
          <a:effectLst/>
        </a:effectStyle>
        <a:effectStyle>
          <a:effectLst/>
          <a:scene3d>
            <a:camera prst="orthographicFront">
              <a:rot lat="0" lon="0" rev="0"/>
            </a:camera>
            <a:lightRig dir="t" rig="threePt"/>
          </a:scene3d>
          <a:sp3d>
            <a:bevelT h="12700" w="25400"/>
          </a:sp3d>
        </a:effectStyle>
        <a:effectStyle>
          <a:effectLst>
            <a:outerShdw algn="ctr" blurRad="57150" dir="5400000" dist="19050" rotWithShape="0">
              <a:srgbClr val="000000">
                <a:alpha val="48000"/>
              </a:srgbClr>
            </a:outerShdw>
          </a:effectLst>
          <a:scene3d>
            <a:camera prst="orthographicFront">
              <a:rot lat="0" lon="0" rev="0"/>
            </a:camera>
            <a:lightRig dir="t" rig="threePt"/>
          </a:scene3d>
          <a:sp3d>
            <a:bevelT h="25400" w="508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4FDF2955-7D9C-493C-B9F9-C205151B46CD}" name="Vapor Trail" vid="{FE1EB5C7-81A8-4CBA-AE6E-B3BF73DC3895}"/>
    </a:ext>
  </a:extLst>
</a:theme>
</file>

<file path=docProps/app.xml><?xml version="1.0" encoding="utf-8"?>
<Properties xmlns="http://schemas.openxmlformats.org/officeDocument/2006/extended-properties" xmlns:vt="http://schemas.openxmlformats.org/officeDocument/2006/docPropsVTypes">
  <Template>Vapor Trail</Template>
  <Company/>
  <Words>2328</Words>
  <Paragraphs>77</Paragraphs>
  <Slides>13</Slides>
  <Notes>11</Notes>
  <TotalTime>0</TotalTime>
  <HiddenSlides>0</HiddenSlides>
  <MMClips>0</MMClips>
  <ScaleCrop>false</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Calibri Light</vt:lpstr>
      <vt:lpstr>Century Gothic</vt:lpstr>
      <vt:lpstr>Times New Roman</vt:lpstr>
      <vt:lpstr>Vapor Trail</vt:lpstr>
      <vt:lpstr>Operating hotel facilities assignment</vt:lpstr>
      <vt:lpstr>Introduce the importance of housekeeping</vt:lpstr>
      <vt:lpstr>Maintain cleanliness</vt:lpstr>
      <vt:lpstr>Control clutter and waste</vt:lpstr>
      <vt:lpstr>Monitoring and Auditing</vt:lpstr>
      <vt:lpstr>Proper cleaning techniques</vt:lpstr>
      <vt:lpstr>Time management</vt:lpstr>
      <vt:lpstr>Communication skills</vt:lpstr>
      <vt:lpstr>Health and safety regulations</vt:lpstr>
      <vt:lpstr>Quality control</vt:lpstr>
      <vt:lpstr>Continuous Improvement</vt:lpstr>
      <vt:lpstr>References</vt:lpstr>
      <vt:lpstr>PowerPoint Presentation</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2023-05-13T20:29:01Z</dcterms:created>
  <dc:creator/>
  <cp:lastModifiedBy/>
  <dcterms:modified xsi:type="dcterms:W3CDTF">2023-05-14T17:09:02Z</dcterms:modified>
  <cp:revision>1</cp:revision>
  <dc:title/>
</cp:coreProperties>
</file>