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9"/>
  </p:notesMasterIdLst>
  <p:handoutMasterIdLst>
    <p:handoutMasterId r:id="rId10"/>
  </p:handoutMasterIdLst>
  <p:sldIdLst>
    <p:sldId id="277" r:id="rId2"/>
    <p:sldId id="331" r:id="rId3"/>
    <p:sldId id="332" r:id="rId4"/>
    <p:sldId id="333" r:id="rId5"/>
    <p:sldId id="334" r:id="rId6"/>
    <p:sldId id="335" r:id="rId7"/>
    <p:sldId id="363" r:id="rId8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18" autoAdjust="0"/>
    <p:restoredTop sz="94576" autoAdjust="0"/>
  </p:normalViewPr>
  <p:slideViewPr>
    <p:cSldViewPr>
      <p:cViewPr varScale="1">
        <p:scale>
          <a:sx n="105" d="100"/>
          <a:sy n="105" d="100"/>
        </p:scale>
        <p:origin x="1176" y="20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/>
              <a:t>PRS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Problem solving and decision making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Week 6 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Assignment workshop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Dr Anupam Mazumdar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57200" y="1268413"/>
            <a:ext cx="8507413" cy="4176712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altLang="en-US" sz="2400" dirty="0"/>
              <a:t>The aim of this session: 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/>
              <a:t>To introduce and discuss the importance of problem solving and decision making in workplace. </a:t>
            </a:r>
          </a:p>
          <a:p>
            <a:pPr marL="0" indent="0" eaLnBrk="1" hangingPunct="1">
              <a:buNone/>
              <a:defRPr/>
            </a:pPr>
            <a:r>
              <a:rPr lang="en-GB" altLang="en-US" sz="2400" dirty="0"/>
              <a:t>Learning outcomes: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2400" dirty="0"/>
              <a:t>Demonstrate the importance of problem solving and decision making in workplace.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2400" dirty="0"/>
              <a:t>Discuss the process of developing a rational decision in workplace. </a:t>
            </a:r>
          </a:p>
          <a:p>
            <a:pPr eaLnBrk="1" hangingPunct="1">
              <a:buFontTx/>
              <a:buChar char="-"/>
              <a:defRPr/>
            </a:pPr>
            <a:r>
              <a:rPr lang="en-GB" altLang="en-US" sz="2400" dirty="0"/>
              <a:t>Discuss different ways of approaching the given assessment. 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61BF6-090A-4A0F-AC98-E586916F6D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aims and LOs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B39759E8-D1A3-450E-9650-70CC4940472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5550" t="35664" r="36561" b="16531"/>
          <a:stretch/>
        </p:blipFill>
        <p:spPr>
          <a:xfrm>
            <a:off x="250825" y="1700808"/>
            <a:ext cx="8713663" cy="3888431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4FE52-0825-42D8-B7CA-D7CE7F6FA9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833D99D-39A5-470D-BF5C-F7ABDC33A0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13094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9EC6DF-12E2-446C-BB4B-22C61D5EE0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assessment task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0B1A01-32AE-4EE3-A021-DFB999CF4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146C89-70E9-4DDA-ACB9-99EDA4D4E9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A5C7A06-D66B-4351-B35F-EF4A98D5D6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400" dirty="0"/>
          </a:p>
          <a:p>
            <a:pPr marL="0" indent="0" algn="just">
              <a:buNone/>
            </a:pPr>
            <a:r>
              <a:rPr lang="en-GB" sz="2400" dirty="0"/>
              <a:t>Write a report of 4,000 words, in which you apply recognized problem solving tools and techniques to identify and propose solutions to a work based problem, to include an evaluation of possible solutions. Discuss and agree with your tutor a suitable problem to be solved which may be drawn from your current or past work experiences or an agreed situation.</a:t>
            </a:r>
          </a:p>
        </p:txBody>
      </p:sp>
    </p:spTree>
    <p:extLst>
      <p:ext uri="{BB962C8B-B14F-4D97-AF65-F5344CB8AC3E}">
        <p14:creationId xmlns:p14="http://schemas.microsoft.com/office/powerpoint/2010/main" val="4915810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18102-52A2-42B0-964F-75747C17A1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45343"/>
            <a:ext cx="8229600" cy="634082"/>
          </a:xfrm>
        </p:spPr>
        <p:txBody>
          <a:bodyPr/>
          <a:lstStyle/>
          <a:p>
            <a:r>
              <a:rPr lang="en-GB" dirty="0"/>
              <a:t>Points to consider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9C38F3-81F8-42F7-8298-75673830D7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93552"/>
            <a:ext cx="9144000" cy="5039703"/>
          </a:xfrm>
        </p:spPr>
        <p:txBody>
          <a:bodyPr/>
          <a:lstStyle/>
          <a:p>
            <a:pPr marL="457200" indent="-457200">
              <a:buAutoNum type="arabicPeriod"/>
            </a:pPr>
            <a:r>
              <a:rPr lang="en-GB" sz="2400" dirty="0"/>
              <a:t>Introduction</a:t>
            </a:r>
          </a:p>
          <a:p>
            <a:pPr marL="457200" indent="-457200">
              <a:buAutoNum type="arabicPeriod"/>
            </a:pPr>
            <a:r>
              <a:rPr lang="en-GB" sz="2400" dirty="0"/>
              <a:t>Define a complex problem in the workplace including its scope and impact. Provide examples of complex problems including your chosen one</a:t>
            </a:r>
          </a:p>
          <a:p>
            <a:pPr marL="457200" indent="-457200">
              <a:buAutoNum type="arabicPeriod"/>
            </a:pPr>
            <a:r>
              <a:rPr lang="en-GB" sz="2400" dirty="0"/>
              <a:t>Provide background of your selected organisation</a:t>
            </a:r>
          </a:p>
          <a:p>
            <a:pPr marL="457200" indent="-457200">
              <a:buAutoNum type="arabicPeriod"/>
            </a:pPr>
            <a:r>
              <a:rPr lang="en-GB" sz="2400" dirty="0"/>
              <a:t>Share your experience with the organisation (Provide a specific scenario).</a:t>
            </a:r>
          </a:p>
          <a:p>
            <a:pPr marL="457200" indent="-457200">
              <a:buAutoNum type="arabicPeriod"/>
            </a:pPr>
            <a:r>
              <a:rPr lang="en-GB" sz="2400" dirty="0"/>
              <a:t>Add literatures related to your chosen problem.</a:t>
            </a:r>
          </a:p>
          <a:p>
            <a:pPr marL="457200" indent="-457200">
              <a:buAutoNum type="arabicPeriod"/>
            </a:pPr>
            <a:r>
              <a:rPr lang="en-GB" sz="2400" dirty="0"/>
              <a:t>Discuss different types of decision-making tools and techniques such as SWOT, PESTLE, PMI &amp; PORTERS 5 FORCE.</a:t>
            </a:r>
          </a:p>
          <a:p>
            <a:pPr marL="457200" indent="-457200">
              <a:buFont typeface="Arial" panose="020B0604020202020204" pitchFamily="34" charset="0"/>
              <a:buAutoNum type="arabicPeriod"/>
            </a:pPr>
            <a:r>
              <a:rPr lang="en-GB" sz="2400" dirty="0"/>
              <a:t>7. Identifying root causes (inputs) of the chosen problem by using Fishbone analysis technique 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7FFB06-2E25-4395-AF4A-3555439AEE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0BE7B3-65E1-435C-BFE4-750B350FAA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0746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7138F3-2EAA-49D2-AF53-521FBA5B91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52" y="-46495"/>
            <a:ext cx="8229600" cy="883207"/>
          </a:xfrm>
        </p:spPr>
        <p:txBody>
          <a:bodyPr/>
          <a:lstStyle/>
          <a:p>
            <a:r>
              <a:rPr lang="en-GB" dirty="0"/>
              <a:t>Points to consider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CF561-A880-43A9-99F4-C55BC9BD2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17520"/>
            <a:ext cx="9036496" cy="4912606"/>
          </a:xfrm>
        </p:spPr>
        <p:txBody>
          <a:bodyPr/>
          <a:lstStyle/>
          <a:p>
            <a:pPr marL="0" indent="0">
              <a:buNone/>
            </a:pPr>
            <a:r>
              <a:rPr lang="en-GB" sz="2600" dirty="0"/>
              <a:t>8. Proposed at least two solutions to either solve/minimise the impact of the complex problem</a:t>
            </a:r>
          </a:p>
          <a:p>
            <a:pPr marL="0" indent="0">
              <a:buNone/>
            </a:pPr>
            <a:r>
              <a:rPr lang="en-GB" sz="2600" dirty="0"/>
              <a:t>9. Evaluate both of your prosed solutions (Why solution A is better than solution B or vice versa)</a:t>
            </a:r>
          </a:p>
          <a:p>
            <a:pPr marL="0" indent="0">
              <a:buNone/>
            </a:pPr>
            <a:r>
              <a:rPr lang="en-GB" sz="2600" dirty="0"/>
              <a:t>10. Discuss implementation plan of your proposed solutions</a:t>
            </a:r>
          </a:p>
          <a:p>
            <a:pPr marL="0" indent="0">
              <a:buNone/>
            </a:pPr>
            <a:r>
              <a:rPr lang="en-GB" sz="2600" dirty="0"/>
              <a:t>11. Discuss your communication plans for the stakeholders</a:t>
            </a:r>
          </a:p>
          <a:p>
            <a:pPr marL="0" indent="0">
              <a:buNone/>
            </a:pPr>
            <a:r>
              <a:rPr lang="en-GB" sz="2600" dirty="0"/>
              <a:t>12. Discuss whether your proposed solutions are working or not (Review and monitoring plan)</a:t>
            </a:r>
          </a:p>
          <a:p>
            <a:pPr marL="0" indent="0">
              <a:buNone/>
            </a:pPr>
            <a:r>
              <a:rPr lang="en-GB" sz="2600" dirty="0"/>
              <a:t>13. Conclusion </a:t>
            </a:r>
          </a:p>
          <a:p>
            <a:pPr marL="0" indent="0">
              <a:buNone/>
            </a:pPr>
            <a:r>
              <a:rPr lang="en-GB" sz="2600" dirty="0"/>
              <a:t>14. References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1842D-881F-4025-AAFD-FD436C2FD5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8EB91D-81ED-4F32-954B-A00F486C66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956201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61CC68-88AE-493B-90C3-FB5F523EA1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5229B3-3586-4FE1-99B5-5EC81CC8D5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400" dirty="0"/>
              <a:t>Thank you  </a:t>
            </a:r>
          </a:p>
          <a:p>
            <a:pPr marL="0" indent="0" algn="ctr">
              <a:buNone/>
            </a:pPr>
            <a:endParaRPr lang="en-GB" sz="4400" dirty="0"/>
          </a:p>
          <a:p>
            <a:pPr marL="0" indent="0" algn="ctr">
              <a:buNone/>
            </a:pPr>
            <a:r>
              <a:rPr lang="en-GB" sz="4400" dirty="0"/>
              <a:t>Do you have any Questions?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DF6F5-8BA1-4C2D-8296-1EE061091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23/08/2019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545BA13-0441-4192-B9F1-23055C2E80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47078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994</TotalTime>
  <Words>337</Words>
  <Application>Microsoft Macintosh PowerPoint</Application>
  <PresentationFormat>On-screen Show (4:3)</PresentationFormat>
  <Paragraphs>53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Myriad Pro</vt:lpstr>
      <vt:lpstr>Verdana</vt:lpstr>
      <vt:lpstr>20140311PresentationUWTSDTemplate</vt:lpstr>
      <vt:lpstr>PRS</vt:lpstr>
      <vt:lpstr>Lesson Aims</vt:lpstr>
      <vt:lpstr>Module aims and LOs</vt:lpstr>
      <vt:lpstr>The assessment task </vt:lpstr>
      <vt:lpstr>Points to consider </vt:lpstr>
      <vt:lpstr>Points to consider …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Anupam Mazumdar</cp:lastModifiedBy>
  <cp:revision>70</cp:revision>
  <cp:lastPrinted>2018-07-09T15:27:01Z</cp:lastPrinted>
  <dcterms:created xsi:type="dcterms:W3CDTF">2002-10-07T19:43:58Z</dcterms:created>
  <dcterms:modified xsi:type="dcterms:W3CDTF">2019-08-23T13:28:43Z</dcterms:modified>
</cp:coreProperties>
</file>