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2" autoAdjust="0"/>
    <p:restoredTop sz="94660"/>
  </p:normalViewPr>
  <p:slideViewPr>
    <p:cSldViewPr snapToGrid="0">
      <p:cViewPr varScale="1">
        <p:scale>
          <a:sx n="85" d="100"/>
          <a:sy n="85" d="100"/>
        </p:scale>
        <p:origin x="36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E8D1C-05B6-4824-96CC-881D723B48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0F2498-1A4A-44CA-B94A-FBDB9B455A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0DEB4-A4C7-4C21-AF8E-BE664F10A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3E87A-5E57-4189-987B-8CAAAAC68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7846D-CDC2-4DFF-821B-71B4352AF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455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4A02E-5A40-435A-9FB4-A3937CC49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0BF77-7947-4B23-8BE5-9637BD5C8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466B9-8667-4D17-9719-4F65866AF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46F5-5AB9-44F6-AF2E-941454842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1C24B-AF85-42ED-ADEC-1CD1FACED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570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22242-8725-45A6-BEFF-EFB4A91FD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55B772-83D7-4E35-B1F2-B6FBDD4269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134C3-923F-4459-8910-923108F92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B74F9-41A7-4106-9EE8-5631FE835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905F5-B248-4F79-B835-F4CA6BDC3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56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84EFA-28EB-454B-BEA7-6489B7220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FF597-8F73-4D8D-B06D-C8A6B99B39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035B22-C0B5-4D84-BA41-7A8A2974FD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001875-4C67-46F2-B1B5-9267F6F69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0CE63-433D-4A8A-9D11-72E514A79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0513AF-FB6C-42AC-A89A-CDB1DD038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50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7C66B-0F37-455F-BA5A-C9C840897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3CAAB-A78F-4F30-85A0-CE8945A111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608A5B-D1D6-476C-BB09-E5D3906F44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C84658-7474-4DFE-832D-0DFC6A9D08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442052-A0F0-4C73-BCB7-5A730F8191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17C33A-A8A2-4293-BA63-C92BD00E5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F6B983-9F98-45C8-B0B2-1444BCE6B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45A78-8E17-49D7-B633-A5692FD44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698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BD238-F87C-49BA-8351-2E221D095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EF3268-CFDE-4FC2-AA87-C06B45DF9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5AB53B-E343-461A-8352-17119C042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BBAD59-7168-4933-9C29-EA9D32EF5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98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D7F67A-E978-45F0-A9B3-9580DE513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DA0E1C-1EA2-4F7A-B984-91782EFC7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653CB7-0EF4-4EC0-98B7-19D4DBA8D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724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E2064-644B-49BF-A559-E17E684F5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8B758-A338-453B-BE44-611D7ABE3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708C10-DE01-4B35-86FE-D580DD380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970EEE-A9E7-4B37-91E6-59F8DFC51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21941D-8C84-4137-B7B2-9595351E2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E60567-B04D-4382-A85C-643C71A7C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321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C6D4B-93CC-430A-8072-CB9660D2E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23F80D-8A7D-44F4-91CD-5089B821F5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09D206-D358-4D6B-B995-D2145D202E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A4F8A-D64E-4B8F-8B26-407C8742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2EA80-D661-49BF-9B2F-8C2B524A8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3CE0D-1237-4BC4-8656-9CD57E8EC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71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3ECE6-3EE0-4926-9E3A-9C7AAF96F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E0B8F1-4AF8-4538-911A-8B9EFDB438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613BA2-FE78-4D11-AB82-7E8D9FAE6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0EA4B-CC6C-4FA0-993E-CFAACED1C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DB15E-7B4F-46DA-941D-48332328F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32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5B2474-8313-4716-8F9B-9E4C1E5C64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42161-6483-4854-91FD-9FBDCF9F72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C135C-37EB-49A1-B9AA-B695B2A78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C1E09-B309-4BC1-8DE6-F903F22AD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26216A-705C-46C9-8CC7-279084B9B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427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38731E-22AC-491B-B8AB-66764F89C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B77A0-BE78-471C-AD7F-1C8EAF6D2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26743-6920-45FD-9CE7-0347FB3106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F1980-37F6-4A8D-AE26-FBAF612BA2DF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C5D15-7749-4198-857D-C1C3871620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641FE-4BE2-43A0-A66B-CC9CECA10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8F5BEA-E126-4FF7-BE2F-BFE62151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0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CF0B3-8655-4FF6-B671-F0BFE31082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66413"/>
          </a:xfrm>
        </p:spPr>
        <p:txBody>
          <a:bodyPr/>
          <a:lstStyle/>
          <a:p>
            <a:r>
              <a:rPr lang="en-GB" dirty="0"/>
              <a:t>Room booking.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B67B1B-720A-45A8-B16B-F50D0FB391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000" dirty="0"/>
              <a:t> I have made a recording of a room booking in Chinese mandarin. Please see the recording on the PowerPoint slide. If you require further assistance please do let me know. Thank you. </a:t>
            </a:r>
          </a:p>
          <a:p>
            <a:r>
              <a:rPr lang="en-GB" sz="1000" dirty="0"/>
              <a:t>I have made a recording of a room booking in Chinese mandarin. Please see the recording on the PowerPoint slide. If you require further assistance please do let me know. Thank you.</a:t>
            </a:r>
          </a:p>
        </p:txBody>
      </p:sp>
      <p:pic>
        <p:nvPicPr>
          <p:cNvPr id="4" name="room booking">
            <a:hlinkClick r:id="" action="ppaction://media"/>
            <a:extLst>
              <a:ext uri="{FF2B5EF4-FFF2-40B4-BE49-F238E27FC236}">
                <a16:creationId xmlns:a16="http://schemas.microsoft.com/office/drawing/2014/main" id="{0DA9CE17-C248-4C34-8886-482011956B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1197" y="470619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14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Room booking.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booking.</dc:title>
  <dc:creator>salikk miahh</dc:creator>
  <cp:lastModifiedBy>salikk miahh</cp:lastModifiedBy>
  <cp:revision>1</cp:revision>
  <dcterms:created xsi:type="dcterms:W3CDTF">2022-03-04T18:12:35Z</dcterms:created>
  <dcterms:modified xsi:type="dcterms:W3CDTF">2022-03-04T18:12:55Z</dcterms:modified>
</cp:coreProperties>
</file>