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5"/>
  </p:notesMasterIdLst>
  <p:handoutMasterIdLst>
    <p:handoutMasterId r:id="rId26"/>
  </p:handoutMasterIdLst>
  <p:sldIdLst>
    <p:sldId id="288" r:id="rId5"/>
    <p:sldId id="303" r:id="rId6"/>
    <p:sldId id="308" r:id="rId7"/>
    <p:sldId id="289" r:id="rId8"/>
    <p:sldId id="305" r:id="rId9"/>
    <p:sldId id="304" r:id="rId10"/>
    <p:sldId id="309" r:id="rId11"/>
    <p:sldId id="306" r:id="rId12"/>
    <p:sldId id="290" r:id="rId13"/>
    <p:sldId id="312" r:id="rId14"/>
    <p:sldId id="291" r:id="rId15"/>
    <p:sldId id="313" r:id="rId16"/>
    <p:sldId id="314" r:id="rId17"/>
    <p:sldId id="316" r:id="rId18"/>
    <p:sldId id="315" r:id="rId19"/>
    <p:sldId id="317" r:id="rId20"/>
    <p:sldId id="301" r:id="rId21"/>
    <p:sldId id="268" r:id="rId22"/>
    <p:sldId id="310" r:id="rId23"/>
    <p:sldId id="311" r:id="rId24"/>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7F7F7F"/>
    <a:srgbClr val="302030"/>
    <a:srgbClr val="79A466"/>
    <a:srgbClr val="A466A1"/>
    <a:srgbClr val="7C4B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461"/>
    <p:restoredTop sz="94664" autoAdjust="0"/>
  </p:normalViewPr>
  <p:slideViewPr>
    <p:cSldViewPr snapToGrid="0">
      <p:cViewPr>
        <p:scale>
          <a:sx n="60" d="100"/>
          <a:sy n="60" d="100"/>
        </p:scale>
        <p:origin x="360" y="1864"/>
      </p:cViewPr>
      <p:guideLst/>
    </p:cSldViewPr>
  </p:slideViewPr>
  <p:notesTextViewPr>
    <p:cViewPr>
      <p:scale>
        <a:sx n="1" d="1"/>
        <a:sy n="1" d="1"/>
      </p:scale>
      <p:origin x="0" y="0"/>
    </p:cViewPr>
  </p:notesTextViewPr>
  <p:notesViewPr>
    <p:cSldViewPr snapToGrid="0">
      <p:cViewPr varScale="1">
        <p:scale>
          <a:sx n="96" d="100"/>
          <a:sy n="96" d="100"/>
        </p:scale>
        <p:origin x="355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85332F6-84D5-43CF-B5CE-301BBE7CB9E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7AB049E7-4E52-4F78-B7E3-9EEEB887E5D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BE3406A1-BB9A-4D4C-A7AC-7B51F18FD27C}" type="datetime1">
              <a:rPr lang="en-GB" smtClean="0"/>
              <a:t>12/03/2025</a:t>
            </a:fld>
            <a:endParaRPr lang="en-GB" dirty="0"/>
          </a:p>
        </p:txBody>
      </p:sp>
      <p:sp>
        <p:nvSpPr>
          <p:cNvPr id="4" name="Footer Placeholder 3">
            <a:extLst>
              <a:ext uri="{FF2B5EF4-FFF2-40B4-BE49-F238E27FC236}">
                <a16:creationId xmlns:a16="http://schemas.microsoft.com/office/drawing/2014/main" id="{00DD62C5-62E7-4FCF-A26E-C100A22EE53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4A9C5A79-BC51-4C21-A236-759CEAE5D8F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3333638-148D-48F3-93EA-686F1AB9FFB0}" type="slidenum">
              <a:rPr lang="en-GB" smtClean="0"/>
              <a:t>‹#›</a:t>
            </a:fld>
            <a:endParaRPr lang="en-GB"/>
          </a:p>
        </p:txBody>
      </p:sp>
    </p:spTree>
    <p:extLst>
      <p:ext uri="{BB962C8B-B14F-4D97-AF65-F5344CB8AC3E}">
        <p14:creationId xmlns:p14="http://schemas.microsoft.com/office/powerpoint/2010/main" val="350508679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3-13T05:45:57.574"/>
    </inkml:context>
    <inkml:brush xml:id="br0">
      <inkml:brushProperty name="width" value="0.035" units="cm"/>
      <inkml:brushProperty name="height" value="0.035" units="cm"/>
    </inkml:brush>
  </inkml:definitions>
  <inkml:trace contextRef="#ctx0" brushRef="#br0">1 0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75397E-09C7-4804-88E2-2F365569F872}" type="datetime1">
              <a:rPr lang="en-GB" smtClean="0"/>
              <a:pPr/>
              <a:t>12/03/2025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6C4120E-D8D4-4AFA-B0E2-7989D1701DEB}" type="slidenum">
              <a:rPr lang="en-GB" noProof="0" smtClean="0"/>
              <a:t>‹#›</a:t>
            </a:fld>
            <a:endParaRPr lang="en-GB" noProof="0"/>
          </a:p>
        </p:txBody>
      </p:sp>
    </p:spTree>
    <p:extLst>
      <p:ext uri="{BB962C8B-B14F-4D97-AF65-F5344CB8AC3E}">
        <p14:creationId xmlns:p14="http://schemas.microsoft.com/office/powerpoint/2010/main" val="3383899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A6C4120E-D8D4-4AFA-B0E2-7989D1701DEB}" type="slidenum">
              <a:rPr lang="en-GB" smtClean="0"/>
              <a:t>1</a:t>
            </a:fld>
            <a:endParaRPr lang="en-GB"/>
          </a:p>
        </p:txBody>
      </p:sp>
    </p:spTree>
    <p:extLst>
      <p:ext uri="{BB962C8B-B14F-4D97-AF65-F5344CB8AC3E}">
        <p14:creationId xmlns:p14="http://schemas.microsoft.com/office/powerpoint/2010/main" val="2177627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6C4120E-D8D4-4AFA-B0E2-7989D1701DEB}" type="slidenum">
              <a:rPr lang="en-GB" noProof="0" smtClean="0"/>
              <a:t>3</a:t>
            </a:fld>
            <a:endParaRPr lang="en-GB" noProof="0"/>
          </a:p>
        </p:txBody>
      </p:sp>
    </p:spTree>
    <p:extLst>
      <p:ext uri="{BB962C8B-B14F-4D97-AF65-F5344CB8AC3E}">
        <p14:creationId xmlns:p14="http://schemas.microsoft.com/office/powerpoint/2010/main" val="1209136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A6C4120E-D8D4-4AFA-B0E2-7989D1701DEB}" type="slidenum">
              <a:rPr lang="en-GB" smtClean="0"/>
              <a:t>4</a:t>
            </a:fld>
            <a:endParaRPr lang="en-GB"/>
          </a:p>
        </p:txBody>
      </p:sp>
    </p:spTree>
    <p:extLst>
      <p:ext uri="{BB962C8B-B14F-4D97-AF65-F5344CB8AC3E}">
        <p14:creationId xmlns:p14="http://schemas.microsoft.com/office/powerpoint/2010/main" val="3410819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6C4120E-D8D4-4AFA-B0E2-7989D1701DEB}" type="slidenum">
              <a:rPr lang="en-GB" noProof="0" smtClean="0"/>
              <a:t>8</a:t>
            </a:fld>
            <a:endParaRPr lang="en-GB" noProof="0"/>
          </a:p>
        </p:txBody>
      </p:sp>
    </p:spTree>
    <p:extLst>
      <p:ext uri="{BB962C8B-B14F-4D97-AF65-F5344CB8AC3E}">
        <p14:creationId xmlns:p14="http://schemas.microsoft.com/office/powerpoint/2010/main" val="1020114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A6C4120E-D8D4-4AFA-B0E2-7989D1701DEB}" type="slidenum">
              <a:rPr lang="en-GB" smtClean="0"/>
              <a:t>9</a:t>
            </a:fld>
            <a:endParaRPr lang="en-GB"/>
          </a:p>
        </p:txBody>
      </p:sp>
    </p:spTree>
    <p:extLst>
      <p:ext uri="{BB962C8B-B14F-4D97-AF65-F5344CB8AC3E}">
        <p14:creationId xmlns:p14="http://schemas.microsoft.com/office/powerpoint/2010/main" val="4176830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0C300-AE47-EE3B-DE9F-85CCD53C08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955F8F-A56C-99B0-3AB2-31F1E60700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A825A7-51C6-5972-20FE-F6D56E48691D}"/>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2D332C98-C6F1-D709-68C1-66ED6A2B00E6}"/>
              </a:ext>
            </a:extLst>
          </p:cNvPr>
          <p:cNvSpPr>
            <a:spLocks noGrp="1"/>
          </p:cNvSpPr>
          <p:nvPr>
            <p:ph type="sldNum" sz="quarter" idx="5"/>
          </p:nvPr>
        </p:nvSpPr>
        <p:spPr/>
        <p:txBody>
          <a:bodyPr/>
          <a:lstStyle/>
          <a:p>
            <a:pPr rtl="0"/>
            <a:fld id="{A6C4120E-D8D4-4AFA-B0E2-7989D1701DEB}" type="slidenum">
              <a:rPr lang="en-GB" smtClean="0"/>
              <a:t>10</a:t>
            </a:fld>
            <a:endParaRPr lang="en-GB"/>
          </a:p>
        </p:txBody>
      </p:sp>
    </p:spTree>
    <p:extLst>
      <p:ext uri="{BB962C8B-B14F-4D97-AF65-F5344CB8AC3E}">
        <p14:creationId xmlns:p14="http://schemas.microsoft.com/office/powerpoint/2010/main" val="830014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A6C4120E-D8D4-4AFA-B0E2-7989D1701DEB}" type="slidenum">
              <a:rPr lang="en-GB" smtClean="0"/>
              <a:t>11</a:t>
            </a:fld>
            <a:endParaRPr lang="en-GB"/>
          </a:p>
        </p:txBody>
      </p:sp>
    </p:spTree>
    <p:extLst>
      <p:ext uri="{BB962C8B-B14F-4D97-AF65-F5344CB8AC3E}">
        <p14:creationId xmlns:p14="http://schemas.microsoft.com/office/powerpoint/2010/main" val="18691684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A6C4120E-D8D4-4AFA-B0E2-7989D1701DEB}" type="slidenum">
              <a:rPr lang="en-GB" smtClean="0"/>
              <a:t>17</a:t>
            </a:fld>
            <a:endParaRPr lang="en-GB"/>
          </a:p>
        </p:txBody>
      </p:sp>
    </p:spTree>
    <p:extLst>
      <p:ext uri="{BB962C8B-B14F-4D97-AF65-F5344CB8AC3E}">
        <p14:creationId xmlns:p14="http://schemas.microsoft.com/office/powerpoint/2010/main" val="33268658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noProof="0" dirty="0"/>
          </a:p>
        </p:txBody>
      </p:sp>
      <p:sp>
        <p:nvSpPr>
          <p:cNvPr id="4" name="Slide Number Placeholder 3"/>
          <p:cNvSpPr>
            <a:spLocks noGrp="1"/>
          </p:cNvSpPr>
          <p:nvPr>
            <p:ph type="sldNum" sz="quarter" idx="5"/>
          </p:nvPr>
        </p:nvSpPr>
        <p:spPr/>
        <p:txBody>
          <a:bodyPr rtlCol="0"/>
          <a:lstStyle/>
          <a:p>
            <a:pPr rtl="0"/>
            <a:fld id="{A6C4120E-D8D4-4AFA-B0E2-7989D1701DEB}" type="slidenum">
              <a:rPr lang="en-GB" smtClean="0"/>
              <a:t>18</a:t>
            </a:fld>
            <a:endParaRPr lang="en-GB"/>
          </a:p>
        </p:txBody>
      </p:sp>
    </p:spTree>
    <p:extLst>
      <p:ext uri="{BB962C8B-B14F-4D97-AF65-F5344CB8AC3E}">
        <p14:creationId xmlns:p14="http://schemas.microsoft.com/office/powerpoint/2010/main" val="1957520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6">
            <a:alpha val="91000"/>
          </a:schemeClr>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8D1035F-A14F-4F81-AC61-2AF512D7F821}"/>
              </a:ext>
            </a:extLst>
          </p:cNvPr>
          <p:cNvSpPr>
            <a:spLocks noGrp="1"/>
          </p:cNvSpPr>
          <p:nvPr>
            <p:ph type="pic" sz="quarter" idx="10" hasCustomPrompt="1"/>
          </p:nvPr>
        </p:nvSpPr>
        <p:spPr>
          <a:xfrm>
            <a:off x="0" y="0"/>
            <a:ext cx="7677150" cy="6858000"/>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2" name="Title 1">
            <a:extLst>
              <a:ext uri="{FF2B5EF4-FFF2-40B4-BE49-F238E27FC236}">
                <a16:creationId xmlns:a16="http://schemas.microsoft.com/office/drawing/2014/main" id="{39E05B43-D8B3-4B3A-93E9-5A84CF7F3D2A}"/>
              </a:ext>
            </a:extLst>
          </p:cNvPr>
          <p:cNvSpPr>
            <a:spLocks noGrp="1"/>
          </p:cNvSpPr>
          <p:nvPr>
            <p:ph type="ctrTitle" hasCustomPrompt="1"/>
          </p:nvPr>
        </p:nvSpPr>
        <p:spPr>
          <a:xfrm>
            <a:off x="8336042" y="1550988"/>
            <a:ext cx="3284832" cy="2387600"/>
          </a:xfrm>
          <a:prstGeom prst="rect">
            <a:avLst/>
          </a:prstGeom>
        </p:spPr>
        <p:txBody>
          <a:bodyPr rtlCol="0" anchor="b"/>
          <a:lstStyle>
            <a:lvl1pPr algn="l">
              <a:defRPr sz="5000" cap="all" spc="200" baseline="0">
                <a:solidFill>
                  <a:schemeClr val="accent6">
                    <a:lumMod val="10000"/>
                    <a:lumOff val="90000"/>
                  </a:schemeClr>
                </a:solidFill>
                <a:latin typeface="+mj-lt"/>
              </a:defRPr>
            </a:lvl1pPr>
          </a:lstStyle>
          <a:p>
            <a:pPr rtl="0"/>
            <a:r>
              <a:rPr lang="en-GB" noProof="0"/>
              <a:t>Click to add title</a:t>
            </a:r>
          </a:p>
        </p:txBody>
      </p:sp>
      <p:sp>
        <p:nvSpPr>
          <p:cNvPr id="3" name="Subtitle 2">
            <a:extLst>
              <a:ext uri="{FF2B5EF4-FFF2-40B4-BE49-F238E27FC236}">
                <a16:creationId xmlns:a16="http://schemas.microsoft.com/office/drawing/2014/main" id="{99F2A661-E12F-4DA4-89DE-F2048B1B4308}"/>
              </a:ext>
            </a:extLst>
          </p:cNvPr>
          <p:cNvSpPr>
            <a:spLocks noGrp="1"/>
          </p:cNvSpPr>
          <p:nvPr>
            <p:ph type="subTitle" idx="1" hasCustomPrompt="1"/>
          </p:nvPr>
        </p:nvSpPr>
        <p:spPr>
          <a:xfrm>
            <a:off x="8336042" y="4057095"/>
            <a:ext cx="3284832" cy="1553129"/>
          </a:xfrm>
          <a:prstGeom prst="rect">
            <a:avLst/>
          </a:prstGeom>
        </p:spPr>
        <p:txBody>
          <a:bodyPr rtlCol="0"/>
          <a:lstStyle>
            <a:lvl1pPr marL="0" indent="0" algn="l">
              <a:buNone/>
              <a:defRPr sz="1800" spc="100" baseline="0">
                <a:solidFill>
                  <a:schemeClr val="accent6">
                    <a:lumMod val="10000"/>
                    <a:lumOff val="9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subtitle</a:t>
            </a:r>
          </a:p>
        </p:txBody>
      </p:sp>
      <p:sp>
        <p:nvSpPr>
          <p:cNvPr id="5" name="Text Placeholder 4">
            <a:extLst>
              <a:ext uri="{FF2B5EF4-FFF2-40B4-BE49-F238E27FC236}">
                <a16:creationId xmlns:a16="http://schemas.microsoft.com/office/drawing/2014/main" id="{F464D5FB-99FD-4266-B81F-46B037643600}"/>
              </a:ext>
            </a:extLst>
          </p:cNvPr>
          <p:cNvSpPr>
            <a:spLocks noGrp="1"/>
          </p:cNvSpPr>
          <p:nvPr>
            <p:ph type="body" sz="quarter" idx="11" hasCustomPrompt="1"/>
          </p:nvPr>
        </p:nvSpPr>
        <p:spPr>
          <a:xfrm>
            <a:off x="1654175" y="4241283"/>
            <a:ext cx="10537825" cy="2616717"/>
          </a:xfrm>
          <a:prstGeom prst="rect">
            <a:avLst/>
          </a:prstGeom>
        </p:spPr>
        <p:txBody>
          <a:bodyPr rtlCol="0"/>
          <a:lstStyle>
            <a:lvl1pPr marL="0" indent="0" algn="r">
              <a:lnSpc>
                <a:spcPct val="50000"/>
              </a:lnSpc>
              <a:spcBef>
                <a:spcPts val="0"/>
              </a:spcBef>
              <a:buNone/>
              <a:defRPr sz="45000" baseline="0">
                <a:solidFill>
                  <a:schemeClr val="bg1">
                    <a:alpha val="8000"/>
                  </a:schemeClr>
                </a:solidFill>
                <a:latin typeface="Kunstler Script" panose="030304020206070D0D06" pitchFamily="66" charset="0"/>
              </a:defRPr>
            </a:lvl1pPr>
          </a:lstStyle>
          <a:p>
            <a:pPr lvl="0" rtl="0"/>
            <a:r>
              <a:rPr lang="en-GB" noProof="0"/>
              <a:t>Pitch</a:t>
            </a:r>
          </a:p>
        </p:txBody>
      </p:sp>
    </p:spTree>
    <p:extLst>
      <p:ext uri="{BB962C8B-B14F-4D97-AF65-F5344CB8AC3E}">
        <p14:creationId xmlns:p14="http://schemas.microsoft.com/office/powerpoint/2010/main" val="3377346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bout Us">
    <p:bg>
      <p:bgPr>
        <a:solidFill>
          <a:schemeClr val="accent1"/>
        </a:solidFill>
        <a:effectLst/>
      </p:bgPr>
    </p:bg>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E265C839-12C3-47EF-9941-39B43796B35E}"/>
              </a:ext>
            </a:extLst>
          </p:cNvPr>
          <p:cNvSpPr>
            <a:spLocks noGrp="1"/>
          </p:cNvSpPr>
          <p:nvPr>
            <p:ph type="pic" sz="quarter" idx="13" hasCustomPrompt="1"/>
          </p:nvPr>
        </p:nvSpPr>
        <p:spPr>
          <a:xfrm>
            <a:off x="5361215" y="0"/>
            <a:ext cx="6830785" cy="6858000"/>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10" name="Text Placeholder 4">
            <a:extLst>
              <a:ext uri="{FF2B5EF4-FFF2-40B4-BE49-F238E27FC236}">
                <a16:creationId xmlns:a16="http://schemas.microsoft.com/office/drawing/2014/main" id="{E6AB2BC9-972D-4B30-981B-BAD528A7FBE9}"/>
              </a:ext>
            </a:extLst>
          </p:cNvPr>
          <p:cNvSpPr>
            <a:spLocks noGrp="1"/>
          </p:cNvSpPr>
          <p:nvPr>
            <p:ph type="body" sz="quarter" idx="14" hasCustomPrompt="1"/>
          </p:nvPr>
        </p:nvSpPr>
        <p:spPr>
          <a:xfrm>
            <a:off x="0" y="4002437"/>
            <a:ext cx="12186555" cy="2855564"/>
          </a:xfrm>
          <a:prstGeom prst="rect">
            <a:avLst/>
          </a:prstGeom>
        </p:spPr>
        <p:txBody>
          <a:bodyPr rtlCol="0"/>
          <a:lstStyle>
            <a:lvl1pPr marL="0" indent="0" algn="ctr">
              <a:lnSpc>
                <a:spcPct val="50000"/>
              </a:lnSpc>
              <a:spcBef>
                <a:spcPts val="0"/>
              </a:spcBef>
              <a:buNone/>
              <a:defRPr sz="50000" baseline="0">
                <a:solidFill>
                  <a:schemeClr val="bg1">
                    <a:alpha val="8000"/>
                  </a:schemeClr>
                </a:solidFill>
                <a:latin typeface="Kunstler Script" panose="030304020206070D0D06" pitchFamily="66" charset="0"/>
              </a:defRPr>
            </a:lvl1pPr>
          </a:lstStyle>
          <a:p>
            <a:pPr lvl="0" rtl="0"/>
            <a:r>
              <a:rPr lang="en-GB" noProof="0"/>
              <a:t>About</a:t>
            </a:r>
          </a:p>
        </p:txBody>
      </p:sp>
      <p:sp>
        <p:nvSpPr>
          <p:cNvPr id="4" name="Date Placeholder 3">
            <a:extLst>
              <a:ext uri="{FF2B5EF4-FFF2-40B4-BE49-F238E27FC236}">
                <a16:creationId xmlns:a16="http://schemas.microsoft.com/office/drawing/2014/main" id="{CE1F2E92-C9AF-47A3-84EF-181F642A4110}"/>
              </a:ext>
            </a:extLst>
          </p:cNvPr>
          <p:cNvSpPr>
            <a:spLocks noGrp="1"/>
          </p:cNvSpPr>
          <p:nvPr>
            <p:ph type="dt" sz="half" idx="10"/>
          </p:nvPr>
        </p:nvSpPr>
        <p:spPr/>
        <p:txBody>
          <a:bodyPr rtlCol="0"/>
          <a:lstStyle>
            <a:lvl1pPr>
              <a:defRPr>
                <a:solidFill>
                  <a:schemeClr val="accent3"/>
                </a:solidFill>
              </a:defRPr>
            </a:lvl1pPr>
          </a:lstStyle>
          <a:p>
            <a:pPr rtl="0"/>
            <a:r>
              <a:rPr lang="en-GB" noProof="0"/>
              <a:t>8/03/20XX</a:t>
            </a:r>
          </a:p>
        </p:txBody>
      </p:sp>
      <p:sp>
        <p:nvSpPr>
          <p:cNvPr id="5" name="Footer Placeholder 4">
            <a:extLst>
              <a:ext uri="{FF2B5EF4-FFF2-40B4-BE49-F238E27FC236}">
                <a16:creationId xmlns:a16="http://schemas.microsoft.com/office/drawing/2014/main" id="{274F2C06-CE94-4D97-A7F5-08D8D7BF144E}"/>
              </a:ext>
            </a:extLst>
          </p:cNvPr>
          <p:cNvSpPr>
            <a:spLocks noGrp="1"/>
          </p:cNvSpPr>
          <p:nvPr>
            <p:ph type="ftr" sz="quarter" idx="11"/>
          </p:nvPr>
        </p:nvSpPr>
        <p:spPr/>
        <p:txBody>
          <a:bodyPr rtlCol="0"/>
          <a:lstStyle>
            <a:lvl1pPr>
              <a:defRPr>
                <a:solidFill>
                  <a:schemeClr val="accent3"/>
                </a:solidFill>
              </a:defRPr>
            </a:lvl1pPr>
          </a:lstStyle>
          <a:p>
            <a:pPr rtl="0"/>
            <a:r>
              <a:rPr lang="en-GB" noProof="0"/>
              <a:t>PITCH DECK</a:t>
            </a:r>
          </a:p>
        </p:txBody>
      </p:sp>
      <p:sp>
        <p:nvSpPr>
          <p:cNvPr id="6" name="Slide Number Placeholder 5">
            <a:extLst>
              <a:ext uri="{FF2B5EF4-FFF2-40B4-BE49-F238E27FC236}">
                <a16:creationId xmlns:a16="http://schemas.microsoft.com/office/drawing/2014/main" id="{E210CA9D-6428-41AF-B478-FB553C041DE9}"/>
              </a:ext>
            </a:extLst>
          </p:cNvPr>
          <p:cNvSpPr>
            <a:spLocks noGrp="1"/>
          </p:cNvSpPr>
          <p:nvPr>
            <p:ph type="sldNum" sz="quarter" idx="12"/>
          </p:nvPr>
        </p:nvSpPr>
        <p:spPr/>
        <p:txBody>
          <a:bodyPr rtlCol="0"/>
          <a:lstStyle>
            <a:lvl1pPr>
              <a:defRPr>
                <a:solidFill>
                  <a:schemeClr val="bg1">
                    <a:lumMod val="95000"/>
                  </a:schemeClr>
                </a:solidFill>
              </a:defRPr>
            </a:lvl1pPr>
          </a:lstStyle>
          <a:p>
            <a:pPr rtl="0"/>
            <a:fld id="{4F6357DA-28E9-40D3-918C-4D14E8263D81}" type="slidenum">
              <a:rPr lang="en-GB" noProof="0" smtClean="0"/>
              <a:pPr/>
              <a:t>‹#›</a:t>
            </a:fld>
            <a:endParaRPr lang="en-GB" noProof="0"/>
          </a:p>
        </p:txBody>
      </p:sp>
      <p:sp>
        <p:nvSpPr>
          <p:cNvPr id="8" name="Title 1">
            <a:extLst>
              <a:ext uri="{FF2B5EF4-FFF2-40B4-BE49-F238E27FC236}">
                <a16:creationId xmlns:a16="http://schemas.microsoft.com/office/drawing/2014/main" id="{5214FDE4-5230-4BC7-8C8A-024BF947CD9C}"/>
              </a:ext>
            </a:extLst>
          </p:cNvPr>
          <p:cNvSpPr>
            <a:spLocks noGrp="1"/>
          </p:cNvSpPr>
          <p:nvPr>
            <p:ph type="ctrTitle" hasCustomPrompt="1"/>
          </p:nvPr>
        </p:nvSpPr>
        <p:spPr>
          <a:xfrm>
            <a:off x="838201" y="901598"/>
            <a:ext cx="3684814" cy="336548"/>
          </a:xfrm>
          <a:prstGeom prst="rect">
            <a:avLst/>
          </a:prstGeom>
        </p:spPr>
        <p:txBody>
          <a:bodyPr rtlCol="0" anchor="b"/>
          <a:lstStyle>
            <a:lvl1pPr algn="l">
              <a:defRPr sz="2200" cap="all" spc="200" baseline="0">
                <a:solidFill>
                  <a:schemeClr val="bg1">
                    <a:lumMod val="95000"/>
                  </a:schemeClr>
                </a:solidFill>
                <a:latin typeface="+mj-lt"/>
              </a:defRPr>
            </a:lvl1pPr>
          </a:lstStyle>
          <a:p>
            <a:pPr rtl="0"/>
            <a:r>
              <a:rPr lang="en-GB" noProof="0"/>
              <a:t>Click to add title</a:t>
            </a:r>
          </a:p>
        </p:txBody>
      </p:sp>
      <p:sp>
        <p:nvSpPr>
          <p:cNvPr id="9" name="Subtitle 2">
            <a:extLst>
              <a:ext uri="{FF2B5EF4-FFF2-40B4-BE49-F238E27FC236}">
                <a16:creationId xmlns:a16="http://schemas.microsoft.com/office/drawing/2014/main" id="{95062B64-8BE7-421C-8F8F-F0CEEB1C5C92}"/>
              </a:ext>
            </a:extLst>
          </p:cNvPr>
          <p:cNvSpPr>
            <a:spLocks noGrp="1"/>
          </p:cNvSpPr>
          <p:nvPr>
            <p:ph type="subTitle" idx="1" hasCustomPrompt="1"/>
          </p:nvPr>
        </p:nvSpPr>
        <p:spPr>
          <a:xfrm>
            <a:off x="838201" y="1454764"/>
            <a:ext cx="3684814" cy="2801597"/>
          </a:xfrm>
          <a:prstGeom prst="rect">
            <a:avLst/>
          </a:prstGeom>
        </p:spPr>
        <p:txBody>
          <a:bodyPr rtlCol="0"/>
          <a:lstStyle>
            <a:lvl1pPr marL="0" indent="0" algn="l">
              <a:lnSpc>
                <a:spcPct val="125000"/>
              </a:lnSpc>
              <a:spcBef>
                <a:spcPts val="0"/>
              </a:spcBef>
              <a:buNone/>
              <a:defRPr sz="1400" spc="100" baseline="0">
                <a:solidFill>
                  <a:schemeClr val="accent6">
                    <a:lumMod val="10000"/>
                    <a:lumOff val="9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subtitle</a:t>
            </a:r>
          </a:p>
        </p:txBody>
      </p:sp>
      <p:cxnSp>
        <p:nvCxnSpPr>
          <p:cNvPr id="3" name="Straight Connector 2">
            <a:extLst>
              <a:ext uri="{FF2B5EF4-FFF2-40B4-BE49-F238E27FC236}">
                <a16:creationId xmlns:a16="http://schemas.microsoft.com/office/drawing/2014/main" id="{51A8088E-EE7F-4006-9745-8926E1ABB691}"/>
              </a:ext>
            </a:extLst>
          </p:cNvPr>
          <p:cNvCxnSpPr>
            <a:cxnSpLocks/>
          </p:cNvCxnSpPr>
          <p:nvPr userDrawn="1"/>
        </p:nvCxnSpPr>
        <p:spPr>
          <a:xfrm>
            <a:off x="587189" y="0"/>
            <a:ext cx="0" cy="3048000"/>
          </a:xfrm>
          <a:prstGeom prst="line">
            <a:avLst/>
          </a:prstGeom>
          <a:ln>
            <a:solidFill>
              <a:schemeClr val="tx2"/>
            </a:solidFill>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504950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blem">
    <p:bg>
      <p:bgPr>
        <a:solidFill>
          <a:schemeClr val="accent6"/>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E3D34C3A-6235-4BB3-A283-CAE0A33D378B}"/>
              </a:ext>
            </a:extLst>
          </p:cNvPr>
          <p:cNvSpPr>
            <a:spLocks noGrp="1"/>
          </p:cNvSpPr>
          <p:nvPr>
            <p:ph type="pic" sz="quarter" idx="13" hasCustomPrompt="1"/>
          </p:nvPr>
        </p:nvSpPr>
        <p:spPr>
          <a:xfrm>
            <a:off x="0" y="0"/>
            <a:ext cx="4038600" cy="6858000"/>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4" name="Date Placeholder 3">
            <a:extLst>
              <a:ext uri="{FF2B5EF4-FFF2-40B4-BE49-F238E27FC236}">
                <a16:creationId xmlns:a16="http://schemas.microsoft.com/office/drawing/2014/main" id="{109EDE6B-5E65-4F08-A24A-A9EC90670C80}"/>
              </a:ext>
            </a:extLst>
          </p:cNvPr>
          <p:cNvSpPr>
            <a:spLocks noGrp="1"/>
          </p:cNvSpPr>
          <p:nvPr>
            <p:ph type="dt" sz="half" idx="10"/>
          </p:nvPr>
        </p:nvSpPr>
        <p:spPr/>
        <p:txBody>
          <a:bodyPr rtlCol="0"/>
          <a:lstStyle>
            <a:lvl1pPr>
              <a:defRPr>
                <a:solidFill>
                  <a:schemeClr val="accent6">
                    <a:lumMod val="25000"/>
                    <a:lumOff val="75000"/>
                  </a:schemeClr>
                </a:solidFill>
              </a:defRPr>
            </a:lvl1pPr>
          </a:lstStyle>
          <a:p>
            <a:pPr rtl="0"/>
            <a:r>
              <a:rPr lang="en-GB" noProof="0"/>
              <a:t>8/03/20XX</a:t>
            </a:r>
          </a:p>
        </p:txBody>
      </p:sp>
      <p:sp>
        <p:nvSpPr>
          <p:cNvPr id="5" name="Footer Placeholder 4">
            <a:extLst>
              <a:ext uri="{FF2B5EF4-FFF2-40B4-BE49-F238E27FC236}">
                <a16:creationId xmlns:a16="http://schemas.microsoft.com/office/drawing/2014/main" id="{CD674259-E892-4133-9796-2A1A30CF71E6}"/>
              </a:ext>
            </a:extLst>
          </p:cNvPr>
          <p:cNvSpPr>
            <a:spLocks noGrp="1"/>
          </p:cNvSpPr>
          <p:nvPr>
            <p:ph type="ftr" sz="quarter" idx="11"/>
          </p:nvPr>
        </p:nvSpPr>
        <p:spPr/>
        <p:txBody>
          <a:bodyPr rtlCol="0"/>
          <a:lstStyle>
            <a:lvl1pPr>
              <a:defRPr>
                <a:solidFill>
                  <a:schemeClr val="accent6">
                    <a:lumMod val="25000"/>
                    <a:lumOff val="75000"/>
                  </a:schemeClr>
                </a:solidFill>
              </a:defRPr>
            </a:lvl1pPr>
          </a:lstStyle>
          <a:p>
            <a:pPr rtl="0"/>
            <a:r>
              <a:rPr lang="en-GB" noProof="0"/>
              <a:t>PITCH DECK</a:t>
            </a:r>
          </a:p>
        </p:txBody>
      </p:sp>
      <p:sp>
        <p:nvSpPr>
          <p:cNvPr id="6" name="Slide Number Placeholder 5">
            <a:extLst>
              <a:ext uri="{FF2B5EF4-FFF2-40B4-BE49-F238E27FC236}">
                <a16:creationId xmlns:a16="http://schemas.microsoft.com/office/drawing/2014/main" id="{E462A321-B440-475F-8F1F-B5B3B697ED39}"/>
              </a:ext>
            </a:extLst>
          </p:cNvPr>
          <p:cNvSpPr>
            <a:spLocks noGrp="1"/>
          </p:cNvSpPr>
          <p:nvPr>
            <p:ph type="sldNum" sz="quarter" idx="12"/>
          </p:nvPr>
        </p:nvSpPr>
        <p:spPr/>
        <p:txBody>
          <a:bodyPr rtlCol="0"/>
          <a:lstStyle>
            <a:lvl1pPr>
              <a:defRPr>
                <a:solidFill>
                  <a:schemeClr val="accent6">
                    <a:lumMod val="25000"/>
                    <a:lumOff val="75000"/>
                  </a:schemeClr>
                </a:solidFill>
              </a:defRPr>
            </a:lvl1pPr>
          </a:lstStyle>
          <a:p>
            <a:pPr rtl="0"/>
            <a:fld id="{4F6357DA-28E9-40D3-918C-4D14E8263D81}" type="slidenum">
              <a:rPr lang="en-GB" noProof="0" smtClean="0"/>
              <a:pPr/>
              <a:t>‹#›</a:t>
            </a:fld>
            <a:endParaRPr lang="en-GB" noProof="0"/>
          </a:p>
        </p:txBody>
      </p:sp>
      <p:sp>
        <p:nvSpPr>
          <p:cNvPr id="9" name="Subtitle 2">
            <a:extLst>
              <a:ext uri="{FF2B5EF4-FFF2-40B4-BE49-F238E27FC236}">
                <a16:creationId xmlns:a16="http://schemas.microsoft.com/office/drawing/2014/main" id="{ED1A311C-7C5B-4A6A-9430-1FDF9E65E23B}"/>
              </a:ext>
            </a:extLst>
          </p:cNvPr>
          <p:cNvSpPr>
            <a:spLocks noGrp="1"/>
          </p:cNvSpPr>
          <p:nvPr>
            <p:ph type="subTitle" idx="1" hasCustomPrompt="1"/>
          </p:nvPr>
        </p:nvSpPr>
        <p:spPr>
          <a:xfrm>
            <a:off x="4376050" y="2149803"/>
            <a:ext cx="2383973" cy="1583142"/>
          </a:xfrm>
          <a:prstGeom prst="rect">
            <a:avLst/>
          </a:prstGeom>
        </p:spPr>
        <p:txBody>
          <a:bodyPr rtlCol="0"/>
          <a:lstStyle>
            <a:lvl1pPr marL="0" indent="0" algn="l">
              <a:lnSpc>
                <a:spcPct val="125000"/>
              </a:lnSpc>
              <a:spcBef>
                <a:spcPts val="0"/>
              </a:spcBef>
              <a:buNone/>
              <a:defRPr sz="1400" spc="100" baseline="0">
                <a:solidFill>
                  <a:schemeClr val="accent6">
                    <a:lumMod val="10000"/>
                    <a:lumOff val="9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text</a:t>
            </a:r>
          </a:p>
        </p:txBody>
      </p:sp>
      <p:sp>
        <p:nvSpPr>
          <p:cNvPr id="10" name="Text Placeholder 15">
            <a:extLst>
              <a:ext uri="{FF2B5EF4-FFF2-40B4-BE49-F238E27FC236}">
                <a16:creationId xmlns:a16="http://schemas.microsoft.com/office/drawing/2014/main" id="{9294BC1C-A5F3-4428-A88F-0029F652AEC7}"/>
              </a:ext>
            </a:extLst>
          </p:cNvPr>
          <p:cNvSpPr>
            <a:spLocks noGrp="1"/>
          </p:cNvSpPr>
          <p:nvPr>
            <p:ph type="body" sz="quarter" idx="14" hasCustomPrompt="1"/>
          </p:nvPr>
        </p:nvSpPr>
        <p:spPr>
          <a:xfrm>
            <a:off x="4376050" y="1783378"/>
            <a:ext cx="2383973" cy="464399"/>
          </a:xfrm>
          <a:prstGeom prst="rect">
            <a:avLst/>
          </a:prstGeom>
        </p:spPr>
        <p:txBody>
          <a:bodyPr rtlCol="0" anchor="ctr"/>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1" name="Text Placeholder 30">
            <a:extLst>
              <a:ext uri="{FF2B5EF4-FFF2-40B4-BE49-F238E27FC236}">
                <a16:creationId xmlns:a16="http://schemas.microsoft.com/office/drawing/2014/main" id="{E1A93ECB-2477-4750-92EB-808431F55826}"/>
              </a:ext>
            </a:extLst>
          </p:cNvPr>
          <p:cNvSpPr>
            <a:spLocks noGrp="1"/>
          </p:cNvSpPr>
          <p:nvPr>
            <p:ph type="body" sz="quarter" idx="15" hasCustomPrompt="1"/>
          </p:nvPr>
        </p:nvSpPr>
        <p:spPr>
          <a:xfrm>
            <a:off x="6934192" y="2149803"/>
            <a:ext cx="2383972" cy="1549920"/>
          </a:xfrm>
          <a:prstGeom prst="rect">
            <a:avLst/>
          </a:prstGeom>
        </p:spPr>
        <p:txBody>
          <a:bodyPr rtlCol="0"/>
          <a:lstStyle>
            <a:lvl1pPr marL="0" indent="0" algn="l">
              <a:lnSpc>
                <a:spcPct val="125000"/>
              </a:lnSpc>
              <a:spcBef>
                <a:spcPts val="0"/>
              </a:spcBef>
              <a:buNone/>
              <a:defRPr sz="1400" spc="100" baseline="0">
                <a:solidFill>
                  <a:schemeClr val="bg1"/>
                </a:solidFill>
              </a:defRPr>
            </a:lvl1pPr>
          </a:lstStyle>
          <a:p>
            <a:pPr lvl="0" rtl="0"/>
            <a:r>
              <a:rPr lang="en-GB" noProof="0"/>
              <a:t>Click to add text</a:t>
            </a:r>
          </a:p>
        </p:txBody>
      </p:sp>
      <p:sp>
        <p:nvSpPr>
          <p:cNvPr id="12" name="Text Placeholder 15">
            <a:extLst>
              <a:ext uri="{FF2B5EF4-FFF2-40B4-BE49-F238E27FC236}">
                <a16:creationId xmlns:a16="http://schemas.microsoft.com/office/drawing/2014/main" id="{1B981D60-5094-418F-8053-F9AC3EE2F6F3}"/>
              </a:ext>
            </a:extLst>
          </p:cNvPr>
          <p:cNvSpPr>
            <a:spLocks noGrp="1"/>
          </p:cNvSpPr>
          <p:nvPr>
            <p:ph type="body" sz="quarter" idx="16" hasCustomPrompt="1"/>
          </p:nvPr>
        </p:nvSpPr>
        <p:spPr>
          <a:xfrm>
            <a:off x="6934192" y="1783378"/>
            <a:ext cx="2383972" cy="464399"/>
          </a:xfrm>
          <a:prstGeom prst="rect">
            <a:avLst/>
          </a:prstGeom>
        </p:spPr>
        <p:txBody>
          <a:bodyPr rtlCol="0" anchor="ctr"/>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3" name="Text Placeholder 30">
            <a:extLst>
              <a:ext uri="{FF2B5EF4-FFF2-40B4-BE49-F238E27FC236}">
                <a16:creationId xmlns:a16="http://schemas.microsoft.com/office/drawing/2014/main" id="{D4577FD4-018C-4FC5-8B3C-5F10F8D1D7B8}"/>
              </a:ext>
            </a:extLst>
          </p:cNvPr>
          <p:cNvSpPr>
            <a:spLocks noGrp="1"/>
          </p:cNvSpPr>
          <p:nvPr>
            <p:ph type="body" sz="quarter" idx="17" hasCustomPrompt="1"/>
          </p:nvPr>
        </p:nvSpPr>
        <p:spPr>
          <a:xfrm>
            <a:off x="4376050" y="4414557"/>
            <a:ext cx="2383973" cy="1549920"/>
          </a:xfrm>
          <a:prstGeom prst="rect">
            <a:avLst/>
          </a:prstGeom>
        </p:spPr>
        <p:txBody>
          <a:bodyPr rtlCol="0"/>
          <a:lstStyle>
            <a:lvl1pPr marL="0" indent="0" algn="l">
              <a:lnSpc>
                <a:spcPct val="125000"/>
              </a:lnSpc>
              <a:spcBef>
                <a:spcPts val="0"/>
              </a:spcBef>
              <a:buNone/>
              <a:defRPr sz="1400" spc="100" baseline="0">
                <a:solidFill>
                  <a:schemeClr val="bg1"/>
                </a:solidFill>
              </a:defRPr>
            </a:lvl1pPr>
          </a:lstStyle>
          <a:p>
            <a:pPr lvl="0" rtl="0"/>
            <a:r>
              <a:rPr lang="en-GB" noProof="0"/>
              <a:t>Click to add text</a:t>
            </a:r>
          </a:p>
        </p:txBody>
      </p:sp>
      <p:sp>
        <p:nvSpPr>
          <p:cNvPr id="14" name="Text Placeholder 15">
            <a:extLst>
              <a:ext uri="{FF2B5EF4-FFF2-40B4-BE49-F238E27FC236}">
                <a16:creationId xmlns:a16="http://schemas.microsoft.com/office/drawing/2014/main" id="{F7BB952E-0716-4503-B1A2-C64348D4C67C}"/>
              </a:ext>
            </a:extLst>
          </p:cNvPr>
          <p:cNvSpPr>
            <a:spLocks noGrp="1"/>
          </p:cNvSpPr>
          <p:nvPr>
            <p:ph type="body" sz="quarter" idx="18" hasCustomPrompt="1"/>
          </p:nvPr>
        </p:nvSpPr>
        <p:spPr>
          <a:xfrm>
            <a:off x="4376050" y="4048132"/>
            <a:ext cx="2383973" cy="464399"/>
          </a:xfrm>
          <a:prstGeom prst="rect">
            <a:avLst/>
          </a:prstGeom>
        </p:spPr>
        <p:txBody>
          <a:bodyPr rtlCol="0" anchor="ctr"/>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5" name="Text Placeholder 30">
            <a:extLst>
              <a:ext uri="{FF2B5EF4-FFF2-40B4-BE49-F238E27FC236}">
                <a16:creationId xmlns:a16="http://schemas.microsoft.com/office/drawing/2014/main" id="{31F6468A-E1B5-499E-BE6D-B6B35AB5C017}"/>
              </a:ext>
            </a:extLst>
          </p:cNvPr>
          <p:cNvSpPr>
            <a:spLocks noGrp="1"/>
          </p:cNvSpPr>
          <p:nvPr>
            <p:ph type="body" sz="quarter" idx="19" hasCustomPrompt="1"/>
          </p:nvPr>
        </p:nvSpPr>
        <p:spPr>
          <a:xfrm>
            <a:off x="6934192" y="4414557"/>
            <a:ext cx="2383972" cy="1549920"/>
          </a:xfrm>
          <a:prstGeom prst="rect">
            <a:avLst/>
          </a:prstGeom>
        </p:spPr>
        <p:txBody>
          <a:bodyPr rtlCol="0"/>
          <a:lstStyle>
            <a:lvl1pPr marL="0" indent="0" algn="l">
              <a:lnSpc>
                <a:spcPct val="125000"/>
              </a:lnSpc>
              <a:spcBef>
                <a:spcPts val="0"/>
              </a:spcBef>
              <a:buNone/>
              <a:defRPr sz="1400" spc="100" baseline="0">
                <a:solidFill>
                  <a:schemeClr val="bg1"/>
                </a:solidFill>
              </a:defRPr>
            </a:lvl1pPr>
          </a:lstStyle>
          <a:p>
            <a:pPr lvl="0" rtl="0"/>
            <a:r>
              <a:rPr lang="en-GB" noProof="0"/>
              <a:t>Click to add text</a:t>
            </a:r>
          </a:p>
        </p:txBody>
      </p:sp>
      <p:sp>
        <p:nvSpPr>
          <p:cNvPr id="16" name="Text Placeholder 15">
            <a:extLst>
              <a:ext uri="{FF2B5EF4-FFF2-40B4-BE49-F238E27FC236}">
                <a16:creationId xmlns:a16="http://schemas.microsoft.com/office/drawing/2014/main" id="{67A73001-AEEA-4FA6-BD1D-2FB7F79AB2BC}"/>
              </a:ext>
            </a:extLst>
          </p:cNvPr>
          <p:cNvSpPr>
            <a:spLocks noGrp="1"/>
          </p:cNvSpPr>
          <p:nvPr>
            <p:ph type="body" sz="quarter" idx="20" hasCustomPrompt="1"/>
          </p:nvPr>
        </p:nvSpPr>
        <p:spPr>
          <a:xfrm>
            <a:off x="6934192" y="4048132"/>
            <a:ext cx="2383972" cy="464399"/>
          </a:xfrm>
          <a:prstGeom prst="rect">
            <a:avLst/>
          </a:prstGeom>
        </p:spPr>
        <p:txBody>
          <a:bodyPr rtlCol="0" anchor="ctr"/>
          <a:lstStyle>
            <a:lvl1pPr marL="0" indent="0" algn="l">
              <a:buNone/>
              <a:defRPr sz="1400" kern="1200" cap="all" spc="200" baseline="0">
                <a:solidFill>
                  <a:schemeClr val="bg1"/>
                </a:solidFill>
                <a:latin typeface="+mj-lt"/>
              </a:defRPr>
            </a:lvl1pPr>
          </a:lstStyle>
          <a:p>
            <a:pPr lvl="0" rtl="0"/>
            <a:r>
              <a:rPr lang="en-GB" noProof="0"/>
              <a:t>Click to add subtitle</a:t>
            </a:r>
          </a:p>
        </p:txBody>
      </p:sp>
      <p:sp>
        <p:nvSpPr>
          <p:cNvPr id="17" name="Title 1">
            <a:extLst>
              <a:ext uri="{FF2B5EF4-FFF2-40B4-BE49-F238E27FC236}">
                <a16:creationId xmlns:a16="http://schemas.microsoft.com/office/drawing/2014/main" id="{F7D1EE2B-BA7E-4102-A1AB-D36A04A32751}"/>
              </a:ext>
            </a:extLst>
          </p:cNvPr>
          <p:cNvSpPr>
            <a:spLocks noGrp="1"/>
          </p:cNvSpPr>
          <p:nvPr>
            <p:ph type="ctrTitle" hasCustomPrompt="1"/>
          </p:nvPr>
        </p:nvSpPr>
        <p:spPr>
          <a:xfrm>
            <a:off x="4376051" y="893523"/>
            <a:ext cx="5094517" cy="296198"/>
          </a:xfrm>
          <a:prstGeom prst="rect">
            <a:avLst/>
          </a:prstGeom>
        </p:spPr>
        <p:txBody>
          <a:bodyPr rtlCol="0" anchor="ctr"/>
          <a:lstStyle>
            <a:lvl1pPr algn="l">
              <a:defRPr sz="2200" cap="all" spc="200" baseline="0">
                <a:solidFill>
                  <a:schemeClr val="bg1"/>
                </a:solidFill>
                <a:latin typeface="+mj-lt"/>
              </a:defRPr>
            </a:lvl1pPr>
          </a:lstStyle>
          <a:p>
            <a:pPr rtl="0"/>
            <a:r>
              <a:rPr lang="en-GB" noProof="0"/>
              <a:t>Click to add title</a:t>
            </a:r>
          </a:p>
        </p:txBody>
      </p:sp>
      <p:sp>
        <p:nvSpPr>
          <p:cNvPr id="18" name="Text Placeholder 30">
            <a:extLst>
              <a:ext uri="{FF2B5EF4-FFF2-40B4-BE49-F238E27FC236}">
                <a16:creationId xmlns:a16="http://schemas.microsoft.com/office/drawing/2014/main" id="{84447B14-E16C-4164-8093-80762E5341AC}"/>
              </a:ext>
            </a:extLst>
          </p:cNvPr>
          <p:cNvSpPr>
            <a:spLocks noGrp="1"/>
          </p:cNvSpPr>
          <p:nvPr>
            <p:ph type="body" sz="quarter" idx="21" hasCustomPrompt="1"/>
          </p:nvPr>
        </p:nvSpPr>
        <p:spPr>
          <a:xfrm>
            <a:off x="9492333" y="2149803"/>
            <a:ext cx="2383972" cy="1549920"/>
          </a:xfrm>
          <a:prstGeom prst="rect">
            <a:avLst/>
          </a:prstGeom>
        </p:spPr>
        <p:txBody>
          <a:bodyPr rtlCol="0"/>
          <a:lstStyle>
            <a:lvl1pPr marL="0" indent="0" algn="l">
              <a:lnSpc>
                <a:spcPct val="125000"/>
              </a:lnSpc>
              <a:spcBef>
                <a:spcPts val="0"/>
              </a:spcBef>
              <a:buNone/>
              <a:defRPr sz="1400" spc="100" baseline="0">
                <a:solidFill>
                  <a:schemeClr val="bg1"/>
                </a:solidFill>
              </a:defRPr>
            </a:lvl1pPr>
          </a:lstStyle>
          <a:p>
            <a:pPr lvl="0" rtl="0"/>
            <a:r>
              <a:rPr lang="en-GB" noProof="0"/>
              <a:t>Click to add text</a:t>
            </a:r>
          </a:p>
        </p:txBody>
      </p:sp>
      <p:sp>
        <p:nvSpPr>
          <p:cNvPr id="19" name="Text Placeholder 15">
            <a:extLst>
              <a:ext uri="{FF2B5EF4-FFF2-40B4-BE49-F238E27FC236}">
                <a16:creationId xmlns:a16="http://schemas.microsoft.com/office/drawing/2014/main" id="{0ADD1433-3072-4EBB-9720-0F0DB8DE2A35}"/>
              </a:ext>
            </a:extLst>
          </p:cNvPr>
          <p:cNvSpPr>
            <a:spLocks noGrp="1"/>
          </p:cNvSpPr>
          <p:nvPr>
            <p:ph type="body" sz="quarter" idx="22" hasCustomPrompt="1"/>
          </p:nvPr>
        </p:nvSpPr>
        <p:spPr>
          <a:xfrm>
            <a:off x="9492333" y="1783378"/>
            <a:ext cx="2383972" cy="464399"/>
          </a:xfrm>
          <a:prstGeom prst="rect">
            <a:avLst/>
          </a:prstGeom>
        </p:spPr>
        <p:txBody>
          <a:bodyPr rtlCol="0" anchor="ctr"/>
          <a:lstStyle>
            <a:lvl1pPr marL="0" indent="0" algn="l">
              <a:buNone/>
              <a:defRPr sz="1400" cap="all" spc="200" baseline="0">
                <a:solidFill>
                  <a:schemeClr val="bg1"/>
                </a:solidFill>
                <a:latin typeface="+mj-lt"/>
              </a:defRPr>
            </a:lvl1pPr>
          </a:lstStyle>
          <a:p>
            <a:pPr lvl="0" rtl="0"/>
            <a:r>
              <a:rPr lang="en-GB" noProof="0"/>
              <a:t>Click to add subtitle</a:t>
            </a:r>
          </a:p>
        </p:txBody>
      </p:sp>
    </p:spTree>
    <p:extLst>
      <p:ext uri="{BB962C8B-B14F-4D97-AF65-F5344CB8AC3E}">
        <p14:creationId xmlns:p14="http://schemas.microsoft.com/office/powerpoint/2010/main" val="857263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olution">
    <p:bg>
      <p:bgPr>
        <a:solidFill>
          <a:schemeClr val="bg1">
            <a:lumMod val="50000"/>
          </a:schemeClr>
        </a:solidFill>
        <a:effectLst/>
      </p:bgPr>
    </p:bg>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0BEAA80F-F328-4E79-9BF7-351D45B7B7FD}"/>
              </a:ext>
            </a:extLst>
          </p:cNvPr>
          <p:cNvSpPr>
            <a:spLocks noGrp="1"/>
          </p:cNvSpPr>
          <p:nvPr>
            <p:ph type="body" sz="quarter" idx="20" hasCustomPrompt="1"/>
          </p:nvPr>
        </p:nvSpPr>
        <p:spPr>
          <a:xfrm>
            <a:off x="1029788" y="1449390"/>
            <a:ext cx="15294428" cy="3076572"/>
          </a:xfrm>
          <a:prstGeom prst="rect">
            <a:avLst/>
          </a:prstGeom>
        </p:spPr>
        <p:txBody>
          <a:bodyPr rtlCol="0"/>
          <a:lstStyle>
            <a:lvl1pPr marL="0" indent="0" algn="ctr">
              <a:lnSpc>
                <a:spcPct val="40000"/>
              </a:lnSpc>
              <a:spcBef>
                <a:spcPts val="0"/>
              </a:spcBef>
              <a:buNone/>
              <a:defRPr sz="50000" baseline="0">
                <a:solidFill>
                  <a:schemeClr val="bg1">
                    <a:alpha val="5000"/>
                  </a:schemeClr>
                </a:solidFill>
                <a:latin typeface="Kunstler Script" panose="030304020206070D0D06" pitchFamily="66" charset="0"/>
              </a:defRPr>
            </a:lvl1pPr>
          </a:lstStyle>
          <a:p>
            <a:pPr lvl="0" rtl="0"/>
            <a:r>
              <a:rPr lang="en-GB" noProof="0"/>
              <a:t>Solution</a:t>
            </a:r>
          </a:p>
        </p:txBody>
      </p:sp>
      <p:sp>
        <p:nvSpPr>
          <p:cNvPr id="5" name="Date Placeholder 4">
            <a:extLst>
              <a:ext uri="{FF2B5EF4-FFF2-40B4-BE49-F238E27FC236}">
                <a16:creationId xmlns:a16="http://schemas.microsoft.com/office/drawing/2014/main" id="{92A1422C-C630-4C48-A1BD-5097502AC0D2}"/>
              </a:ext>
            </a:extLst>
          </p:cNvPr>
          <p:cNvSpPr>
            <a:spLocks noGrp="1"/>
          </p:cNvSpPr>
          <p:nvPr>
            <p:ph type="dt" sz="half" idx="10"/>
          </p:nvPr>
        </p:nvSpPr>
        <p:spPr/>
        <p:txBody>
          <a:bodyPr rtlCol="0"/>
          <a:lstStyle>
            <a:lvl1pPr>
              <a:defRPr>
                <a:solidFill>
                  <a:schemeClr val="bg1"/>
                </a:solidFill>
              </a:defRPr>
            </a:lvl1pPr>
          </a:lstStyle>
          <a:p>
            <a:pPr rtl="0"/>
            <a:r>
              <a:rPr lang="en-GB" noProof="0"/>
              <a:t>8/03/20XX</a:t>
            </a:r>
          </a:p>
        </p:txBody>
      </p:sp>
      <p:sp>
        <p:nvSpPr>
          <p:cNvPr id="6" name="Footer Placeholder 5">
            <a:extLst>
              <a:ext uri="{FF2B5EF4-FFF2-40B4-BE49-F238E27FC236}">
                <a16:creationId xmlns:a16="http://schemas.microsoft.com/office/drawing/2014/main" id="{AEAF124C-643E-4BA6-9FF7-DFF06D9A9814}"/>
              </a:ext>
            </a:extLst>
          </p:cNvPr>
          <p:cNvSpPr>
            <a:spLocks noGrp="1"/>
          </p:cNvSpPr>
          <p:nvPr>
            <p:ph type="ftr" sz="quarter" idx="11"/>
          </p:nvPr>
        </p:nvSpPr>
        <p:spPr/>
        <p:txBody>
          <a:bodyPr rtlCol="0"/>
          <a:lstStyle>
            <a:lvl1pPr>
              <a:defRPr>
                <a:solidFill>
                  <a:schemeClr val="bg1"/>
                </a:solidFill>
              </a:defRPr>
            </a:lvl1pPr>
          </a:lstStyle>
          <a:p>
            <a:pPr rtl="0"/>
            <a:r>
              <a:rPr lang="en-GB" noProof="0"/>
              <a:t>PITCH DECK</a:t>
            </a:r>
          </a:p>
        </p:txBody>
      </p:sp>
      <p:sp>
        <p:nvSpPr>
          <p:cNvPr id="7" name="Slide Number Placeholder 6">
            <a:extLst>
              <a:ext uri="{FF2B5EF4-FFF2-40B4-BE49-F238E27FC236}">
                <a16:creationId xmlns:a16="http://schemas.microsoft.com/office/drawing/2014/main" id="{514ACCC8-5EF3-4F6A-B7EC-5208088FBA08}"/>
              </a:ext>
            </a:extLst>
          </p:cNvPr>
          <p:cNvSpPr>
            <a:spLocks noGrp="1"/>
          </p:cNvSpPr>
          <p:nvPr>
            <p:ph type="sldNum" sz="quarter" idx="12"/>
          </p:nvPr>
        </p:nvSpPr>
        <p:spPr/>
        <p:txBody>
          <a:bodyPr rtlCol="0"/>
          <a:lstStyle>
            <a:lvl1pPr>
              <a:defRPr>
                <a:solidFill>
                  <a:schemeClr val="bg1"/>
                </a:solidFill>
              </a:defRPr>
            </a:lvl1pPr>
          </a:lstStyle>
          <a:p>
            <a:pPr rtl="0"/>
            <a:fld id="{4F6357DA-28E9-40D3-918C-4D14E8263D81}" type="slidenum">
              <a:rPr lang="en-GB" noProof="0" smtClean="0"/>
              <a:pPr/>
              <a:t>‹#›</a:t>
            </a:fld>
            <a:endParaRPr lang="en-GB" noProof="0"/>
          </a:p>
        </p:txBody>
      </p:sp>
      <p:sp>
        <p:nvSpPr>
          <p:cNvPr id="8" name="Title 1">
            <a:extLst>
              <a:ext uri="{FF2B5EF4-FFF2-40B4-BE49-F238E27FC236}">
                <a16:creationId xmlns:a16="http://schemas.microsoft.com/office/drawing/2014/main" id="{DAD665EC-5C19-4FBE-8A06-0D1AA7483EF7}"/>
              </a:ext>
            </a:extLst>
          </p:cNvPr>
          <p:cNvSpPr>
            <a:spLocks noGrp="1"/>
          </p:cNvSpPr>
          <p:nvPr>
            <p:ph type="ctrTitle" hasCustomPrompt="1"/>
          </p:nvPr>
        </p:nvSpPr>
        <p:spPr>
          <a:xfrm>
            <a:off x="1360714" y="1863161"/>
            <a:ext cx="9993085" cy="892630"/>
          </a:xfrm>
          <a:prstGeom prst="rect">
            <a:avLst/>
          </a:prstGeom>
        </p:spPr>
        <p:txBody>
          <a:bodyPr rtlCol="0" anchor="ctr"/>
          <a:lstStyle>
            <a:lvl1pPr algn="ctr">
              <a:defRPr sz="2200" cap="all" spc="200" baseline="0">
                <a:solidFill>
                  <a:schemeClr val="bg1"/>
                </a:solidFill>
                <a:latin typeface="+mj-lt"/>
              </a:defRPr>
            </a:lvl1pPr>
          </a:lstStyle>
          <a:p>
            <a:pPr rtl="0"/>
            <a:r>
              <a:rPr lang="en-GB" noProof="0"/>
              <a:t>Click to add title</a:t>
            </a:r>
          </a:p>
        </p:txBody>
      </p:sp>
      <p:sp>
        <p:nvSpPr>
          <p:cNvPr id="9" name="Subtitle 2">
            <a:extLst>
              <a:ext uri="{FF2B5EF4-FFF2-40B4-BE49-F238E27FC236}">
                <a16:creationId xmlns:a16="http://schemas.microsoft.com/office/drawing/2014/main" id="{089BE564-7E4F-4A70-9321-1F1BB911BABC}"/>
              </a:ext>
            </a:extLst>
          </p:cNvPr>
          <p:cNvSpPr>
            <a:spLocks noGrp="1"/>
          </p:cNvSpPr>
          <p:nvPr>
            <p:ph type="subTitle" idx="1" hasCustomPrompt="1"/>
          </p:nvPr>
        </p:nvSpPr>
        <p:spPr>
          <a:xfrm>
            <a:off x="707573" y="3751002"/>
            <a:ext cx="2383973" cy="1583142"/>
          </a:xfrm>
          <a:prstGeom prst="rect">
            <a:avLst/>
          </a:prstGeom>
        </p:spPr>
        <p:txBody>
          <a:bodyPr rtlCol="0"/>
          <a:lstStyle>
            <a:lvl1pPr marL="0" indent="0" algn="ctr">
              <a:lnSpc>
                <a:spcPct val="125000"/>
              </a:lnSpc>
              <a:spcBef>
                <a:spcPts val="0"/>
              </a:spcBef>
              <a:buNone/>
              <a:defRPr sz="1400" spc="100" baseline="0">
                <a:solidFill>
                  <a:schemeClr val="accent6">
                    <a:lumMod val="10000"/>
                    <a:lumOff val="9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text</a:t>
            </a:r>
          </a:p>
        </p:txBody>
      </p:sp>
      <p:sp>
        <p:nvSpPr>
          <p:cNvPr id="16" name="Text Placeholder 15">
            <a:extLst>
              <a:ext uri="{FF2B5EF4-FFF2-40B4-BE49-F238E27FC236}">
                <a16:creationId xmlns:a16="http://schemas.microsoft.com/office/drawing/2014/main" id="{1821488E-83E5-4683-8C32-9E4E97E57CDB}"/>
              </a:ext>
            </a:extLst>
          </p:cNvPr>
          <p:cNvSpPr>
            <a:spLocks noGrp="1"/>
          </p:cNvSpPr>
          <p:nvPr>
            <p:ph type="body" sz="quarter" idx="13" hasCustomPrompt="1"/>
          </p:nvPr>
        </p:nvSpPr>
        <p:spPr>
          <a:xfrm>
            <a:off x="707573" y="3384577"/>
            <a:ext cx="2383973" cy="464399"/>
          </a:xfrm>
          <a:prstGeom prst="rect">
            <a:avLst/>
          </a:prstGeom>
        </p:spPr>
        <p:txBody>
          <a:bodyPr rtlCol="0" anchor="ctr"/>
          <a:lstStyle>
            <a:lvl1pPr marL="0" indent="0" algn="ctr">
              <a:buNone/>
              <a:defRPr sz="1400" cap="all" spc="200" baseline="0">
                <a:solidFill>
                  <a:schemeClr val="bg1"/>
                </a:solidFill>
                <a:latin typeface="+mj-lt"/>
              </a:defRPr>
            </a:lvl1pPr>
          </a:lstStyle>
          <a:p>
            <a:pPr lvl="0" rtl="0"/>
            <a:r>
              <a:rPr lang="en-GB" noProof="0"/>
              <a:t>Click to add subtitle</a:t>
            </a:r>
          </a:p>
        </p:txBody>
      </p:sp>
      <p:sp>
        <p:nvSpPr>
          <p:cNvPr id="31" name="Text Placeholder 30">
            <a:extLst>
              <a:ext uri="{FF2B5EF4-FFF2-40B4-BE49-F238E27FC236}">
                <a16:creationId xmlns:a16="http://schemas.microsoft.com/office/drawing/2014/main" id="{14EE872B-A4DD-4519-AFD8-36F6339BAB44}"/>
              </a:ext>
            </a:extLst>
          </p:cNvPr>
          <p:cNvSpPr>
            <a:spLocks noGrp="1"/>
          </p:cNvSpPr>
          <p:nvPr>
            <p:ph type="body" sz="quarter" idx="14" hasCustomPrompt="1"/>
          </p:nvPr>
        </p:nvSpPr>
        <p:spPr>
          <a:xfrm>
            <a:off x="3494316" y="3751002"/>
            <a:ext cx="2383972" cy="1549920"/>
          </a:xfrm>
          <a:prstGeom prst="rect">
            <a:avLst/>
          </a:prstGeom>
        </p:spPr>
        <p:txBody>
          <a:bodyPr rtlCol="0"/>
          <a:lstStyle>
            <a:lvl1pPr marL="0" indent="0" algn="ctr">
              <a:lnSpc>
                <a:spcPct val="125000"/>
              </a:lnSpc>
              <a:spcBef>
                <a:spcPts val="0"/>
              </a:spcBef>
              <a:buNone/>
              <a:defRPr sz="1400" spc="100" baseline="0">
                <a:solidFill>
                  <a:schemeClr val="bg1"/>
                </a:solidFill>
              </a:defRPr>
            </a:lvl1pPr>
          </a:lstStyle>
          <a:p>
            <a:pPr lvl="0" rtl="0"/>
            <a:r>
              <a:rPr lang="en-GB" noProof="0"/>
              <a:t>Click to add text</a:t>
            </a:r>
          </a:p>
        </p:txBody>
      </p:sp>
      <p:sp>
        <p:nvSpPr>
          <p:cNvPr id="32" name="Text Placeholder 15">
            <a:extLst>
              <a:ext uri="{FF2B5EF4-FFF2-40B4-BE49-F238E27FC236}">
                <a16:creationId xmlns:a16="http://schemas.microsoft.com/office/drawing/2014/main" id="{1577DCED-2EF9-4095-B443-E1D09F96DE16}"/>
              </a:ext>
            </a:extLst>
          </p:cNvPr>
          <p:cNvSpPr>
            <a:spLocks noGrp="1"/>
          </p:cNvSpPr>
          <p:nvPr>
            <p:ph type="body" sz="quarter" idx="15" hasCustomPrompt="1"/>
          </p:nvPr>
        </p:nvSpPr>
        <p:spPr>
          <a:xfrm>
            <a:off x="3494316" y="3384577"/>
            <a:ext cx="2383972" cy="464399"/>
          </a:xfrm>
          <a:prstGeom prst="rect">
            <a:avLst/>
          </a:prstGeom>
        </p:spPr>
        <p:txBody>
          <a:bodyPr rtlCol="0" anchor="ctr"/>
          <a:lstStyle>
            <a:lvl1pPr marL="0" indent="0" algn="ctr">
              <a:buNone/>
              <a:defRPr sz="1400" cap="all" spc="200" baseline="0">
                <a:solidFill>
                  <a:schemeClr val="bg1"/>
                </a:solidFill>
                <a:latin typeface="+mj-lt"/>
              </a:defRPr>
            </a:lvl1pPr>
          </a:lstStyle>
          <a:p>
            <a:pPr lvl="0" rtl="0"/>
            <a:r>
              <a:rPr lang="en-GB" noProof="0"/>
              <a:t>Click to add subtitle</a:t>
            </a:r>
          </a:p>
        </p:txBody>
      </p:sp>
      <p:sp>
        <p:nvSpPr>
          <p:cNvPr id="33" name="Text Placeholder 30">
            <a:extLst>
              <a:ext uri="{FF2B5EF4-FFF2-40B4-BE49-F238E27FC236}">
                <a16:creationId xmlns:a16="http://schemas.microsoft.com/office/drawing/2014/main" id="{0638478C-F9BC-4D44-96AB-486806CC9C2D}"/>
              </a:ext>
            </a:extLst>
          </p:cNvPr>
          <p:cNvSpPr>
            <a:spLocks noGrp="1"/>
          </p:cNvSpPr>
          <p:nvPr>
            <p:ph type="body" sz="quarter" idx="16" hasCustomPrompt="1"/>
          </p:nvPr>
        </p:nvSpPr>
        <p:spPr>
          <a:xfrm>
            <a:off x="6281057" y="3751002"/>
            <a:ext cx="2383973" cy="1549920"/>
          </a:xfrm>
          <a:prstGeom prst="rect">
            <a:avLst/>
          </a:prstGeom>
        </p:spPr>
        <p:txBody>
          <a:bodyPr rtlCol="0"/>
          <a:lstStyle>
            <a:lvl1pPr marL="0" indent="0" algn="ctr">
              <a:lnSpc>
                <a:spcPct val="125000"/>
              </a:lnSpc>
              <a:spcBef>
                <a:spcPts val="0"/>
              </a:spcBef>
              <a:buNone/>
              <a:defRPr sz="1400" spc="100" baseline="0">
                <a:solidFill>
                  <a:schemeClr val="bg1"/>
                </a:solidFill>
              </a:defRPr>
            </a:lvl1pPr>
          </a:lstStyle>
          <a:p>
            <a:pPr lvl="0" rtl="0"/>
            <a:r>
              <a:rPr lang="en-GB" noProof="0"/>
              <a:t>Click to add text</a:t>
            </a:r>
          </a:p>
        </p:txBody>
      </p:sp>
      <p:sp>
        <p:nvSpPr>
          <p:cNvPr id="34" name="Text Placeholder 15">
            <a:extLst>
              <a:ext uri="{FF2B5EF4-FFF2-40B4-BE49-F238E27FC236}">
                <a16:creationId xmlns:a16="http://schemas.microsoft.com/office/drawing/2014/main" id="{7CA913FF-6AA8-4452-95D6-DAE89F1071CC}"/>
              </a:ext>
            </a:extLst>
          </p:cNvPr>
          <p:cNvSpPr>
            <a:spLocks noGrp="1"/>
          </p:cNvSpPr>
          <p:nvPr>
            <p:ph type="body" sz="quarter" idx="17" hasCustomPrompt="1"/>
          </p:nvPr>
        </p:nvSpPr>
        <p:spPr>
          <a:xfrm>
            <a:off x="6281057" y="3384577"/>
            <a:ext cx="2383973" cy="464399"/>
          </a:xfrm>
          <a:prstGeom prst="rect">
            <a:avLst/>
          </a:prstGeom>
        </p:spPr>
        <p:txBody>
          <a:bodyPr rtlCol="0" anchor="ctr"/>
          <a:lstStyle>
            <a:lvl1pPr marL="0" indent="0" algn="ctr">
              <a:buNone/>
              <a:defRPr sz="1400" cap="all" spc="200" baseline="0">
                <a:solidFill>
                  <a:schemeClr val="bg1"/>
                </a:solidFill>
                <a:latin typeface="+mj-lt"/>
              </a:defRPr>
            </a:lvl1pPr>
          </a:lstStyle>
          <a:p>
            <a:pPr lvl="0" rtl="0"/>
            <a:r>
              <a:rPr lang="en-GB" noProof="0"/>
              <a:t>Click to add subtitle</a:t>
            </a:r>
          </a:p>
        </p:txBody>
      </p:sp>
      <p:sp>
        <p:nvSpPr>
          <p:cNvPr id="35" name="Text Placeholder 30">
            <a:extLst>
              <a:ext uri="{FF2B5EF4-FFF2-40B4-BE49-F238E27FC236}">
                <a16:creationId xmlns:a16="http://schemas.microsoft.com/office/drawing/2014/main" id="{513D6F39-D316-4BC6-872C-70B2AEABF2D9}"/>
              </a:ext>
            </a:extLst>
          </p:cNvPr>
          <p:cNvSpPr>
            <a:spLocks noGrp="1"/>
          </p:cNvSpPr>
          <p:nvPr>
            <p:ph type="body" sz="quarter" idx="18" hasCustomPrompt="1"/>
          </p:nvPr>
        </p:nvSpPr>
        <p:spPr>
          <a:xfrm>
            <a:off x="9067800" y="3751002"/>
            <a:ext cx="2383972" cy="1549920"/>
          </a:xfrm>
          <a:prstGeom prst="rect">
            <a:avLst/>
          </a:prstGeom>
        </p:spPr>
        <p:txBody>
          <a:bodyPr rtlCol="0"/>
          <a:lstStyle>
            <a:lvl1pPr marL="0" indent="0" algn="ctr">
              <a:lnSpc>
                <a:spcPct val="125000"/>
              </a:lnSpc>
              <a:spcBef>
                <a:spcPts val="0"/>
              </a:spcBef>
              <a:buNone/>
              <a:defRPr sz="1400" spc="100" baseline="0">
                <a:solidFill>
                  <a:schemeClr val="bg1"/>
                </a:solidFill>
              </a:defRPr>
            </a:lvl1pPr>
          </a:lstStyle>
          <a:p>
            <a:pPr lvl="0" rtl="0"/>
            <a:r>
              <a:rPr lang="en-GB" noProof="0"/>
              <a:t>Click to add text</a:t>
            </a:r>
          </a:p>
        </p:txBody>
      </p:sp>
      <p:sp>
        <p:nvSpPr>
          <p:cNvPr id="36" name="Text Placeholder 15">
            <a:extLst>
              <a:ext uri="{FF2B5EF4-FFF2-40B4-BE49-F238E27FC236}">
                <a16:creationId xmlns:a16="http://schemas.microsoft.com/office/drawing/2014/main" id="{812D9D34-44F4-4272-B889-6A16352E6CBE}"/>
              </a:ext>
            </a:extLst>
          </p:cNvPr>
          <p:cNvSpPr>
            <a:spLocks noGrp="1"/>
          </p:cNvSpPr>
          <p:nvPr>
            <p:ph type="body" sz="quarter" idx="19" hasCustomPrompt="1"/>
          </p:nvPr>
        </p:nvSpPr>
        <p:spPr>
          <a:xfrm>
            <a:off x="9067800" y="3384577"/>
            <a:ext cx="2383972" cy="464399"/>
          </a:xfrm>
          <a:prstGeom prst="rect">
            <a:avLst/>
          </a:prstGeom>
        </p:spPr>
        <p:txBody>
          <a:bodyPr rtlCol="0" anchor="ctr"/>
          <a:lstStyle>
            <a:lvl1pPr marL="0" indent="0" algn="ctr">
              <a:buNone/>
              <a:defRPr sz="1400" kern="1200" cap="all" spc="200" baseline="0">
                <a:solidFill>
                  <a:schemeClr val="bg1"/>
                </a:solidFill>
                <a:latin typeface="+mj-lt"/>
              </a:defRPr>
            </a:lvl1pPr>
          </a:lstStyle>
          <a:p>
            <a:pPr lvl="0" rtl="0"/>
            <a:r>
              <a:rPr lang="en-GB" noProof="0"/>
              <a:t>Click to add subtitle</a:t>
            </a:r>
          </a:p>
        </p:txBody>
      </p:sp>
    </p:spTree>
    <p:extLst>
      <p:ext uri="{BB962C8B-B14F-4D97-AF65-F5344CB8AC3E}">
        <p14:creationId xmlns:p14="http://schemas.microsoft.com/office/powerpoint/2010/main" val="529233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oduct Overview">
    <p:bg>
      <p:bgPr>
        <a:solidFill>
          <a:schemeClr val="accent1"/>
        </a:solidFill>
        <a:effectLst/>
      </p:bgPr>
    </p:bg>
    <p:spTree>
      <p:nvGrpSpPr>
        <p:cNvPr id="1" name=""/>
        <p:cNvGrpSpPr/>
        <p:nvPr/>
      </p:nvGrpSpPr>
      <p:grpSpPr>
        <a:xfrm>
          <a:off x="0" y="0"/>
          <a:ext cx="0" cy="0"/>
          <a:chOff x="0" y="0"/>
          <a:chExt cx="0" cy="0"/>
        </a:xfrm>
      </p:grpSpPr>
      <p:sp>
        <p:nvSpPr>
          <p:cNvPr id="19" name="Picture Placeholder 7">
            <a:extLst>
              <a:ext uri="{FF2B5EF4-FFF2-40B4-BE49-F238E27FC236}">
                <a16:creationId xmlns:a16="http://schemas.microsoft.com/office/drawing/2014/main" id="{FE652442-8170-498C-A898-AF94B2DD1175}"/>
              </a:ext>
            </a:extLst>
          </p:cNvPr>
          <p:cNvSpPr>
            <a:spLocks noGrp="1"/>
          </p:cNvSpPr>
          <p:nvPr>
            <p:ph type="pic" sz="quarter" idx="13" hasCustomPrompt="1"/>
          </p:nvPr>
        </p:nvSpPr>
        <p:spPr>
          <a:xfrm>
            <a:off x="6862439" y="0"/>
            <a:ext cx="5328822" cy="6858000"/>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7" name="Date Placeholder 6">
            <a:extLst>
              <a:ext uri="{FF2B5EF4-FFF2-40B4-BE49-F238E27FC236}">
                <a16:creationId xmlns:a16="http://schemas.microsoft.com/office/drawing/2014/main" id="{3270AEB0-C94B-4451-9167-6BD905C0F451}"/>
              </a:ext>
            </a:extLst>
          </p:cNvPr>
          <p:cNvSpPr>
            <a:spLocks noGrp="1"/>
          </p:cNvSpPr>
          <p:nvPr>
            <p:ph type="dt" sz="half" idx="10"/>
          </p:nvPr>
        </p:nvSpPr>
        <p:spPr/>
        <p:txBody>
          <a:bodyPr rtlCol="0"/>
          <a:lstStyle>
            <a:lvl1pPr>
              <a:defRPr>
                <a:solidFill>
                  <a:schemeClr val="accent3"/>
                </a:solidFill>
              </a:defRPr>
            </a:lvl1pPr>
          </a:lstStyle>
          <a:p>
            <a:pPr rtl="0"/>
            <a:r>
              <a:rPr lang="en-GB" noProof="0"/>
              <a:t>8/03/20XX</a:t>
            </a:r>
          </a:p>
        </p:txBody>
      </p:sp>
      <p:sp>
        <p:nvSpPr>
          <p:cNvPr id="8" name="Footer Placeholder 7">
            <a:extLst>
              <a:ext uri="{FF2B5EF4-FFF2-40B4-BE49-F238E27FC236}">
                <a16:creationId xmlns:a16="http://schemas.microsoft.com/office/drawing/2014/main" id="{972ADD39-75F0-48ED-9F83-7301863941C4}"/>
              </a:ext>
            </a:extLst>
          </p:cNvPr>
          <p:cNvSpPr>
            <a:spLocks noGrp="1"/>
          </p:cNvSpPr>
          <p:nvPr>
            <p:ph type="ftr" sz="quarter" idx="11"/>
          </p:nvPr>
        </p:nvSpPr>
        <p:spPr/>
        <p:txBody>
          <a:bodyPr rtlCol="0"/>
          <a:lstStyle>
            <a:lvl1pPr>
              <a:defRPr>
                <a:solidFill>
                  <a:schemeClr val="accent3"/>
                </a:solidFill>
              </a:defRPr>
            </a:lvl1pPr>
          </a:lstStyle>
          <a:p>
            <a:pPr rtl="0"/>
            <a:r>
              <a:rPr lang="en-GB" noProof="0"/>
              <a:t>PITCH DECK</a:t>
            </a:r>
          </a:p>
        </p:txBody>
      </p:sp>
      <p:sp>
        <p:nvSpPr>
          <p:cNvPr id="9" name="Slide Number Placeholder 8">
            <a:extLst>
              <a:ext uri="{FF2B5EF4-FFF2-40B4-BE49-F238E27FC236}">
                <a16:creationId xmlns:a16="http://schemas.microsoft.com/office/drawing/2014/main" id="{7446418F-6895-486C-A333-AE3A509B7A5B}"/>
              </a:ext>
            </a:extLst>
          </p:cNvPr>
          <p:cNvSpPr>
            <a:spLocks noGrp="1"/>
          </p:cNvSpPr>
          <p:nvPr>
            <p:ph type="sldNum" sz="quarter" idx="12"/>
          </p:nvPr>
        </p:nvSpPr>
        <p:spPr/>
        <p:txBody>
          <a:bodyPr rtlCol="0"/>
          <a:lstStyle>
            <a:lvl1pPr>
              <a:defRPr>
                <a:solidFill>
                  <a:schemeClr val="bg1">
                    <a:lumMod val="95000"/>
                  </a:schemeClr>
                </a:solidFill>
              </a:defRPr>
            </a:lvl1pPr>
          </a:lstStyle>
          <a:p>
            <a:pPr rtl="0"/>
            <a:fld id="{4F6357DA-28E9-40D3-918C-4D14E8263D81}" type="slidenum">
              <a:rPr lang="en-GB" noProof="0" smtClean="0"/>
              <a:pPr/>
              <a:t>‹#›</a:t>
            </a:fld>
            <a:endParaRPr lang="en-GB" noProof="0"/>
          </a:p>
        </p:txBody>
      </p:sp>
      <p:sp>
        <p:nvSpPr>
          <p:cNvPr id="5" name="Subtitle 2">
            <a:extLst>
              <a:ext uri="{FF2B5EF4-FFF2-40B4-BE49-F238E27FC236}">
                <a16:creationId xmlns:a16="http://schemas.microsoft.com/office/drawing/2014/main" id="{AFEC7295-AA7A-4373-AFCC-01672D79269F}"/>
              </a:ext>
            </a:extLst>
          </p:cNvPr>
          <p:cNvSpPr>
            <a:spLocks noGrp="1"/>
          </p:cNvSpPr>
          <p:nvPr>
            <p:ph type="subTitle" idx="1" hasCustomPrompt="1"/>
          </p:nvPr>
        </p:nvSpPr>
        <p:spPr>
          <a:xfrm>
            <a:off x="838200" y="2154063"/>
            <a:ext cx="2383973" cy="1452926"/>
          </a:xfrm>
          <a:prstGeom prst="rect">
            <a:avLst/>
          </a:prstGeom>
        </p:spPr>
        <p:txBody>
          <a:bodyPr rtlCol="0"/>
          <a:lstStyle>
            <a:lvl1pPr marL="0" indent="0" algn="l">
              <a:lnSpc>
                <a:spcPct val="125000"/>
              </a:lnSpc>
              <a:spcBef>
                <a:spcPts val="0"/>
              </a:spcBef>
              <a:buNone/>
              <a:defRPr sz="1400" spc="100" baseline="0">
                <a:solidFill>
                  <a:schemeClr val="accent6">
                    <a:lumMod val="10000"/>
                    <a:lumOff val="9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text</a:t>
            </a:r>
          </a:p>
        </p:txBody>
      </p:sp>
      <p:sp>
        <p:nvSpPr>
          <p:cNvPr id="6" name="Text Placeholder 15">
            <a:extLst>
              <a:ext uri="{FF2B5EF4-FFF2-40B4-BE49-F238E27FC236}">
                <a16:creationId xmlns:a16="http://schemas.microsoft.com/office/drawing/2014/main" id="{598ED1F4-A00A-4498-9EE6-005CF2D8FA7F}"/>
              </a:ext>
            </a:extLst>
          </p:cNvPr>
          <p:cNvSpPr>
            <a:spLocks noGrp="1"/>
          </p:cNvSpPr>
          <p:nvPr>
            <p:ph type="body" sz="quarter" idx="14" hasCustomPrompt="1"/>
          </p:nvPr>
        </p:nvSpPr>
        <p:spPr>
          <a:xfrm>
            <a:off x="838200" y="1787638"/>
            <a:ext cx="2383973" cy="464399"/>
          </a:xfrm>
          <a:prstGeom prst="rect">
            <a:avLst/>
          </a:prstGeom>
        </p:spPr>
        <p:txBody>
          <a:bodyPr rtlCol="0" anchor="ctr"/>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0" name="Text Placeholder 30">
            <a:extLst>
              <a:ext uri="{FF2B5EF4-FFF2-40B4-BE49-F238E27FC236}">
                <a16:creationId xmlns:a16="http://schemas.microsoft.com/office/drawing/2014/main" id="{CF8F506C-096D-434B-8C0A-B784CA4AC7A9}"/>
              </a:ext>
            </a:extLst>
          </p:cNvPr>
          <p:cNvSpPr>
            <a:spLocks noGrp="1"/>
          </p:cNvSpPr>
          <p:nvPr>
            <p:ph type="body" sz="quarter" idx="15" hasCustomPrompt="1"/>
          </p:nvPr>
        </p:nvSpPr>
        <p:spPr>
          <a:xfrm>
            <a:off x="3548746" y="2154063"/>
            <a:ext cx="2383972" cy="1422437"/>
          </a:xfrm>
          <a:prstGeom prst="rect">
            <a:avLst/>
          </a:prstGeom>
        </p:spPr>
        <p:txBody>
          <a:bodyPr rtlCol="0"/>
          <a:lstStyle>
            <a:lvl1pPr marL="0" indent="0" algn="l">
              <a:lnSpc>
                <a:spcPct val="125000"/>
              </a:lnSpc>
              <a:spcBef>
                <a:spcPts val="0"/>
              </a:spcBef>
              <a:buNone/>
              <a:defRPr sz="1400" spc="100" baseline="0">
                <a:solidFill>
                  <a:schemeClr val="bg1"/>
                </a:solidFill>
              </a:defRPr>
            </a:lvl1pPr>
          </a:lstStyle>
          <a:p>
            <a:pPr lvl="0" rtl="0"/>
            <a:r>
              <a:rPr lang="en-GB" noProof="0"/>
              <a:t>Click to add text</a:t>
            </a:r>
          </a:p>
        </p:txBody>
      </p:sp>
      <p:sp>
        <p:nvSpPr>
          <p:cNvPr id="11" name="Text Placeholder 15">
            <a:extLst>
              <a:ext uri="{FF2B5EF4-FFF2-40B4-BE49-F238E27FC236}">
                <a16:creationId xmlns:a16="http://schemas.microsoft.com/office/drawing/2014/main" id="{1DC47ED6-4130-40E7-8FC9-D611942ACAA4}"/>
              </a:ext>
            </a:extLst>
          </p:cNvPr>
          <p:cNvSpPr>
            <a:spLocks noGrp="1"/>
          </p:cNvSpPr>
          <p:nvPr>
            <p:ph type="body" sz="quarter" idx="16" hasCustomPrompt="1"/>
          </p:nvPr>
        </p:nvSpPr>
        <p:spPr>
          <a:xfrm>
            <a:off x="3548746" y="1787638"/>
            <a:ext cx="2383972" cy="464399"/>
          </a:xfrm>
          <a:prstGeom prst="rect">
            <a:avLst/>
          </a:prstGeom>
        </p:spPr>
        <p:txBody>
          <a:bodyPr rtlCol="0" anchor="ctr"/>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2" name="Text Placeholder 30">
            <a:extLst>
              <a:ext uri="{FF2B5EF4-FFF2-40B4-BE49-F238E27FC236}">
                <a16:creationId xmlns:a16="http://schemas.microsoft.com/office/drawing/2014/main" id="{ED4BD005-97C0-42DC-8C08-6B9F4DB00199}"/>
              </a:ext>
            </a:extLst>
          </p:cNvPr>
          <p:cNvSpPr>
            <a:spLocks noGrp="1"/>
          </p:cNvSpPr>
          <p:nvPr>
            <p:ph type="body" sz="quarter" idx="17" hasCustomPrompt="1"/>
          </p:nvPr>
        </p:nvSpPr>
        <p:spPr>
          <a:xfrm>
            <a:off x="838200" y="4415035"/>
            <a:ext cx="2383973" cy="1332622"/>
          </a:xfrm>
          <a:prstGeom prst="rect">
            <a:avLst/>
          </a:prstGeom>
        </p:spPr>
        <p:txBody>
          <a:bodyPr rtlCol="0"/>
          <a:lstStyle>
            <a:lvl1pPr marL="0" indent="0" algn="l">
              <a:lnSpc>
                <a:spcPct val="125000"/>
              </a:lnSpc>
              <a:spcBef>
                <a:spcPts val="0"/>
              </a:spcBef>
              <a:buNone/>
              <a:defRPr sz="1400" spc="100" baseline="0">
                <a:solidFill>
                  <a:schemeClr val="bg1"/>
                </a:solidFill>
              </a:defRPr>
            </a:lvl1pPr>
          </a:lstStyle>
          <a:p>
            <a:pPr lvl="0" rtl="0"/>
            <a:r>
              <a:rPr lang="en-GB" noProof="0"/>
              <a:t>Click to add text</a:t>
            </a:r>
          </a:p>
        </p:txBody>
      </p:sp>
      <p:sp>
        <p:nvSpPr>
          <p:cNvPr id="13" name="Text Placeholder 15">
            <a:extLst>
              <a:ext uri="{FF2B5EF4-FFF2-40B4-BE49-F238E27FC236}">
                <a16:creationId xmlns:a16="http://schemas.microsoft.com/office/drawing/2014/main" id="{96E60615-9B40-4EAF-87C7-81C56B101A9B}"/>
              </a:ext>
            </a:extLst>
          </p:cNvPr>
          <p:cNvSpPr>
            <a:spLocks noGrp="1"/>
          </p:cNvSpPr>
          <p:nvPr>
            <p:ph type="body" sz="quarter" idx="18" hasCustomPrompt="1"/>
          </p:nvPr>
        </p:nvSpPr>
        <p:spPr>
          <a:xfrm>
            <a:off x="838200" y="4048610"/>
            <a:ext cx="2383973" cy="464399"/>
          </a:xfrm>
          <a:prstGeom prst="rect">
            <a:avLst/>
          </a:prstGeom>
        </p:spPr>
        <p:txBody>
          <a:bodyPr rtlCol="0" anchor="ctr"/>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4" name="Text Placeholder 30">
            <a:extLst>
              <a:ext uri="{FF2B5EF4-FFF2-40B4-BE49-F238E27FC236}">
                <a16:creationId xmlns:a16="http://schemas.microsoft.com/office/drawing/2014/main" id="{A88908D1-7E92-448F-A890-1C2E229F6C4F}"/>
              </a:ext>
            </a:extLst>
          </p:cNvPr>
          <p:cNvSpPr>
            <a:spLocks noGrp="1"/>
          </p:cNvSpPr>
          <p:nvPr>
            <p:ph type="body" sz="quarter" idx="19" hasCustomPrompt="1"/>
          </p:nvPr>
        </p:nvSpPr>
        <p:spPr>
          <a:xfrm>
            <a:off x="3548746" y="4415035"/>
            <a:ext cx="2383972" cy="1332622"/>
          </a:xfrm>
          <a:prstGeom prst="rect">
            <a:avLst/>
          </a:prstGeom>
        </p:spPr>
        <p:txBody>
          <a:bodyPr rtlCol="0"/>
          <a:lstStyle>
            <a:lvl1pPr marL="0" indent="0" algn="l">
              <a:lnSpc>
                <a:spcPct val="125000"/>
              </a:lnSpc>
              <a:spcBef>
                <a:spcPts val="0"/>
              </a:spcBef>
              <a:buNone/>
              <a:defRPr sz="1400" spc="100" baseline="0">
                <a:solidFill>
                  <a:schemeClr val="bg1"/>
                </a:solidFill>
              </a:defRPr>
            </a:lvl1pPr>
          </a:lstStyle>
          <a:p>
            <a:pPr lvl="0" rtl="0"/>
            <a:r>
              <a:rPr lang="en-GB" noProof="0"/>
              <a:t>Click to add text</a:t>
            </a:r>
          </a:p>
        </p:txBody>
      </p:sp>
      <p:sp>
        <p:nvSpPr>
          <p:cNvPr id="15" name="Text Placeholder 15">
            <a:extLst>
              <a:ext uri="{FF2B5EF4-FFF2-40B4-BE49-F238E27FC236}">
                <a16:creationId xmlns:a16="http://schemas.microsoft.com/office/drawing/2014/main" id="{1BD5AD54-7BC4-4C94-BE3A-18B3144A2BB9}"/>
              </a:ext>
            </a:extLst>
          </p:cNvPr>
          <p:cNvSpPr>
            <a:spLocks noGrp="1"/>
          </p:cNvSpPr>
          <p:nvPr>
            <p:ph type="body" sz="quarter" idx="20" hasCustomPrompt="1"/>
          </p:nvPr>
        </p:nvSpPr>
        <p:spPr>
          <a:xfrm>
            <a:off x="3548746" y="4048610"/>
            <a:ext cx="2383972" cy="464399"/>
          </a:xfrm>
          <a:prstGeom prst="rect">
            <a:avLst/>
          </a:prstGeom>
        </p:spPr>
        <p:txBody>
          <a:bodyPr rtlCol="0" anchor="ctr"/>
          <a:lstStyle>
            <a:lvl1pPr marL="0" indent="0" algn="l">
              <a:buNone/>
              <a:defRPr sz="1400" kern="1200" cap="all" spc="200" baseline="0">
                <a:solidFill>
                  <a:schemeClr val="bg1"/>
                </a:solidFill>
                <a:latin typeface="+mj-lt"/>
              </a:defRPr>
            </a:lvl1pPr>
          </a:lstStyle>
          <a:p>
            <a:pPr lvl="0" rtl="0"/>
            <a:r>
              <a:rPr lang="en-GB" noProof="0"/>
              <a:t>Click to add subtitle</a:t>
            </a:r>
          </a:p>
        </p:txBody>
      </p:sp>
      <p:sp>
        <p:nvSpPr>
          <p:cNvPr id="16" name="Title 1">
            <a:extLst>
              <a:ext uri="{FF2B5EF4-FFF2-40B4-BE49-F238E27FC236}">
                <a16:creationId xmlns:a16="http://schemas.microsoft.com/office/drawing/2014/main" id="{D3673029-D2A1-4074-ACCA-13D6DE34D6BC}"/>
              </a:ext>
            </a:extLst>
          </p:cNvPr>
          <p:cNvSpPr>
            <a:spLocks noGrp="1"/>
          </p:cNvSpPr>
          <p:nvPr>
            <p:ph type="ctrTitle" hasCustomPrompt="1"/>
          </p:nvPr>
        </p:nvSpPr>
        <p:spPr>
          <a:xfrm>
            <a:off x="838201" y="893045"/>
            <a:ext cx="5094517" cy="296676"/>
          </a:xfrm>
          <a:prstGeom prst="rect">
            <a:avLst/>
          </a:prstGeom>
        </p:spPr>
        <p:txBody>
          <a:bodyPr rtlCol="0" anchor="ctr"/>
          <a:lstStyle>
            <a:lvl1pPr algn="l">
              <a:defRPr sz="2200" cap="all" spc="200" baseline="0">
                <a:solidFill>
                  <a:schemeClr val="bg1">
                    <a:lumMod val="95000"/>
                  </a:schemeClr>
                </a:solidFill>
                <a:latin typeface="+mj-lt"/>
              </a:defRPr>
            </a:lvl1pPr>
          </a:lstStyle>
          <a:p>
            <a:pPr rtl="0"/>
            <a:r>
              <a:rPr lang="en-GB" noProof="0"/>
              <a:t>Click to add title</a:t>
            </a:r>
          </a:p>
        </p:txBody>
      </p:sp>
    </p:spTree>
    <p:extLst>
      <p:ext uri="{BB962C8B-B14F-4D97-AF65-F5344CB8AC3E}">
        <p14:creationId xmlns:p14="http://schemas.microsoft.com/office/powerpoint/2010/main" val="389264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roduct Benefits">
    <p:bg>
      <p:bgPr>
        <a:solidFill>
          <a:schemeClr val="bg1">
            <a:lumMod val="50000"/>
          </a:schemeClr>
        </a:solidFill>
        <a:effectLst/>
      </p:bgPr>
    </p:bg>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20E9FD2F-C591-4424-9786-FC0584ED99A8}"/>
              </a:ext>
            </a:extLst>
          </p:cNvPr>
          <p:cNvSpPr>
            <a:spLocks noGrp="1"/>
          </p:cNvSpPr>
          <p:nvPr>
            <p:ph type="pic" sz="quarter" idx="13" hasCustomPrompt="1"/>
          </p:nvPr>
        </p:nvSpPr>
        <p:spPr>
          <a:xfrm>
            <a:off x="-4281" y="3429000"/>
            <a:ext cx="12196282" cy="3429001"/>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10" name="Text Placeholder 4">
            <a:extLst>
              <a:ext uri="{FF2B5EF4-FFF2-40B4-BE49-F238E27FC236}">
                <a16:creationId xmlns:a16="http://schemas.microsoft.com/office/drawing/2014/main" id="{53A582BA-E159-4C50-B38C-77C5DBB401BA}"/>
              </a:ext>
            </a:extLst>
          </p:cNvPr>
          <p:cNvSpPr>
            <a:spLocks noGrp="1"/>
          </p:cNvSpPr>
          <p:nvPr>
            <p:ph type="body" sz="quarter" idx="20" hasCustomPrompt="1"/>
          </p:nvPr>
        </p:nvSpPr>
        <p:spPr>
          <a:xfrm>
            <a:off x="838200" y="-2355262"/>
            <a:ext cx="11353799" cy="5551580"/>
          </a:xfrm>
          <a:prstGeom prst="rect">
            <a:avLst/>
          </a:prstGeom>
        </p:spPr>
        <p:txBody>
          <a:bodyPr rtlCol="0" anchor="ctr"/>
          <a:lstStyle>
            <a:lvl1pPr marL="0" indent="0" algn="r">
              <a:lnSpc>
                <a:spcPct val="100000"/>
              </a:lnSpc>
              <a:spcBef>
                <a:spcPts val="1500"/>
              </a:spcBef>
              <a:buNone/>
              <a:defRPr sz="50000" baseline="0">
                <a:solidFill>
                  <a:schemeClr val="bg1">
                    <a:alpha val="5000"/>
                  </a:schemeClr>
                </a:solidFill>
                <a:latin typeface="Kunstler Script" panose="030304020206070D0D06" pitchFamily="66" charset="0"/>
              </a:defRPr>
            </a:lvl1pPr>
          </a:lstStyle>
          <a:p>
            <a:pPr lvl="0" rtl="0"/>
            <a:r>
              <a:rPr lang="en-GB" noProof="0"/>
              <a:t>Benefits</a:t>
            </a:r>
          </a:p>
        </p:txBody>
      </p:sp>
      <p:sp>
        <p:nvSpPr>
          <p:cNvPr id="3" name="Date Placeholder 2">
            <a:extLst>
              <a:ext uri="{FF2B5EF4-FFF2-40B4-BE49-F238E27FC236}">
                <a16:creationId xmlns:a16="http://schemas.microsoft.com/office/drawing/2014/main" id="{AF03B677-4EE8-4758-B5E7-E0E64796354E}"/>
              </a:ext>
            </a:extLst>
          </p:cNvPr>
          <p:cNvSpPr>
            <a:spLocks noGrp="1"/>
          </p:cNvSpPr>
          <p:nvPr>
            <p:ph type="dt" sz="half" idx="10"/>
          </p:nvPr>
        </p:nvSpPr>
        <p:spPr/>
        <p:txBody>
          <a:bodyPr rtlCol="0"/>
          <a:lstStyle>
            <a:lvl1pPr>
              <a:defRPr>
                <a:solidFill>
                  <a:schemeClr val="bg1"/>
                </a:solidFill>
              </a:defRPr>
            </a:lvl1pPr>
          </a:lstStyle>
          <a:p>
            <a:pPr rtl="0"/>
            <a:r>
              <a:rPr lang="en-GB" noProof="0"/>
              <a:t>8/03/20XX</a:t>
            </a:r>
          </a:p>
        </p:txBody>
      </p:sp>
      <p:sp>
        <p:nvSpPr>
          <p:cNvPr id="4" name="Footer Placeholder 3">
            <a:extLst>
              <a:ext uri="{FF2B5EF4-FFF2-40B4-BE49-F238E27FC236}">
                <a16:creationId xmlns:a16="http://schemas.microsoft.com/office/drawing/2014/main" id="{5048A148-5926-44EC-857E-A52EE5AB851F}"/>
              </a:ext>
            </a:extLst>
          </p:cNvPr>
          <p:cNvSpPr>
            <a:spLocks noGrp="1"/>
          </p:cNvSpPr>
          <p:nvPr>
            <p:ph type="ftr" sz="quarter" idx="11"/>
          </p:nvPr>
        </p:nvSpPr>
        <p:spPr/>
        <p:txBody>
          <a:bodyPr rtlCol="0"/>
          <a:lstStyle>
            <a:lvl1pPr>
              <a:defRPr>
                <a:solidFill>
                  <a:schemeClr val="bg1"/>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C0ACD214-48A4-4D6C-9016-FDB6AD88C755}"/>
              </a:ext>
            </a:extLst>
          </p:cNvPr>
          <p:cNvSpPr>
            <a:spLocks noGrp="1"/>
          </p:cNvSpPr>
          <p:nvPr>
            <p:ph type="sldNum" sz="quarter" idx="12"/>
          </p:nvPr>
        </p:nvSpPr>
        <p:spPr/>
        <p:txBody>
          <a:bodyPr rtlCol="0"/>
          <a:lstStyle>
            <a:lvl1pPr>
              <a:defRPr>
                <a:solidFill>
                  <a:schemeClr val="bg1"/>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4655EB74-3BFE-4C75-92A7-86B8A0870A27}"/>
              </a:ext>
            </a:extLst>
          </p:cNvPr>
          <p:cNvSpPr>
            <a:spLocks noGrp="1"/>
          </p:cNvSpPr>
          <p:nvPr>
            <p:ph type="ctrTitle" hasCustomPrompt="1"/>
          </p:nvPr>
        </p:nvSpPr>
        <p:spPr>
          <a:xfrm>
            <a:off x="838200" y="727508"/>
            <a:ext cx="10515600" cy="639955"/>
          </a:xfrm>
          <a:prstGeom prst="rect">
            <a:avLst/>
          </a:prstGeom>
        </p:spPr>
        <p:txBody>
          <a:bodyPr rtlCol="0" anchor="ctr"/>
          <a:lstStyle>
            <a:lvl1pPr algn="ctr">
              <a:defRPr sz="2200" cap="all" spc="200" baseline="0">
                <a:solidFill>
                  <a:schemeClr val="bg1"/>
                </a:solidFill>
                <a:latin typeface="+mj-lt"/>
              </a:defRPr>
            </a:lvl1pPr>
          </a:lstStyle>
          <a:p>
            <a:pPr rtl="0"/>
            <a:r>
              <a:rPr lang="en-GB" noProof="0"/>
              <a:t>Click to add title</a:t>
            </a:r>
          </a:p>
        </p:txBody>
      </p:sp>
      <p:sp>
        <p:nvSpPr>
          <p:cNvPr id="8" name="Subtitle 2">
            <a:extLst>
              <a:ext uri="{FF2B5EF4-FFF2-40B4-BE49-F238E27FC236}">
                <a16:creationId xmlns:a16="http://schemas.microsoft.com/office/drawing/2014/main" id="{6EBA1834-F4E8-4C34-9017-E3D85F613D44}"/>
              </a:ext>
            </a:extLst>
          </p:cNvPr>
          <p:cNvSpPr>
            <a:spLocks noGrp="1"/>
          </p:cNvSpPr>
          <p:nvPr>
            <p:ph type="subTitle" idx="1" hasCustomPrompt="1"/>
          </p:nvPr>
        </p:nvSpPr>
        <p:spPr>
          <a:xfrm>
            <a:off x="838200" y="1453589"/>
            <a:ext cx="10515600" cy="1518211"/>
          </a:xfrm>
          <a:prstGeom prst="rect">
            <a:avLst/>
          </a:prstGeom>
        </p:spPr>
        <p:txBody>
          <a:bodyPr rtlCol="0"/>
          <a:lstStyle>
            <a:lvl1pPr marL="0" indent="0" algn="ctr">
              <a:lnSpc>
                <a:spcPct val="125000"/>
              </a:lnSpc>
              <a:spcBef>
                <a:spcPts val="0"/>
              </a:spcBef>
              <a:spcAft>
                <a:spcPts val="1000"/>
              </a:spcAft>
              <a:buNone/>
              <a:defRPr sz="1400" spc="1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text</a:t>
            </a:r>
          </a:p>
        </p:txBody>
      </p:sp>
    </p:spTree>
    <p:extLst>
      <p:ext uri="{BB962C8B-B14F-4D97-AF65-F5344CB8AC3E}">
        <p14:creationId xmlns:p14="http://schemas.microsoft.com/office/powerpoint/2010/main" val="2113413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p:bg>
      <p:bgPr>
        <a:solidFill>
          <a:schemeClr val="accent6"/>
        </a:solidFill>
        <a:effectLst/>
      </p:bgPr>
    </p:bg>
    <p:spTree>
      <p:nvGrpSpPr>
        <p:cNvPr id="1" name=""/>
        <p:cNvGrpSpPr/>
        <p:nvPr/>
      </p:nvGrpSpPr>
      <p:grpSpPr>
        <a:xfrm>
          <a:off x="0" y="0"/>
          <a:ext cx="0" cy="0"/>
          <a:chOff x="0" y="0"/>
          <a:chExt cx="0" cy="0"/>
        </a:xfrm>
      </p:grpSpPr>
      <p:sp>
        <p:nvSpPr>
          <p:cNvPr id="5" name="Picture Placeholder 7">
            <a:extLst>
              <a:ext uri="{FF2B5EF4-FFF2-40B4-BE49-F238E27FC236}">
                <a16:creationId xmlns:a16="http://schemas.microsoft.com/office/drawing/2014/main" id="{F9C9AE60-466C-4BDA-9E87-7701D81CFE3C}"/>
              </a:ext>
            </a:extLst>
          </p:cNvPr>
          <p:cNvSpPr>
            <a:spLocks noGrp="1"/>
          </p:cNvSpPr>
          <p:nvPr>
            <p:ph type="pic" sz="quarter" idx="10" hasCustomPrompt="1"/>
          </p:nvPr>
        </p:nvSpPr>
        <p:spPr>
          <a:xfrm>
            <a:off x="0" y="0"/>
            <a:ext cx="12192000" cy="6858000"/>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4" name="Text Placeholder 4">
            <a:extLst>
              <a:ext uri="{FF2B5EF4-FFF2-40B4-BE49-F238E27FC236}">
                <a16:creationId xmlns:a16="http://schemas.microsoft.com/office/drawing/2014/main" id="{4DF025DF-FE0B-4046-8687-417DFBEB3113}"/>
              </a:ext>
            </a:extLst>
          </p:cNvPr>
          <p:cNvSpPr>
            <a:spLocks noGrp="1"/>
          </p:cNvSpPr>
          <p:nvPr>
            <p:ph type="body" sz="quarter" idx="20" hasCustomPrompt="1"/>
          </p:nvPr>
        </p:nvSpPr>
        <p:spPr>
          <a:xfrm>
            <a:off x="-3250937" y="1278117"/>
            <a:ext cx="19788513" cy="2514600"/>
          </a:xfrm>
          <a:prstGeom prst="rect">
            <a:avLst/>
          </a:prstGeom>
        </p:spPr>
        <p:txBody>
          <a:bodyPr rtlCol="0"/>
          <a:lstStyle>
            <a:lvl1pPr marL="0" indent="0" algn="ctr">
              <a:lnSpc>
                <a:spcPct val="40000"/>
              </a:lnSpc>
              <a:spcBef>
                <a:spcPts val="0"/>
              </a:spcBef>
              <a:buNone/>
              <a:defRPr sz="50000" baseline="0">
                <a:solidFill>
                  <a:schemeClr val="bg1">
                    <a:alpha val="8000"/>
                  </a:schemeClr>
                </a:solidFill>
                <a:latin typeface="Kunstler Script" panose="030304020206070D0D06" pitchFamily="66" charset="0"/>
              </a:defRPr>
            </a:lvl1pPr>
          </a:lstStyle>
          <a:p>
            <a:pPr rtl="0"/>
            <a:r>
              <a:rPr lang="en-GB" noProof="0"/>
              <a:t>Company</a:t>
            </a:r>
          </a:p>
        </p:txBody>
      </p:sp>
      <p:sp>
        <p:nvSpPr>
          <p:cNvPr id="6" name="Title 1">
            <a:extLst>
              <a:ext uri="{FF2B5EF4-FFF2-40B4-BE49-F238E27FC236}">
                <a16:creationId xmlns:a16="http://schemas.microsoft.com/office/drawing/2014/main" id="{254DB932-57BE-437E-B336-17F289AFD79B}"/>
              </a:ext>
            </a:extLst>
          </p:cNvPr>
          <p:cNvSpPr>
            <a:spLocks noGrp="1"/>
          </p:cNvSpPr>
          <p:nvPr>
            <p:ph type="ctrTitle" hasCustomPrompt="1"/>
          </p:nvPr>
        </p:nvSpPr>
        <p:spPr>
          <a:xfrm>
            <a:off x="1253218" y="2685143"/>
            <a:ext cx="9685563" cy="1487714"/>
          </a:xfrm>
          <a:prstGeom prst="rect">
            <a:avLst/>
          </a:prstGeom>
        </p:spPr>
        <p:txBody>
          <a:bodyPr rtlCol="0" anchor="ctr"/>
          <a:lstStyle>
            <a:lvl1pPr algn="ctr">
              <a:defRPr sz="5000" cap="all" spc="200" baseline="0">
                <a:solidFill>
                  <a:schemeClr val="accent6">
                    <a:lumMod val="10000"/>
                    <a:lumOff val="90000"/>
                  </a:schemeClr>
                </a:solidFill>
                <a:latin typeface="Avenir Next LT Pro" panose="020B0504020202020204" pitchFamily="34" charset="0"/>
              </a:defRPr>
            </a:lvl1pPr>
          </a:lstStyle>
          <a:p>
            <a:pPr rtl="0"/>
            <a:r>
              <a:rPr lang="en-GB" noProof="0"/>
              <a:t>Click to add title</a:t>
            </a:r>
          </a:p>
        </p:txBody>
      </p:sp>
    </p:spTree>
    <p:extLst>
      <p:ext uri="{BB962C8B-B14F-4D97-AF65-F5344CB8AC3E}">
        <p14:creationId xmlns:p14="http://schemas.microsoft.com/office/powerpoint/2010/main" val="782318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usiness Model">
    <p:bg>
      <p:bgPr>
        <a:solidFill>
          <a:schemeClr val="accent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F9D74B8-165B-49A6-ACBB-8B7950289D66}"/>
              </a:ext>
            </a:extLst>
          </p:cNvPr>
          <p:cNvSpPr>
            <a:spLocks noGrp="1"/>
          </p:cNvSpPr>
          <p:nvPr>
            <p:ph type="pic" sz="quarter" idx="13" hasCustomPrompt="1"/>
          </p:nvPr>
        </p:nvSpPr>
        <p:spPr>
          <a:xfrm>
            <a:off x="6096001" y="0"/>
            <a:ext cx="6096000" cy="6858000"/>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21" name="Text Placeholder 4">
            <a:extLst>
              <a:ext uri="{FF2B5EF4-FFF2-40B4-BE49-F238E27FC236}">
                <a16:creationId xmlns:a16="http://schemas.microsoft.com/office/drawing/2014/main" id="{00B316D0-6EE1-4FB2-A993-B0CD4CFE5026}"/>
              </a:ext>
            </a:extLst>
          </p:cNvPr>
          <p:cNvSpPr>
            <a:spLocks noGrp="1"/>
          </p:cNvSpPr>
          <p:nvPr>
            <p:ph type="body" sz="quarter" idx="19" hasCustomPrompt="1"/>
          </p:nvPr>
        </p:nvSpPr>
        <p:spPr>
          <a:xfrm>
            <a:off x="-1325217" y="3977202"/>
            <a:ext cx="16229934" cy="2852057"/>
          </a:xfrm>
          <a:prstGeom prst="rect">
            <a:avLst/>
          </a:prstGeom>
        </p:spPr>
        <p:txBody>
          <a:bodyPr rtlCol="0"/>
          <a:lstStyle>
            <a:lvl1pPr marL="0" indent="0" algn="r">
              <a:lnSpc>
                <a:spcPct val="50000"/>
              </a:lnSpc>
              <a:spcBef>
                <a:spcPts val="0"/>
              </a:spcBef>
              <a:buNone/>
              <a:defRPr sz="50000" baseline="0">
                <a:solidFill>
                  <a:schemeClr val="bg1">
                    <a:alpha val="8000"/>
                  </a:schemeClr>
                </a:solidFill>
                <a:latin typeface="Kunstler Script" panose="030304020206070D0D06" pitchFamily="66" charset="0"/>
              </a:defRPr>
            </a:lvl1pPr>
          </a:lstStyle>
          <a:p>
            <a:pPr rtl="0"/>
            <a:r>
              <a:rPr lang="en-GB" noProof="0"/>
              <a:t>Business</a:t>
            </a:r>
          </a:p>
        </p:txBody>
      </p:sp>
      <p:sp>
        <p:nvSpPr>
          <p:cNvPr id="5" name="Date Placeholder 4">
            <a:extLst>
              <a:ext uri="{FF2B5EF4-FFF2-40B4-BE49-F238E27FC236}">
                <a16:creationId xmlns:a16="http://schemas.microsoft.com/office/drawing/2014/main" id="{6D10495B-28B8-4389-8E1C-F335846C93C2}"/>
              </a:ext>
            </a:extLst>
          </p:cNvPr>
          <p:cNvSpPr>
            <a:spLocks noGrp="1"/>
          </p:cNvSpPr>
          <p:nvPr>
            <p:ph type="dt" sz="half" idx="10"/>
          </p:nvPr>
        </p:nvSpPr>
        <p:spPr/>
        <p:txBody>
          <a:bodyPr rtlCol="0"/>
          <a:lstStyle>
            <a:lvl1pPr>
              <a:defRPr>
                <a:solidFill>
                  <a:schemeClr val="accent3"/>
                </a:solidFill>
              </a:defRPr>
            </a:lvl1pPr>
          </a:lstStyle>
          <a:p>
            <a:pPr rtl="0"/>
            <a:r>
              <a:rPr lang="en-GB" noProof="0"/>
              <a:t>8/03/20XX</a:t>
            </a:r>
          </a:p>
        </p:txBody>
      </p:sp>
      <p:sp>
        <p:nvSpPr>
          <p:cNvPr id="6" name="Footer Placeholder 5">
            <a:extLst>
              <a:ext uri="{FF2B5EF4-FFF2-40B4-BE49-F238E27FC236}">
                <a16:creationId xmlns:a16="http://schemas.microsoft.com/office/drawing/2014/main" id="{841E258A-A128-4BAF-B8C3-723C638236F6}"/>
              </a:ext>
            </a:extLst>
          </p:cNvPr>
          <p:cNvSpPr>
            <a:spLocks noGrp="1"/>
          </p:cNvSpPr>
          <p:nvPr>
            <p:ph type="ftr" sz="quarter" idx="11"/>
          </p:nvPr>
        </p:nvSpPr>
        <p:spPr/>
        <p:txBody>
          <a:bodyPr rtlCol="0"/>
          <a:lstStyle>
            <a:lvl1pPr>
              <a:defRPr>
                <a:solidFill>
                  <a:schemeClr val="accent3"/>
                </a:solidFill>
              </a:defRPr>
            </a:lvl1pPr>
          </a:lstStyle>
          <a:p>
            <a:pPr rtl="0"/>
            <a:r>
              <a:rPr lang="en-GB" noProof="0"/>
              <a:t>PITCH DECK</a:t>
            </a:r>
          </a:p>
        </p:txBody>
      </p:sp>
      <p:sp>
        <p:nvSpPr>
          <p:cNvPr id="7" name="Slide Number Placeholder 6">
            <a:extLst>
              <a:ext uri="{FF2B5EF4-FFF2-40B4-BE49-F238E27FC236}">
                <a16:creationId xmlns:a16="http://schemas.microsoft.com/office/drawing/2014/main" id="{AD369002-18F2-427F-A791-0E26DD2F0A57}"/>
              </a:ext>
            </a:extLst>
          </p:cNvPr>
          <p:cNvSpPr>
            <a:spLocks noGrp="1"/>
          </p:cNvSpPr>
          <p:nvPr>
            <p:ph type="sldNum" sz="quarter" idx="12"/>
          </p:nvPr>
        </p:nvSpPr>
        <p:spPr/>
        <p:txBody>
          <a:bodyPr rtlCol="0"/>
          <a:lstStyle>
            <a:lvl1pPr>
              <a:defRPr>
                <a:solidFill>
                  <a:schemeClr val="bg1">
                    <a:lumMod val="95000"/>
                  </a:schemeClr>
                </a:solidFill>
              </a:defRPr>
            </a:lvl1pPr>
          </a:lstStyle>
          <a:p>
            <a:pPr rtl="0"/>
            <a:fld id="{4F6357DA-28E9-40D3-918C-4D14E8263D81}" type="slidenum">
              <a:rPr lang="en-GB" noProof="0" smtClean="0"/>
              <a:pPr/>
              <a:t>‹#›</a:t>
            </a:fld>
            <a:endParaRPr lang="en-GB" noProof="0"/>
          </a:p>
        </p:txBody>
      </p:sp>
      <p:sp>
        <p:nvSpPr>
          <p:cNvPr id="9" name="Subtitle 2">
            <a:extLst>
              <a:ext uri="{FF2B5EF4-FFF2-40B4-BE49-F238E27FC236}">
                <a16:creationId xmlns:a16="http://schemas.microsoft.com/office/drawing/2014/main" id="{23AD8AD8-9C40-44FB-8FF8-815C53458223}"/>
              </a:ext>
            </a:extLst>
          </p:cNvPr>
          <p:cNvSpPr>
            <a:spLocks noGrp="1"/>
          </p:cNvSpPr>
          <p:nvPr>
            <p:ph type="subTitle" idx="1" hasCustomPrompt="1"/>
          </p:nvPr>
        </p:nvSpPr>
        <p:spPr>
          <a:xfrm>
            <a:off x="838199" y="2067161"/>
            <a:ext cx="4386945" cy="1006199"/>
          </a:xfrm>
          <a:prstGeom prst="rect">
            <a:avLst/>
          </a:prstGeom>
        </p:spPr>
        <p:txBody>
          <a:bodyPr rtlCol="0"/>
          <a:lstStyle>
            <a:lvl1pPr marL="0" indent="0" algn="l">
              <a:lnSpc>
                <a:spcPct val="125000"/>
              </a:lnSpc>
              <a:spcBef>
                <a:spcPts val="0"/>
              </a:spcBef>
              <a:buNone/>
              <a:defRPr sz="1400" spc="100" baseline="0">
                <a:solidFill>
                  <a:schemeClr val="accent6">
                    <a:lumMod val="10000"/>
                    <a:lumOff val="9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text</a:t>
            </a:r>
          </a:p>
        </p:txBody>
      </p:sp>
      <p:sp>
        <p:nvSpPr>
          <p:cNvPr id="10" name="Text Placeholder 15">
            <a:extLst>
              <a:ext uri="{FF2B5EF4-FFF2-40B4-BE49-F238E27FC236}">
                <a16:creationId xmlns:a16="http://schemas.microsoft.com/office/drawing/2014/main" id="{1411AFC0-5C52-4C0E-AD29-3DFFD3039CEC}"/>
              </a:ext>
            </a:extLst>
          </p:cNvPr>
          <p:cNvSpPr>
            <a:spLocks noGrp="1"/>
          </p:cNvSpPr>
          <p:nvPr>
            <p:ph type="body" sz="quarter" idx="14" hasCustomPrompt="1"/>
          </p:nvPr>
        </p:nvSpPr>
        <p:spPr>
          <a:xfrm>
            <a:off x="838199" y="1766051"/>
            <a:ext cx="4386945" cy="464399"/>
          </a:xfrm>
          <a:prstGeom prst="rect">
            <a:avLst/>
          </a:prstGeom>
        </p:spPr>
        <p:txBody>
          <a:bodyPr rtlCol="0" anchor="t"/>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1" name="Title 1">
            <a:extLst>
              <a:ext uri="{FF2B5EF4-FFF2-40B4-BE49-F238E27FC236}">
                <a16:creationId xmlns:a16="http://schemas.microsoft.com/office/drawing/2014/main" id="{42010AEB-C0FD-48C8-A1FA-1BD96B6A548E}"/>
              </a:ext>
            </a:extLst>
          </p:cNvPr>
          <p:cNvSpPr>
            <a:spLocks noGrp="1"/>
          </p:cNvSpPr>
          <p:nvPr>
            <p:ph type="ctrTitle" hasCustomPrompt="1"/>
          </p:nvPr>
        </p:nvSpPr>
        <p:spPr>
          <a:xfrm>
            <a:off x="838200" y="722217"/>
            <a:ext cx="4386945" cy="639955"/>
          </a:xfrm>
          <a:prstGeom prst="rect">
            <a:avLst/>
          </a:prstGeom>
        </p:spPr>
        <p:txBody>
          <a:bodyPr rtlCol="0" anchor="ctr"/>
          <a:lstStyle>
            <a:lvl1pPr algn="l">
              <a:defRPr sz="2200" cap="all" spc="200" baseline="0">
                <a:solidFill>
                  <a:schemeClr val="bg1">
                    <a:lumMod val="95000"/>
                  </a:schemeClr>
                </a:solidFill>
                <a:latin typeface="+mj-lt"/>
              </a:defRPr>
            </a:lvl1pPr>
          </a:lstStyle>
          <a:p>
            <a:pPr rtl="0"/>
            <a:r>
              <a:rPr lang="en-GB" noProof="0"/>
              <a:t>Click to add title</a:t>
            </a:r>
          </a:p>
        </p:txBody>
      </p:sp>
      <p:sp>
        <p:nvSpPr>
          <p:cNvPr id="15" name="Text Placeholder 15">
            <a:extLst>
              <a:ext uri="{FF2B5EF4-FFF2-40B4-BE49-F238E27FC236}">
                <a16:creationId xmlns:a16="http://schemas.microsoft.com/office/drawing/2014/main" id="{8B45D3B9-84F4-4A17-9D4D-8CBE603A1433}"/>
              </a:ext>
            </a:extLst>
          </p:cNvPr>
          <p:cNvSpPr>
            <a:spLocks noGrp="1"/>
          </p:cNvSpPr>
          <p:nvPr>
            <p:ph type="body" sz="quarter" idx="15" hasCustomPrompt="1"/>
          </p:nvPr>
        </p:nvSpPr>
        <p:spPr>
          <a:xfrm>
            <a:off x="838199" y="3199611"/>
            <a:ext cx="4386945" cy="464399"/>
          </a:xfrm>
          <a:prstGeom prst="rect">
            <a:avLst/>
          </a:prstGeom>
        </p:spPr>
        <p:txBody>
          <a:bodyPr rtlCol="0" anchor="t"/>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18" name="Text Placeholder 17">
            <a:extLst>
              <a:ext uri="{FF2B5EF4-FFF2-40B4-BE49-F238E27FC236}">
                <a16:creationId xmlns:a16="http://schemas.microsoft.com/office/drawing/2014/main" id="{27A1B57C-13D8-4BB6-9D45-D83EB1BD6657}"/>
              </a:ext>
            </a:extLst>
          </p:cNvPr>
          <p:cNvSpPr>
            <a:spLocks noGrp="1"/>
          </p:cNvSpPr>
          <p:nvPr>
            <p:ph type="body" sz="quarter" idx="16" hasCustomPrompt="1"/>
          </p:nvPr>
        </p:nvSpPr>
        <p:spPr>
          <a:xfrm>
            <a:off x="838200" y="3512803"/>
            <a:ext cx="4386758" cy="1006475"/>
          </a:xfrm>
          <a:prstGeom prst="rect">
            <a:avLst/>
          </a:prstGeom>
        </p:spPr>
        <p:txBody>
          <a:bodyPr rtlCol="0"/>
          <a:lstStyle>
            <a:lvl1pPr marL="0" indent="0">
              <a:lnSpc>
                <a:spcPct val="125000"/>
              </a:lnSpc>
              <a:spcBef>
                <a:spcPts val="0"/>
              </a:spcBef>
              <a:buNone/>
              <a:defRPr sz="1400" spc="100" baseline="0">
                <a:solidFill>
                  <a:schemeClr val="bg1"/>
                </a:solidFill>
              </a:defRPr>
            </a:lvl1pPr>
          </a:lstStyle>
          <a:p>
            <a:pPr rtl="0"/>
            <a:r>
              <a:rPr lang="en-GB" noProof="0"/>
              <a:t>Click to add text</a:t>
            </a:r>
          </a:p>
        </p:txBody>
      </p:sp>
      <p:sp>
        <p:nvSpPr>
          <p:cNvPr id="19" name="Text Placeholder 15">
            <a:extLst>
              <a:ext uri="{FF2B5EF4-FFF2-40B4-BE49-F238E27FC236}">
                <a16:creationId xmlns:a16="http://schemas.microsoft.com/office/drawing/2014/main" id="{2301C86B-1946-426F-9494-C64455A7E670}"/>
              </a:ext>
            </a:extLst>
          </p:cNvPr>
          <p:cNvSpPr>
            <a:spLocks noGrp="1"/>
          </p:cNvSpPr>
          <p:nvPr>
            <p:ph type="body" sz="quarter" idx="17" hasCustomPrompt="1"/>
          </p:nvPr>
        </p:nvSpPr>
        <p:spPr>
          <a:xfrm>
            <a:off x="837976" y="4643683"/>
            <a:ext cx="4386945" cy="464399"/>
          </a:xfrm>
          <a:prstGeom prst="rect">
            <a:avLst/>
          </a:prstGeom>
        </p:spPr>
        <p:txBody>
          <a:bodyPr rtlCol="0" anchor="t"/>
          <a:lstStyle>
            <a:lvl1pPr marL="0" indent="0" algn="l">
              <a:buNone/>
              <a:defRPr sz="1400" cap="all" spc="200" baseline="0">
                <a:solidFill>
                  <a:schemeClr val="bg1"/>
                </a:solidFill>
                <a:latin typeface="+mj-lt"/>
              </a:defRPr>
            </a:lvl1pPr>
          </a:lstStyle>
          <a:p>
            <a:pPr lvl="0" rtl="0"/>
            <a:r>
              <a:rPr lang="en-GB" noProof="0"/>
              <a:t>Click to add subtitle</a:t>
            </a:r>
          </a:p>
        </p:txBody>
      </p:sp>
      <p:sp>
        <p:nvSpPr>
          <p:cNvPr id="20" name="Text Placeholder 17">
            <a:extLst>
              <a:ext uri="{FF2B5EF4-FFF2-40B4-BE49-F238E27FC236}">
                <a16:creationId xmlns:a16="http://schemas.microsoft.com/office/drawing/2014/main" id="{3BD347B5-FD69-4D61-BBDA-09FB8EF51B58}"/>
              </a:ext>
            </a:extLst>
          </p:cNvPr>
          <p:cNvSpPr>
            <a:spLocks noGrp="1"/>
          </p:cNvSpPr>
          <p:nvPr>
            <p:ph type="body" sz="quarter" idx="18" hasCustomPrompt="1"/>
          </p:nvPr>
        </p:nvSpPr>
        <p:spPr>
          <a:xfrm>
            <a:off x="837977" y="4956875"/>
            <a:ext cx="4386758" cy="1006475"/>
          </a:xfrm>
          <a:prstGeom prst="rect">
            <a:avLst/>
          </a:prstGeom>
        </p:spPr>
        <p:txBody>
          <a:bodyPr rtlCol="0"/>
          <a:lstStyle>
            <a:lvl1pPr marL="0" indent="0">
              <a:lnSpc>
                <a:spcPct val="125000"/>
              </a:lnSpc>
              <a:spcBef>
                <a:spcPts val="0"/>
              </a:spcBef>
              <a:buNone/>
              <a:defRPr sz="1400" spc="100" baseline="0">
                <a:solidFill>
                  <a:schemeClr val="bg1"/>
                </a:solidFill>
              </a:defRPr>
            </a:lvl1pPr>
          </a:lstStyle>
          <a:p>
            <a:pPr rtl="0"/>
            <a:r>
              <a:rPr lang="en-GB" noProof="0"/>
              <a:t>Click to add text</a:t>
            </a:r>
          </a:p>
        </p:txBody>
      </p:sp>
      <p:cxnSp>
        <p:nvCxnSpPr>
          <p:cNvPr id="2" name="Straight Connector 1">
            <a:extLst>
              <a:ext uri="{FF2B5EF4-FFF2-40B4-BE49-F238E27FC236}">
                <a16:creationId xmlns:a16="http://schemas.microsoft.com/office/drawing/2014/main" id="{ACBD29BE-7E3F-457E-808D-E151E479D755}"/>
              </a:ext>
            </a:extLst>
          </p:cNvPr>
          <p:cNvCxnSpPr>
            <a:cxnSpLocks/>
          </p:cNvCxnSpPr>
          <p:nvPr userDrawn="1"/>
        </p:nvCxnSpPr>
        <p:spPr>
          <a:xfrm>
            <a:off x="590349" y="923365"/>
            <a:ext cx="0" cy="5934635"/>
          </a:xfrm>
          <a:prstGeom prst="line">
            <a:avLst/>
          </a:prstGeom>
          <a:ln>
            <a:solidFill>
              <a:schemeClr val="tx2"/>
            </a:solidFill>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640302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Overview">
    <p:bg>
      <p:bgPr>
        <a:solidFill>
          <a:schemeClr val="accent6"/>
        </a:solidFill>
        <a:effectLst/>
      </p:bgPr>
    </p:bg>
    <p:spTree>
      <p:nvGrpSpPr>
        <p:cNvPr id="1" name=""/>
        <p:cNvGrpSpPr/>
        <p:nvPr/>
      </p:nvGrpSpPr>
      <p:grpSpPr>
        <a:xfrm>
          <a:off x="0" y="0"/>
          <a:ext cx="0" cy="0"/>
          <a:chOff x="0" y="0"/>
          <a:chExt cx="0" cy="0"/>
        </a:xfrm>
      </p:grpSpPr>
      <p:sp>
        <p:nvSpPr>
          <p:cNvPr id="18" name="Text Placeholder 4">
            <a:extLst>
              <a:ext uri="{FF2B5EF4-FFF2-40B4-BE49-F238E27FC236}">
                <a16:creationId xmlns:a16="http://schemas.microsoft.com/office/drawing/2014/main" id="{4721D2A8-92CC-4A4D-9252-1D5E72D9996D}"/>
              </a:ext>
            </a:extLst>
          </p:cNvPr>
          <p:cNvSpPr>
            <a:spLocks noGrp="1"/>
          </p:cNvSpPr>
          <p:nvPr>
            <p:ph type="body" sz="quarter" idx="26" hasCustomPrompt="1"/>
          </p:nvPr>
        </p:nvSpPr>
        <p:spPr>
          <a:xfrm>
            <a:off x="0" y="0"/>
            <a:ext cx="13879773" cy="2514600"/>
          </a:xfrm>
          <a:prstGeom prst="rect">
            <a:avLst/>
          </a:prstGeom>
        </p:spPr>
        <p:txBody>
          <a:bodyPr rtlCol="0"/>
          <a:lstStyle>
            <a:lvl1pPr marL="0" indent="0" algn="r">
              <a:lnSpc>
                <a:spcPct val="40000"/>
              </a:lnSpc>
              <a:spcBef>
                <a:spcPts val="0"/>
              </a:spcBef>
              <a:buNone/>
              <a:defRPr sz="50000" baseline="0">
                <a:solidFill>
                  <a:schemeClr val="bg1">
                    <a:alpha val="8000"/>
                  </a:schemeClr>
                </a:solidFill>
                <a:latin typeface="Kunstler Script" panose="030304020206070D0D06" pitchFamily="66" charset="0"/>
              </a:defRPr>
            </a:lvl1pPr>
          </a:lstStyle>
          <a:p>
            <a:pPr rtl="0"/>
            <a:r>
              <a:rPr lang="en-GB" noProof="0"/>
              <a:t>Market</a:t>
            </a:r>
          </a:p>
        </p:txBody>
      </p:sp>
      <p:sp>
        <p:nvSpPr>
          <p:cNvPr id="5" name="Date Placeholder 4">
            <a:extLst>
              <a:ext uri="{FF2B5EF4-FFF2-40B4-BE49-F238E27FC236}">
                <a16:creationId xmlns:a16="http://schemas.microsoft.com/office/drawing/2014/main" id="{D4D09877-9D5E-4728-9E1B-F801C727CDBA}"/>
              </a:ext>
            </a:extLst>
          </p:cNvPr>
          <p:cNvSpPr>
            <a:spLocks noGrp="1"/>
          </p:cNvSpPr>
          <p:nvPr>
            <p:ph type="dt" sz="half" idx="10"/>
          </p:nvPr>
        </p:nvSpPr>
        <p:spPr/>
        <p:txBody>
          <a:bodyPr rtlCol="0"/>
          <a:lstStyle>
            <a:lvl1pPr>
              <a:defRPr>
                <a:solidFill>
                  <a:schemeClr val="accent6">
                    <a:lumMod val="25000"/>
                    <a:lumOff val="75000"/>
                  </a:schemeClr>
                </a:solidFill>
              </a:defRPr>
            </a:lvl1pPr>
          </a:lstStyle>
          <a:p>
            <a:pPr rtl="0"/>
            <a:r>
              <a:rPr lang="en-GB" noProof="0"/>
              <a:t>8/03/20XX</a:t>
            </a:r>
          </a:p>
        </p:txBody>
      </p:sp>
      <p:sp>
        <p:nvSpPr>
          <p:cNvPr id="6" name="Footer Placeholder 5">
            <a:extLst>
              <a:ext uri="{FF2B5EF4-FFF2-40B4-BE49-F238E27FC236}">
                <a16:creationId xmlns:a16="http://schemas.microsoft.com/office/drawing/2014/main" id="{3435AAD1-49C3-459F-8752-6773813AA19E}"/>
              </a:ext>
            </a:extLst>
          </p:cNvPr>
          <p:cNvSpPr>
            <a:spLocks noGrp="1"/>
          </p:cNvSpPr>
          <p:nvPr>
            <p:ph type="ftr" sz="quarter" idx="11"/>
          </p:nvPr>
        </p:nvSpPr>
        <p:spPr/>
        <p:txBody>
          <a:bodyPr rtlCol="0"/>
          <a:lstStyle>
            <a:lvl1pPr>
              <a:defRPr>
                <a:solidFill>
                  <a:schemeClr val="accent6">
                    <a:lumMod val="25000"/>
                    <a:lumOff val="75000"/>
                  </a:schemeClr>
                </a:solidFill>
              </a:defRPr>
            </a:lvl1pPr>
          </a:lstStyle>
          <a:p>
            <a:pPr rtl="0"/>
            <a:r>
              <a:rPr lang="en-GB" noProof="0"/>
              <a:t>PITCH DECK</a:t>
            </a:r>
          </a:p>
        </p:txBody>
      </p:sp>
      <p:sp>
        <p:nvSpPr>
          <p:cNvPr id="7" name="Slide Number Placeholder 6">
            <a:extLst>
              <a:ext uri="{FF2B5EF4-FFF2-40B4-BE49-F238E27FC236}">
                <a16:creationId xmlns:a16="http://schemas.microsoft.com/office/drawing/2014/main" id="{D0DC1F07-5ADF-4FA1-890D-55E05685BDA8}"/>
              </a:ext>
            </a:extLst>
          </p:cNvPr>
          <p:cNvSpPr>
            <a:spLocks noGrp="1"/>
          </p:cNvSpPr>
          <p:nvPr>
            <p:ph type="sldNum" sz="quarter" idx="12"/>
          </p:nvPr>
        </p:nvSpPr>
        <p:spPr/>
        <p:txBody>
          <a:bodyPr rtlCol="0"/>
          <a:lstStyle>
            <a:lvl1pPr>
              <a:defRPr>
                <a:solidFill>
                  <a:schemeClr val="accent6">
                    <a:lumMod val="25000"/>
                    <a:lumOff val="75000"/>
                  </a:schemeClr>
                </a:solidFill>
              </a:defRPr>
            </a:lvl1pPr>
          </a:lstStyle>
          <a:p>
            <a:pPr rtl="0"/>
            <a:fld id="{4F6357DA-28E9-40D3-918C-4D14E8263D81}" type="slidenum">
              <a:rPr lang="en-GB" noProof="0" smtClean="0"/>
              <a:pPr/>
              <a:t>‹#›</a:t>
            </a:fld>
            <a:endParaRPr lang="en-GB" noProof="0"/>
          </a:p>
        </p:txBody>
      </p:sp>
      <p:sp>
        <p:nvSpPr>
          <p:cNvPr id="8" name="Title 1">
            <a:extLst>
              <a:ext uri="{FF2B5EF4-FFF2-40B4-BE49-F238E27FC236}">
                <a16:creationId xmlns:a16="http://schemas.microsoft.com/office/drawing/2014/main" id="{5E430114-0FFE-44D3-9D11-77F649F9B108}"/>
              </a:ext>
            </a:extLst>
          </p:cNvPr>
          <p:cNvSpPr>
            <a:spLocks noGrp="1"/>
          </p:cNvSpPr>
          <p:nvPr>
            <p:ph type="ctrTitle" hasCustomPrompt="1"/>
          </p:nvPr>
        </p:nvSpPr>
        <p:spPr>
          <a:xfrm>
            <a:off x="7075483" y="1941509"/>
            <a:ext cx="4386945" cy="639955"/>
          </a:xfrm>
          <a:prstGeom prst="rect">
            <a:avLst/>
          </a:prstGeom>
        </p:spPr>
        <p:txBody>
          <a:bodyPr rtlCol="0" anchor="ctr"/>
          <a:lstStyle>
            <a:lvl1pPr algn="r">
              <a:defRPr sz="2200" cap="all" spc="200" baseline="0">
                <a:solidFill>
                  <a:schemeClr val="bg1"/>
                </a:solidFill>
                <a:latin typeface="+mj-lt"/>
              </a:defRPr>
            </a:lvl1pPr>
          </a:lstStyle>
          <a:p>
            <a:pPr rtl="0"/>
            <a:r>
              <a:rPr lang="en-GB" noProof="0"/>
              <a:t>Click to add title</a:t>
            </a:r>
          </a:p>
        </p:txBody>
      </p:sp>
      <p:sp>
        <p:nvSpPr>
          <p:cNvPr id="9" name="Text Placeholder 14">
            <a:extLst>
              <a:ext uri="{FF2B5EF4-FFF2-40B4-BE49-F238E27FC236}">
                <a16:creationId xmlns:a16="http://schemas.microsoft.com/office/drawing/2014/main" id="{4A448A10-6C5A-42B4-AFD7-DF6DD58F0737}"/>
              </a:ext>
            </a:extLst>
          </p:cNvPr>
          <p:cNvSpPr>
            <a:spLocks noGrp="1"/>
          </p:cNvSpPr>
          <p:nvPr>
            <p:ph type="body" sz="quarter" idx="20" hasCustomPrompt="1"/>
          </p:nvPr>
        </p:nvSpPr>
        <p:spPr>
          <a:xfrm>
            <a:off x="860223" y="4076963"/>
            <a:ext cx="2834640" cy="1151633"/>
          </a:xfrm>
          <a:prstGeom prst="rect">
            <a:avLst/>
          </a:prstGeom>
        </p:spPr>
        <p:txBody>
          <a:bodyPr rtlCol="0" anchor="t"/>
          <a:lstStyle>
            <a:lvl1pPr marL="0" indent="0" algn="r">
              <a:lnSpc>
                <a:spcPct val="150000"/>
              </a:lnSpc>
              <a:spcBef>
                <a:spcPts val="0"/>
              </a:spcBef>
              <a:buClr>
                <a:schemeClr val="accent6"/>
              </a:buClr>
              <a:buFont typeface="Courier New" panose="02070309020205020404" pitchFamily="49" charset="0"/>
              <a:buNone/>
              <a:defRPr sz="1400" cap="none" spc="100" baseline="0">
                <a:solidFill>
                  <a:schemeClr val="bg1"/>
                </a:solidFill>
                <a:latin typeface="+mn-lt"/>
              </a:defRPr>
            </a:lvl1pPr>
          </a:lstStyle>
          <a:p>
            <a:pPr lvl="0" rtl="0"/>
            <a:r>
              <a:rPr lang="en-GB" noProof="0"/>
              <a:t>Add text here</a:t>
            </a:r>
          </a:p>
        </p:txBody>
      </p:sp>
      <p:sp>
        <p:nvSpPr>
          <p:cNvPr id="10" name="Text Placeholder 10">
            <a:extLst>
              <a:ext uri="{FF2B5EF4-FFF2-40B4-BE49-F238E27FC236}">
                <a16:creationId xmlns:a16="http://schemas.microsoft.com/office/drawing/2014/main" id="{6D1B0E05-9C40-4BB7-B07F-D8FD6B11F6AF}"/>
              </a:ext>
            </a:extLst>
          </p:cNvPr>
          <p:cNvSpPr>
            <a:spLocks noGrp="1"/>
          </p:cNvSpPr>
          <p:nvPr>
            <p:ph type="body" sz="quarter" idx="14" hasCustomPrompt="1"/>
          </p:nvPr>
        </p:nvSpPr>
        <p:spPr>
          <a:xfrm>
            <a:off x="1070773" y="2806964"/>
            <a:ext cx="2693128" cy="991689"/>
          </a:xfrm>
          <a:prstGeom prst="rect">
            <a:avLst/>
          </a:prstGeom>
        </p:spPr>
        <p:txBody>
          <a:bodyPr rtlCol="0" anchor="b"/>
          <a:lstStyle>
            <a:lvl1pPr marL="0" indent="0" algn="r">
              <a:buNone/>
              <a:defRPr sz="4000" kern="0" cap="all" spc="400" baseline="0">
                <a:solidFill>
                  <a:schemeClr val="tx2"/>
                </a:solidFill>
                <a:latin typeface="+mj-lt"/>
              </a:defRPr>
            </a:lvl1pPr>
          </a:lstStyle>
          <a:p>
            <a:pPr lvl="0" rtl="0"/>
            <a:r>
              <a:rPr lang="en-GB" noProof="0"/>
              <a:t>Add title</a:t>
            </a:r>
          </a:p>
        </p:txBody>
      </p:sp>
      <p:sp>
        <p:nvSpPr>
          <p:cNvPr id="11" name="Text Placeholder 14">
            <a:extLst>
              <a:ext uri="{FF2B5EF4-FFF2-40B4-BE49-F238E27FC236}">
                <a16:creationId xmlns:a16="http://schemas.microsoft.com/office/drawing/2014/main" id="{FF94E508-0A60-413A-9DE0-DE8BDEC1FC2E}"/>
              </a:ext>
            </a:extLst>
          </p:cNvPr>
          <p:cNvSpPr>
            <a:spLocks noGrp="1"/>
          </p:cNvSpPr>
          <p:nvPr>
            <p:ph type="body" sz="quarter" idx="21" hasCustomPrompt="1"/>
          </p:nvPr>
        </p:nvSpPr>
        <p:spPr>
          <a:xfrm>
            <a:off x="4728372" y="4076963"/>
            <a:ext cx="2833338" cy="1151633"/>
          </a:xfrm>
          <a:prstGeom prst="rect">
            <a:avLst/>
          </a:prstGeom>
        </p:spPr>
        <p:txBody>
          <a:bodyPr rtlCol="0" anchor="t"/>
          <a:lstStyle>
            <a:lvl1pPr marL="0" indent="0" algn="r">
              <a:lnSpc>
                <a:spcPct val="150000"/>
              </a:lnSpc>
              <a:spcBef>
                <a:spcPts val="0"/>
              </a:spcBef>
              <a:buClr>
                <a:schemeClr val="accent6"/>
              </a:buClr>
              <a:buFont typeface="Courier New" panose="02070309020205020404" pitchFamily="49" charset="0"/>
              <a:buNone/>
              <a:defRPr sz="1400" cap="none" spc="100" baseline="0">
                <a:solidFill>
                  <a:schemeClr val="bg1"/>
                </a:solidFill>
                <a:latin typeface="+mn-lt"/>
              </a:defRPr>
            </a:lvl1pPr>
          </a:lstStyle>
          <a:p>
            <a:pPr lvl="0" rtl="0"/>
            <a:r>
              <a:rPr lang="en-GB" noProof="0"/>
              <a:t>Add text here</a:t>
            </a:r>
          </a:p>
        </p:txBody>
      </p:sp>
      <p:sp>
        <p:nvSpPr>
          <p:cNvPr id="12" name="Text Placeholder 14">
            <a:extLst>
              <a:ext uri="{FF2B5EF4-FFF2-40B4-BE49-F238E27FC236}">
                <a16:creationId xmlns:a16="http://schemas.microsoft.com/office/drawing/2014/main" id="{3A34A8A7-647E-4685-A99B-1177931A13C7}"/>
              </a:ext>
            </a:extLst>
          </p:cNvPr>
          <p:cNvSpPr>
            <a:spLocks noGrp="1"/>
          </p:cNvSpPr>
          <p:nvPr>
            <p:ph type="body" sz="quarter" idx="23" hasCustomPrompt="1"/>
          </p:nvPr>
        </p:nvSpPr>
        <p:spPr>
          <a:xfrm>
            <a:off x="8595219" y="4076963"/>
            <a:ext cx="2833339" cy="1151633"/>
          </a:xfrm>
          <a:prstGeom prst="rect">
            <a:avLst/>
          </a:prstGeom>
        </p:spPr>
        <p:txBody>
          <a:bodyPr rtlCol="0" anchor="t"/>
          <a:lstStyle>
            <a:lvl1pPr marL="0" indent="0" algn="r">
              <a:lnSpc>
                <a:spcPct val="150000"/>
              </a:lnSpc>
              <a:spcBef>
                <a:spcPts val="0"/>
              </a:spcBef>
              <a:buClr>
                <a:schemeClr val="accent6"/>
              </a:buClr>
              <a:buFont typeface="Courier New" panose="02070309020205020404" pitchFamily="49" charset="0"/>
              <a:buNone/>
              <a:defRPr sz="1400" cap="none" spc="100" baseline="0">
                <a:solidFill>
                  <a:schemeClr val="bg1"/>
                </a:solidFill>
                <a:latin typeface="+mn-lt"/>
              </a:defRPr>
            </a:lvl1pPr>
          </a:lstStyle>
          <a:p>
            <a:pPr lvl="0" rtl="0"/>
            <a:r>
              <a:rPr lang="en-GB" noProof="0"/>
              <a:t>Add text here</a:t>
            </a:r>
          </a:p>
        </p:txBody>
      </p:sp>
      <p:cxnSp>
        <p:nvCxnSpPr>
          <p:cNvPr id="13" name="Straight Connector 12">
            <a:extLst>
              <a:ext uri="{FF2B5EF4-FFF2-40B4-BE49-F238E27FC236}">
                <a16:creationId xmlns:a16="http://schemas.microsoft.com/office/drawing/2014/main" id="{FCECDC73-A31B-4C94-AE4B-BDC32D94F1EA}"/>
              </a:ext>
            </a:extLst>
          </p:cNvPr>
          <p:cNvCxnSpPr>
            <a:cxnSpLocks/>
          </p:cNvCxnSpPr>
          <p:nvPr userDrawn="1"/>
        </p:nvCxnSpPr>
        <p:spPr>
          <a:xfrm>
            <a:off x="860223" y="3939883"/>
            <a:ext cx="290367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a16="http://schemas.microsoft.com/office/drawing/2014/main" id="{DD83A920-6634-4731-94D5-4186C82C6A93}"/>
              </a:ext>
            </a:extLst>
          </p:cNvPr>
          <p:cNvSpPr>
            <a:spLocks noGrp="1"/>
          </p:cNvSpPr>
          <p:nvPr>
            <p:ph type="body" sz="quarter" idx="24" hasCustomPrompt="1"/>
          </p:nvPr>
        </p:nvSpPr>
        <p:spPr>
          <a:xfrm>
            <a:off x="4937619" y="2806964"/>
            <a:ext cx="2693128" cy="991689"/>
          </a:xfrm>
          <a:prstGeom prst="rect">
            <a:avLst/>
          </a:prstGeom>
        </p:spPr>
        <p:txBody>
          <a:bodyPr rtlCol="0" anchor="b"/>
          <a:lstStyle>
            <a:lvl1pPr marL="0" indent="0" algn="r">
              <a:buNone/>
              <a:defRPr sz="4000" kern="0" cap="all" spc="400" baseline="0">
                <a:solidFill>
                  <a:schemeClr val="tx2"/>
                </a:solidFill>
                <a:latin typeface="+mj-lt"/>
              </a:defRPr>
            </a:lvl1pPr>
          </a:lstStyle>
          <a:p>
            <a:pPr lvl="0" rtl="0"/>
            <a:r>
              <a:rPr lang="en-GB" noProof="0"/>
              <a:t>Add title</a:t>
            </a:r>
          </a:p>
        </p:txBody>
      </p:sp>
      <p:sp>
        <p:nvSpPr>
          <p:cNvPr id="15" name="Text Placeholder 10">
            <a:extLst>
              <a:ext uri="{FF2B5EF4-FFF2-40B4-BE49-F238E27FC236}">
                <a16:creationId xmlns:a16="http://schemas.microsoft.com/office/drawing/2014/main" id="{16592B16-F73C-4572-ACB3-FBB03EE7EE7F}"/>
              </a:ext>
            </a:extLst>
          </p:cNvPr>
          <p:cNvSpPr>
            <a:spLocks noGrp="1"/>
          </p:cNvSpPr>
          <p:nvPr>
            <p:ph type="body" sz="quarter" idx="25" hasCustomPrompt="1"/>
          </p:nvPr>
        </p:nvSpPr>
        <p:spPr>
          <a:xfrm>
            <a:off x="8804467" y="2806964"/>
            <a:ext cx="2693128" cy="991689"/>
          </a:xfrm>
          <a:prstGeom prst="rect">
            <a:avLst/>
          </a:prstGeom>
        </p:spPr>
        <p:txBody>
          <a:bodyPr rtlCol="0" anchor="b"/>
          <a:lstStyle>
            <a:lvl1pPr marL="0" indent="0" algn="r">
              <a:buNone/>
              <a:defRPr sz="4000" kern="0" cap="all" spc="400" baseline="0">
                <a:solidFill>
                  <a:schemeClr val="tx2"/>
                </a:solidFill>
                <a:latin typeface="+mj-lt"/>
              </a:defRPr>
            </a:lvl1pPr>
          </a:lstStyle>
          <a:p>
            <a:pPr lvl="0" rtl="0"/>
            <a:r>
              <a:rPr lang="en-GB" noProof="0"/>
              <a:t>Add title</a:t>
            </a:r>
          </a:p>
        </p:txBody>
      </p:sp>
      <p:cxnSp>
        <p:nvCxnSpPr>
          <p:cNvPr id="27" name="Straight Connector 26">
            <a:extLst>
              <a:ext uri="{FF2B5EF4-FFF2-40B4-BE49-F238E27FC236}">
                <a16:creationId xmlns:a16="http://schemas.microsoft.com/office/drawing/2014/main" id="{E8685373-D021-44D0-B9F5-DD46F7C2EACA}"/>
              </a:ext>
            </a:extLst>
          </p:cNvPr>
          <p:cNvCxnSpPr>
            <a:cxnSpLocks/>
          </p:cNvCxnSpPr>
          <p:nvPr userDrawn="1"/>
        </p:nvCxnSpPr>
        <p:spPr>
          <a:xfrm>
            <a:off x="8593917" y="3939883"/>
            <a:ext cx="274111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B6020995-72BD-4944-B899-E6DA4064D131}"/>
              </a:ext>
            </a:extLst>
          </p:cNvPr>
          <p:cNvCxnSpPr>
            <a:cxnSpLocks/>
          </p:cNvCxnSpPr>
          <p:nvPr userDrawn="1"/>
        </p:nvCxnSpPr>
        <p:spPr>
          <a:xfrm>
            <a:off x="4727069" y="3939883"/>
            <a:ext cx="290367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C0C8E87B-2B7F-4A86-8EE0-6B1F9CDB72CD}"/>
              </a:ext>
            </a:extLst>
          </p:cNvPr>
          <p:cNvCxnSpPr>
            <a:cxnSpLocks/>
          </p:cNvCxnSpPr>
          <p:nvPr userDrawn="1"/>
        </p:nvCxnSpPr>
        <p:spPr>
          <a:xfrm>
            <a:off x="8593917" y="3939883"/>
            <a:ext cx="290367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0009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arket Comparison">
    <p:bg>
      <p:bgPr>
        <a:solidFill>
          <a:schemeClr val="bg1">
            <a:lumMod val="50000"/>
          </a:schemeClr>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59927B5-CD76-4CF2-9218-21B4ABE3CED9}"/>
              </a:ext>
            </a:extLst>
          </p:cNvPr>
          <p:cNvSpPr>
            <a:spLocks noGrp="1"/>
          </p:cNvSpPr>
          <p:nvPr>
            <p:ph type="dt" sz="half" idx="10"/>
          </p:nvPr>
        </p:nvSpPr>
        <p:spPr/>
        <p:txBody>
          <a:bodyPr rtlCol="0"/>
          <a:lstStyle>
            <a:lvl1pPr>
              <a:defRPr>
                <a:solidFill>
                  <a:schemeClr val="bg1"/>
                </a:solidFill>
              </a:defRPr>
            </a:lvl1pPr>
          </a:lstStyle>
          <a:p>
            <a:pPr rtl="0"/>
            <a:r>
              <a:rPr lang="en-GB" noProof="0"/>
              <a:t>8/03/20XX</a:t>
            </a:r>
          </a:p>
        </p:txBody>
      </p:sp>
      <p:sp>
        <p:nvSpPr>
          <p:cNvPr id="5" name="Footer Placeholder 4">
            <a:extLst>
              <a:ext uri="{FF2B5EF4-FFF2-40B4-BE49-F238E27FC236}">
                <a16:creationId xmlns:a16="http://schemas.microsoft.com/office/drawing/2014/main" id="{89DE09AE-94B2-4BFF-BDCE-0B4930D63674}"/>
              </a:ext>
            </a:extLst>
          </p:cNvPr>
          <p:cNvSpPr>
            <a:spLocks noGrp="1"/>
          </p:cNvSpPr>
          <p:nvPr>
            <p:ph type="ftr" sz="quarter" idx="11"/>
          </p:nvPr>
        </p:nvSpPr>
        <p:spPr/>
        <p:txBody>
          <a:bodyPr rtlCol="0"/>
          <a:lstStyle>
            <a:lvl1pPr>
              <a:defRPr>
                <a:solidFill>
                  <a:schemeClr val="bg1"/>
                </a:solidFill>
              </a:defRPr>
            </a:lvl1pPr>
          </a:lstStyle>
          <a:p>
            <a:pPr rtl="0"/>
            <a:r>
              <a:rPr lang="en-GB" noProof="0"/>
              <a:t>PITCH DECK</a:t>
            </a:r>
          </a:p>
        </p:txBody>
      </p:sp>
      <p:sp>
        <p:nvSpPr>
          <p:cNvPr id="6" name="Slide Number Placeholder 5">
            <a:extLst>
              <a:ext uri="{FF2B5EF4-FFF2-40B4-BE49-F238E27FC236}">
                <a16:creationId xmlns:a16="http://schemas.microsoft.com/office/drawing/2014/main" id="{6F7DB683-0E38-45C3-A062-8642CC4CC8AF}"/>
              </a:ext>
            </a:extLst>
          </p:cNvPr>
          <p:cNvSpPr>
            <a:spLocks noGrp="1"/>
          </p:cNvSpPr>
          <p:nvPr>
            <p:ph type="sldNum" sz="quarter" idx="12"/>
          </p:nvPr>
        </p:nvSpPr>
        <p:spPr/>
        <p:txBody>
          <a:bodyPr rtlCol="0"/>
          <a:lstStyle>
            <a:lvl1pPr>
              <a:defRPr>
                <a:solidFill>
                  <a:schemeClr val="bg1"/>
                </a:solidFill>
              </a:defRPr>
            </a:lvl1pPr>
          </a:lstStyle>
          <a:p>
            <a:pPr rtl="0"/>
            <a:fld id="{4F6357DA-28E9-40D3-918C-4D14E8263D81}" type="slidenum">
              <a:rPr lang="en-GB" noProof="0" smtClean="0"/>
              <a:pPr/>
              <a:t>‹#›</a:t>
            </a:fld>
            <a:endParaRPr lang="en-GB" noProof="0"/>
          </a:p>
        </p:txBody>
      </p:sp>
      <p:sp>
        <p:nvSpPr>
          <p:cNvPr id="11" name="Text Placeholder 10">
            <a:extLst>
              <a:ext uri="{FF2B5EF4-FFF2-40B4-BE49-F238E27FC236}">
                <a16:creationId xmlns:a16="http://schemas.microsoft.com/office/drawing/2014/main" id="{B3A9F833-D729-4A7C-AE1F-BAAF1214BA7E}"/>
              </a:ext>
            </a:extLst>
          </p:cNvPr>
          <p:cNvSpPr>
            <a:spLocks noGrp="1"/>
          </p:cNvSpPr>
          <p:nvPr>
            <p:ph type="body" sz="quarter" idx="13" hasCustomPrompt="1"/>
          </p:nvPr>
        </p:nvSpPr>
        <p:spPr>
          <a:xfrm>
            <a:off x="838200" y="4428271"/>
            <a:ext cx="2939143" cy="469089"/>
          </a:xfrm>
          <a:prstGeom prst="rect">
            <a:avLst/>
          </a:prstGeom>
        </p:spPr>
        <p:txBody>
          <a:bodyPr rtlCol="0" anchor="t"/>
          <a:lstStyle>
            <a:lvl1pPr marL="0" indent="0" algn="ctr">
              <a:lnSpc>
                <a:spcPct val="125000"/>
              </a:lnSpc>
              <a:spcBef>
                <a:spcPts val="0"/>
              </a:spcBef>
              <a:buNone/>
              <a:defRPr sz="1400" cap="all" spc="100" baseline="0">
                <a:solidFill>
                  <a:schemeClr val="bg1"/>
                </a:solidFill>
                <a:latin typeface="+mj-lt"/>
              </a:defRPr>
            </a:lvl1pPr>
          </a:lstStyle>
          <a:p>
            <a:pPr lvl="0" rtl="0"/>
            <a:r>
              <a:rPr lang="en-GB" noProof="0"/>
              <a:t>Click to add text</a:t>
            </a:r>
          </a:p>
        </p:txBody>
      </p:sp>
      <p:sp>
        <p:nvSpPr>
          <p:cNvPr id="13" name="Text Placeholder 10">
            <a:extLst>
              <a:ext uri="{FF2B5EF4-FFF2-40B4-BE49-F238E27FC236}">
                <a16:creationId xmlns:a16="http://schemas.microsoft.com/office/drawing/2014/main" id="{D914E175-8C78-40BB-9962-8A85F2F0E41A}"/>
              </a:ext>
            </a:extLst>
          </p:cNvPr>
          <p:cNvSpPr>
            <a:spLocks noGrp="1"/>
          </p:cNvSpPr>
          <p:nvPr>
            <p:ph type="body" sz="quarter" idx="17" hasCustomPrompt="1"/>
          </p:nvPr>
        </p:nvSpPr>
        <p:spPr>
          <a:xfrm>
            <a:off x="838200" y="4753993"/>
            <a:ext cx="2939143" cy="469089"/>
          </a:xfrm>
          <a:prstGeom prst="rect">
            <a:avLst/>
          </a:prstGeom>
        </p:spPr>
        <p:txBody>
          <a:bodyPr rtlCol="0" anchor="t"/>
          <a:lstStyle>
            <a:lvl1pPr marL="0" indent="0" algn="ctr">
              <a:lnSpc>
                <a:spcPct val="125000"/>
              </a:lnSpc>
              <a:spcBef>
                <a:spcPts val="0"/>
              </a:spcBef>
              <a:buNone/>
              <a:defRPr sz="1200" cap="none" spc="100" baseline="0">
                <a:solidFill>
                  <a:schemeClr val="bg1"/>
                </a:solidFill>
                <a:latin typeface="+mn-lt"/>
              </a:defRPr>
            </a:lvl1pPr>
          </a:lstStyle>
          <a:p>
            <a:pPr lvl="0" rtl="0"/>
            <a:r>
              <a:rPr lang="en-GB" noProof="0"/>
              <a:t>Click to add text</a:t>
            </a:r>
          </a:p>
        </p:txBody>
      </p:sp>
      <p:sp>
        <p:nvSpPr>
          <p:cNvPr id="14" name="Text Placeholder 10">
            <a:extLst>
              <a:ext uri="{FF2B5EF4-FFF2-40B4-BE49-F238E27FC236}">
                <a16:creationId xmlns:a16="http://schemas.microsoft.com/office/drawing/2014/main" id="{13F63585-E36E-41A6-95F2-CD2BE2D6559D}"/>
              </a:ext>
            </a:extLst>
          </p:cNvPr>
          <p:cNvSpPr>
            <a:spLocks noGrp="1"/>
          </p:cNvSpPr>
          <p:nvPr>
            <p:ph type="body" sz="quarter" idx="18" hasCustomPrompt="1"/>
          </p:nvPr>
        </p:nvSpPr>
        <p:spPr>
          <a:xfrm>
            <a:off x="4626428" y="4428271"/>
            <a:ext cx="2939143" cy="469089"/>
          </a:xfrm>
          <a:prstGeom prst="rect">
            <a:avLst/>
          </a:prstGeom>
        </p:spPr>
        <p:txBody>
          <a:bodyPr rtlCol="0" anchor="t"/>
          <a:lstStyle>
            <a:lvl1pPr marL="0" indent="0" algn="ctr">
              <a:lnSpc>
                <a:spcPct val="125000"/>
              </a:lnSpc>
              <a:spcBef>
                <a:spcPts val="0"/>
              </a:spcBef>
              <a:buNone/>
              <a:defRPr sz="1400" cap="all" spc="100" baseline="0">
                <a:solidFill>
                  <a:schemeClr val="bg1"/>
                </a:solidFill>
                <a:latin typeface="+mj-lt"/>
              </a:defRPr>
            </a:lvl1pPr>
          </a:lstStyle>
          <a:p>
            <a:pPr lvl="0" rtl="0"/>
            <a:r>
              <a:rPr lang="en-GB" noProof="0"/>
              <a:t>Click to add text</a:t>
            </a:r>
          </a:p>
        </p:txBody>
      </p:sp>
      <p:sp>
        <p:nvSpPr>
          <p:cNvPr id="16" name="Text Placeholder 10">
            <a:extLst>
              <a:ext uri="{FF2B5EF4-FFF2-40B4-BE49-F238E27FC236}">
                <a16:creationId xmlns:a16="http://schemas.microsoft.com/office/drawing/2014/main" id="{10FF23F7-3892-471E-AFA1-0D8BE8F43FB8}"/>
              </a:ext>
            </a:extLst>
          </p:cNvPr>
          <p:cNvSpPr>
            <a:spLocks noGrp="1"/>
          </p:cNvSpPr>
          <p:nvPr>
            <p:ph type="body" sz="quarter" idx="20" hasCustomPrompt="1"/>
          </p:nvPr>
        </p:nvSpPr>
        <p:spPr>
          <a:xfrm>
            <a:off x="4626428" y="4753993"/>
            <a:ext cx="2939143" cy="469089"/>
          </a:xfrm>
          <a:prstGeom prst="rect">
            <a:avLst/>
          </a:prstGeom>
        </p:spPr>
        <p:txBody>
          <a:bodyPr rtlCol="0" anchor="t"/>
          <a:lstStyle>
            <a:lvl1pPr marL="0" indent="0" algn="ctr">
              <a:lnSpc>
                <a:spcPct val="125000"/>
              </a:lnSpc>
              <a:spcBef>
                <a:spcPts val="0"/>
              </a:spcBef>
              <a:buNone/>
              <a:defRPr sz="1200" cap="none" spc="100" baseline="0">
                <a:solidFill>
                  <a:schemeClr val="bg1"/>
                </a:solidFill>
                <a:latin typeface="+mn-lt"/>
              </a:defRPr>
            </a:lvl1pPr>
          </a:lstStyle>
          <a:p>
            <a:pPr lvl="0" rtl="0"/>
            <a:r>
              <a:rPr lang="en-GB" noProof="0"/>
              <a:t>Click to add text</a:t>
            </a:r>
          </a:p>
        </p:txBody>
      </p:sp>
      <p:sp>
        <p:nvSpPr>
          <p:cNvPr id="17" name="Text Placeholder 10">
            <a:extLst>
              <a:ext uri="{FF2B5EF4-FFF2-40B4-BE49-F238E27FC236}">
                <a16:creationId xmlns:a16="http://schemas.microsoft.com/office/drawing/2014/main" id="{24D6B59F-6577-4B1E-B7F8-134B42084EF6}"/>
              </a:ext>
            </a:extLst>
          </p:cNvPr>
          <p:cNvSpPr>
            <a:spLocks noGrp="1"/>
          </p:cNvSpPr>
          <p:nvPr>
            <p:ph type="body" sz="quarter" idx="21" hasCustomPrompt="1"/>
          </p:nvPr>
        </p:nvSpPr>
        <p:spPr>
          <a:xfrm>
            <a:off x="8414657" y="4428271"/>
            <a:ext cx="2939143" cy="469089"/>
          </a:xfrm>
          <a:prstGeom prst="rect">
            <a:avLst/>
          </a:prstGeom>
        </p:spPr>
        <p:txBody>
          <a:bodyPr rtlCol="0" anchor="t"/>
          <a:lstStyle>
            <a:lvl1pPr marL="0" indent="0" algn="ctr">
              <a:lnSpc>
                <a:spcPct val="125000"/>
              </a:lnSpc>
              <a:spcBef>
                <a:spcPts val="0"/>
              </a:spcBef>
              <a:buNone/>
              <a:defRPr sz="1400" cap="all" spc="100" baseline="0">
                <a:solidFill>
                  <a:schemeClr val="bg1"/>
                </a:solidFill>
                <a:latin typeface="+mj-lt"/>
              </a:defRPr>
            </a:lvl1pPr>
          </a:lstStyle>
          <a:p>
            <a:pPr lvl="0" rtl="0"/>
            <a:r>
              <a:rPr lang="en-GB" noProof="0"/>
              <a:t>Click to add text</a:t>
            </a:r>
          </a:p>
        </p:txBody>
      </p:sp>
      <p:sp>
        <p:nvSpPr>
          <p:cNvPr id="19" name="Text Placeholder 10">
            <a:extLst>
              <a:ext uri="{FF2B5EF4-FFF2-40B4-BE49-F238E27FC236}">
                <a16:creationId xmlns:a16="http://schemas.microsoft.com/office/drawing/2014/main" id="{39A963ED-FD03-4AAC-B023-59B209A5EB88}"/>
              </a:ext>
            </a:extLst>
          </p:cNvPr>
          <p:cNvSpPr>
            <a:spLocks noGrp="1"/>
          </p:cNvSpPr>
          <p:nvPr>
            <p:ph type="body" sz="quarter" idx="23" hasCustomPrompt="1"/>
          </p:nvPr>
        </p:nvSpPr>
        <p:spPr>
          <a:xfrm>
            <a:off x="8414657" y="4753993"/>
            <a:ext cx="2939143" cy="469089"/>
          </a:xfrm>
          <a:prstGeom prst="rect">
            <a:avLst/>
          </a:prstGeom>
        </p:spPr>
        <p:txBody>
          <a:bodyPr rtlCol="0" anchor="t"/>
          <a:lstStyle>
            <a:lvl1pPr marL="0" indent="0" algn="ctr">
              <a:lnSpc>
                <a:spcPct val="125000"/>
              </a:lnSpc>
              <a:spcBef>
                <a:spcPts val="0"/>
              </a:spcBef>
              <a:buNone/>
              <a:defRPr sz="1200" cap="none" spc="100" baseline="0">
                <a:solidFill>
                  <a:schemeClr val="bg1"/>
                </a:solidFill>
                <a:latin typeface="+mn-lt"/>
              </a:defRPr>
            </a:lvl1pPr>
          </a:lstStyle>
          <a:p>
            <a:pPr lvl="0" rtl="0"/>
            <a:r>
              <a:rPr lang="en-GB" noProof="0"/>
              <a:t>Click to add text</a:t>
            </a:r>
          </a:p>
        </p:txBody>
      </p:sp>
      <p:sp>
        <p:nvSpPr>
          <p:cNvPr id="26" name="Title 1">
            <a:extLst>
              <a:ext uri="{FF2B5EF4-FFF2-40B4-BE49-F238E27FC236}">
                <a16:creationId xmlns:a16="http://schemas.microsoft.com/office/drawing/2014/main" id="{23ED9778-7DC1-4EFA-92B5-2B9F0740F53A}"/>
              </a:ext>
            </a:extLst>
          </p:cNvPr>
          <p:cNvSpPr>
            <a:spLocks noGrp="1"/>
          </p:cNvSpPr>
          <p:nvPr>
            <p:ph type="ctrTitle" hasCustomPrompt="1"/>
          </p:nvPr>
        </p:nvSpPr>
        <p:spPr>
          <a:xfrm>
            <a:off x="2989604" y="724868"/>
            <a:ext cx="6212793" cy="639955"/>
          </a:xfrm>
          <a:prstGeom prst="rect">
            <a:avLst/>
          </a:prstGeom>
        </p:spPr>
        <p:txBody>
          <a:bodyPr rtlCol="0" anchor="ctr"/>
          <a:lstStyle>
            <a:lvl1pPr algn="ctr">
              <a:defRPr sz="2200" cap="all" spc="200" baseline="0">
                <a:solidFill>
                  <a:schemeClr val="bg1"/>
                </a:solidFill>
                <a:latin typeface="+mj-lt"/>
              </a:defRPr>
            </a:lvl1pPr>
          </a:lstStyle>
          <a:p>
            <a:pPr rtl="0"/>
            <a:r>
              <a:rPr lang="en-GB" noProof="0"/>
              <a:t>Click to add title</a:t>
            </a:r>
          </a:p>
        </p:txBody>
      </p:sp>
      <p:sp>
        <p:nvSpPr>
          <p:cNvPr id="18" name="Text Placeholder 14">
            <a:extLst>
              <a:ext uri="{FF2B5EF4-FFF2-40B4-BE49-F238E27FC236}">
                <a16:creationId xmlns:a16="http://schemas.microsoft.com/office/drawing/2014/main" id="{F1777D6D-27DD-4DA3-8C4C-B8F9BA9B189D}"/>
              </a:ext>
            </a:extLst>
          </p:cNvPr>
          <p:cNvSpPr>
            <a:spLocks noGrp="1"/>
          </p:cNvSpPr>
          <p:nvPr>
            <p:ph type="body" sz="quarter" idx="26" hasCustomPrompt="1"/>
          </p:nvPr>
        </p:nvSpPr>
        <p:spPr>
          <a:xfrm>
            <a:off x="1390331" y="2383034"/>
            <a:ext cx="1837944" cy="1837944"/>
          </a:xfrm>
          <a:prstGeom prst="ellipse">
            <a:avLst/>
          </a:prstGeom>
          <a:solidFill>
            <a:schemeClr val="accent6"/>
          </a:solidFill>
        </p:spPr>
        <p:txBody>
          <a:bodyPr rtlCol="0" anchor="ctr"/>
          <a:lstStyle>
            <a:lvl1pPr marL="0" indent="0" algn="ctr">
              <a:lnSpc>
                <a:spcPct val="100000"/>
              </a:lnSpc>
              <a:spcBef>
                <a:spcPts val="0"/>
              </a:spcBef>
              <a:buNone/>
              <a:defRPr sz="4000" cap="all" spc="200" baseline="0">
                <a:solidFill>
                  <a:schemeClr val="bg1"/>
                </a:solidFill>
                <a:latin typeface="+mj-lt"/>
              </a:defRPr>
            </a:lvl1pPr>
          </a:lstStyle>
          <a:p>
            <a:pPr lvl="0" rtl="0"/>
            <a:r>
              <a:rPr lang="en-GB" noProof="0"/>
              <a:t>£3b</a:t>
            </a:r>
          </a:p>
        </p:txBody>
      </p:sp>
      <p:sp>
        <p:nvSpPr>
          <p:cNvPr id="20" name="Text Placeholder 14">
            <a:extLst>
              <a:ext uri="{FF2B5EF4-FFF2-40B4-BE49-F238E27FC236}">
                <a16:creationId xmlns:a16="http://schemas.microsoft.com/office/drawing/2014/main" id="{B99795F1-D282-42EE-BFEC-2F47E8BE5D33}"/>
              </a:ext>
            </a:extLst>
          </p:cNvPr>
          <p:cNvSpPr>
            <a:spLocks noGrp="1"/>
          </p:cNvSpPr>
          <p:nvPr>
            <p:ph type="body" sz="quarter" idx="27" hasCustomPrompt="1"/>
          </p:nvPr>
        </p:nvSpPr>
        <p:spPr>
          <a:xfrm>
            <a:off x="5178559" y="2383034"/>
            <a:ext cx="1837944" cy="1837944"/>
          </a:xfrm>
          <a:prstGeom prst="ellipse">
            <a:avLst/>
          </a:prstGeom>
          <a:solidFill>
            <a:schemeClr val="accent4">
              <a:lumMod val="75000"/>
            </a:schemeClr>
          </a:solidFill>
        </p:spPr>
        <p:txBody>
          <a:bodyPr rtlCol="0" anchor="ctr"/>
          <a:lstStyle>
            <a:lvl1pPr marL="0" indent="0" algn="ctr">
              <a:lnSpc>
                <a:spcPct val="100000"/>
              </a:lnSpc>
              <a:spcBef>
                <a:spcPts val="0"/>
              </a:spcBef>
              <a:buNone/>
              <a:defRPr sz="4000" cap="all" spc="200" baseline="0">
                <a:solidFill>
                  <a:schemeClr val="bg1"/>
                </a:solidFill>
                <a:latin typeface="+mj-lt"/>
              </a:defRPr>
            </a:lvl1pPr>
          </a:lstStyle>
          <a:p>
            <a:pPr lvl="0" rtl="0"/>
            <a:r>
              <a:rPr lang="en-GB" noProof="0"/>
              <a:t>£2b</a:t>
            </a:r>
          </a:p>
        </p:txBody>
      </p:sp>
      <p:sp>
        <p:nvSpPr>
          <p:cNvPr id="21" name="Text Placeholder 14">
            <a:extLst>
              <a:ext uri="{FF2B5EF4-FFF2-40B4-BE49-F238E27FC236}">
                <a16:creationId xmlns:a16="http://schemas.microsoft.com/office/drawing/2014/main" id="{E7EDCD32-FC44-473D-A0D4-F71DAF57286F}"/>
              </a:ext>
            </a:extLst>
          </p:cNvPr>
          <p:cNvSpPr>
            <a:spLocks noGrp="1"/>
          </p:cNvSpPr>
          <p:nvPr>
            <p:ph type="body" sz="quarter" idx="28" hasCustomPrompt="1"/>
          </p:nvPr>
        </p:nvSpPr>
        <p:spPr>
          <a:xfrm>
            <a:off x="8966788" y="2383034"/>
            <a:ext cx="1837944" cy="1837944"/>
          </a:xfrm>
          <a:prstGeom prst="ellipse">
            <a:avLst/>
          </a:prstGeom>
          <a:solidFill>
            <a:schemeClr val="accent4"/>
          </a:solidFill>
        </p:spPr>
        <p:txBody>
          <a:bodyPr rtlCol="0" anchor="ctr"/>
          <a:lstStyle>
            <a:lvl1pPr marL="0" indent="0" algn="ctr">
              <a:lnSpc>
                <a:spcPct val="100000"/>
              </a:lnSpc>
              <a:spcBef>
                <a:spcPts val="0"/>
              </a:spcBef>
              <a:buNone/>
              <a:defRPr sz="4000" cap="all" spc="200" baseline="0">
                <a:solidFill>
                  <a:schemeClr val="bg1"/>
                </a:solidFill>
                <a:latin typeface="+mj-lt"/>
              </a:defRPr>
            </a:lvl1pPr>
          </a:lstStyle>
          <a:p>
            <a:pPr lvl="0" rtl="0"/>
            <a:r>
              <a:rPr lang="en-GB" noProof="0"/>
              <a:t>£1b</a:t>
            </a:r>
          </a:p>
        </p:txBody>
      </p:sp>
    </p:spTree>
    <p:extLst>
      <p:ext uri="{BB962C8B-B14F-4D97-AF65-F5344CB8AC3E}">
        <p14:creationId xmlns:p14="http://schemas.microsoft.com/office/powerpoint/2010/main" val="865040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ur Competition ">
    <p:spTree>
      <p:nvGrpSpPr>
        <p:cNvPr id="1" name=""/>
        <p:cNvGrpSpPr/>
        <p:nvPr/>
      </p:nvGrpSpPr>
      <p:grpSpPr>
        <a:xfrm>
          <a:off x="0" y="0"/>
          <a:ext cx="0" cy="0"/>
          <a:chOff x="0" y="0"/>
          <a:chExt cx="0" cy="0"/>
        </a:xfrm>
      </p:grpSpPr>
      <p:sp>
        <p:nvSpPr>
          <p:cNvPr id="9" name="Picture Placeholder 7">
            <a:extLst>
              <a:ext uri="{FF2B5EF4-FFF2-40B4-BE49-F238E27FC236}">
                <a16:creationId xmlns:a16="http://schemas.microsoft.com/office/drawing/2014/main" id="{9332B195-6B28-453B-8483-E18845F548FE}"/>
              </a:ext>
            </a:extLst>
          </p:cNvPr>
          <p:cNvSpPr>
            <a:spLocks noGrp="1"/>
          </p:cNvSpPr>
          <p:nvPr>
            <p:ph type="pic" sz="quarter" idx="13" hasCustomPrompt="1"/>
          </p:nvPr>
        </p:nvSpPr>
        <p:spPr>
          <a:xfrm>
            <a:off x="-4281" y="0"/>
            <a:ext cx="12196282" cy="2442916"/>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15" name="Text Placeholder 4">
            <a:extLst>
              <a:ext uri="{FF2B5EF4-FFF2-40B4-BE49-F238E27FC236}">
                <a16:creationId xmlns:a16="http://schemas.microsoft.com/office/drawing/2014/main" id="{70B36DB2-10C9-40E1-A939-F9F3E99AA97E}"/>
              </a:ext>
            </a:extLst>
          </p:cNvPr>
          <p:cNvSpPr>
            <a:spLocks noGrp="1"/>
          </p:cNvSpPr>
          <p:nvPr>
            <p:ph type="body" sz="quarter" idx="29" hasCustomPrompt="1"/>
          </p:nvPr>
        </p:nvSpPr>
        <p:spPr>
          <a:xfrm>
            <a:off x="-316523" y="104279"/>
            <a:ext cx="12508523" cy="2679238"/>
          </a:xfrm>
          <a:prstGeom prst="rect">
            <a:avLst/>
          </a:prstGeom>
        </p:spPr>
        <p:txBody>
          <a:bodyPr rtlCol="0"/>
          <a:lstStyle>
            <a:lvl1pPr marL="0" indent="0" algn="r">
              <a:lnSpc>
                <a:spcPct val="40000"/>
              </a:lnSpc>
              <a:spcBef>
                <a:spcPts val="0"/>
              </a:spcBef>
              <a:buNone/>
              <a:defRPr sz="50000" baseline="0">
                <a:solidFill>
                  <a:schemeClr val="bg1">
                    <a:alpha val="20000"/>
                  </a:schemeClr>
                </a:solidFill>
                <a:latin typeface="Kunstler Script" panose="030304020206070D0D06" pitchFamily="66" charset="0"/>
              </a:defRPr>
            </a:lvl1pPr>
          </a:lstStyle>
          <a:p>
            <a:pPr rtl="0"/>
            <a:r>
              <a:rPr lang="en-GB" noProof="0"/>
              <a:t>Comp</a:t>
            </a:r>
          </a:p>
        </p:txBody>
      </p:sp>
      <p:sp>
        <p:nvSpPr>
          <p:cNvPr id="3" name="Date Placeholder 2">
            <a:extLst>
              <a:ext uri="{FF2B5EF4-FFF2-40B4-BE49-F238E27FC236}">
                <a16:creationId xmlns:a16="http://schemas.microsoft.com/office/drawing/2014/main" id="{F1034CA5-4FBD-4728-A5D5-B55A51F3EC89}"/>
              </a:ext>
            </a:extLst>
          </p:cNvPr>
          <p:cNvSpPr>
            <a:spLocks noGrp="1"/>
          </p:cNvSpPr>
          <p:nvPr>
            <p:ph type="dt" sz="half" idx="10"/>
          </p:nvPr>
        </p:nvSpPr>
        <p:spPr/>
        <p:txBody>
          <a:bodyPr rtlCol="0"/>
          <a:lstStyle>
            <a:lvl1pPr>
              <a:defRPr>
                <a:solidFill>
                  <a:schemeClr val="bg2">
                    <a:lumMod val="50000"/>
                  </a:schemeClr>
                </a:solidFill>
              </a:defRPr>
            </a:lvl1pPr>
          </a:lstStyle>
          <a:p>
            <a:pPr rtl="0"/>
            <a:r>
              <a:rPr lang="en-GB" noProof="0"/>
              <a:t>8/03/20XX</a:t>
            </a:r>
          </a:p>
        </p:txBody>
      </p:sp>
      <p:sp>
        <p:nvSpPr>
          <p:cNvPr id="4" name="Footer Placeholder 3">
            <a:extLst>
              <a:ext uri="{FF2B5EF4-FFF2-40B4-BE49-F238E27FC236}">
                <a16:creationId xmlns:a16="http://schemas.microsoft.com/office/drawing/2014/main" id="{DEB12970-8175-4B63-9ABC-FF21E5FB07CA}"/>
              </a:ext>
            </a:extLst>
          </p:cNvPr>
          <p:cNvSpPr>
            <a:spLocks noGrp="1"/>
          </p:cNvSpPr>
          <p:nvPr>
            <p:ph type="ftr" sz="quarter" idx="11"/>
          </p:nvPr>
        </p:nvSpPr>
        <p:spPr/>
        <p:txBody>
          <a:bodyPr rtlCol="0"/>
          <a:lstStyle>
            <a:lvl1pPr>
              <a:defRPr>
                <a:solidFill>
                  <a:schemeClr val="bg2">
                    <a:lumMod val="50000"/>
                  </a:schemeClr>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D2E5FFB0-6DFB-4547-AB5E-A22910F479A1}"/>
              </a:ext>
            </a:extLst>
          </p:cNvPr>
          <p:cNvSpPr>
            <a:spLocks noGrp="1"/>
          </p:cNvSpPr>
          <p:nvPr>
            <p:ph type="sldNum" sz="quarter" idx="12"/>
          </p:nvPr>
        </p:nvSpPr>
        <p:spPr/>
        <p:txBody>
          <a:bodyPr rtlCol="0"/>
          <a:lstStyle>
            <a:lvl1pPr>
              <a:defRPr>
                <a:solidFill>
                  <a:schemeClr val="bg2">
                    <a:lumMod val="50000"/>
                  </a:schemeClr>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3B15B0B7-1296-4FBF-8D28-A0D282176365}"/>
              </a:ext>
            </a:extLst>
          </p:cNvPr>
          <p:cNvSpPr>
            <a:spLocks noGrp="1"/>
          </p:cNvSpPr>
          <p:nvPr>
            <p:ph type="ctrTitle" hasCustomPrompt="1"/>
          </p:nvPr>
        </p:nvSpPr>
        <p:spPr>
          <a:xfrm>
            <a:off x="819728" y="2679238"/>
            <a:ext cx="4386945" cy="545148"/>
          </a:xfrm>
          <a:prstGeom prst="rect">
            <a:avLst/>
          </a:prstGeom>
        </p:spPr>
        <p:txBody>
          <a:bodyPr rtlCol="0" anchor="b"/>
          <a:lstStyle>
            <a:lvl1pPr algn="l">
              <a:defRPr sz="2200" cap="all" spc="200" baseline="0">
                <a:solidFill>
                  <a:schemeClr val="accent1"/>
                </a:solidFill>
                <a:latin typeface="+mj-lt"/>
              </a:defRPr>
            </a:lvl1pPr>
          </a:lstStyle>
          <a:p>
            <a:pPr rtl="0"/>
            <a:r>
              <a:rPr lang="en-GB" noProof="0"/>
              <a:t>Click to add title</a:t>
            </a:r>
          </a:p>
        </p:txBody>
      </p:sp>
      <p:sp>
        <p:nvSpPr>
          <p:cNvPr id="10" name="Text Placeholder 10">
            <a:extLst>
              <a:ext uri="{FF2B5EF4-FFF2-40B4-BE49-F238E27FC236}">
                <a16:creationId xmlns:a16="http://schemas.microsoft.com/office/drawing/2014/main" id="{41958F62-D93E-4433-9FC8-4CFA9792BDB2}"/>
              </a:ext>
            </a:extLst>
          </p:cNvPr>
          <p:cNvSpPr>
            <a:spLocks noGrp="1"/>
          </p:cNvSpPr>
          <p:nvPr>
            <p:ph type="body" sz="quarter" idx="14" hasCustomPrompt="1"/>
          </p:nvPr>
        </p:nvSpPr>
        <p:spPr>
          <a:xfrm>
            <a:off x="819728" y="4085594"/>
            <a:ext cx="4953000" cy="2046251"/>
          </a:xfrm>
          <a:prstGeom prst="rect">
            <a:avLst/>
          </a:prstGeom>
        </p:spPr>
        <p:txBody>
          <a:bodyPr rtlCol="0" anchor="t"/>
          <a:lstStyle>
            <a:lvl1pPr marL="0" indent="0" algn="l">
              <a:lnSpc>
                <a:spcPct val="125000"/>
              </a:lnSpc>
              <a:spcBef>
                <a:spcPts val="0"/>
              </a:spcBef>
              <a:spcAft>
                <a:spcPts val="1000"/>
              </a:spcAft>
              <a:buNone/>
              <a:defRPr sz="1400" cap="none" spc="100" baseline="0">
                <a:solidFill>
                  <a:schemeClr val="tx1"/>
                </a:solidFill>
                <a:latin typeface="+mn-lt"/>
              </a:defRPr>
            </a:lvl1pPr>
          </a:lstStyle>
          <a:p>
            <a:pPr lvl="0" rtl="0"/>
            <a:r>
              <a:rPr lang="en-GB" noProof="0"/>
              <a:t>Click to add text</a:t>
            </a:r>
          </a:p>
        </p:txBody>
      </p:sp>
      <p:sp>
        <p:nvSpPr>
          <p:cNvPr id="11" name="Text Placeholder 10">
            <a:extLst>
              <a:ext uri="{FF2B5EF4-FFF2-40B4-BE49-F238E27FC236}">
                <a16:creationId xmlns:a16="http://schemas.microsoft.com/office/drawing/2014/main" id="{23D482AA-5393-4260-A25C-77242CC39847}"/>
              </a:ext>
            </a:extLst>
          </p:cNvPr>
          <p:cNvSpPr>
            <a:spLocks noGrp="1"/>
          </p:cNvSpPr>
          <p:nvPr>
            <p:ph type="body" sz="quarter" idx="16" hasCustomPrompt="1"/>
          </p:nvPr>
        </p:nvSpPr>
        <p:spPr>
          <a:xfrm>
            <a:off x="819728" y="3706090"/>
            <a:ext cx="4953000" cy="426393"/>
          </a:xfrm>
          <a:prstGeom prst="rect">
            <a:avLst/>
          </a:prstGeom>
        </p:spPr>
        <p:txBody>
          <a:bodyPr rtlCol="0" anchor="b"/>
          <a:lstStyle>
            <a:lvl1pPr marL="0" indent="0" algn="l">
              <a:buNone/>
              <a:defRPr sz="1400" cap="all" spc="100" baseline="0">
                <a:solidFill>
                  <a:schemeClr val="accent1"/>
                </a:solidFill>
                <a:latin typeface="+mj-lt"/>
              </a:defRPr>
            </a:lvl1pPr>
          </a:lstStyle>
          <a:p>
            <a:pPr lvl="0" rtl="0"/>
            <a:r>
              <a:rPr lang="en-GB" noProof="0"/>
              <a:t>Click to add subtitle</a:t>
            </a:r>
          </a:p>
        </p:txBody>
      </p:sp>
      <p:sp>
        <p:nvSpPr>
          <p:cNvPr id="12" name="Text Placeholder 10">
            <a:extLst>
              <a:ext uri="{FF2B5EF4-FFF2-40B4-BE49-F238E27FC236}">
                <a16:creationId xmlns:a16="http://schemas.microsoft.com/office/drawing/2014/main" id="{57434F13-1C2F-416A-A9F8-479D11410BED}"/>
              </a:ext>
            </a:extLst>
          </p:cNvPr>
          <p:cNvSpPr>
            <a:spLocks noGrp="1"/>
          </p:cNvSpPr>
          <p:nvPr>
            <p:ph type="body" sz="quarter" idx="17" hasCustomPrompt="1"/>
          </p:nvPr>
        </p:nvSpPr>
        <p:spPr>
          <a:xfrm>
            <a:off x="6400800" y="4085594"/>
            <a:ext cx="4953000" cy="2046251"/>
          </a:xfrm>
          <a:prstGeom prst="rect">
            <a:avLst/>
          </a:prstGeom>
        </p:spPr>
        <p:txBody>
          <a:bodyPr rtlCol="0" anchor="t"/>
          <a:lstStyle>
            <a:lvl1pPr marL="0" indent="0" algn="l">
              <a:lnSpc>
                <a:spcPct val="125000"/>
              </a:lnSpc>
              <a:spcBef>
                <a:spcPts val="0"/>
              </a:spcBef>
              <a:spcAft>
                <a:spcPts val="1000"/>
              </a:spcAft>
              <a:buNone/>
              <a:defRPr sz="1400" cap="none" spc="100" baseline="0">
                <a:solidFill>
                  <a:schemeClr val="tx1"/>
                </a:solidFill>
                <a:latin typeface="+mn-lt"/>
              </a:defRPr>
            </a:lvl1pPr>
          </a:lstStyle>
          <a:p>
            <a:pPr lvl="0" rtl="0"/>
            <a:r>
              <a:rPr lang="en-GB" noProof="0"/>
              <a:t>Click to add text</a:t>
            </a:r>
          </a:p>
        </p:txBody>
      </p:sp>
      <p:sp>
        <p:nvSpPr>
          <p:cNvPr id="13" name="Text Placeholder 10">
            <a:extLst>
              <a:ext uri="{FF2B5EF4-FFF2-40B4-BE49-F238E27FC236}">
                <a16:creationId xmlns:a16="http://schemas.microsoft.com/office/drawing/2014/main" id="{FC8B7634-CFB8-480E-9065-D580A180133A}"/>
              </a:ext>
            </a:extLst>
          </p:cNvPr>
          <p:cNvSpPr>
            <a:spLocks noGrp="1"/>
          </p:cNvSpPr>
          <p:nvPr>
            <p:ph type="body" sz="quarter" idx="18" hasCustomPrompt="1"/>
          </p:nvPr>
        </p:nvSpPr>
        <p:spPr>
          <a:xfrm>
            <a:off x="6400800" y="3706090"/>
            <a:ext cx="4953000" cy="426393"/>
          </a:xfrm>
          <a:prstGeom prst="rect">
            <a:avLst/>
          </a:prstGeom>
        </p:spPr>
        <p:txBody>
          <a:bodyPr rtlCol="0" anchor="b"/>
          <a:lstStyle>
            <a:lvl1pPr marL="0" indent="0" algn="l">
              <a:buNone/>
              <a:defRPr sz="1400" cap="all" spc="100" baseline="0">
                <a:solidFill>
                  <a:schemeClr val="accent1"/>
                </a:solidFill>
                <a:latin typeface="+mj-lt"/>
              </a:defRPr>
            </a:lvl1pPr>
          </a:lstStyle>
          <a:p>
            <a:pPr lvl="0" rtl="0"/>
            <a:r>
              <a:rPr lang="en-GB" noProof="0"/>
              <a:t>Click to add subtitle</a:t>
            </a:r>
          </a:p>
        </p:txBody>
      </p:sp>
    </p:spTree>
    <p:extLst>
      <p:ext uri="{BB962C8B-B14F-4D97-AF65-F5344CB8AC3E}">
        <p14:creationId xmlns:p14="http://schemas.microsoft.com/office/powerpoint/2010/main" val="1997104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ur Competition v2">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2433EF2-C2C4-4062-9D92-0FB277293D45}"/>
              </a:ext>
            </a:extLst>
          </p:cNvPr>
          <p:cNvSpPr>
            <a:spLocks noGrp="1"/>
          </p:cNvSpPr>
          <p:nvPr>
            <p:ph type="dt" sz="half" idx="10"/>
          </p:nvPr>
        </p:nvSpPr>
        <p:spPr/>
        <p:txBody>
          <a:bodyPr rtlCol="0"/>
          <a:lstStyle>
            <a:lvl1pPr>
              <a:defRPr>
                <a:solidFill>
                  <a:schemeClr val="bg2">
                    <a:lumMod val="50000"/>
                  </a:schemeClr>
                </a:solidFill>
              </a:defRPr>
            </a:lvl1pPr>
          </a:lstStyle>
          <a:p>
            <a:pPr rtl="0"/>
            <a:r>
              <a:rPr lang="en-GB" noProof="0"/>
              <a:t>8/03/20XX</a:t>
            </a:r>
          </a:p>
        </p:txBody>
      </p:sp>
      <p:sp>
        <p:nvSpPr>
          <p:cNvPr id="5" name="Footer Placeholder 4">
            <a:extLst>
              <a:ext uri="{FF2B5EF4-FFF2-40B4-BE49-F238E27FC236}">
                <a16:creationId xmlns:a16="http://schemas.microsoft.com/office/drawing/2014/main" id="{CD63FBE5-A165-4D71-A770-FE4E13B1A687}"/>
              </a:ext>
            </a:extLst>
          </p:cNvPr>
          <p:cNvSpPr>
            <a:spLocks noGrp="1"/>
          </p:cNvSpPr>
          <p:nvPr>
            <p:ph type="ftr" sz="quarter" idx="11"/>
          </p:nvPr>
        </p:nvSpPr>
        <p:spPr/>
        <p:txBody>
          <a:bodyPr rtlCol="0"/>
          <a:lstStyle>
            <a:lvl1pPr>
              <a:defRPr>
                <a:solidFill>
                  <a:schemeClr val="bg2">
                    <a:lumMod val="50000"/>
                  </a:schemeClr>
                </a:solidFill>
              </a:defRPr>
            </a:lvl1pPr>
          </a:lstStyle>
          <a:p>
            <a:pPr rtl="0"/>
            <a:r>
              <a:rPr lang="en-GB" noProof="0"/>
              <a:t>PITCH DECK</a:t>
            </a:r>
          </a:p>
        </p:txBody>
      </p:sp>
      <p:sp>
        <p:nvSpPr>
          <p:cNvPr id="6" name="Slide Number Placeholder 5">
            <a:extLst>
              <a:ext uri="{FF2B5EF4-FFF2-40B4-BE49-F238E27FC236}">
                <a16:creationId xmlns:a16="http://schemas.microsoft.com/office/drawing/2014/main" id="{B9B91C94-93DA-4850-9EE8-968DAF8900BD}"/>
              </a:ext>
            </a:extLst>
          </p:cNvPr>
          <p:cNvSpPr>
            <a:spLocks noGrp="1"/>
          </p:cNvSpPr>
          <p:nvPr>
            <p:ph type="sldNum" sz="quarter" idx="12"/>
          </p:nvPr>
        </p:nvSpPr>
        <p:spPr/>
        <p:txBody>
          <a:bodyPr rtlCol="0"/>
          <a:lstStyle>
            <a:lvl1pPr>
              <a:defRPr>
                <a:solidFill>
                  <a:schemeClr val="bg2">
                    <a:lumMod val="50000"/>
                  </a:schemeClr>
                </a:solidFill>
              </a:defRPr>
            </a:lvl1pPr>
          </a:lstStyle>
          <a:p>
            <a:pPr rtl="0"/>
            <a:fld id="{4F6357DA-28E9-40D3-918C-4D14E8263D81}" type="slidenum">
              <a:rPr lang="en-GB" noProof="0" smtClean="0"/>
              <a:pPr/>
              <a:t>‹#›</a:t>
            </a:fld>
            <a:endParaRPr lang="en-GB" noProof="0"/>
          </a:p>
        </p:txBody>
      </p:sp>
      <p:sp>
        <p:nvSpPr>
          <p:cNvPr id="7" name="Text Placeholder 14">
            <a:extLst>
              <a:ext uri="{FF2B5EF4-FFF2-40B4-BE49-F238E27FC236}">
                <a16:creationId xmlns:a16="http://schemas.microsoft.com/office/drawing/2014/main" id="{C9C019F9-A0CC-42FD-9A58-9A76FBC64749}"/>
              </a:ext>
            </a:extLst>
          </p:cNvPr>
          <p:cNvSpPr>
            <a:spLocks noGrp="1"/>
          </p:cNvSpPr>
          <p:nvPr>
            <p:ph type="body" sz="quarter" idx="15" hasCustomPrompt="1"/>
          </p:nvPr>
        </p:nvSpPr>
        <p:spPr>
          <a:xfrm>
            <a:off x="6236499" y="1425477"/>
            <a:ext cx="1706965" cy="492025"/>
          </a:xfrm>
          <a:prstGeom prst="rect">
            <a:avLst/>
          </a:prstGeom>
        </p:spPr>
        <p:txBody>
          <a:bodyPr rtlCol="0" anchor="ctr"/>
          <a:lstStyle>
            <a:lvl1pPr marL="0" indent="0" algn="ctr">
              <a:lnSpc>
                <a:spcPct val="100000"/>
              </a:lnSpc>
              <a:buNone/>
              <a:defRPr sz="1000" cap="all" spc="200" baseline="0">
                <a:solidFill>
                  <a:schemeClr val="accent6"/>
                </a:solidFill>
                <a:latin typeface="+mj-lt"/>
              </a:defRPr>
            </a:lvl1pPr>
          </a:lstStyle>
          <a:p>
            <a:pPr lvl="0" rtl="0"/>
            <a:r>
              <a:rPr lang="en-GB" noProof="0"/>
              <a:t>Click to add name</a:t>
            </a:r>
          </a:p>
        </p:txBody>
      </p:sp>
      <p:sp>
        <p:nvSpPr>
          <p:cNvPr id="8" name="Text Placeholder 14">
            <a:extLst>
              <a:ext uri="{FF2B5EF4-FFF2-40B4-BE49-F238E27FC236}">
                <a16:creationId xmlns:a16="http://schemas.microsoft.com/office/drawing/2014/main" id="{2F0A1D53-A949-49E7-820F-D18CEC7EA781}"/>
              </a:ext>
            </a:extLst>
          </p:cNvPr>
          <p:cNvSpPr>
            <a:spLocks noGrp="1"/>
          </p:cNvSpPr>
          <p:nvPr>
            <p:ph type="body" sz="quarter" idx="17" hasCustomPrompt="1"/>
          </p:nvPr>
        </p:nvSpPr>
        <p:spPr>
          <a:xfrm>
            <a:off x="6236499" y="5294320"/>
            <a:ext cx="1706965" cy="492025"/>
          </a:xfrm>
          <a:prstGeom prst="rect">
            <a:avLst/>
          </a:prstGeom>
        </p:spPr>
        <p:txBody>
          <a:bodyPr rtlCol="0" anchor="ctr"/>
          <a:lstStyle>
            <a:lvl1pPr marL="0" indent="0" algn="ctr">
              <a:lnSpc>
                <a:spcPct val="100000"/>
              </a:lnSpc>
              <a:buNone/>
              <a:defRPr sz="1000" cap="all" spc="200" baseline="0">
                <a:solidFill>
                  <a:schemeClr val="accent6"/>
                </a:solidFill>
                <a:latin typeface="+mj-lt"/>
              </a:defRPr>
            </a:lvl1pPr>
          </a:lstStyle>
          <a:p>
            <a:pPr lvl="0" rtl="0"/>
            <a:r>
              <a:rPr lang="en-GB" noProof="0"/>
              <a:t>Click to add name</a:t>
            </a:r>
          </a:p>
        </p:txBody>
      </p:sp>
      <p:sp>
        <p:nvSpPr>
          <p:cNvPr id="9" name="Text Placeholder 14">
            <a:extLst>
              <a:ext uri="{FF2B5EF4-FFF2-40B4-BE49-F238E27FC236}">
                <a16:creationId xmlns:a16="http://schemas.microsoft.com/office/drawing/2014/main" id="{FC5403F6-AE51-438F-AF93-56FA7D2A5675}"/>
              </a:ext>
            </a:extLst>
          </p:cNvPr>
          <p:cNvSpPr>
            <a:spLocks noGrp="1"/>
          </p:cNvSpPr>
          <p:nvPr>
            <p:ph type="body" sz="quarter" idx="19" hasCustomPrompt="1"/>
          </p:nvPr>
        </p:nvSpPr>
        <p:spPr>
          <a:xfrm>
            <a:off x="9440311" y="3354359"/>
            <a:ext cx="1380681" cy="492025"/>
          </a:xfrm>
          <a:prstGeom prst="rect">
            <a:avLst/>
          </a:prstGeom>
        </p:spPr>
        <p:txBody>
          <a:bodyPr rtlCol="0" anchor="ctr"/>
          <a:lstStyle>
            <a:lvl1pPr marL="0" indent="0" algn="ctr">
              <a:lnSpc>
                <a:spcPct val="100000"/>
              </a:lnSpc>
              <a:buNone/>
              <a:defRPr sz="1000" cap="all" spc="200" baseline="0">
                <a:solidFill>
                  <a:schemeClr val="accent6"/>
                </a:solidFill>
                <a:latin typeface="+mj-lt"/>
              </a:defRPr>
            </a:lvl1pPr>
          </a:lstStyle>
          <a:p>
            <a:pPr lvl="0" rtl="0"/>
            <a:r>
              <a:rPr lang="en-GB" noProof="0"/>
              <a:t>Click to add name</a:t>
            </a:r>
          </a:p>
        </p:txBody>
      </p:sp>
      <p:sp>
        <p:nvSpPr>
          <p:cNvPr id="11" name="Text Placeholder 14">
            <a:extLst>
              <a:ext uri="{FF2B5EF4-FFF2-40B4-BE49-F238E27FC236}">
                <a16:creationId xmlns:a16="http://schemas.microsoft.com/office/drawing/2014/main" id="{0494832D-1AEB-4A7B-8BC3-8AC645057F58}"/>
              </a:ext>
            </a:extLst>
          </p:cNvPr>
          <p:cNvSpPr>
            <a:spLocks noGrp="1"/>
          </p:cNvSpPr>
          <p:nvPr>
            <p:ph type="body" sz="quarter" idx="20" hasCustomPrompt="1"/>
          </p:nvPr>
        </p:nvSpPr>
        <p:spPr>
          <a:xfrm>
            <a:off x="4743347" y="2194947"/>
            <a:ext cx="1183179" cy="492025"/>
          </a:xfrm>
          <a:prstGeom prst="rect">
            <a:avLst/>
          </a:prstGeom>
        </p:spPr>
        <p:txBody>
          <a:bodyPr rtlCol="0" anchor="ctr"/>
          <a:lstStyle>
            <a:lvl1pPr marL="0" indent="0" algn="ctr">
              <a:lnSpc>
                <a:spcPct val="100000"/>
              </a:lnSpc>
              <a:buNone/>
              <a:defRPr sz="1200" cap="all" spc="200" baseline="0">
                <a:solidFill>
                  <a:schemeClr val="bg1"/>
                </a:solidFill>
                <a:latin typeface="+mj-lt"/>
              </a:defRPr>
            </a:lvl1pPr>
          </a:lstStyle>
          <a:p>
            <a:pPr lvl="0" rtl="0"/>
            <a:r>
              <a:rPr lang="en-GB" noProof="0"/>
              <a:t>Click to add name</a:t>
            </a:r>
          </a:p>
        </p:txBody>
      </p:sp>
      <p:sp>
        <p:nvSpPr>
          <p:cNvPr id="13" name="Text Placeholder 14">
            <a:extLst>
              <a:ext uri="{FF2B5EF4-FFF2-40B4-BE49-F238E27FC236}">
                <a16:creationId xmlns:a16="http://schemas.microsoft.com/office/drawing/2014/main" id="{9DED817B-58D3-4713-A66F-2E4CF578D5E7}"/>
              </a:ext>
            </a:extLst>
          </p:cNvPr>
          <p:cNvSpPr>
            <a:spLocks noGrp="1"/>
          </p:cNvSpPr>
          <p:nvPr>
            <p:ph type="body" sz="quarter" idx="21" hasCustomPrompt="1"/>
          </p:nvPr>
        </p:nvSpPr>
        <p:spPr>
          <a:xfrm>
            <a:off x="5179839" y="4307664"/>
            <a:ext cx="1183179" cy="492025"/>
          </a:xfrm>
          <a:prstGeom prst="rect">
            <a:avLst/>
          </a:prstGeom>
        </p:spPr>
        <p:txBody>
          <a:bodyPr rtlCol="0" anchor="ctr"/>
          <a:lstStyle>
            <a:lvl1pPr marL="0" indent="0" algn="ctr">
              <a:lnSpc>
                <a:spcPct val="100000"/>
              </a:lnSpc>
              <a:buNone/>
              <a:defRPr sz="1200" cap="all" spc="200" baseline="0">
                <a:solidFill>
                  <a:schemeClr val="bg1"/>
                </a:solidFill>
                <a:latin typeface="+mj-lt"/>
              </a:defRPr>
            </a:lvl1pPr>
          </a:lstStyle>
          <a:p>
            <a:pPr lvl="0" rtl="0"/>
            <a:r>
              <a:rPr lang="en-GB" noProof="0"/>
              <a:t>Click to add name</a:t>
            </a:r>
          </a:p>
        </p:txBody>
      </p:sp>
      <p:sp>
        <p:nvSpPr>
          <p:cNvPr id="15" name="Text Placeholder 14">
            <a:extLst>
              <a:ext uri="{FF2B5EF4-FFF2-40B4-BE49-F238E27FC236}">
                <a16:creationId xmlns:a16="http://schemas.microsoft.com/office/drawing/2014/main" id="{D1FE5CBC-B2B8-45FE-986C-504C397B9E10}"/>
              </a:ext>
            </a:extLst>
          </p:cNvPr>
          <p:cNvSpPr>
            <a:spLocks noGrp="1"/>
          </p:cNvSpPr>
          <p:nvPr>
            <p:ph type="body" sz="quarter" idx="22" hasCustomPrompt="1"/>
          </p:nvPr>
        </p:nvSpPr>
        <p:spPr>
          <a:xfrm>
            <a:off x="3642362" y="4439394"/>
            <a:ext cx="1183179" cy="492025"/>
          </a:xfrm>
          <a:prstGeom prst="rect">
            <a:avLst/>
          </a:prstGeom>
        </p:spPr>
        <p:txBody>
          <a:bodyPr rtlCol="0" anchor="ctr"/>
          <a:lstStyle>
            <a:lvl1pPr marL="0" indent="0" algn="ctr">
              <a:lnSpc>
                <a:spcPct val="100000"/>
              </a:lnSpc>
              <a:buNone/>
              <a:defRPr sz="1200" cap="all" spc="200" baseline="0">
                <a:solidFill>
                  <a:schemeClr val="bg1"/>
                </a:solidFill>
                <a:latin typeface="+mj-lt"/>
              </a:defRPr>
            </a:lvl1pPr>
          </a:lstStyle>
          <a:p>
            <a:pPr lvl="0" rtl="0"/>
            <a:r>
              <a:rPr lang="en-GB" noProof="0"/>
              <a:t>Click to add name</a:t>
            </a:r>
          </a:p>
        </p:txBody>
      </p:sp>
      <p:sp>
        <p:nvSpPr>
          <p:cNvPr id="17" name="Text Placeholder 14">
            <a:extLst>
              <a:ext uri="{FF2B5EF4-FFF2-40B4-BE49-F238E27FC236}">
                <a16:creationId xmlns:a16="http://schemas.microsoft.com/office/drawing/2014/main" id="{CE71774F-D73F-4B7F-9152-95EC3F36DDA8}"/>
              </a:ext>
            </a:extLst>
          </p:cNvPr>
          <p:cNvSpPr>
            <a:spLocks noGrp="1"/>
          </p:cNvSpPr>
          <p:nvPr>
            <p:ph type="body" sz="quarter" idx="23" hasCustomPrompt="1"/>
          </p:nvPr>
        </p:nvSpPr>
        <p:spPr>
          <a:xfrm>
            <a:off x="7398712" y="4008089"/>
            <a:ext cx="1183179" cy="492025"/>
          </a:xfrm>
          <a:prstGeom prst="rect">
            <a:avLst/>
          </a:prstGeom>
        </p:spPr>
        <p:txBody>
          <a:bodyPr rtlCol="0" anchor="ctr"/>
          <a:lstStyle>
            <a:lvl1pPr marL="0" indent="0" algn="ctr">
              <a:lnSpc>
                <a:spcPct val="100000"/>
              </a:lnSpc>
              <a:buNone/>
              <a:defRPr sz="1200" cap="all" spc="200" baseline="0">
                <a:solidFill>
                  <a:schemeClr val="bg1"/>
                </a:solidFill>
                <a:latin typeface="+mj-lt"/>
              </a:defRPr>
            </a:lvl1pPr>
          </a:lstStyle>
          <a:p>
            <a:pPr lvl="0" rtl="0"/>
            <a:r>
              <a:rPr lang="en-GB" noProof="0"/>
              <a:t>Click to add name</a:t>
            </a:r>
          </a:p>
        </p:txBody>
      </p:sp>
      <p:sp>
        <p:nvSpPr>
          <p:cNvPr id="20" name="Text Placeholder 14">
            <a:extLst>
              <a:ext uri="{FF2B5EF4-FFF2-40B4-BE49-F238E27FC236}">
                <a16:creationId xmlns:a16="http://schemas.microsoft.com/office/drawing/2014/main" id="{1154305F-5D9B-4B4A-9F2B-6FBECE7371AA}"/>
              </a:ext>
            </a:extLst>
          </p:cNvPr>
          <p:cNvSpPr>
            <a:spLocks noGrp="1"/>
          </p:cNvSpPr>
          <p:nvPr>
            <p:ph type="body" sz="quarter" idx="25" hasCustomPrompt="1"/>
          </p:nvPr>
        </p:nvSpPr>
        <p:spPr>
          <a:xfrm>
            <a:off x="3543692" y="3354359"/>
            <a:ext cx="1209143" cy="492025"/>
          </a:xfrm>
          <a:prstGeom prst="rect">
            <a:avLst/>
          </a:prstGeom>
        </p:spPr>
        <p:txBody>
          <a:bodyPr rtlCol="0" anchor="ctr"/>
          <a:lstStyle>
            <a:lvl1pPr marL="0" indent="0" algn="ctr">
              <a:lnSpc>
                <a:spcPct val="100000"/>
              </a:lnSpc>
              <a:buNone/>
              <a:defRPr sz="1000" cap="all" spc="200" baseline="0">
                <a:solidFill>
                  <a:schemeClr val="accent6"/>
                </a:solidFill>
                <a:latin typeface="+mj-lt"/>
              </a:defRPr>
            </a:lvl1pPr>
          </a:lstStyle>
          <a:p>
            <a:pPr lvl="0" rtl="0"/>
            <a:r>
              <a:rPr lang="en-GB" noProof="0"/>
              <a:t>Click to add name</a:t>
            </a:r>
          </a:p>
        </p:txBody>
      </p:sp>
      <p:cxnSp>
        <p:nvCxnSpPr>
          <p:cNvPr id="21" name="Straight Connector 20">
            <a:extLst>
              <a:ext uri="{FF2B5EF4-FFF2-40B4-BE49-F238E27FC236}">
                <a16:creationId xmlns:a16="http://schemas.microsoft.com/office/drawing/2014/main" id="{8C5FED44-231C-4E53-B41C-81293135ACB1}"/>
              </a:ext>
            </a:extLst>
          </p:cNvPr>
          <p:cNvCxnSpPr>
            <a:cxnSpLocks/>
          </p:cNvCxnSpPr>
          <p:nvPr userDrawn="1"/>
        </p:nvCxnSpPr>
        <p:spPr>
          <a:xfrm>
            <a:off x="4756662" y="3600372"/>
            <a:ext cx="4683649"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2105B5D-04B2-4415-A88E-6BE695BAD6D0}"/>
              </a:ext>
            </a:extLst>
          </p:cNvPr>
          <p:cNvCxnSpPr>
            <a:cxnSpLocks/>
          </p:cNvCxnSpPr>
          <p:nvPr userDrawn="1"/>
        </p:nvCxnSpPr>
        <p:spPr>
          <a:xfrm flipV="1">
            <a:off x="7089982" y="1917502"/>
            <a:ext cx="4678" cy="3376818"/>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 Placeholder 14">
            <a:extLst>
              <a:ext uri="{FF2B5EF4-FFF2-40B4-BE49-F238E27FC236}">
                <a16:creationId xmlns:a16="http://schemas.microsoft.com/office/drawing/2014/main" id="{8F362A87-DBB9-4FFD-9F42-9D6D5AD35E94}"/>
              </a:ext>
            </a:extLst>
          </p:cNvPr>
          <p:cNvSpPr>
            <a:spLocks noGrp="1"/>
          </p:cNvSpPr>
          <p:nvPr>
            <p:ph type="body" sz="quarter" idx="26" hasCustomPrompt="1"/>
          </p:nvPr>
        </p:nvSpPr>
        <p:spPr>
          <a:xfrm>
            <a:off x="7752879" y="1954712"/>
            <a:ext cx="1706965" cy="1048575"/>
          </a:xfrm>
          <a:prstGeom prst="rect">
            <a:avLst/>
          </a:prstGeom>
        </p:spPr>
        <p:txBody>
          <a:bodyPr rtlCol="0" anchor="ctr"/>
          <a:lstStyle>
            <a:lvl1pPr marL="0" indent="0" algn="ctr">
              <a:lnSpc>
                <a:spcPct val="100000"/>
              </a:lnSpc>
              <a:buNone/>
              <a:defRPr sz="1600" cap="all" spc="200" baseline="0">
                <a:solidFill>
                  <a:schemeClr val="bg1"/>
                </a:solidFill>
                <a:latin typeface="+mj-lt"/>
              </a:defRPr>
            </a:lvl1pPr>
          </a:lstStyle>
          <a:p>
            <a:pPr lvl="0" rtl="0"/>
            <a:r>
              <a:rPr lang="en-GB" noProof="0"/>
              <a:t>Click to add name</a:t>
            </a:r>
          </a:p>
        </p:txBody>
      </p:sp>
      <p:sp>
        <p:nvSpPr>
          <p:cNvPr id="19" name="Text Placeholder 14">
            <a:extLst>
              <a:ext uri="{FF2B5EF4-FFF2-40B4-BE49-F238E27FC236}">
                <a16:creationId xmlns:a16="http://schemas.microsoft.com/office/drawing/2014/main" id="{B6713B5A-6FE2-4827-A18D-2F81B40F069D}"/>
              </a:ext>
            </a:extLst>
          </p:cNvPr>
          <p:cNvSpPr>
            <a:spLocks noGrp="1"/>
          </p:cNvSpPr>
          <p:nvPr>
            <p:ph type="body" sz="quarter" idx="24" hasCustomPrompt="1"/>
          </p:nvPr>
        </p:nvSpPr>
        <p:spPr>
          <a:xfrm>
            <a:off x="8859355" y="4708093"/>
            <a:ext cx="1183179" cy="492025"/>
          </a:xfrm>
          <a:prstGeom prst="rect">
            <a:avLst/>
          </a:prstGeom>
        </p:spPr>
        <p:txBody>
          <a:bodyPr rtlCol="0" anchor="ctr"/>
          <a:lstStyle>
            <a:lvl1pPr marL="0" indent="0" algn="ctr">
              <a:lnSpc>
                <a:spcPct val="100000"/>
              </a:lnSpc>
              <a:buNone/>
              <a:defRPr sz="1200" cap="all" spc="200" baseline="0">
                <a:solidFill>
                  <a:schemeClr val="bg1"/>
                </a:solidFill>
                <a:latin typeface="+mj-lt"/>
              </a:defRPr>
            </a:lvl1pPr>
          </a:lstStyle>
          <a:p>
            <a:pPr lvl="0" rtl="0"/>
            <a:r>
              <a:rPr lang="en-GB" noProof="0"/>
              <a:t>Click to add name</a:t>
            </a:r>
          </a:p>
        </p:txBody>
      </p:sp>
      <p:sp>
        <p:nvSpPr>
          <p:cNvPr id="26" name="Title 1">
            <a:extLst>
              <a:ext uri="{FF2B5EF4-FFF2-40B4-BE49-F238E27FC236}">
                <a16:creationId xmlns:a16="http://schemas.microsoft.com/office/drawing/2014/main" id="{2B665ABC-CB0A-4595-8165-3205CED4DCF5}"/>
              </a:ext>
            </a:extLst>
          </p:cNvPr>
          <p:cNvSpPr>
            <a:spLocks noGrp="1"/>
          </p:cNvSpPr>
          <p:nvPr>
            <p:ph type="ctrTitle" hasCustomPrompt="1"/>
          </p:nvPr>
        </p:nvSpPr>
        <p:spPr>
          <a:xfrm>
            <a:off x="832040" y="722218"/>
            <a:ext cx="4386945" cy="639955"/>
          </a:xfrm>
          <a:prstGeom prst="rect">
            <a:avLst/>
          </a:prstGeom>
        </p:spPr>
        <p:txBody>
          <a:bodyPr rtlCol="0" anchor="ctr"/>
          <a:lstStyle>
            <a:lvl1pPr algn="l">
              <a:defRPr sz="2200" cap="all" spc="200" baseline="0">
                <a:solidFill>
                  <a:schemeClr val="accent1"/>
                </a:solidFill>
                <a:latin typeface="+mj-lt"/>
              </a:defRPr>
            </a:lvl1pPr>
          </a:lstStyle>
          <a:p>
            <a:pPr rtl="0"/>
            <a:r>
              <a:rPr lang="en-GB" noProof="0"/>
              <a:t>Click to add title</a:t>
            </a:r>
          </a:p>
        </p:txBody>
      </p:sp>
    </p:spTree>
    <p:extLst>
      <p:ext uri="{BB962C8B-B14F-4D97-AF65-F5344CB8AC3E}">
        <p14:creationId xmlns:p14="http://schemas.microsoft.com/office/powerpoint/2010/main" val="694769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rowth Strategy">
    <p:bg>
      <p:bgPr>
        <a:solidFill>
          <a:schemeClr val="bg1"/>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F09839D-FDC1-4EDF-9E51-F73351ABBD6C}"/>
              </a:ext>
            </a:extLst>
          </p:cNvPr>
          <p:cNvSpPr>
            <a:spLocks noGrp="1"/>
          </p:cNvSpPr>
          <p:nvPr>
            <p:ph type="dt" sz="half" idx="10"/>
          </p:nvPr>
        </p:nvSpPr>
        <p:spPr/>
        <p:txBody>
          <a:bodyPr rtlCol="0"/>
          <a:lstStyle>
            <a:lvl1pPr>
              <a:defRPr>
                <a:solidFill>
                  <a:schemeClr val="bg2">
                    <a:lumMod val="50000"/>
                  </a:schemeClr>
                </a:solidFill>
              </a:defRPr>
            </a:lvl1pPr>
          </a:lstStyle>
          <a:p>
            <a:pPr rtl="0"/>
            <a:r>
              <a:rPr lang="en-GB" noProof="0"/>
              <a:t>8/03/20XX</a:t>
            </a:r>
          </a:p>
        </p:txBody>
      </p:sp>
      <p:sp>
        <p:nvSpPr>
          <p:cNvPr id="4" name="Footer Placeholder 3">
            <a:extLst>
              <a:ext uri="{FF2B5EF4-FFF2-40B4-BE49-F238E27FC236}">
                <a16:creationId xmlns:a16="http://schemas.microsoft.com/office/drawing/2014/main" id="{B60B182A-200F-405E-B287-2F7A7F928951}"/>
              </a:ext>
            </a:extLst>
          </p:cNvPr>
          <p:cNvSpPr>
            <a:spLocks noGrp="1"/>
          </p:cNvSpPr>
          <p:nvPr>
            <p:ph type="ftr" sz="quarter" idx="11"/>
          </p:nvPr>
        </p:nvSpPr>
        <p:spPr/>
        <p:txBody>
          <a:bodyPr rtlCol="0"/>
          <a:lstStyle>
            <a:lvl1pPr>
              <a:defRPr>
                <a:solidFill>
                  <a:schemeClr val="bg2">
                    <a:lumMod val="50000"/>
                  </a:schemeClr>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AFE8CEAE-624C-4615-8252-893F3A04CAB3}"/>
              </a:ext>
            </a:extLst>
          </p:cNvPr>
          <p:cNvSpPr>
            <a:spLocks noGrp="1"/>
          </p:cNvSpPr>
          <p:nvPr>
            <p:ph type="sldNum" sz="quarter" idx="12"/>
          </p:nvPr>
        </p:nvSpPr>
        <p:spPr/>
        <p:txBody>
          <a:bodyPr rtlCol="0"/>
          <a:lstStyle>
            <a:lvl1pPr>
              <a:defRPr>
                <a:solidFill>
                  <a:schemeClr val="bg2">
                    <a:lumMod val="50000"/>
                  </a:schemeClr>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F8AE4140-1E60-4ABF-8C5B-6AA249168701}"/>
              </a:ext>
            </a:extLst>
          </p:cNvPr>
          <p:cNvSpPr>
            <a:spLocks noGrp="1"/>
          </p:cNvSpPr>
          <p:nvPr>
            <p:ph type="ctrTitle" hasCustomPrompt="1"/>
          </p:nvPr>
        </p:nvSpPr>
        <p:spPr>
          <a:xfrm>
            <a:off x="2989603" y="727515"/>
            <a:ext cx="6212793" cy="639955"/>
          </a:xfrm>
          <a:prstGeom prst="rect">
            <a:avLst/>
          </a:prstGeom>
        </p:spPr>
        <p:txBody>
          <a:bodyPr rtlCol="0" anchor="ctr"/>
          <a:lstStyle>
            <a:lvl1pPr algn="ctr">
              <a:defRPr sz="2200" cap="all" spc="200" baseline="0">
                <a:solidFill>
                  <a:schemeClr val="accent1"/>
                </a:solidFill>
                <a:latin typeface="+mj-lt"/>
              </a:defRPr>
            </a:lvl1pPr>
          </a:lstStyle>
          <a:p>
            <a:pPr rtl="0"/>
            <a:r>
              <a:rPr lang="en-GB" noProof="0"/>
              <a:t>Click to add title</a:t>
            </a:r>
          </a:p>
        </p:txBody>
      </p:sp>
      <p:sp>
        <p:nvSpPr>
          <p:cNvPr id="15" name="Text Placeholder 14">
            <a:extLst>
              <a:ext uri="{FF2B5EF4-FFF2-40B4-BE49-F238E27FC236}">
                <a16:creationId xmlns:a16="http://schemas.microsoft.com/office/drawing/2014/main" id="{562056E9-39CD-4DAA-AF46-D107C1680734}"/>
              </a:ext>
            </a:extLst>
          </p:cNvPr>
          <p:cNvSpPr>
            <a:spLocks noGrp="1"/>
          </p:cNvSpPr>
          <p:nvPr>
            <p:ph type="body" sz="quarter" idx="13" hasCustomPrompt="1"/>
          </p:nvPr>
        </p:nvSpPr>
        <p:spPr>
          <a:xfrm>
            <a:off x="1780446" y="4192395"/>
            <a:ext cx="2431015" cy="1148945"/>
          </a:xfrm>
          <a:prstGeom prst="rect">
            <a:avLst/>
          </a:prstGeom>
        </p:spPr>
        <p:txBody>
          <a:bodyPr rtlCol="0"/>
          <a:lstStyle>
            <a:lvl1pPr marL="0" indent="0" algn="ctr">
              <a:lnSpc>
                <a:spcPct val="125000"/>
              </a:lnSpc>
              <a:spcBef>
                <a:spcPts val="0"/>
              </a:spcBef>
              <a:buNone/>
              <a:defRPr sz="1400" cap="none" spc="100" baseline="0">
                <a:solidFill>
                  <a:schemeClr val="accent6"/>
                </a:solidFill>
                <a:latin typeface="+mn-lt"/>
              </a:defRPr>
            </a:lvl1pPr>
          </a:lstStyle>
          <a:p>
            <a:pPr lvl="0" rtl="0"/>
            <a:r>
              <a:rPr lang="en-GB" noProof="0"/>
              <a:t>Click to add text</a:t>
            </a:r>
          </a:p>
        </p:txBody>
      </p:sp>
      <p:sp>
        <p:nvSpPr>
          <p:cNvPr id="16" name="Text Placeholder 14">
            <a:extLst>
              <a:ext uri="{FF2B5EF4-FFF2-40B4-BE49-F238E27FC236}">
                <a16:creationId xmlns:a16="http://schemas.microsoft.com/office/drawing/2014/main" id="{39F4B0E4-0A8E-4F79-B6E9-9015E62C2CA7}"/>
              </a:ext>
            </a:extLst>
          </p:cNvPr>
          <p:cNvSpPr>
            <a:spLocks noGrp="1"/>
          </p:cNvSpPr>
          <p:nvPr>
            <p:ph type="body" sz="quarter" idx="29" hasCustomPrompt="1"/>
          </p:nvPr>
        </p:nvSpPr>
        <p:spPr>
          <a:xfrm>
            <a:off x="5009724" y="4192396"/>
            <a:ext cx="2431015" cy="1148945"/>
          </a:xfrm>
          <a:prstGeom prst="rect">
            <a:avLst/>
          </a:prstGeom>
        </p:spPr>
        <p:txBody>
          <a:bodyPr rtlCol="0"/>
          <a:lstStyle>
            <a:lvl1pPr marL="0" indent="0" algn="ctr">
              <a:lnSpc>
                <a:spcPct val="125000"/>
              </a:lnSpc>
              <a:spcBef>
                <a:spcPts val="0"/>
              </a:spcBef>
              <a:buNone/>
              <a:defRPr sz="1400" cap="none" spc="100" baseline="0">
                <a:solidFill>
                  <a:schemeClr val="accent6"/>
                </a:solidFill>
                <a:latin typeface="+mn-lt"/>
              </a:defRPr>
            </a:lvl1pPr>
          </a:lstStyle>
          <a:p>
            <a:pPr lvl="0" rtl="0"/>
            <a:r>
              <a:rPr lang="en-GB" noProof="0"/>
              <a:t>Click to add text</a:t>
            </a:r>
          </a:p>
        </p:txBody>
      </p:sp>
      <p:sp>
        <p:nvSpPr>
          <p:cNvPr id="17" name="Text Placeholder 14">
            <a:extLst>
              <a:ext uri="{FF2B5EF4-FFF2-40B4-BE49-F238E27FC236}">
                <a16:creationId xmlns:a16="http://schemas.microsoft.com/office/drawing/2014/main" id="{7128A45A-DF71-4640-A1BF-8F1866D09CE6}"/>
              </a:ext>
            </a:extLst>
          </p:cNvPr>
          <p:cNvSpPr>
            <a:spLocks noGrp="1"/>
          </p:cNvSpPr>
          <p:nvPr>
            <p:ph type="body" sz="quarter" idx="30" hasCustomPrompt="1"/>
          </p:nvPr>
        </p:nvSpPr>
        <p:spPr>
          <a:xfrm>
            <a:off x="8153400" y="4192395"/>
            <a:ext cx="2431015" cy="1148945"/>
          </a:xfrm>
          <a:prstGeom prst="rect">
            <a:avLst/>
          </a:prstGeom>
        </p:spPr>
        <p:txBody>
          <a:bodyPr rtlCol="0"/>
          <a:lstStyle>
            <a:lvl1pPr marL="0" indent="0" algn="ctr">
              <a:lnSpc>
                <a:spcPct val="125000"/>
              </a:lnSpc>
              <a:spcBef>
                <a:spcPts val="0"/>
              </a:spcBef>
              <a:buNone/>
              <a:defRPr sz="1400" cap="none" spc="100" baseline="0">
                <a:solidFill>
                  <a:schemeClr val="accent6"/>
                </a:solidFill>
                <a:latin typeface="+mn-lt"/>
              </a:defRPr>
            </a:lvl1pPr>
          </a:lstStyle>
          <a:p>
            <a:pPr lvl="0" rtl="0"/>
            <a:r>
              <a:rPr lang="en-GB" noProof="0"/>
              <a:t>Click to add text</a:t>
            </a:r>
          </a:p>
        </p:txBody>
      </p:sp>
      <p:sp>
        <p:nvSpPr>
          <p:cNvPr id="18" name="Text Placeholder 10">
            <a:extLst>
              <a:ext uri="{FF2B5EF4-FFF2-40B4-BE49-F238E27FC236}">
                <a16:creationId xmlns:a16="http://schemas.microsoft.com/office/drawing/2014/main" id="{D63BCEA8-1DF2-474C-A867-36E22D2F6114}"/>
              </a:ext>
            </a:extLst>
          </p:cNvPr>
          <p:cNvSpPr>
            <a:spLocks noGrp="1"/>
          </p:cNvSpPr>
          <p:nvPr>
            <p:ph type="body" sz="quarter" idx="33" hasCustomPrompt="1"/>
          </p:nvPr>
        </p:nvSpPr>
        <p:spPr>
          <a:xfrm>
            <a:off x="2989603" y="1124727"/>
            <a:ext cx="6212793" cy="568896"/>
          </a:xfrm>
          <a:prstGeom prst="rect">
            <a:avLst/>
          </a:prstGeom>
        </p:spPr>
        <p:txBody>
          <a:bodyPr rtlCol="0" anchor="ctr"/>
          <a:lstStyle>
            <a:lvl1pPr marL="0" indent="0" algn="ctr">
              <a:buNone/>
              <a:defRPr sz="2000" cap="none" spc="100" baseline="0">
                <a:solidFill>
                  <a:schemeClr val="accent1"/>
                </a:solidFill>
                <a:latin typeface="Avenir Next LT Pro" panose="020B0504020202020204" pitchFamily="34" charset="0"/>
              </a:defRPr>
            </a:lvl1pPr>
          </a:lstStyle>
          <a:p>
            <a:pPr lvl="0" rtl="0"/>
            <a:r>
              <a:rPr lang="en-GB" noProof="0"/>
              <a:t>Click to add subtitle</a:t>
            </a:r>
          </a:p>
        </p:txBody>
      </p:sp>
      <p:sp>
        <p:nvSpPr>
          <p:cNvPr id="19" name="Text Placeholder 14">
            <a:extLst>
              <a:ext uri="{FF2B5EF4-FFF2-40B4-BE49-F238E27FC236}">
                <a16:creationId xmlns:a16="http://schemas.microsoft.com/office/drawing/2014/main" id="{6F23D9F0-2D86-4938-96EE-A32A42E6DBFB}"/>
              </a:ext>
            </a:extLst>
          </p:cNvPr>
          <p:cNvSpPr>
            <a:spLocks noGrp="1"/>
          </p:cNvSpPr>
          <p:nvPr>
            <p:ph type="body" sz="quarter" idx="26" hasCustomPrompt="1"/>
          </p:nvPr>
        </p:nvSpPr>
        <p:spPr>
          <a:xfrm>
            <a:off x="2206278" y="2482446"/>
            <a:ext cx="1581912" cy="1581912"/>
          </a:xfrm>
          <a:prstGeom prst="ellipse">
            <a:avLst/>
          </a:prstGeom>
          <a:solidFill>
            <a:schemeClr val="accent6"/>
          </a:solidFill>
        </p:spPr>
        <p:txBody>
          <a:bodyPr rtlCol="0" anchor="ctr"/>
          <a:lstStyle>
            <a:lvl1pPr marL="0" indent="0" algn="ctr">
              <a:lnSpc>
                <a:spcPct val="100000"/>
              </a:lnSpc>
              <a:spcBef>
                <a:spcPts val="0"/>
              </a:spcBef>
              <a:buNone/>
              <a:defRPr sz="1600" cap="all" spc="200" baseline="0">
                <a:solidFill>
                  <a:schemeClr val="bg1"/>
                </a:solidFill>
                <a:latin typeface="+mj-lt"/>
              </a:defRPr>
            </a:lvl1pPr>
          </a:lstStyle>
          <a:p>
            <a:pPr lvl="0" rtl="0"/>
            <a:r>
              <a:rPr lang="en-GB" noProof="0"/>
              <a:t>Click to add name</a:t>
            </a:r>
          </a:p>
        </p:txBody>
      </p:sp>
      <p:sp>
        <p:nvSpPr>
          <p:cNvPr id="20" name="Text Placeholder 14">
            <a:extLst>
              <a:ext uri="{FF2B5EF4-FFF2-40B4-BE49-F238E27FC236}">
                <a16:creationId xmlns:a16="http://schemas.microsoft.com/office/drawing/2014/main" id="{154C8C8A-D882-4AB4-BD1F-8D2E1EF0A811}"/>
              </a:ext>
            </a:extLst>
          </p:cNvPr>
          <p:cNvSpPr>
            <a:spLocks noGrp="1"/>
          </p:cNvSpPr>
          <p:nvPr>
            <p:ph type="body" sz="quarter" idx="27" hasCustomPrompt="1"/>
          </p:nvPr>
        </p:nvSpPr>
        <p:spPr>
          <a:xfrm>
            <a:off x="5426320" y="2482446"/>
            <a:ext cx="1581912" cy="1581912"/>
          </a:xfrm>
          <a:prstGeom prst="ellipse">
            <a:avLst/>
          </a:prstGeom>
          <a:solidFill>
            <a:schemeClr val="accent4"/>
          </a:solidFill>
        </p:spPr>
        <p:txBody>
          <a:bodyPr rtlCol="0" anchor="ctr"/>
          <a:lstStyle>
            <a:lvl1pPr marL="0" indent="0" algn="ctr">
              <a:lnSpc>
                <a:spcPct val="100000"/>
              </a:lnSpc>
              <a:spcBef>
                <a:spcPts val="0"/>
              </a:spcBef>
              <a:buNone/>
              <a:defRPr sz="1600" cap="all" spc="200" baseline="0">
                <a:solidFill>
                  <a:schemeClr val="bg1"/>
                </a:solidFill>
                <a:latin typeface="+mj-lt"/>
              </a:defRPr>
            </a:lvl1pPr>
          </a:lstStyle>
          <a:p>
            <a:pPr lvl="0" rtl="0"/>
            <a:r>
              <a:rPr lang="en-GB" noProof="0"/>
              <a:t>Click to add name</a:t>
            </a:r>
          </a:p>
        </p:txBody>
      </p:sp>
      <p:sp>
        <p:nvSpPr>
          <p:cNvPr id="21" name="Text Placeholder 14">
            <a:extLst>
              <a:ext uri="{FF2B5EF4-FFF2-40B4-BE49-F238E27FC236}">
                <a16:creationId xmlns:a16="http://schemas.microsoft.com/office/drawing/2014/main" id="{48F571DC-88C7-42E3-8699-F9C41BE828F3}"/>
              </a:ext>
            </a:extLst>
          </p:cNvPr>
          <p:cNvSpPr>
            <a:spLocks noGrp="1"/>
          </p:cNvSpPr>
          <p:nvPr>
            <p:ph type="body" sz="quarter" idx="28" hasCustomPrompt="1"/>
          </p:nvPr>
        </p:nvSpPr>
        <p:spPr>
          <a:xfrm>
            <a:off x="8569996" y="2482446"/>
            <a:ext cx="1581912" cy="1581912"/>
          </a:xfrm>
          <a:prstGeom prst="ellipse">
            <a:avLst/>
          </a:prstGeom>
          <a:solidFill>
            <a:schemeClr val="accent3">
              <a:lumMod val="50000"/>
            </a:schemeClr>
          </a:solidFill>
        </p:spPr>
        <p:txBody>
          <a:bodyPr rtlCol="0" anchor="ctr"/>
          <a:lstStyle>
            <a:lvl1pPr marL="0" indent="0" algn="ctr">
              <a:lnSpc>
                <a:spcPct val="100000"/>
              </a:lnSpc>
              <a:spcBef>
                <a:spcPts val="0"/>
              </a:spcBef>
              <a:buNone/>
              <a:defRPr sz="1600" cap="all" spc="200" baseline="0">
                <a:solidFill>
                  <a:schemeClr val="bg1"/>
                </a:solidFill>
                <a:latin typeface="+mj-lt"/>
              </a:defRPr>
            </a:lvl1pPr>
          </a:lstStyle>
          <a:p>
            <a:pPr lvl="0" rtl="0"/>
            <a:r>
              <a:rPr lang="en-GB" noProof="0"/>
              <a:t>Click to add name</a:t>
            </a:r>
          </a:p>
        </p:txBody>
      </p:sp>
    </p:spTree>
    <p:extLst>
      <p:ext uri="{BB962C8B-B14F-4D97-AF65-F5344CB8AC3E}">
        <p14:creationId xmlns:p14="http://schemas.microsoft.com/office/powerpoint/2010/main" val="4852224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raction">
    <p:bg>
      <p:bgPr>
        <a:solidFill>
          <a:schemeClr val="accent6"/>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41F48AB2-7C16-4B56-A53A-93B714BC1722}"/>
              </a:ext>
            </a:extLst>
          </p:cNvPr>
          <p:cNvSpPr>
            <a:spLocks noGrp="1"/>
          </p:cNvSpPr>
          <p:nvPr>
            <p:ph type="dt" sz="half" idx="10"/>
          </p:nvPr>
        </p:nvSpPr>
        <p:spPr/>
        <p:txBody>
          <a:bodyPr rtlCol="0"/>
          <a:lstStyle>
            <a:lvl1pPr>
              <a:defRPr>
                <a:solidFill>
                  <a:schemeClr val="accent6">
                    <a:lumMod val="25000"/>
                    <a:lumOff val="75000"/>
                  </a:schemeClr>
                </a:solidFill>
              </a:defRPr>
            </a:lvl1pPr>
          </a:lstStyle>
          <a:p>
            <a:pPr rtl="0"/>
            <a:r>
              <a:rPr lang="en-GB" noProof="0"/>
              <a:t>8/03/20XX</a:t>
            </a:r>
          </a:p>
        </p:txBody>
      </p:sp>
      <p:sp>
        <p:nvSpPr>
          <p:cNvPr id="4" name="Footer Placeholder 3">
            <a:extLst>
              <a:ext uri="{FF2B5EF4-FFF2-40B4-BE49-F238E27FC236}">
                <a16:creationId xmlns:a16="http://schemas.microsoft.com/office/drawing/2014/main" id="{FBBB994E-24A9-40A8-93EB-5515D89EE926}"/>
              </a:ext>
            </a:extLst>
          </p:cNvPr>
          <p:cNvSpPr>
            <a:spLocks noGrp="1"/>
          </p:cNvSpPr>
          <p:nvPr>
            <p:ph type="ftr" sz="quarter" idx="11"/>
          </p:nvPr>
        </p:nvSpPr>
        <p:spPr/>
        <p:txBody>
          <a:bodyPr rtlCol="0"/>
          <a:lstStyle>
            <a:lvl1pPr>
              <a:defRPr>
                <a:solidFill>
                  <a:schemeClr val="accent6">
                    <a:lumMod val="25000"/>
                    <a:lumOff val="75000"/>
                  </a:schemeClr>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B0DF8D0D-83A0-4570-97D9-255518FCEEF8}"/>
              </a:ext>
            </a:extLst>
          </p:cNvPr>
          <p:cNvSpPr>
            <a:spLocks noGrp="1"/>
          </p:cNvSpPr>
          <p:nvPr>
            <p:ph type="sldNum" sz="quarter" idx="12"/>
          </p:nvPr>
        </p:nvSpPr>
        <p:spPr/>
        <p:txBody>
          <a:bodyPr rtlCol="0"/>
          <a:lstStyle>
            <a:lvl1pPr>
              <a:defRPr>
                <a:solidFill>
                  <a:schemeClr val="accent6">
                    <a:lumMod val="25000"/>
                    <a:lumOff val="75000"/>
                  </a:schemeClr>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F9591A4D-603C-42D9-AA8F-07BD22871E57}"/>
              </a:ext>
            </a:extLst>
          </p:cNvPr>
          <p:cNvSpPr>
            <a:spLocks noGrp="1"/>
          </p:cNvSpPr>
          <p:nvPr>
            <p:ph type="ctrTitle" hasCustomPrompt="1"/>
          </p:nvPr>
        </p:nvSpPr>
        <p:spPr>
          <a:xfrm>
            <a:off x="3160939" y="725448"/>
            <a:ext cx="5870122" cy="639955"/>
          </a:xfrm>
          <a:prstGeom prst="rect">
            <a:avLst/>
          </a:prstGeom>
        </p:spPr>
        <p:txBody>
          <a:bodyPr rtlCol="0" anchor="ctr"/>
          <a:lstStyle>
            <a:lvl1pPr algn="ctr">
              <a:defRPr sz="2200" cap="all" spc="200" baseline="0">
                <a:solidFill>
                  <a:schemeClr val="bg1"/>
                </a:solidFill>
                <a:latin typeface="+mj-lt"/>
              </a:defRPr>
            </a:lvl1pPr>
          </a:lstStyle>
          <a:p>
            <a:pPr rtl="0"/>
            <a:r>
              <a:rPr lang="en-GB" noProof="0"/>
              <a:t>Click to add title</a:t>
            </a:r>
          </a:p>
        </p:txBody>
      </p:sp>
      <p:sp>
        <p:nvSpPr>
          <p:cNvPr id="11" name="Text Placeholder 10">
            <a:extLst>
              <a:ext uri="{FF2B5EF4-FFF2-40B4-BE49-F238E27FC236}">
                <a16:creationId xmlns:a16="http://schemas.microsoft.com/office/drawing/2014/main" id="{5FB9A868-1432-40BF-A3DF-CB2F95429888}"/>
              </a:ext>
            </a:extLst>
          </p:cNvPr>
          <p:cNvSpPr>
            <a:spLocks noGrp="1"/>
          </p:cNvSpPr>
          <p:nvPr>
            <p:ph type="body" sz="quarter" idx="25" hasCustomPrompt="1"/>
          </p:nvPr>
        </p:nvSpPr>
        <p:spPr>
          <a:xfrm>
            <a:off x="6274141" y="2326023"/>
            <a:ext cx="4998576" cy="448769"/>
          </a:xfrm>
          <a:prstGeom prst="rect">
            <a:avLst/>
          </a:prstGeom>
        </p:spPr>
        <p:txBody>
          <a:bodyPr rtlCol="0"/>
          <a:lstStyle>
            <a:lvl1pPr marL="0" indent="0" algn="ctr">
              <a:buNone/>
              <a:defRPr sz="1400" cap="all" spc="200" baseline="0">
                <a:solidFill>
                  <a:schemeClr val="bg1"/>
                </a:solidFill>
                <a:latin typeface="+mj-lt"/>
              </a:defRPr>
            </a:lvl1pPr>
          </a:lstStyle>
          <a:p>
            <a:pPr lvl="0" rtl="0"/>
            <a:r>
              <a:rPr lang="en-GB" noProof="0"/>
              <a:t>Click to add title</a:t>
            </a:r>
          </a:p>
        </p:txBody>
      </p:sp>
      <p:sp>
        <p:nvSpPr>
          <p:cNvPr id="31" name="Text Placeholder 10">
            <a:extLst>
              <a:ext uri="{FF2B5EF4-FFF2-40B4-BE49-F238E27FC236}">
                <a16:creationId xmlns:a16="http://schemas.microsoft.com/office/drawing/2014/main" id="{6772DEF8-21EE-47DD-AE5F-1EC03FDCF7D4}"/>
              </a:ext>
            </a:extLst>
          </p:cNvPr>
          <p:cNvSpPr>
            <a:spLocks noGrp="1"/>
          </p:cNvSpPr>
          <p:nvPr>
            <p:ph type="body" sz="quarter" idx="34" hasCustomPrompt="1"/>
          </p:nvPr>
        </p:nvSpPr>
        <p:spPr>
          <a:xfrm>
            <a:off x="910838" y="2326023"/>
            <a:ext cx="5007023" cy="448769"/>
          </a:xfrm>
          <a:prstGeom prst="rect">
            <a:avLst/>
          </a:prstGeom>
        </p:spPr>
        <p:txBody>
          <a:bodyPr rtlCol="0"/>
          <a:lstStyle>
            <a:lvl1pPr marL="0" indent="0" algn="ctr">
              <a:buNone/>
              <a:defRPr sz="1400" cap="all" spc="200" baseline="0">
                <a:solidFill>
                  <a:schemeClr val="bg1"/>
                </a:solidFill>
                <a:latin typeface="+mj-lt"/>
              </a:defRPr>
            </a:lvl1pPr>
          </a:lstStyle>
          <a:p>
            <a:pPr lvl="0" rtl="0"/>
            <a:r>
              <a:rPr lang="en-GB" noProof="0"/>
              <a:t>Click to add title</a:t>
            </a:r>
          </a:p>
        </p:txBody>
      </p:sp>
      <p:sp>
        <p:nvSpPr>
          <p:cNvPr id="37" name="Text Placeholder 10">
            <a:extLst>
              <a:ext uri="{FF2B5EF4-FFF2-40B4-BE49-F238E27FC236}">
                <a16:creationId xmlns:a16="http://schemas.microsoft.com/office/drawing/2014/main" id="{BC31E94F-1411-4EA2-8AB2-A76E9A578372}"/>
              </a:ext>
            </a:extLst>
          </p:cNvPr>
          <p:cNvSpPr>
            <a:spLocks noGrp="1"/>
          </p:cNvSpPr>
          <p:nvPr>
            <p:ph type="body" sz="quarter" idx="33" hasCustomPrompt="1"/>
          </p:nvPr>
        </p:nvSpPr>
        <p:spPr>
          <a:xfrm>
            <a:off x="3160940" y="1113029"/>
            <a:ext cx="5870121" cy="568896"/>
          </a:xfrm>
          <a:prstGeom prst="rect">
            <a:avLst/>
          </a:prstGeom>
        </p:spPr>
        <p:txBody>
          <a:bodyPr rtlCol="0" anchor="ctr"/>
          <a:lstStyle>
            <a:lvl1pPr marL="0" indent="0" algn="ctr">
              <a:buNone/>
              <a:defRPr sz="2000" cap="none" spc="100" baseline="0">
                <a:solidFill>
                  <a:schemeClr val="bg1"/>
                </a:solidFill>
                <a:latin typeface="Avenir Next LT Pro" panose="020B0504020202020204" pitchFamily="34" charset="0"/>
              </a:defRPr>
            </a:lvl1pPr>
          </a:lstStyle>
          <a:p>
            <a:pPr lvl="0" rtl="0"/>
            <a:r>
              <a:rPr lang="en-GB" noProof="0"/>
              <a:t>Click to add subtitle</a:t>
            </a:r>
          </a:p>
        </p:txBody>
      </p:sp>
      <p:sp>
        <p:nvSpPr>
          <p:cNvPr id="15" name="Content Placeholder 14">
            <a:extLst>
              <a:ext uri="{FF2B5EF4-FFF2-40B4-BE49-F238E27FC236}">
                <a16:creationId xmlns:a16="http://schemas.microsoft.com/office/drawing/2014/main" id="{AF0062E6-1EBE-4CBF-B0D1-4737DBF54008}"/>
              </a:ext>
            </a:extLst>
          </p:cNvPr>
          <p:cNvSpPr>
            <a:spLocks noGrp="1"/>
          </p:cNvSpPr>
          <p:nvPr>
            <p:ph sz="quarter" idx="36"/>
          </p:nvPr>
        </p:nvSpPr>
        <p:spPr>
          <a:xfrm>
            <a:off x="906949" y="2925763"/>
            <a:ext cx="5010912" cy="2651760"/>
          </a:xfrm>
          <a:prstGeom prst="rect">
            <a:avLst/>
          </a:prstGeom>
        </p:spPr>
        <p:txBody>
          <a:bodyPr rtlCol="0"/>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0" name="Content Placeholder 14">
            <a:extLst>
              <a:ext uri="{FF2B5EF4-FFF2-40B4-BE49-F238E27FC236}">
                <a16:creationId xmlns:a16="http://schemas.microsoft.com/office/drawing/2014/main" id="{0E683F27-7485-420D-A15D-93A48B8CFD27}"/>
              </a:ext>
            </a:extLst>
          </p:cNvPr>
          <p:cNvSpPr>
            <a:spLocks noGrp="1"/>
          </p:cNvSpPr>
          <p:nvPr>
            <p:ph sz="quarter" idx="37"/>
          </p:nvPr>
        </p:nvSpPr>
        <p:spPr>
          <a:xfrm>
            <a:off x="6261805" y="2874716"/>
            <a:ext cx="5010912" cy="2651760"/>
          </a:xfrm>
          <a:prstGeom prst="rect">
            <a:avLst/>
          </a:prstGeom>
        </p:spPr>
        <p:txBody>
          <a:bodyPr rtlCol="0"/>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7537595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Year Action Plan">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9F6C305-4C96-4875-9AEF-C88E3E62D330}"/>
              </a:ext>
            </a:extLst>
          </p:cNvPr>
          <p:cNvSpPr>
            <a:spLocks noGrp="1"/>
          </p:cNvSpPr>
          <p:nvPr>
            <p:ph type="dt" sz="half" idx="10"/>
          </p:nvPr>
        </p:nvSpPr>
        <p:spPr/>
        <p:txBody>
          <a:bodyPr rtlCol="0"/>
          <a:lstStyle>
            <a:lvl1pPr>
              <a:defRPr>
                <a:solidFill>
                  <a:schemeClr val="bg2">
                    <a:lumMod val="50000"/>
                  </a:schemeClr>
                </a:solidFill>
              </a:defRPr>
            </a:lvl1pPr>
          </a:lstStyle>
          <a:p>
            <a:pPr rtl="0"/>
            <a:r>
              <a:rPr lang="en-GB" noProof="0"/>
              <a:t>8/03/20XX</a:t>
            </a:r>
          </a:p>
        </p:txBody>
      </p:sp>
      <p:sp>
        <p:nvSpPr>
          <p:cNvPr id="4" name="Footer Placeholder 3">
            <a:extLst>
              <a:ext uri="{FF2B5EF4-FFF2-40B4-BE49-F238E27FC236}">
                <a16:creationId xmlns:a16="http://schemas.microsoft.com/office/drawing/2014/main" id="{2FFFF3E7-19BF-4E1B-86A9-BB3CBD8978FE}"/>
              </a:ext>
            </a:extLst>
          </p:cNvPr>
          <p:cNvSpPr>
            <a:spLocks noGrp="1"/>
          </p:cNvSpPr>
          <p:nvPr>
            <p:ph type="ftr" sz="quarter" idx="11"/>
          </p:nvPr>
        </p:nvSpPr>
        <p:spPr/>
        <p:txBody>
          <a:bodyPr rtlCol="0"/>
          <a:lstStyle>
            <a:lvl1pPr>
              <a:defRPr>
                <a:solidFill>
                  <a:schemeClr val="bg2">
                    <a:lumMod val="50000"/>
                  </a:schemeClr>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09CD6203-1BDD-481A-8B5A-0CE7676C81E3}"/>
              </a:ext>
            </a:extLst>
          </p:cNvPr>
          <p:cNvSpPr>
            <a:spLocks noGrp="1"/>
          </p:cNvSpPr>
          <p:nvPr>
            <p:ph type="sldNum" sz="quarter" idx="12"/>
          </p:nvPr>
        </p:nvSpPr>
        <p:spPr/>
        <p:txBody>
          <a:bodyPr rtlCol="0"/>
          <a:lstStyle>
            <a:lvl1pPr>
              <a:defRPr>
                <a:solidFill>
                  <a:schemeClr val="bg2">
                    <a:lumMod val="50000"/>
                  </a:schemeClr>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26458F71-90A6-4816-BD12-E5F24297EB50}"/>
              </a:ext>
            </a:extLst>
          </p:cNvPr>
          <p:cNvSpPr>
            <a:spLocks noGrp="1"/>
          </p:cNvSpPr>
          <p:nvPr>
            <p:ph type="ctrTitle" hasCustomPrompt="1"/>
          </p:nvPr>
        </p:nvSpPr>
        <p:spPr>
          <a:xfrm>
            <a:off x="832040" y="724868"/>
            <a:ext cx="4386945" cy="639955"/>
          </a:xfrm>
          <a:prstGeom prst="rect">
            <a:avLst/>
          </a:prstGeom>
        </p:spPr>
        <p:txBody>
          <a:bodyPr rtlCol="0" anchor="ctr"/>
          <a:lstStyle>
            <a:lvl1pPr algn="l">
              <a:defRPr sz="2200" cap="all" spc="200" baseline="0">
                <a:solidFill>
                  <a:schemeClr val="accent1"/>
                </a:solidFill>
                <a:latin typeface="+mj-lt"/>
              </a:defRPr>
            </a:lvl1pPr>
          </a:lstStyle>
          <a:p>
            <a:pPr rtl="0"/>
            <a:r>
              <a:rPr lang="en-GB" noProof="0"/>
              <a:t>Click to add title</a:t>
            </a:r>
          </a:p>
        </p:txBody>
      </p:sp>
      <p:sp>
        <p:nvSpPr>
          <p:cNvPr id="15" name="Text Placeholder 14">
            <a:extLst>
              <a:ext uri="{FF2B5EF4-FFF2-40B4-BE49-F238E27FC236}">
                <a16:creationId xmlns:a16="http://schemas.microsoft.com/office/drawing/2014/main" id="{C65C6C0E-E988-4670-AC4F-46DF25AB1AA9}"/>
              </a:ext>
            </a:extLst>
          </p:cNvPr>
          <p:cNvSpPr>
            <a:spLocks noGrp="1"/>
          </p:cNvSpPr>
          <p:nvPr>
            <p:ph type="body" sz="quarter" idx="17" hasCustomPrompt="1"/>
          </p:nvPr>
        </p:nvSpPr>
        <p:spPr>
          <a:xfrm>
            <a:off x="1712346"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16" name="Text Placeholder 14">
            <a:extLst>
              <a:ext uri="{FF2B5EF4-FFF2-40B4-BE49-F238E27FC236}">
                <a16:creationId xmlns:a16="http://schemas.microsoft.com/office/drawing/2014/main" id="{D08F3328-96B5-4F00-9D88-C2B1CFB100B9}"/>
              </a:ext>
            </a:extLst>
          </p:cNvPr>
          <p:cNvSpPr>
            <a:spLocks noGrp="1"/>
          </p:cNvSpPr>
          <p:nvPr>
            <p:ph type="body" sz="quarter" idx="18" hasCustomPrompt="1"/>
          </p:nvPr>
        </p:nvSpPr>
        <p:spPr>
          <a:xfrm>
            <a:off x="2501761"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17" name="Text Placeholder 14">
            <a:extLst>
              <a:ext uri="{FF2B5EF4-FFF2-40B4-BE49-F238E27FC236}">
                <a16:creationId xmlns:a16="http://schemas.microsoft.com/office/drawing/2014/main" id="{AF2A90E7-217C-439F-A3C7-41589A223FBC}"/>
              </a:ext>
            </a:extLst>
          </p:cNvPr>
          <p:cNvSpPr>
            <a:spLocks noGrp="1"/>
          </p:cNvSpPr>
          <p:nvPr>
            <p:ph type="body" sz="quarter" idx="19" hasCustomPrompt="1"/>
          </p:nvPr>
        </p:nvSpPr>
        <p:spPr>
          <a:xfrm>
            <a:off x="3230365" y="3027930"/>
            <a:ext cx="615309"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18" name="Text Placeholder 14">
            <a:extLst>
              <a:ext uri="{FF2B5EF4-FFF2-40B4-BE49-F238E27FC236}">
                <a16:creationId xmlns:a16="http://schemas.microsoft.com/office/drawing/2014/main" id="{8553117D-AEE8-4CDA-9B76-4465B03947A6}"/>
              </a:ext>
            </a:extLst>
          </p:cNvPr>
          <p:cNvSpPr>
            <a:spLocks noGrp="1"/>
          </p:cNvSpPr>
          <p:nvPr>
            <p:ph type="body" sz="quarter" idx="20" hasCustomPrompt="1"/>
          </p:nvPr>
        </p:nvSpPr>
        <p:spPr>
          <a:xfrm>
            <a:off x="4080591"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19" name="Text Placeholder 14">
            <a:extLst>
              <a:ext uri="{FF2B5EF4-FFF2-40B4-BE49-F238E27FC236}">
                <a16:creationId xmlns:a16="http://schemas.microsoft.com/office/drawing/2014/main" id="{D768892F-3B07-49B8-B76F-DA245223D26A}"/>
              </a:ext>
            </a:extLst>
          </p:cNvPr>
          <p:cNvSpPr>
            <a:spLocks noGrp="1"/>
          </p:cNvSpPr>
          <p:nvPr>
            <p:ph type="body" sz="quarter" idx="21" hasCustomPrompt="1"/>
          </p:nvPr>
        </p:nvSpPr>
        <p:spPr>
          <a:xfrm>
            <a:off x="4810807" y="3027930"/>
            <a:ext cx="61531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0" name="Text Placeholder 14">
            <a:extLst>
              <a:ext uri="{FF2B5EF4-FFF2-40B4-BE49-F238E27FC236}">
                <a16:creationId xmlns:a16="http://schemas.microsoft.com/office/drawing/2014/main" id="{5C805EDD-6FC0-466B-B5E2-AA7150A85836}"/>
              </a:ext>
            </a:extLst>
          </p:cNvPr>
          <p:cNvSpPr>
            <a:spLocks noGrp="1"/>
          </p:cNvSpPr>
          <p:nvPr>
            <p:ph type="body" sz="quarter" idx="22" hasCustomPrompt="1"/>
          </p:nvPr>
        </p:nvSpPr>
        <p:spPr>
          <a:xfrm>
            <a:off x="5659421"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1" name="Text Placeholder 14">
            <a:extLst>
              <a:ext uri="{FF2B5EF4-FFF2-40B4-BE49-F238E27FC236}">
                <a16:creationId xmlns:a16="http://schemas.microsoft.com/office/drawing/2014/main" id="{9D2E9DFD-B289-41E0-A706-0DF99250C3A8}"/>
              </a:ext>
            </a:extLst>
          </p:cNvPr>
          <p:cNvSpPr>
            <a:spLocks noGrp="1"/>
          </p:cNvSpPr>
          <p:nvPr>
            <p:ph type="body" sz="quarter" idx="23" hasCustomPrompt="1"/>
          </p:nvPr>
        </p:nvSpPr>
        <p:spPr>
          <a:xfrm>
            <a:off x="6448836"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2" name="Text Placeholder 14">
            <a:extLst>
              <a:ext uri="{FF2B5EF4-FFF2-40B4-BE49-F238E27FC236}">
                <a16:creationId xmlns:a16="http://schemas.microsoft.com/office/drawing/2014/main" id="{29CFE769-E334-4852-98D4-D2686E7A177D}"/>
              </a:ext>
            </a:extLst>
          </p:cNvPr>
          <p:cNvSpPr>
            <a:spLocks noGrp="1"/>
          </p:cNvSpPr>
          <p:nvPr>
            <p:ph type="body" sz="quarter" idx="24" hasCustomPrompt="1"/>
          </p:nvPr>
        </p:nvSpPr>
        <p:spPr>
          <a:xfrm>
            <a:off x="7177978" y="3027930"/>
            <a:ext cx="61531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3" name="Text Placeholder 14">
            <a:extLst>
              <a:ext uri="{FF2B5EF4-FFF2-40B4-BE49-F238E27FC236}">
                <a16:creationId xmlns:a16="http://schemas.microsoft.com/office/drawing/2014/main" id="{656E6239-48C4-41A4-9AA4-44A85F3A09DD}"/>
              </a:ext>
            </a:extLst>
          </p:cNvPr>
          <p:cNvSpPr>
            <a:spLocks noGrp="1"/>
          </p:cNvSpPr>
          <p:nvPr>
            <p:ph type="body" sz="quarter" idx="25" hasCustomPrompt="1"/>
          </p:nvPr>
        </p:nvSpPr>
        <p:spPr>
          <a:xfrm>
            <a:off x="8027666"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4" name="Text Placeholder 14">
            <a:extLst>
              <a:ext uri="{FF2B5EF4-FFF2-40B4-BE49-F238E27FC236}">
                <a16:creationId xmlns:a16="http://schemas.microsoft.com/office/drawing/2014/main" id="{677AF2E7-6E1A-4486-9E9C-831E8AA4E31C}"/>
              </a:ext>
            </a:extLst>
          </p:cNvPr>
          <p:cNvSpPr>
            <a:spLocks noGrp="1"/>
          </p:cNvSpPr>
          <p:nvPr>
            <p:ph type="body" sz="quarter" idx="26" hasCustomPrompt="1"/>
          </p:nvPr>
        </p:nvSpPr>
        <p:spPr>
          <a:xfrm>
            <a:off x="8817081"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5" name="Text Placeholder 14">
            <a:extLst>
              <a:ext uri="{FF2B5EF4-FFF2-40B4-BE49-F238E27FC236}">
                <a16:creationId xmlns:a16="http://schemas.microsoft.com/office/drawing/2014/main" id="{54CB8F8F-95F4-4C90-B6B0-E05E3FD39060}"/>
              </a:ext>
            </a:extLst>
          </p:cNvPr>
          <p:cNvSpPr>
            <a:spLocks noGrp="1"/>
          </p:cNvSpPr>
          <p:nvPr>
            <p:ph type="body" sz="quarter" idx="27" hasCustomPrompt="1"/>
          </p:nvPr>
        </p:nvSpPr>
        <p:spPr>
          <a:xfrm>
            <a:off x="9546420" y="3027930"/>
            <a:ext cx="61531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6" name="Text Placeholder 14">
            <a:extLst>
              <a:ext uri="{FF2B5EF4-FFF2-40B4-BE49-F238E27FC236}">
                <a16:creationId xmlns:a16="http://schemas.microsoft.com/office/drawing/2014/main" id="{D4D4CBEB-ED3F-458B-89D4-BF7B87EEA701}"/>
              </a:ext>
            </a:extLst>
          </p:cNvPr>
          <p:cNvSpPr>
            <a:spLocks noGrp="1"/>
          </p:cNvSpPr>
          <p:nvPr>
            <p:ph type="body" sz="quarter" idx="28" hasCustomPrompt="1"/>
          </p:nvPr>
        </p:nvSpPr>
        <p:spPr>
          <a:xfrm>
            <a:off x="10395907" y="3027930"/>
            <a:ext cx="495300" cy="652276"/>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7" name="Text Placeholder 14">
            <a:extLst>
              <a:ext uri="{FF2B5EF4-FFF2-40B4-BE49-F238E27FC236}">
                <a16:creationId xmlns:a16="http://schemas.microsoft.com/office/drawing/2014/main" id="{7D178BD8-37BB-4369-9089-458E4AFC029B}"/>
              </a:ext>
            </a:extLst>
          </p:cNvPr>
          <p:cNvSpPr>
            <a:spLocks noGrp="1"/>
          </p:cNvSpPr>
          <p:nvPr>
            <p:ph type="body" sz="quarter" idx="29" hasCustomPrompt="1"/>
          </p:nvPr>
        </p:nvSpPr>
        <p:spPr>
          <a:xfrm>
            <a:off x="171234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8" name="Text Placeholder 14">
            <a:extLst>
              <a:ext uri="{FF2B5EF4-FFF2-40B4-BE49-F238E27FC236}">
                <a16:creationId xmlns:a16="http://schemas.microsoft.com/office/drawing/2014/main" id="{EB35E26F-6E4D-49E5-8B52-C3DFC5DAED94}"/>
              </a:ext>
            </a:extLst>
          </p:cNvPr>
          <p:cNvSpPr>
            <a:spLocks noGrp="1"/>
          </p:cNvSpPr>
          <p:nvPr>
            <p:ph type="body" sz="quarter" idx="30" hasCustomPrompt="1"/>
          </p:nvPr>
        </p:nvSpPr>
        <p:spPr>
          <a:xfrm>
            <a:off x="250176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29" name="Text Placeholder 14">
            <a:extLst>
              <a:ext uri="{FF2B5EF4-FFF2-40B4-BE49-F238E27FC236}">
                <a16:creationId xmlns:a16="http://schemas.microsoft.com/office/drawing/2014/main" id="{57091E21-E4FD-4EFC-A957-BC31C0E5E066}"/>
              </a:ext>
            </a:extLst>
          </p:cNvPr>
          <p:cNvSpPr>
            <a:spLocks noGrp="1"/>
          </p:cNvSpPr>
          <p:nvPr>
            <p:ph type="body" sz="quarter" idx="31" hasCustomPrompt="1"/>
          </p:nvPr>
        </p:nvSpPr>
        <p:spPr>
          <a:xfrm>
            <a:off x="3230365" y="4871997"/>
            <a:ext cx="615309"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0" name="Text Placeholder 14">
            <a:extLst>
              <a:ext uri="{FF2B5EF4-FFF2-40B4-BE49-F238E27FC236}">
                <a16:creationId xmlns:a16="http://schemas.microsoft.com/office/drawing/2014/main" id="{93BD433F-C233-4D3A-A836-157F6D8E7877}"/>
              </a:ext>
            </a:extLst>
          </p:cNvPr>
          <p:cNvSpPr>
            <a:spLocks noGrp="1"/>
          </p:cNvSpPr>
          <p:nvPr>
            <p:ph type="body" sz="quarter" idx="32" hasCustomPrompt="1"/>
          </p:nvPr>
        </p:nvSpPr>
        <p:spPr>
          <a:xfrm>
            <a:off x="408059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1" name="Text Placeholder 14">
            <a:extLst>
              <a:ext uri="{FF2B5EF4-FFF2-40B4-BE49-F238E27FC236}">
                <a16:creationId xmlns:a16="http://schemas.microsoft.com/office/drawing/2014/main" id="{A047DD8B-C64B-4EEF-A394-1EF5D78C9199}"/>
              </a:ext>
            </a:extLst>
          </p:cNvPr>
          <p:cNvSpPr>
            <a:spLocks noGrp="1"/>
          </p:cNvSpPr>
          <p:nvPr>
            <p:ph type="body" sz="quarter" idx="33" hasCustomPrompt="1"/>
          </p:nvPr>
        </p:nvSpPr>
        <p:spPr>
          <a:xfrm>
            <a:off x="4810807" y="4871997"/>
            <a:ext cx="61531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2" name="Text Placeholder 14">
            <a:extLst>
              <a:ext uri="{FF2B5EF4-FFF2-40B4-BE49-F238E27FC236}">
                <a16:creationId xmlns:a16="http://schemas.microsoft.com/office/drawing/2014/main" id="{9F7A3216-3089-45BC-B307-8D5B15FE5D06}"/>
              </a:ext>
            </a:extLst>
          </p:cNvPr>
          <p:cNvSpPr>
            <a:spLocks noGrp="1"/>
          </p:cNvSpPr>
          <p:nvPr>
            <p:ph type="body" sz="quarter" idx="34" hasCustomPrompt="1"/>
          </p:nvPr>
        </p:nvSpPr>
        <p:spPr>
          <a:xfrm>
            <a:off x="565942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3" name="Text Placeholder 14">
            <a:extLst>
              <a:ext uri="{FF2B5EF4-FFF2-40B4-BE49-F238E27FC236}">
                <a16:creationId xmlns:a16="http://schemas.microsoft.com/office/drawing/2014/main" id="{C4C055EF-54DF-4BA1-A25C-B1010981E7CB}"/>
              </a:ext>
            </a:extLst>
          </p:cNvPr>
          <p:cNvSpPr>
            <a:spLocks noGrp="1"/>
          </p:cNvSpPr>
          <p:nvPr>
            <p:ph type="body" sz="quarter" idx="35" hasCustomPrompt="1"/>
          </p:nvPr>
        </p:nvSpPr>
        <p:spPr>
          <a:xfrm>
            <a:off x="644883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4" name="Text Placeholder 14">
            <a:extLst>
              <a:ext uri="{FF2B5EF4-FFF2-40B4-BE49-F238E27FC236}">
                <a16:creationId xmlns:a16="http://schemas.microsoft.com/office/drawing/2014/main" id="{46C13F5D-6794-400F-906D-2D40EEEC343B}"/>
              </a:ext>
            </a:extLst>
          </p:cNvPr>
          <p:cNvSpPr>
            <a:spLocks noGrp="1"/>
          </p:cNvSpPr>
          <p:nvPr>
            <p:ph type="body" sz="quarter" idx="36" hasCustomPrompt="1"/>
          </p:nvPr>
        </p:nvSpPr>
        <p:spPr>
          <a:xfrm>
            <a:off x="7177978" y="4871997"/>
            <a:ext cx="61531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5" name="Text Placeholder 14">
            <a:extLst>
              <a:ext uri="{FF2B5EF4-FFF2-40B4-BE49-F238E27FC236}">
                <a16:creationId xmlns:a16="http://schemas.microsoft.com/office/drawing/2014/main" id="{45714E98-02E2-48DF-9367-87F55E4FB6A8}"/>
              </a:ext>
            </a:extLst>
          </p:cNvPr>
          <p:cNvSpPr>
            <a:spLocks noGrp="1"/>
          </p:cNvSpPr>
          <p:nvPr>
            <p:ph type="body" sz="quarter" idx="37" hasCustomPrompt="1"/>
          </p:nvPr>
        </p:nvSpPr>
        <p:spPr>
          <a:xfrm>
            <a:off x="8027666"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6" name="Text Placeholder 14">
            <a:extLst>
              <a:ext uri="{FF2B5EF4-FFF2-40B4-BE49-F238E27FC236}">
                <a16:creationId xmlns:a16="http://schemas.microsoft.com/office/drawing/2014/main" id="{9C13007C-3478-4694-B3D7-8AE2F4C80DEF}"/>
              </a:ext>
            </a:extLst>
          </p:cNvPr>
          <p:cNvSpPr>
            <a:spLocks noGrp="1"/>
          </p:cNvSpPr>
          <p:nvPr>
            <p:ph type="body" sz="quarter" idx="38" hasCustomPrompt="1"/>
          </p:nvPr>
        </p:nvSpPr>
        <p:spPr>
          <a:xfrm>
            <a:off x="8817081"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7" name="Text Placeholder 14">
            <a:extLst>
              <a:ext uri="{FF2B5EF4-FFF2-40B4-BE49-F238E27FC236}">
                <a16:creationId xmlns:a16="http://schemas.microsoft.com/office/drawing/2014/main" id="{0F8E2313-703C-4CF3-9F33-F2FA123ED3BE}"/>
              </a:ext>
            </a:extLst>
          </p:cNvPr>
          <p:cNvSpPr>
            <a:spLocks noGrp="1"/>
          </p:cNvSpPr>
          <p:nvPr>
            <p:ph type="body" sz="quarter" idx="39" hasCustomPrompt="1"/>
          </p:nvPr>
        </p:nvSpPr>
        <p:spPr>
          <a:xfrm>
            <a:off x="9546420" y="4871997"/>
            <a:ext cx="61531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38" name="Text Placeholder 14">
            <a:extLst>
              <a:ext uri="{FF2B5EF4-FFF2-40B4-BE49-F238E27FC236}">
                <a16:creationId xmlns:a16="http://schemas.microsoft.com/office/drawing/2014/main" id="{11BB185B-EE3A-4221-9885-0A23F6BB9B43}"/>
              </a:ext>
            </a:extLst>
          </p:cNvPr>
          <p:cNvSpPr>
            <a:spLocks noGrp="1"/>
          </p:cNvSpPr>
          <p:nvPr>
            <p:ph type="body" sz="quarter" idx="40" hasCustomPrompt="1"/>
          </p:nvPr>
        </p:nvSpPr>
        <p:spPr>
          <a:xfrm>
            <a:off x="10395907" y="4871997"/>
            <a:ext cx="495300" cy="652272"/>
          </a:xfrm>
          <a:prstGeom prst="rect">
            <a:avLst/>
          </a:prstGeom>
        </p:spPr>
        <p:txBody>
          <a:bodyPr rtlCol="0"/>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rtl="0"/>
            <a:r>
              <a:rPr lang="en-GB" noProof="0"/>
              <a:t>Click to add text</a:t>
            </a:r>
          </a:p>
        </p:txBody>
      </p:sp>
      <p:sp>
        <p:nvSpPr>
          <p:cNvPr id="51" name="Text Placeholder 14">
            <a:extLst>
              <a:ext uri="{FF2B5EF4-FFF2-40B4-BE49-F238E27FC236}">
                <a16:creationId xmlns:a16="http://schemas.microsoft.com/office/drawing/2014/main" id="{ABA1EBA0-06C6-4473-9072-0B46D901EEE4}"/>
              </a:ext>
            </a:extLst>
          </p:cNvPr>
          <p:cNvSpPr>
            <a:spLocks noGrp="1"/>
          </p:cNvSpPr>
          <p:nvPr>
            <p:ph type="body" sz="quarter" idx="41" hasCustomPrompt="1"/>
          </p:nvPr>
        </p:nvSpPr>
        <p:spPr>
          <a:xfrm>
            <a:off x="696804" y="2618463"/>
            <a:ext cx="1021001" cy="501726"/>
          </a:xfrm>
          <a:prstGeom prst="rect">
            <a:avLst/>
          </a:prstGeom>
        </p:spPr>
        <p:txBody>
          <a:bodyPr rtlCol="0" anchor="ctr"/>
          <a:lstStyle>
            <a:lvl1pPr marL="0" indent="0" algn="ctr">
              <a:buNone/>
              <a:defRPr sz="1800" cap="all" spc="100" baseline="0">
                <a:solidFill>
                  <a:schemeClr val="accent5">
                    <a:lumMod val="50000"/>
                  </a:schemeClr>
                </a:solidFill>
                <a:latin typeface="+mj-lt"/>
              </a:defRPr>
            </a:lvl1pPr>
          </a:lstStyle>
          <a:p>
            <a:pPr lvl="0" rtl="0"/>
            <a:r>
              <a:rPr lang="en-GB" noProof="0"/>
              <a:t>Add year</a:t>
            </a:r>
          </a:p>
        </p:txBody>
      </p:sp>
      <p:sp>
        <p:nvSpPr>
          <p:cNvPr id="52" name="Text Placeholder 14">
            <a:extLst>
              <a:ext uri="{FF2B5EF4-FFF2-40B4-BE49-F238E27FC236}">
                <a16:creationId xmlns:a16="http://schemas.microsoft.com/office/drawing/2014/main" id="{E3E7422E-C8DE-4304-BC2C-D7A9200338B2}"/>
              </a:ext>
            </a:extLst>
          </p:cNvPr>
          <p:cNvSpPr>
            <a:spLocks noGrp="1"/>
          </p:cNvSpPr>
          <p:nvPr>
            <p:ph type="body" sz="quarter" idx="42" hasCustomPrompt="1"/>
          </p:nvPr>
        </p:nvSpPr>
        <p:spPr>
          <a:xfrm>
            <a:off x="696804" y="4449901"/>
            <a:ext cx="1021001" cy="501726"/>
          </a:xfrm>
          <a:prstGeom prst="rect">
            <a:avLst/>
          </a:prstGeom>
        </p:spPr>
        <p:txBody>
          <a:bodyPr rtlCol="0" anchor="ctr"/>
          <a:lstStyle>
            <a:lvl1pPr marL="0" indent="0" algn="ctr">
              <a:buNone/>
              <a:defRPr sz="1800" cap="all" spc="100" baseline="0">
                <a:solidFill>
                  <a:schemeClr val="accent5">
                    <a:lumMod val="50000"/>
                  </a:schemeClr>
                </a:solidFill>
                <a:latin typeface="+mj-lt"/>
              </a:defRPr>
            </a:lvl1pPr>
          </a:lstStyle>
          <a:p>
            <a:pPr lvl="0" rtl="0"/>
            <a:r>
              <a:rPr lang="en-GB" noProof="0"/>
              <a:t>Add year</a:t>
            </a:r>
          </a:p>
        </p:txBody>
      </p:sp>
      <p:sp>
        <p:nvSpPr>
          <p:cNvPr id="53" name="Text Placeholder 14">
            <a:extLst>
              <a:ext uri="{FF2B5EF4-FFF2-40B4-BE49-F238E27FC236}">
                <a16:creationId xmlns:a16="http://schemas.microsoft.com/office/drawing/2014/main" id="{E5B67A4A-03EA-4C59-B052-C3AC86249195}"/>
              </a:ext>
            </a:extLst>
          </p:cNvPr>
          <p:cNvSpPr>
            <a:spLocks noGrp="1"/>
          </p:cNvSpPr>
          <p:nvPr>
            <p:ph type="body" sz="quarter" idx="43" hasCustomPrompt="1"/>
          </p:nvPr>
        </p:nvSpPr>
        <p:spPr>
          <a:xfrm>
            <a:off x="2029367" y="2058310"/>
            <a:ext cx="1440088" cy="469597"/>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en-GB" noProof="0"/>
              <a:t>Click to add text</a:t>
            </a:r>
          </a:p>
        </p:txBody>
      </p:sp>
      <p:sp>
        <p:nvSpPr>
          <p:cNvPr id="54" name="Text Placeholder 14">
            <a:extLst>
              <a:ext uri="{FF2B5EF4-FFF2-40B4-BE49-F238E27FC236}">
                <a16:creationId xmlns:a16="http://schemas.microsoft.com/office/drawing/2014/main" id="{386D9727-6EAF-44BD-B5BB-FF9FB2E38F27}"/>
              </a:ext>
            </a:extLst>
          </p:cNvPr>
          <p:cNvSpPr>
            <a:spLocks noGrp="1"/>
          </p:cNvSpPr>
          <p:nvPr>
            <p:ph type="body" sz="quarter" idx="44" hasCustomPrompt="1"/>
          </p:nvPr>
        </p:nvSpPr>
        <p:spPr>
          <a:xfrm>
            <a:off x="4397612" y="2058310"/>
            <a:ext cx="1440088" cy="469597"/>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en-GB" noProof="0"/>
              <a:t>Click to add text</a:t>
            </a:r>
          </a:p>
        </p:txBody>
      </p:sp>
      <p:sp>
        <p:nvSpPr>
          <p:cNvPr id="55" name="Text Placeholder 14">
            <a:extLst>
              <a:ext uri="{FF2B5EF4-FFF2-40B4-BE49-F238E27FC236}">
                <a16:creationId xmlns:a16="http://schemas.microsoft.com/office/drawing/2014/main" id="{8ED3541C-CC4E-4C36-9758-9D66DDE2BA3D}"/>
              </a:ext>
            </a:extLst>
          </p:cNvPr>
          <p:cNvSpPr>
            <a:spLocks noGrp="1"/>
          </p:cNvSpPr>
          <p:nvPr>
            <p:ph type="body" sz="quarter" idx="45" hasCustomPrompt="1"/>
          </p:nvPr>
        </p:nvSpPr>
        <p:spPr>
          <a:xfrm>
            <a:off x="8344687" y="2058310"/>
            <a:ext cx="1440088" cy="469597"/>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en-GB" noProof="0"/>
              <a:t>Click to add text</a:t>
            </a:r>
          </a:p>
        </p:txBody>
      </p:sp>
      <p:sp>
        <p:nvSpPr>
          <p:cNvPr id="56" name="Text Placeholder 14">
            <a:extLst>
              <a:ext uri="{FF2B5EF4-FFF2-40B4-BE49-F238E27FC236}">
                <a16:creationId xmlns:a16="http://schemas.microsoft.com/office/drawing/2014/main" id="{5C4B9123-0034-44EB-AE51-BE0E95C36F9D}"/>
              </a:ext>
            </a:extLst>
          </p:cNvPr>
          <p:cNvSpPr>
            <a:spLocks noGrp="1"/>
          </p:cNvSpPr>
          <p:nvPr>
            <p:ph type="body" sz="quarter" idx="46" hasCustomPrompt="1"/>
          </p:nvPr>
        </p:nvSpPr>
        <p:spPr>
          <a:xfrm>
            <a:off x="2029367" y="4003137"/>
            <a:ext cx="1440088" cy="408780"/>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en-GB" noProof="0"/>
              <a:t>Click to add text</a:t>
            </a:r>
          </a:p>
        </p:txBody>
      </p:sp>
      <p:sp>
        <p:nvSpPr>
          <p:cNvPr id="57" name="Text Placeholder 14">
            <a:extLst>
              <a:ext uri="{FF2B5EF4-FFF2-40B4-BE49-F238E27FC236}">
                <a16:creationId xmlns:a16="http://schemas.microsoft.com/office/drawing/2014/main" id="{F6EBC080-B92D-4FC1-91BB-CBB73125903E}"/>
              </a:ext>
            </a:extLst>
          </p:cNvPr>
          <p:cNvSpPr>
            <a:spLocks noGrp="1"/>
          </p:cNvSpPr>
          <p:nvPr>
            <p:ph type="body" sz="quarter" idx="47" hasCustomPrompt="1"/>
          </p:nvPr>
        </p:nvSpPr>
        <p:spPr>
          <a:xfrm>
            <a:off x="5976442" y="4003137"/>
            <a:ext cx="1440088" cy="408780"/>
          </a:xfrm>
          <a:prstGeom prst="rect">
            <a:avLst/>
          </a:prstGeom>
        </p:spPr>
        <p:txBody>
          <a:bodyPr rtlCol="0" anchor="b"/>
          <a:lstStyle>
            <a:lvl1pPr marL="0" indent="0" algn="ctr">
              <a:lnSpc>
                <a:spcPct val="100000"/>
              </a:lnSpc>
              <a:spcBef>
                <a:spcPts val="0"/>
              </a:spcBef>
              <a:buNone/>
              <a:defRPr sz="1400" b="1" cap="none" spc="100" baseline="0">
                <a:solidFill>
                  <a:schemeClr val="accent3">
                    <a:lumMod val="50000"/>
                  </a:schemeClr>
                </a:solidFill>
                <a:latin typeface="+mn-lt"/>
              </a:defRPr>
            </a:lvl1pPr>
          </a:lstStyle>
          <a:p>
            <a:pPr lvl="0" rtl="0"/>
            <a:r>
              <a:rPr lang="en-GB" noProof="0"/>
              <a:t>Click to add text</a:t>
            </a:r>
          </a:p>
        </p:txBody>
      </p:sp>
      <p:sp>
        <p:nvSpPr>
          <p:cNvPr id="58" name="Text Placeholder 14">
            <a:extLst>
              <a:ext uri="{FF2B5EF4-FFF2-40B4-BE49-F238E27FC236}">
                <a16:creationId xmlns:a16="http://schemas.microsoft.com/office/drawing/2014/main" id="{45A0B38A-6949-43DC-8059-9B50415B16B7}"/>
              </a:ext>
            </a:extLst>
          </p:cNvPr>
          <p:cNvSpPr>
            <a:spLocks noGrp="1"/>
          </p:cNvSpPr>
          <p:nvPr>
            <p:ph type="body" sz="quarter" idx="48" hasCustomPrompt="1"/>
          </p:nvPr>
        </p:nvSpPr>
        <p:spPr>
          <a:xfrm>
            <a:off x="9923517" y="4003137"/>
            <a:ext cx="1440088" cy="408780"/>
          </a:xfrm>
          <a:prstGeom prst="rect">
            <a:avLst/>
          </a:prstGeom>
        </p:spPr>
        <p:txBody>
          <a:bodyPr rtlCol="0"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rtl="0"/>
            <a:r>
              <a:rPr lang="en-GB" noProof="0"/>
              <a:t>Click to add text</a:t>
            </a:r>
          </a:p>
        </p:txBody>
      </p:sp>
    </p:spTree>
    <p:extLst>
      <p:ext uri="{BB962C8B-B14F-4D97-AF65-F5344CB8AC3E}">
        <p14:creationId xmlns:p14="http://schemas.microsoft.com/office/powerpoint/2010/main" val="1384239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inancials">
    <p:bg>
      <p:bgPr>
        <a:solidFill>
          <a:schemeClr val="accent1"/>
        </a:solidFill>
        <a:effectLst/>
      </p:bgPr>
    </p:bg>
    <p:spTree>
      <p:nvGrpSpPr>
        <p:cNvPr id="1" name=""/>
        <p:cNvGrpSpPr/>
        <p:nvPr/>
      </p:nvGrpSpPr>
      <p:grpSpPr>
        <a:xfrm>
          <a:off x="0" y="0"/>
          <a:ext cx="0" cy="0"/>
          <a:chOff x="0" y="0"/>
          <a:chExt cx="0" cy="0"/>
        </a:xfrm>
      </p:grpSpPr>
      <p:sp>
        <p:nvSpPr>
          <p:cNvPr id="9" name="Picture Placeholder 7">
            <a:extLst>
              <a:ext uri="{FF2B5EF4-FFF2-40B4-BE49-F238E27FC236}">
                <a16:creationId xmlns:a16="http://schemas.microsoft.com/office/drawing/2014/main" id="{216878F0-817D-4F26-8B43-746016119A3F}"/>
              </a:ext>
            </a:extLst>
          </p:cNvPr>
          <p:cNvSpPr>
            <a:spLocks noGrp="1"/>
          </p:cNvSpPr>
          <p:nvPr>
            <p:ph type="pic" sz="quarter" idx="13" hasCustomPrompt="1"/>
          </p:nvPr>
        </p:nvSpPr>
        <p:spPr>
          <a:xfrm>
            <a:off x="-1" y="0"/>
            <a:ext cx="4661647" cy="6858000"/>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3" name="Date Placeholder 2">
            <a:extLst>
              <a:ext uri="{FF2B5EF4-FFF2-40B4-BE49-F238E27FC236}">
                <a16:creationId xmlns:a16="http://schemas.microsoft.com/office/drawing/2014/main" id="{B0B4271A-ED63-46FF-9282-ECA9140CB04C}"/>
              </a:ext>
            </a:extLst>
          </p:cNvPr>
          <p:cNvSpPr>
            <a:spLocks noGrp="1"/>
          </p:cNvSpPr>
          <p:nvPr>
            <p:ph type="dt" sz="half" idx="10"/>
          </p:nvPr>
        </p:nvSpPr>
        <p:spPr/>
        <p:txBody>
          <a:bodyPr rtlCol="0"/>
          <a:lstStyle>
            <a:lvl1pPr>
              <a:defRPr>
                <a:solidFill>
                  <a:schemeClr val="bg1">
                    <a:lumMod val="95000"/>
                  </a:schemeClr>
                </a:solidFill>
              </a:defRPr>
            </a:lvl1pPr>
          </a:lstStyle>
          <a:p>
            <a:pPr rtl="0"/>
            <a:r>
              <a:rPr lang="en-GB" noProof="0"/>
              <a:t>8/03/20XX</a:t>
            </a:r>
          </a:p>
        </p:txBody>
      </p:sp>
      <p:sp>
        <p:nvSpPr>
          <p:cNvPr id="4" name="Footer Placeholder 3">
            <a:extLst>
              <a:ext uri="{FF2B5EF4-FFF2-40B4-BE49-F238E27FC236}">
                <a16:creationId xmlns:a16="http://schemas.microsoft.com/office/drawing/2014/main" id="{53F05D42-821E-4E1A-ACD8-5D4B39CFC481}"/>
              </a:ext>
            </a:extLst>
          </p:cNvPr>
          <p:cNvSpPr>
            <a:spLocks noGrp="1"/>
          </p:cNvSpPr>
          <p:nvPr>
            <p:ph type="ftr" sz="quarter" idx="11"/>
          </p:nvPr>
        </p:nvSpPr>
        <p:spPr/>
        <p:txBody>
          <a:bodyPr rtlCol="0"/>
          <a:lstStyle>
            <a:lvl1pPr>
              <a:defRPr>
                <a:solidFill>
                  <a:schemeClr val="accent3"/>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E2A47555-EEE6-41B1-9AA5-E70CA2B604D2}"/>
              </a:ext>
            </a:extLst>
          </p:cNvPr>
          <p:cNvSpPr>
            <a:spLocks noGrp="1"/>
          </p:cNvSpPr>
          <p:nvPr>
            <p:ph type="sldNum" sz="quarter" idx="12"/>
          </p:nvPr>
        </p:nvSpPr>
        <p:spPr/>
        <p:txBody>
          <a:bodyPr rtlCol="0"/>
          <a:lstStyle>
            <a:lvl1pPr>
              <a:defRPr>
                <a:solidFill>
                  <a:schemeClr val="accent3"/>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88D863BC-52D6-4182-94E2-EA35621A8A6D}"/>
              </a:ext>
            </a:extLst>
          </p:cNvPr>
          <p:cNvSpPr>
            <a:spLocks noGrp="1"/>
          </p:cNvSpPr>
          <p:nvPr>
            <p:ph type="ctrTitle" hasCustomPrompt="1"/>
          </p:nvPr>
        </p:nvSpPr>
        <p:spPr>
          <a:xfrm>
            <a:off x="5360889" y="729426"/>
            <a:ext cx="5903262" cy="635397"/>
          </a:xfrm>
          <a:prstGeom prst="rect">
            <a:avLst/>
          </a:prstGeom>
        </p:spPr>
        <p:txBody>
          <a:bodyPr rtlCol="0" anchor="ctr"/>
          <a:lstStyle>
            <a:lvl1pPr algn="l">
              <a:defRPr sz="2200" cap="all" spc="200" baseline="0">
                <a:solidFill>
                  <a:schemeClr val="bg1">
                    <a:lumMod val="95000"/>
                  </a:schemeClr>
                </a:solidFill>
                <a:latin typeface="+mj-lt"/>
              </a:defRPr>
            </a:lvl1pPr>
          </a:lstStyle>
          <a:p>
            <a:pPr rtl="0"/>
            <a:r>
              <a:rPr lang="en-GB" noProof="0"/>
              <a:t>Click to add title</a:t>
            </a:r>
          </a:p>
        </p:txBody>
      </p:sp>
      <p:sp>
        <p:nvSpPr>
          <p:cNvPr id="7" name="Content Placeholder 6">
            <a:extLst>
              <a:ext uri="{FF2B5EF4-FFF2-40B4-BE49-F238E27FC236}">
                <a16:creationId xmlns:a16="http://schemas.microsoft.com/office/drawing/2014/main" id="{4F792BF5-C216-472F-93C8-9E12D88E6BB7}"/>
              </a:ext>
            </a:extLst>
          </p:cNvPr>
          <p:cNvSpPr>
            <a:spLocks noGrp="1"/>
          </p:cNvSpPr>
          <p:nvPr>
            <p:ph sz="quarter" idx="14"/>
          </p:nvPr>
        </p:nvSpPr>
        <p:spPr>
          <a:xfrm>
            <a:off x="5360988" y="1625600"/>
            <a:ext cx="5903912" cy="4429125"/>
          </a:xfrm>
          <a:prstGeom prst="rect">
            <a:avLst/>
          </a:prstGeom>
        </p:spPr>
        <p:txBody>
          <a:bodyPr rtlCol="0"/>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6405763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eet Our Team 4-Up">
    <p:bg>
      <p:bgPr>
        <a:solidFill>
          <a:schemeClr val="bg1">
            <a:lumMod val="50000"/>
          </a:schemeClr>
        </a:solidFill>
        <a:effectLst/>
      </p:bgPr>
    </p:bg>
    <p:spTree>
      <p:nvGrpSpPr>
        <p:cNvPr id="1" name=""/>
        <p:cNvGrpSpPr/>
        <p:nvPr/>
      </p:nvGrpSpPr>
      <p:grpSpPr>
        <a:xfrm>
          <a:off x="0" y="0"/>
          <a:ext cx="0" cy="0"/>
          <a:chOff x="0" y="0"/>
          <a:chExt cx="0" cy="0"/>
        </a:xfrm>
      </p:grpSpPr>
      <p:sp>
        <p:nvSpPr>
          <p:cNvPr id="21" name="Text Placeholder 4">
            <a:extLst>
              <a:ext uri="{FF2B5EF4-FFF2-40B4-BE49-F238E27FC236}">
                <a16:creationId xmlns:a16="http://schemas.microsoft.com/office/drawing/2014/main" id="{71C49FEB-B8EF-4D85-AF1E-FF1A08DED40F}"/>
              </a:ext>
            </a:extLst>
          </p:cNvPr>
          <p:cNvSpPr>
            <a:spLocks noGrp="1"/>
          </p:cNvSpPr>
          <p:nvPr>
            <p:ph type="body" sz="quarter" idx="29" hasCustomPrompt="1"/>
          </p:nvPr>
        </p:nvSpPr>
        <p:spPr>
          <a:xfrm>
            <a:off x="1" y="1"/>
            <a:ext cx="12192000" cy="2514600"/>
          </a:xfrm>
          <a:prstGeom prst="rect">
            <a:avLst/>
          </a:prstGeom>
        </p:spPr>
        <p:txBody>
          <a:bodyPr rtlCol="0"/>
          <a:lstStyle>
            <a:lvl1pPr marL="0" indent="0" algn="r">
              <a:lnSpc>
                <a:spcPct val="35000"/>
              </a:lnSpc>
              <a:spcBef>
                <a:spcPts val="0"/>
              </a:spcBef>
              <a:buNone/>
              <a:defRPr sz="50000" baseline="0">
                <a:solidFill>
                  <a:schemeClr val="bg1">
                    <a:alpha val="5000"/>
                  </a:schemeClr>
                </a:solidFill>
                <a:latin typeface="Kunstler Script" panose="030304020206070D0D06" pitchFamily="66" charset="0"/>
              </a:defRPr>
            </a:lvl1pPr>
          </a:lstStyle>
          <a:p>
            <a:pPr rtl="0"/>
            <a:r>
              <a:rPr lang="en-GB" noProof="0"/>
              <a:t>Team</a:t>
            </a:r>
          </a:p>
        </p:txBody>
      </p:sp>
      <p:sp>
        <p:nvSpPr>
          <p:cNvPr id="3" name="Date Placeholder 2">
            <a:extLst>
              <a:ext uri="{FF2B5EF4-FFF2-40B4-BE49-F238E27FC236}">
                <a16:creationId xmlns:a16="http://schemas.microsoft.com/office/drawing/2014/main" id="{2751E4D1-453A-486C-AC10-C420246031B9}"/>
              </a:ext>
            </a:extLst>
          </p:cNvPr>
          <p:cNvSpPr>
            <a:spLocks noGrp="1"/>
          </p:cNvSpPr>
          <p:nvPr>
            <p:ph type="dt" sz="half" idx="10"/>
          </p:nvPr>
        </p:nvSpPr>
        <p:spPr/>
        <p:txBody>
          <a:bodyPr rtlCol="0"/>
          <a:lstStyle>
            <a:lvl1pPr>
              <a:defRPr>
                <a:solidFill>
                  <a:schemeClr val="bg1"/>
                </a:solidFill>
              </a:defRPr>
            </a:lvl1pPr>
          </a:lstStyle>
          <a:p>
            <a:pPr rtl="0"/>
            <a:r>
              <a:rPr lang="en-GB" noProof="0"/>
              <a:t>8/03/20XX</a:t>
            </a:r>
          </a:p>
        </p:txBody>
      </p:sp>
      <p:sp>
        <p:nvSpPr>
          <p:cNvPr id="4" name="Footer Placeholder 3">
            <a:extLst>
              <a:ext uri="{FF2B5EF4-FFF2-40B4-BE49-F238E27FC236}">
                <a16:creationId xmlns:a16="http://schemas.microsoft.com/office/drawing/2014/main" id="{0BD6862B-8836-4F15-B05B-24B5EFFD7650}"/>
              </a:ext>
            </a:extLst>
          </p:cNvPr>
          <p:cNvSpPr>
            <a:spLocks noGrp="1"/>
          </p:cNvSpPr>
          <p:nvPr>
            <p:ph type="ftr" sz="quarter" idx="11"/>
          </p:nvPr>
        </p:nvSpPr>
        <p:spPr/>
        <p:txBody>
          <a:bodyPr rtlCol="0"/>
          <a:lstStyle>
            <a:lvl1pPr>
              <a:defRPr>
                <a:solidFill>
                  <a:schemeClr val="bg1"/>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E7F95F47-BBF4-4271-B6F5-E9C3507ADD58}"/>
              </a:ext>
            </a:extLst>
          </p:cNvPr>
          <p:cNvSpPr>
            <a:spLocks noGrp="1"/>
          </p:cNvSpPr>
          <p:nvPr>
            <p:ph type="sldNum" sz="quarter" idx="12"/>
          </p:nvPr>
        </p:nvSpPr>
        <p:spPr/>
        <p:txBody>
          <a:bodyPr rtlCol="0"/>
          <a:lstStyle>
            <a:lvl1pPr>
              <a:defRPr>
                <a:solidFill>
                  <a:schemeClr val="bg1"/>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B06E153E-70D2-4FA6-AE08-1FF540897371}"/>
              </a:ext>
            </a:extLst>
          </p:cNvPr>
          <p:cNvSpPr>
            <a:spLocks noGrp="1"/>
          </p:cNvSpPr>
          <p:nvPr>
            <p:ph type="ctrTitle" hasCustomPrompt="1"/>
          </p:nvPr>
        </p:nvSpPr>
        <p:spPr>
          <a:xfrm>
            <a:off x="2933903" y="1655011"/>
            <a:ext cx="6324194" cy="639955"/>
          </a:xfrm>
          <a:prstGeom prst="rect">
            <a:avLst/>
          </a:prstGeom>
        </p:spPr>
        <p:txBody>
          <a:bodyPr rtlCol="0" anchor="ctr"/>
          <a:lstStyle>
            <a:lvl1pPr algn="ctr">
              <a:defRPr sz="2200" cap="all" spc="200" baseline="0">
                <a:solidFill>
                  <a:schemeClr val="bg1"/>
                </a:solidFill>
                <a:latin typeface="+mj-lt"/>
              </a:defRPr>
            </a:lvl1pPr>
          </a:lstStyle>
          <a:p>
            <a:pPr rtl="0"/>
            <a:r>
              <a:rPr lang="en-GB" noProof="0"/>
              <a:t>Click to add title</a:t>
            </a:r>
          </a:p>
        </p:txBody>
      </p:sp>
      <p:sp>
        <p:nvSpPr>
          <p:cNvPr id="9" name="Picture Placeholder 9">
            <a:extLst>
              <a:ext uri="{FF2B5EF4-FFF2-40B4-BE49-F238E27FC236}">
                <a16:creationId xmlns:a16="http://schemas.microsoft.com/office/drawing/2014/main" id="{DC04EBE4-2F20-469F-8A53-9BEC2E378220}"/>
              </a:ext>
            </a:extLst>
          </p:cNvPr>
          <p:cNvSpPr>
            <a:spLocks noGrp="1"/>
          </p:cNvSpPr>
          <p:nvPr>
            <p:ph type="pic" sz="quarter" idx="14" hasCustomPrompt="1"/>
          </p:nvPr>
        </p:nvSpPr>
        <p:spPr>
          <a:xfrm>
            <a:off x="1644345" y="2757949"/>
            <a:ext cx="1451493" cy="1462225"/>
          </a:xfrm>
          <a:prstGeom prst="ellipse">
            <a:avLst/>
          </a:prstGeom>
        </p:spPr>
        <p:txBody>
          <a:bodyPr rtlCol="0"/>
          <a:lstStyle>
            <a:lvl1pPr marL="0" indent="0" algn="ctr">
              <a:buNone/>
              <a:defRPr>
                <a:solidFill>
                  <a:schemeClr val="bg1"/>
                </a:solidFill>
              </a:defRPr>
            </a:lvl1pPr>
          </a:lstStyle>
          <a:p>
            <a:pPr rtl="0"/>
            <a:r>
              <a:rPr lang="en-GB" noProof="0"/>
              <a:t>Click to add photo</a:t>
            </a:r>
          </a:p>
        </p:txBody>
      </p:sp>
      <p:sp>
        <p:nvSpPr>
          <p:cNvPr id="10" name="Text Placeholder 10">
            <a:extLst>
              <a:ext uri="{FF2B5EF4-FFF2-40B4-BE49-F238E27FC236}">
                <a16:creationId xmlns:a16="http://schemas.microsoft.com/office/drawing/2014/main" id="{B4BA6AEB-B1AF-4446-A7B4-97B679BC9309}"/>
              </a:ext>
            </a:extLst>
          </p:cNvPr>
          <p:cNvSpPr>
            <a:spLocks noGrp="1"/>
          </p:cNvSpPr>
          <p:nvPr>
            <p:ph type="body" sz="quarter" idx="18" hasCustomPrompt="1"/>
          </p:nvPr>
        </p:nvSpPr>
        <p:spPr>
          <a:xfrm>
            <a:off x="1204655" y="4463647"/>
            <a:ext cx="2330873" cy="442298"/>
          </a:xfrm>
          <a:prstGeom prst="rect">
            <a:avLst/>
          </a:prstGeom>
        </p:spPr>
        <p:txBody>
          <a:bodyPr rtlCol="0" anchor="ctr"/>
          <a:lstStyle>
            <a:lvl1pPr marL="0" indent="0" algn="ctr">
              <a:buNone/>
              <a:defRPr sz="1200" cap="all" spc="100" baseline="0">
                <a:solidFill>
                  <a:schemeClr val="bg1"/>
                </a:solidFill>
                <a:latin typeface="+mj-lt"/>
              </a:defRPr>
            </a:lvl1pPr>
          </a:lstStyle>
          <a:p>
            <a:pPr lvl="0" rtl="0"/>
            <a:r>
              <a:rPr lang="en-GB" noProof="0"/>
              <a:t>Add name</a:t>
            </a:r>
          </a:p>
        </p:txBody>
      </p:sp>
      <p:sp>
        <p:nvSpPr>
          <p:cNvPr id="11" name="Text Placeholder 10">
            <a:extLst>
              <a:ext uri="{FF2B5EF4-FFF2-40B4-BE49-F238E27FC236}">
                <a16:creationId xmlns:a16="http://schemas.microsoft.com/office/drawing/2014/main" id="{A3462D3F-0728-4C38-B170-389153ED5A5F}"/>
              </a:ext>
            </a:extLst>
          </p:cNvPr>
          <p:cNvSpPr>
            <a:spLocks noGrp="1"/>
          </p:cNvSpPr>
          <p:nvPr>
            <p:ph type="body" sz="quarter" idx="19" hasCustomPrompt="1"/>
          </p:nvPr>
        </p:nvSpPr>
        <p:spPr>
          <a:xfrm>
            <a:off x="1204655" y="4779469"/>
            <a:ext cx="2330873" cy="442298"/>
          </a:xfrm>
          <a:prstGeom prst="rect">
            <a:avLst/>
          </a:prstGeom>
        </p:spPr>
        <p:txBody>
          <a:bodyPr rtlCol="0" anchor="t"/>
          <a:lstStyle>
            <a:lvl1pPr marL="0" indent="0" algn="ctr">
              <a:buNone/>
              <a:defRPr sz="1100" cap="none" spc="100" baseline="0">
                <a:solidFill>
                  <a:schemeClr val="bg1"/>
                </a:solidFill>
                <a:latin typeface="+mn-lt"/>
              </a:defRPr>
            </a:lvl1pPr>
          </a:lstStyle>
          <a:p>
            <a:pPr lvl="0" rtl="0"/>
            <a:r>
              <a:rPr lang="en-GB" noProof="0"/>
              <a:t>Add title</a:t>
            </a:r>
          </a:p>
        </p:txBody>
      </p:sp>
      <p:sp>
        <p:nvSpPr>
          <p:cNvPr id="12" name="Picture Placeholder 9">
            <a:extLst>
              <a:ext uri="{FF2B5EF4-FFF2-40B4-BE49-F238E27FC236}">
                <a16:creationId xmlns:a16="http://schemas.microsoft.com/office/drawing/2014/main" id="{3E3EC61F-D3A5-4658-8BA3-A91338AF2FAF}"/>
              </a:ext>
            </a:extLst>
          </p:cNvPr>
          <p:cNvSpPr>
            <a:spLocks noGrp="1"/>
          </p:cNvSpPr>
          <p:nvPr>
            <p:ph type="pic" sz="quarter" idx="20" hasCustomPrompt="1"/>
          </p:nvPr>
        </p:nvSpPr>
        <p:spPr>
          <a:xfrm>
            <a:off x="4133091" y="2757949"/>
            <a:ext cx="1451493" cy="1462225"/>
          </a:xfrm>
          <a:prstGeom prst="ellipse">
            <a:avLst/>
          </a:prstGeom>
        </p:spPr>
        <p:txBody>
          <a:bodyPr rtlCol="0"/>
          <a:lstStyle>
            <a:lvl1pPr marL="0" indent="0" algn="ctr">
              <a:buNone/>
              <a:defRPr>
                <a:solidFill>
                  <a:schemeClr val="bg1"/>
                </a:solidFill>
              </a:defRPr>
            </a:lvl1pPr>
          </a:lstStyle>
          <a:p>
            <a:pPr rtl="0"/>
            <a:r>
              <a:rPr lang="en-GB" noProof="0"/>
              <a:t>Click to add photo</a:t>
            </a:r>
          </a:p>
        </p:txBody>
      </p:sp>
      <p:sp>
        <p:nvSpPr>
          <p:cNvPr id="13" name="Picture Placeholder 9">
            <a:extLst>
              <a:ext uri="{FF2B5EF4-FFF2-40B4-BE49-F238E27FC236}">
                <a16:creationId xmlns:a16="http://schemas.microsoft.com/office/drawing/2014/main" id="{CDB9F756-6446-412A-9650-AAB15FCA3623}"/>
              </a:ext>
            </a:extLst>
          </p:cNvPr>
          <p:cNvSpPr>
            <a:spLocks noGrp="1"/>
          </p:cNvSpPr>
          <p:nvPr>
            <p:ph type="pic" sz="quarter" idx="21" hasCustomPrompt="1"/>
          </p:nvPr>
        </p:nvSpPr>
        <p:spPr>
          <a:xfrm>
            <a:off x="6621836" y="2757949"/>
            <a:ext cx="1451493" cy="1462225"/>
          </a:xfrm>
          <a:prstGeom prst="ellipse">
            <a:avLst/>
          </a:prstGeom>
        </p:spPr>
        <p:txBody>
          <a:bodyPr rtlCol="0"/>
          <a:lstStyle>
            <a:lvl1pPr marL="0" indent="0" algn="ctr">
              <a:buNone/>
              <a:defRPr>
                <a:solidFill>
                  <a:schemeClr val="bg1"/>
                </a:solidFill>
              </a:defRPr>
            </a:lvl1pPr>
          </a:lstStyle>
          <a:p>
            <a:pPr rtl="0"/>
            <a:r>
              <a:rPr lang="en-GB" noProof="0"/>
              <a:t>Click to add photo</a:t>
            </a:r>
          </a:p>
        </p:txBody>
      </p:sp>
      <p:sp>
        <p:nvSpPr>
          <p:cNvPr id="14" name="Picture Placeholder 9">
            <a:extLst>
              <a:ext uri="{FF2B5EF4-FFF2-40B4-BE49-F238E27FC236}">
                <a16:creationId xmlns:a16="http://schemas.microsoft.com/office/drawing/2014/main" id="{382166CD-0B9A-4F3F-9C64-C140FABE85C7}"/>
              </a:ext>
            </a:extLst>
          </p:cNvPr>
          <p:cNvSpPr>
            <a:spLocks noGrp="1"/>
          </p:cNvSpPr>
          <p:nvPr>
            <p:ph type="pic" sz="quarter" idx="22" hasCustomPrompt="1"/>
          </p:nvPr>
        </p:nvSpPr>
        <p:spPr>
          <a:xfrm>
            <a:off x="9110582" y="2757949"/>
            <a:ext cx="1451493" cy="1462225"/>
          </a:xfrm>
          <a:prstGeom prst="ellipse">
            <a:avLst/>
          </a:prstGeom>
        </p:spPr>
        <p:txBody>
          <a:bodyPr rtlCol="0"/>
          <a:lstStyle>
            <a:lvl1pPr marL="0" indent="0" algn="ctr">
              <a:buNone/>
              <a:defRPr>
                <a:solidFill>
                  <a:schemeClr val="bg1"/>
                </a:solidFill>
              </a:defRPr>
            </a:lvl1pPr>
          </a:lstStyle>
          <a:p>
            <a:pPr rtl="0"/>
            <a:r>
              <a:rPr lang="en-GB" noProof="0"/>
              <a:t>Click to add photo</a:t>
            </a:r>
          </a:p>
        </p:txBody>
      </p:sp>
      <p:sp>
        <p:nvSpPr>
          <p:cNvPr id="15" name="Text Placeholder 10">
            <a:extLst>
              <a:ext uri="{FF2B5EF4-FFF2-40B4-BE49-F238E27FC236}">
                <a16:creationId xmlns:a16="http://schemas.microsoft.com/office/drawing/2014/main" id="{40DF12CD-BCB4-467F-B7E3-499EC97EFEB6}"/>
              </a:ext>
            </a:extLst>
          </p:cNvPr>
          <p:cNvSpPr>
            <a:spLocks noGrp="1"/>
          </p:cNvSpPr>
          <p:nvPr>
            <p:ph type="body" sz="quarter" idx="23" hasCustomPrompt="1"/>
          </p:nvPr>
        </p:nvSpPr>
        <p:spPr>
          <a:xfrm>
            <a:off x="3693400" y="4463647"/>
            <a:ext cx="2330874" cy="442298"/>
          </a:xfrm>
          <a:prstGeom prst="rect">
            <a:avLst/>
          </a:prstGeom>
        </p:spPr>
        <p:txBody>
          <a:bodyPr rtlCol="0" anchor="ctr"/>
          <a:lstStyle>
            <a:lvl1pPr marL="0" indent="0" algn="ctr">
              <a:buNone/>
              <a:defRPr sz="1200" cap="all" spc="100" baseline="0">
                <a:solidFill>
                  <a:schemeClr val="bg1"/>
                </a:solidFill>
                <a:latin typeface="+mj-lt"/>
              </a:defRPr>
            </a:lvl1pPr>
          </a:lstStyle>
          <a:p>
            <a:pPr lvl="0" rtl="0"/>
            <a:r>
              <a:rPr lang="en-GB" noProof="0"/>
              <a:t>Add name</a:t>
            </a:r>
          </a:p>
        </p:txBody>
      </p:sp>
      <p:sp>
        <p:nvSpPr>
          <p:cNvPr id="16" name="Text Placeholder 10">
            <a:extLst>
              <a:ext uri="{FF2B5EF4-FFF2-40B4-BE49-F238E27FC236}">
                <a16:creationId xmlns:a16="http://schemas.microsoft.com/office/drawing/2014/main" id="{5A467C8A-05E4-4C98-85BA-9199B1C1E1D8}"/>
              </a:ext>
            </a:extLst>
          </p:cNvPr>
          <p:cNvSpPr>
            <a:spLocks noGrp="1"/>
          </p:cNvSpPr>
          <p:nvPr>
            <p:ph type="body" sz="quarter" idx="24" hasCustomPrompt="1"/>
          </p:nvPr>
        </p:nvSpPr>
        <p:spPr>
          <a:xfrm>
            <a:off x="3693400" y="4779469"/>
            <a:ext cx="2330874" cy="442298"/>
          </a:xfrm>
          <a:prstGeom prst="rect">
            <a:avLst/>
          </a:prstGeom>
        </p:spPr>
        <p:txBody>
          <a:bodyPr rtlCol="0" anchor="t"/>
          <a:lstStyle>
            <a:lvl1pPr marL="0" indent="0" algn="ctr">
              <a:buNone/>
              <a:defRPr sz="1100" cap="none" spc="100" baseline="0">
                <a:solidFill>
                  <a:schemeClr val="bg1"/>
                </a:solidFill>
                <a:latin typeface="+mn-lt"/>
              </a:defRPr>
            </a:lvl1pPr>
          </a:lstStyle>
          <a:p>
            <a:pPr lvl="0" rtl="0"/>
            <a:r>
              <a:rPr lang="en-GB" noProof="0"/>
              <a:t>Add title</a:t>
            </a:r>
          </a:p>
        </p:txBody>
      </p:sp>
      <p:sp>
        <p:nvSpPr>
          <p:cNvPr id="17" name="Text Placeholder 10">
            <a:extLst>
              <a:ext uri="{FF2B5EF4-FFF2-40B4-BE49-F238E27FC236}">
                <a16:creationId xmlns:a16="http://schemas.microsoft.com/office/drawing/2014/main" id="{9058072E-F9B0-4371-960E-E67B496E3020}"/>
              </a:ext>
            </a:extLst>
          </p:cNvPr>
          <p:cNvSpPr>
            <a:spLocks noGrp="1"/>
          </p:cNvSpPr>
          <p:nvPr>
            <p:ph type="body" sz="quarter" idx="25" hasCustomPrompt="1"/>
          </p:nvPr>
        </p:nvSpPr>
        <p:spPr>
          <a:xfrm>
            <a:off x="6182145" y="4463647"/>
            <a:ext cx="2330875" cy="442298"/>
          </a:xfrm>
          <a:prstGeom prst="rect">
            <a:avLst/>
          </a:prstGeom>
        </p:spPr>
        <p:txBody>
          <a:bodyPr rtlCol="0" anchor="ctr"/>
          <a:lstStyle>
            <a:lvl1pPr marL="0" indent="0" algn="ctr">
              <a:buNone/>
              <a:defRPr sz="1200" cap="all" spc="100" baseline="0">
                <a:solidFill>
                  <a:schemeClr val="bg1"/>
                </a:solidFill>
                <a:latin typeface="+mj-lt"/>
              </a:defRPr>
            </a:lvl1pPr>
          </a:lstStyle>
          <a:p>
            <a:pPr lvl="0" rtl="0"/>
            <a:r>
              <a:rPr lang="en-GB" noProof="0"/>
              <a:t>Add name</a:t>
            </a:r>
          </a:p>
        </p:txBody>
      </p:sp>
      <p:sp>
        <p:nvSpPr>
          <p:cNvPr id="18" name="Text Placeholder 10">
            <a:extLst>
              <a:ext uri="{FF2B5EF4-FFF2-40B4-BE49-F238E27FC236}">
                <a16:creationId xmlns:a16="http://schemas.microsoft.com/office/drawing/2014/main" id="{0A657816-CBF3-4FE7-86AD-21BF42DD1528}"/>
              </a:ext>
            </a:extLst>
          </p:cNvPr>
          <p:cNvSpPr>
            <a:spLocks noGrp="1"/>
          </p:cNvSpPr>
          <p:nvPr>
            <p:ph type="body" sz="quarter" idx="26" hasCustomPrompt="1"/>
          </p:nvPr>
        </p:nvSpPr>
        <p:spPr>
          <a:xfrm>
            <a:off x="6182145" y="4779469"/>
            <a:ext cx="2330875" cy="442298"/>
          </a:xfrm>
          <a:prstGeom prst="rect">
            <a:avLst/>
          </a:prstGeom>
        </p:spPr>
        <p:txBody>
          <a:bodyPr rtlCol="0" anchor="t"/>
          <a:lstStyle>
            <a:lvl1pPr marL="0" indent="0" algn="ctr">
              <a:buNone/>
              <a:defRPr sz="1100" cap="none" spc="100" baseline="0">
                <a:solidFill>
                  <a:schemeClr val="bg1"/>
                </a:solidFill>
                <a:latin typeface="+mn-lt"/>
              </a:defRPr>
            </a:lvl1pPr>
          </a:lstStyle>
          <a:p>
            <a:pPr lvl="0" rtl="0"/>
            <a:r>
              <a:rPr lang="en-GB" noProof="0"/>
              <a:t>Add title</a:t>
            </a:r>
          </a:p>
        </p:txBody>
      </p:sp>
      <p:sp>
        <p:nvSpPr>
          <p:cNvPr id="19" name="Text Placeholder 10">
            <a:extLst>
              <a:ext uri="{FF2B5EF4-FFF2-40B4-BE49-F238E27FC236}">
                <a16:creationId xmlns:a16="http://schemas.microsoft.com/office/drawing/2014/main" id="{886C1499-EEAF-4BF5-99C2-BE435BED3F5B}"/>
              </a:ext>
            </a:extLst>
          </p:cNvPr>
          <p:cNvSpPr>
            <a:spLocks noGrp="1"/>
          </p:cNvSpPr>
          <p:nvPr>
            <p:ph type="body" sz="quarter" idx="27" hasCustomPrompt="1"/>
          </p:nvPr>
        </p:nvSpPr>
        <p:spPr>
          <a:xfrm>
            <a:off x="8670891" y="4463647"/>
            <a:ext cx="2330875" cy="442298"/>
          </a:xfrm>
          <a:prstGeom prst="rect">
            <a:avLst/>
          </a:prstGeom>
        </p:spPr>
        <p:txBody>
          <a:bodyPr rtlCol="0" anchor="ctr"/>
          <a:lstStyle>
            <a:lvl1pPr marL="0" indent="0" algn="ctr">
              <a:buNone/>
              <a:defRPr sz="1200" cap="all" spc="100" baseline="0">
                <a:solidFill>
                  <a:schemeClr val="bg1"/>
                </a:solidFill>
                <a:latin typeface="+mj-lt"/>
              </a:defRPr>
            </a:lvl1pPr>
          </a:lstStyle>
          <a:p>
            <a:pPr lvl="0" rtl="0"/>
            <a:r>
              <a:rPr lang="en-GB" noProof="0"/>
              <a:t>Add name</a:t>
            </a:r>
          </a:p>
        </p:txBody>
      </p:sp>
      <p:sp>
        <p:nvSpPr>
          <p:cNvPr id="20" name="Text Placeholder 10">
            <a:extLst>
              <a:ext uri="{FF2B5EF4-FFF2-40B4-BE49-F238E27FC236}">
                <a16:creationId xmlns:a16="http://schemas.microsoft.com/office/drawing/2014/main" id="{58984A54-7368-4F62-B02D-6A062366006A}"/>
              </a:ext>
            </a:extLst>
          </p:cNvPr>
          <p:cNvSpPr>
            <a:spLocks noGrp="1"/>
          </p:cNvSpPr>
          <p:nvPr>
            <p:ph type="body" sz="quarter" idx="28" hasCustomPrompt="1"/>
          </p:nvPr>
        </p:nvSpPr>
        <p:spPr>
          <a:xfrm>
            <a:off x="8670891" y="4779469"/>
            <a:ext cx="2330875" cy="442298"/>
          </a:xfrm>
          <a:prstGeom prst="rect">
            <a:avLst/>
          </a:prstGeom>
        </p:spPr>
        <p:txBody>
          <a:bodyPr rtlCol="0" anchor="t"/>
          <a:lstStyle>
            <a:lvl1pPr marL="0" indent="0" algn="ctr">
              <a:buNone/>
              <a:defRPr sz="1100" cap="none" spc="100" baseline="0">
                <a:solidFill>
                  <a:schemeClr val="bg1"/>
                </a:solidFill>
                <a:latin typeface="+mn-lt"/>
              </a:defRPr>
            </a:lvl1pPr>
          </a:lstStyle>
          <a:p>
            <a:pPr lvl="0" rtl="0"/>
            <a:r>
              <a:rPr lang="en-GB" noProof="0"/>
              <a:t>Add title</a:t>
            </a:r>
          </a:p>
        </p:txBody>
      </p:sp>
    </p:spTree>
    <p:extLst>
      <p:ext uri="{BB962C8B-B14F-4D97-AF65-F5344CB8AC3E}">
        <p14:creationId xmlns:p14="http://schemas.microsoft.com/office/powerpoint/2010/main" val="29396265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eet Our Team 8-Up">
    <p:bg>
      <p:bgPr>
        <a:solidFill>
          <a:schemeClr val="bg1">
            <a:lumMod val="50000"/>
          </a:schemeClr>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386F087D-92DE-4035-8192-586AF5C8FE12}"/>
              </a:ext>
            </a:extLst>
          </p:cNvPr>
          <p:cNvSpPr>
            <a:spLocks noGrp="1"/>
          </p:cNvSpPr>
          <p:nvPr>
            <p:ph type="dt" sz="half" idx="10"/>
          </p:nvPr>
        </p:nvSpPr>
        <p:spPr/>
        <p:txBody>
          <a:bodyPr rtlCol="0"/>
          <a:lstStyle>
            <a:lvl1pPr>
              <a:defRPr>
                <a:solidFill>
                  <a:schemeClr val="bg1"/>
                </a:solidFill>
              </a:defRPr>
            </a:lvl1pPr>
          </a:lstStyle>
          <a:p>
            <a:pPr rtl="0"/>
            <a:r>
              <a:rPr lang="en-GB" noProof="0"/>
              <a:t>8/03/20XX</a:t>
            </a:r>
          </a:p>
        </p:txBody>
      </p:sp>
      <p:sp>
        <p:nvSpPr>
          <p:cNvPr id="4" name="Footer Placeholder 3">
            <a:extLst>
              <a:ext uri="{FF2B5EF4-FFF2-40B4-BE49-F238E27FC236}">
                <a16:creationId xmlns:a16="http://schemas.microsoft.com/office/drawing/2014/main" id="{7A9928F3-1B10-463F-9157-B6A079A7903E}"/>
              </a:ext>
            </a:extLst>
          </p:cNvPr>
          <p:cNvSpPr>
            <a:spLocks noGrp="1"/>
          </p:cNvSpPr>
          <p:nvPr>
            <p:ph type="ftr" sz="quarter" idx="11"/>
          </p:nvPr>
        </p:nvSpPr>
        <p:spPr/>
        <p:txBody>
          <a:bodyPr rtlCol="0"/>
          <a:lstStyle>
            <a:lvl1pPr>
              <a:defRPr>
                <a:solidFill>
                  <a:schemeClr val="bg1"/>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746BA99F-4B60-460A-B00E-4D0B0DDD5C5E}"/>
              </a:ext>
            </a:extLst>
          </p:cNvPr>
          <p:cNvSpPr>
            <a:spLocks noGrp="1"/>
          </p:cNvSpPr>
          <p:nvPr>
            <p:ph type="sldNum" sz="quarter" idx="12"/>
          </p:nvPr>
        </p:nvSpPr>
        <p:spPr/>
        <p:txBody>
          <a:bodyPr rtlCol="0"/>
          <a:lstStyle>
            <a:lvl1pPr>
              <a:defRPr>
                <a:solidFill>
                  <a:schemeClr val="bg1"/>
                </a:solidFill>
              </a:defRPr>
            </a:lvl1pPr>
          </a:lstStyle>
          <a:p>
            <a:pPr rtl="0"/>
            <a:fld id="{4F6357DA-28E9-40D3-918C-4D14E8263D81}" type="slidenum">
              <a:rPr lang="en-GB" noProof="0" smtClean="0"/>
              <a:pPr/>
              <a:t>‹#›</a:t>
            </a:fld>
            <a:endParaRPr lang="en-GB" noProof="0"/>
          </a:p>
        </p:txBody>
      </p:sp>
      <p:sp>
        <p:nvSpPr>
          <p:cNvPr id="8" name="Picture Placeholder 9">
            <a:extLst>
              <a:ext uri="{FF2B5EF4-FFF2-40B4-BE49-F238E27FC236}">
                <a16:creationId xmlns:a16="http://schemas.microsoft.com/office/drawing/2014/main" id="{5A869ECF-2DFC-48EE-97D9-84DCD25E5473}"/>
              </a:ext>
            </a:extLst>
          </p:cNvPr>
          <p:cNvSpPr>
            <a:spLocks noGrp="1"/>
          </p:cNvSpPr>
          <p:nvPr>
            <p:ph type="pic" sz="quarter" idx="16" hasCustomPrompt="1"/>
          </p:nvPr>
        </p:nvSpPr>
        <p:spPr>
          <a:xfrm>
            <a:off x="1979488" y="1979244"/>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10" name="Text Placeholder 14">
            <a:extLst>
              <a:ext uri="{FF2B5EF4-FFF2-40B4-BE49-F238E27FC236}">
                <a16:creationId xmlns:a16="http://schemas.microsoft.com/office/drawing/2014/main" id="{156C8A56-CD27-4C90-94A0-6C6EE02744F4}"/>
              </a:ext>
            </a:extLst>
          </p:cNvPr>
          <p:cNvSpPr>
            <a:spLocks noGrp="1"/>
          </p:cNvSpPr>
          <p:nvPr>
            <p:ph type="body" sz="quarter" idx="20" hasCustomPrompt="1"/>
          </p:nvPr>
        </p:nvSpPr>
        <p:spPr>
          <a:xfrm>
            <a:off x="1485529" y="3495484"/>
            <a:ext cx="2085792"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11" name="Text Placeholder 14">
            <a:extLst>
              <a:ext uri="{FF2B5EF4-FFF2-40B4-BE49-F238E27FC236}">
                <a16:creationId xmlns:a16="http://schemas.microsoft.com/office/drawing/2014/main" id="{22104C50-BDDE-4917-8F64-30BB543A7349}"/>
              </a:ext>
            </a:extLst>
          </p:cNvPr>
          <p:cNvSpPr>
            <a:spLocks noGrp="1"/>
          </p:cNvSpPr>
          <p:nvPr>
            <p:ph type="body" sz="quarter" idx="21" hasCustomPrompt="1"/>
          </p:nvPr>
        </p:nvSpPr>
        <p:spPr>
          <a:xfrm>
            <a:off x="3859819" y="3269516"/>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12" name="Text Placeholder 14">
            <a:extLst>
              <a:ext uri="{FF2B5EF4-FFF2-40B4-BE49-F238E27FC236}">
                <a16:creationId xmlns:a16="http://schemas.microsoft.com/office/drawing/2014/main" id="{16490CE7-7241-4A9F-9A19-0D1533BA52E5}"/>
              </a:ext>
            </a:extLst>
          </p:cNvPr>
          <p:cNvSpPr>
            <a:spLocks noGrp="1"/>
          </p:cNvSpPr>
          <p:nvPr>
            <p:ph type="body" sz="quarter" idx="22" hasCustomPrompt="1"/>
          </p:nvPr>
        </p:nvSpPr>
        <p:spPr>
          <a:xfrm>
            <a:off x="3859818" y="3495484"/>
            <a:ext cx="2085793"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13" name="Text Placeholder 14">
            <a:extLst>
              <a:ext uri="{FF2B5EF4-FFF2-40B4-BE49-F238E27FC236}">
                <a16:creationId xmlns:a16="http://schemas.microsoft.com/office/drawing/2014/main" id="{02C7036D-56D2-4D6E-8F25-344484C61A1F}"/>
              </a:ext>
            </a:extLst>
          </p:cNvPr>
          <p:cNvSpPr>
            <a:spLocks noGrp="1"/>
          </p:cNvSpPr>
          <p:nvPr>
            <p:ph type="body" sz="quarter" idx="23" hasCustomPrompt="1"/>
          </p:nvPr>
        </p:nvSpPr>
        <p:spPr>
          <a:xfrm>
            <a:off x="6234108" y="3269684"/>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14" name="Text Placeholder 14">
            <a:extLst>
              <a:ext uri="{FF2B5EF4-FFF2-40B4-BE49-F238E27FC236}">
                <a16:creationId xmlns:a16="http://schemas.microsoft.com/office/drawing/2014/main" id="{420E5CE0-16E9-48C3-AEAE-C29C2448D78B}"/>
              </a:ext>
            </a:extLst>
          </p:cNvPr>
          <p:cNvSpPr>
            <a:spLocks noGrp="1"/>
          </p:cNvSpPr>
          <p:nvPr>
            <p:ph type="body" sz="quarter" idx="24" hasCustomPrompt="1"/>
          </p:nvPr>
        </p:nvSpPr>
        <p:spPr>
          <a:xfrm>
            <a:off x="6234107" y="3495484"/>
            <a:ext cx="2085791"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15" name="Text Placeholder 14">
            <a:extLst>
              <a:ext uri="{FF2B5EF4-FFF2-40B4-BE49-F238E27FC236}">
                <a16:creationId xmlns:a16="http://schemas.microsoft.com/office/drawing/2014/main" id="{532463BC-AC80-43A6-8BB3-50F5A28E80BC}"/>
              </a:ext>
            </a:extLst>
          </p:cNvPr>
          <p:cNvSpPr>
            <a:spLocks noGrp="1"/>
          </p:cNvSpPr>
          <p:nvPr>
            <p:ph type="body" sz="quarter" idx="25" hasCustomPrompt="1"/>
          </p:nvPr>
        </p:nvSpPr>
        <p:spPr>
          <a:xfrm>
            <a:off x="8608394" y="3269516"/>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16" name="Text Placeholder 14">
            <a:extLst>
              <a:ext uri="{FF2B5EF4-FFF2-40B4-BE49-F238E27FC236}">
                <a16:creationId xmlns:a16="http://schemas.microsoft.com/office/drawing/2014/main" id="{4CF5287C-0936-4244-B1EE-226996FEC9A0}"/>
              </a:ext>
            </a:extLst>
          </p:cNvPr>
          <p:cNvSpPr>
            <a:spLocks noGrp="1"/>
          </p:cNvSpPr>
          <p:nvPr>
            <p:ph type="body" sz="quarter" idx="26" hasCustomPrompt="1"/>
          </p:nvPr>
        </p:nvSpPr>
        <p:spPr>
          <a:xfrm>
            <a:off x="8608391" y="3495484"/>
            <a:ext cx="2085791"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38" name="Text Placeholder 14">
            <a:extLst>
              <a:ext uri="{FF2B5EF4-FFF2-40B4-BE49-F238E27FC236}">
                <a16:creationId xmlns:a16="http://schemas.microsoft.com/office/drawing/2014/main" id="{80E59778-6A5E-4CAE-8EB2-BBEBB43F6D4B}"/>
              </a:ext>
            </a:extLst>
          </p:cNvPr>
          <p:cNvSpPr>
            <a:spLocks noGrp="1"/>
          </p:cNvSpPr>
          <p:nvPr>
            <p:ph type="body" sz="quarter" idx="46" hasCustomPrompt="1"/>
          </p:nvPr>
        </p:nvSpPr>
        <p:spPr>
          <a:xfrm>
            <a:off x="1485530" y="3269516"/>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47" name="Text Placeholder 14">
            <a:extLst>
              <a:ext uri="{FF2B5EF4-FFF2-40B4-BE49-F238E27FC236}">
                <a16:creationId xmlns:a16="http://schemas.microsoft.com/office/drawing/2014/main" id="{393D72E6-E684-4731-B139-4BA8111999D9}"/>
              </a:ext>
            </a:extLst>
          </p:cNvPr>
          <p:cNvSpPr>
            <a:spLocks noGrp="1"/>
          </p:cNvSpPr>
          <p:nvPr>
            <p:ph type="body" sz="quarter" idx="48" hasCustomPrompt="1"/>
          </p:nvPr>
        </p:nvSpPr>
        <p:spPr>
          <a:xfrm>
            <a:off x="1485442" y="5546241"/>
            <a:ext cx="2085792"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48" name="Text Placeholder 14">
            <a:extLst>
              <a:ext uri="{FF2B5EF4-FFF2-40B4-BE49-F238E27FC236}">
                <a16:creationId xmlns:a16="http://schemas.microsoft.com/office/drawing/2014/main" id="{17AF8A36-96BD-4383-BD10-0AF6C3CAA215}"/>
              </a:ext>
            </a:extLst>
          </p:cNvPr>
          <p:cNvSpPr>
            <a:spLocks noGrp="1"/>
          </p:cNvSpPr>
          <p:nvPr>
            <p:ph type="body" sz="quarter" idx="49" hasCustomPrompt="1"/>
          </p:nvPr>
        </p:nvSpPr>
        <p:spPr>
          <a:xfrm>
            <a:off x="3859819" y="5320273"/>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49" name="Text Placeholder 14">
            <a:extLst>
              <a:ext uri="{FF2B5EF4-FFF2-40B4-BE49-F238E27FC236}">
                <a16:creationId xmlns:a16="http://schemas.microsoft.com/office/drawing/2014/main" id="{F26B5D3A-6C13-4204-9756-1BCA5AE8D12C}"/>
              </a:ext>
            </a:extLst>
          </p:cNvPr>
          <p:cNvSpPr>
            <a:spLocks noGrp="1"/>
          </p:cNvSpPr>
          <p:nvPr>
            <p:ph type="body" sz="quarter" idx="50" hasCustomPrompt="1"/>
          </p:nvPr>
        </p:nvSpPr>
        <p:spPr>
          <a:xfrm>
            <a:off x="3859730" y="5546241"/>
            <a:ext cx="2085793"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50" name="Text Placeholder 14">
            <a:extLst>
              <a:ext uri="{FF2B5EF4-FFF2-40B4-BE49-F238E27FC236}">
                <a16:creationId xmlns:a16="http://schemas.microsoft.com/office/drawing/2014/main" id="{80D112F0-B8AB-4FA9-B732-BE08CD1234D5}"/>
              </a:ext>
            </a:extLst>
          </p:cNvPr>
          <p:cNvSpPr>
            <a:spLocks noGrp="1"/>
          </p:cNvSpPr>
          <p:nvPr>
            <p:ph type="body" sz="quarter" idx="51" hasCustomPrompt="1"/>
          </p:nvPr>
        </p:nvSpPr>
        <p:spPr>
          <a:xfrm>
            <a:off x="6234108" y="5320441"/>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51" name="Text Placeholder 14">
            <a:extLst>
              <a:ext uri="{FF2B5EF4-FFF2-40B4-BE49-F238E27FC236}">
                <a16:creationId xmlns:a16="http://schemas.microsoft.com/office/drawing/2014/main" id="{4784D9A7-36A5-4F3B-AA7B-CB5E2D655945}"/>
              </a:ext>
            </a:extLst>
          </p:cNvPr>
          <p:cNvSpPr>
            <a:spLocks noGrp="1"/>
          </p:cNvSpPr>
          <p:nvPr>
            <p:ph type="body" sz="quarter" idx="52" hasCustomPrompt="1"/>
          </p:nvPr>
        </p:nvSpPr>
        <p:spPr>
          <a:xfrm>
            <a:off x="6234063" y="5546241"/>
            <a:ext cx="2085791"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52" name="Text Placeholder 14">
            <a:extLst>
              <a:ext uri="{FF2B5EF4-FFF2-40B4-BE49-F238E27FC236}">
                <a16:creationId xmlns:a16="http://schemas.microsoft.com/office/drawing/2014/main" id="{D7A99E46-923F-4364-BF2F-FBB534A10648}"/>
              </a:ext>
            </a:extLst>
          </p:cNvPr>
          <p:cNvSpPr>
            <a:spLocks noGrp="1"/>
          </p:cNvSpPr>
          <p:nvPr>
            <p:ph type="body" sz="quarter" idx="53" hasCustomPrompt="1"/>
          </p:nvPr>
        </p:nvSpPr>
        <p:spPr>
          <a:xfrm>
            <a:off x="8608394" y="5320273"/>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53" name="Text Placeholder 14">
            <a:extLst>
              <a:ext uri="{FF2B5EF4-FFF2-40B4-BE49-F238E27FC236}">
                <a16:creationId xmlns:a16="http://schemas.microsoft.com/office/drawing/2014/main" id="{506EFF4D-3C39-4F6E-A14E-EFF1C741CCCB}"/>
              </a:ext>
            </a:extLst>
          </p:cNvPr>
          <p:cNvSpPr>
            <a:spLocks noGrp="1"/>
          </p:cNvSpPr>
          <p:nvPr>
            <p:ph type="body" sz="quarter" idx="54" hasCustomPrompt="1"/>
          </p:nvPr>
        </p:nvSpPr>
        <p:spPr>
          <a:xfrm>
            <a:off x="8608391" y="5546241"/>
            <a:ext cx="2085791" cy="365125"/>
          </a:xfrm>
          <a:prstGeom prst="rect">
            <a:avLst/>
          </a:prstGeom>
        </p:spPr>
        <p:txBody>
          <a:bodyPr rtlCol="0"/>
          <a:lstStyle>
            <a:lvl1pPr marL="0" indent="0" algn="ctr">
              <a:lnSpc>
                <a:spcPct val="90000"/>
              </a:lnSpc>
              <a:spcBef>
                <a:spcPts val="0"/>
              </a:spcBef>
              <a:buNone/>
              <a:defRPr sz="1100" cap="none" spc="100" baseline="0">
                <a:solidFill>
                  <a:schemeClr val="bg1"/>
                </a:solidFill>
                <a:latin typeface="+mn-lt"/>
              </a:defRPr>
            </a:lvl1pPr>
          </a:lstStyle>
          <a:p>
            <a:pPr lvl="0" rtl="0"/>
            <a:r>
              <a:rPr lang="en-GB" noProof="0"/>
              <a:t>Add title</a:t>
            </a:r>
          </a:p>
        </p:txBody>
      </p:sp>
      <p:sp>
        <p:nvSpPr>
          <p:cNvPr id="57" name="Text Placeholder 14">
            <a:extLst>
              <a:ext uri="{FF2B5EF4-FFF2-40B4-BE49-F238E27FC236}">
                <a16:creationId xmlns:a16="http://schemas.microsoft.com/office/drawing/2014/main" id="{0C5A43DB-AE3F-48FC-B6D4-8879D4CDADB4}"/>
              </a:ext>
            </a:extLst>
          </p:cNvPr>
          <p:cNvSpPr>
            <a:spLocks noGrp="1"/>
          </p:cNvSpPr>
          <p:nvPr>
            <p:ph type="body" sz="quarter" idx="58" hasCustomPrompt="1"/>
          </p:nvPr>
        </p:nvSpPr>
        <p:spPr>
          <a:xfrm>
            <a:off x="1485530" y="5320273"/>
            <a:ext cx="2085792" cy="274650"/>
          </a:xfrm>
          <a:prstGeom prst="rect">
            <a:avLst/>
          </a:prstGeom>
        </p:spPr>
        <p:txBody>
          <a:bodyPr rtlCol="0"/>
          <a:lstStyle>
            <a:lvl1pPr marL="0" indent="0" algn="ctr">
              <a:buNone/>
              <a:defRPr sz="1200" cap="all" spc="200" baseline="0">
                <a:solidFill>
                  <a:schemeClr val="bg1"/>
                </a:solidFill>
                <a:latin typeface="+mj-lt"/>
              </a:defRPr>
            </a:lvl1pPr>
          </a:lstStyle>
          <a:p>
            <a:pPr lvl="0" rtl="0"/>
            <a:r>
              <a:rPr lang="en-GB" noProof="0"/>
              <a:t>Add name</a:t>
            </a:r>
          </a:p>
        </p:txBody>
      </p:sp>
      <p:sp>
        <p:nvSpPr>
          <p:cNvPr id="33" name="Picture Placeholder 9">
            <a:extLst>
              <a:ext uri="{FF2B5EF4-FFF2-40B4-BE49-F238E27FC236}">
                <a16:creationId xmlns:a16="http://schemas.microsoft.com/office/drawing/2014/main" id="{BF616705-4A53-4806-B16C-BA39A5A02D23}"/>
              </a:ext>
            </a:extLst>
          </p:cNvPr>
          <p:cNvSpPr>
            <a:spLocks noGrp="1"/>
          </p:cNvSpPr>
          <p:nvPr>
            <p:ph type="pic" sz="quarter" idx="59" hasCustomPrompt="1"/>
          </p:nvPr>
        </p:nvSpPr>
        <p:spPr>
          <a:xfrm>
            <a:off x="4353776" y="1979244"/>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39" name="Picture Placeholder 9">
            <a:extLst>
              <a:ext uri="{FF2B5EF4-FFF2-40B4-BE49-F238E27FC236}">
                <a16:creationId xmlns:a16="http://schemas.microsoft.com/office/drawing/2014/main" id="{12C5AB77-7FB0-4FE2-A742-FA3672277633}"/>
              </a:ext>
            </a:extLst>
          </p:cNvPr>
          <p:cNvSpPr>
            <a:spLocks noGrp="1"/>
          </p:cNvSpPr>
          <p:nvPr>
            <p:ph type="pic" sz="quarter" idx="60" hasCustomPrompt="1"/>
          </p:nvPr>
        </p:nvSpPr>
        <p:spPr>
          <a:xfrm>
            <a:off x="6728064" y="1979244"/>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40" name="Picture Placeholder 9">
            <a:extLst>
              <a:ext uri="{FF2B5EF4-FFF2-40B4-BE49-F238E27FC236}">
                <a16:creationId xmlns:a16="http://schemas.microsoft.com/office/drawing/2014/main" id="{8A37ED26-A40F-40E4-9FB0-0F305BCB23F4}"/>
              </a:ext>
            </a:extLst>
          </p:cNvPr>
          <p:cNvSpPr>
            <a:spLocks noGrp="1"/>
          </p:cNvSpPr>
          <p:nvPr>
            <p:ph type="pic" sz="quarter" idx="61" hasCustomPrompt="1"/>
          </p:nvPr>
        </p:nvSpPr>
        <p:spPr>
          <a:xfrm>
            <a:off x="9102352" y="1979244"/>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41" name="Picture Placeholder 9">
            <a:extLst>
              <a:ext uri="{FF2B5EF4-FFF2-40B4-BE49-F238E27FC236}">
                <a16:creationId xmlns:a16="http://schemas.microsoft.com/office/drawing/2014/main" id="{B6231166-8699-4C7F-8542-01C947970C37}"/>
              </a:ext>
            </a:extLst>
          </p:cNvPr>
          <p:cNvSpPr>
            <a:spLocks noGrp="1"/>
          </p:cNvSpPr>
          <p:nvPr>
            <p:ph type="pic" sz="quarter" idx="62" hasCustomPrompt="1"/>
          </p:nvPr>
        </p:nvSpPr>
        <p:spPr>
          <a:xfrm>
            <a:off x="1979488" y="4028080"/>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42" name="Picture Placeholder 9">
            <a:extLst>
              <a:ext uri="{FF2B5EF4-FFF2-40B4-BE49-F238E27FC236}">
                <a16:creationId xmlns:a16="http://schemas.microsoft.com/office/drawing/2014/main" id="{C8BBF1DC-9382-4EDC-8A43-26FBDBA89C72}"/>
              </a:ext>
            </a:extLst>
          </p:cNvPr>
          <p:cNvSpPr>
            <a:spLocks noGrp="1"/>
          </p:cNvSpPr>
          <p:nvPr>
            <p:ph type="pic" sz="quarter" idx="63" hasCustomPrompt="1"/>
          </p:nvPr>
        </p:nvSpPr>
        <p:spPr>
          <a:xfrm>
            <a:off x="4353776" y="4028080"/>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43" name="Picture Placeholder 9">
            <a:extLst>
              <a:ext uri="{FF2B5EF4-FFF2-40B4-BE49-F238E27FC236}">
                <a16:creationId xmlns:a16="http://schemas.microsoft.com/office/drawing/2014/main" id="{E1600B1D-A51F-4CD2-B131-483A6088B903}"/>
              </a:ext>
            </a:extLst>
          </p:cNvPr>
          <p:cNvSpPr>
            <a:spLocks noGrp="1"/>
          </p:cNvSpPr>
          <p:nvPr>
            <p:ph type="pic" sz="quarter" idx="64" hasCustomPrompt="1"/>
          </p:nvPr>
        </p:nvSpPr>
        <p:spPr>
          <a:xfrm>
            <a:off x="6728064" y="4028080"/>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44" name="Picture Placeholder 9">
            <a:extLst>
              <a:ext uri="{FF2B5EF4-FFF2-40B4-BE49-F238E27FC236}">
                <a16:creationId xmlns:a16="http://schemas.microsoft.com/office/drawing/2014/main" id="{C6C004ED-2B06-4144-9164-96A4CDC05395}"/>
              </a:ext>
            </a:extLst>
          </p:cNvPr>
          <p:cNvSpPr>
            <a:spLocks noGrp="1"/>
          </p:cNvSpPr>
          <p:nvPr>
            <p:ph type="pic" sz="quarter" idx="65" hasCustomPrompt="1"/>
          </p:nvPr>
        </p:nvSpPr>
        <p:spPr>
          <a:xfrm>
            <a:off x="9102352" y="4028080"/>
            <a:ext cx="1097876" cy="1097875"/>
          </a:xfrm>
          <a:prstGeom prst="ellipse">
            <a:avLst/>
          </a:prstGeom>
        </p:spPr>
        <p:txBody>
          <a:bodyPr rtlCol="0"/>
          <a:lstStyle>
            <a:lvl1pPr marL="0" indent="0" algn="ctr">
              <a:buNone/>
              <a:defRPr sz="2000">
                <a:solidFill>
                  <a:schemeClr val="bg1"/>
                </a:solidFill>
              </a:defRPr>
            </a:lvl1pPr>
          </a:lstStyle>
          <a:p>
            <a:pPr rtl="0"/>
            <a:r>
              <a:rPr lang="en-GB" noProof="0"/>
              <a:t>Click to add photo</a:t>
            </a:r>
          </a:p>
        </p:txBody>
      </p:sp>
      <p:sp>
        <p:nvSpPr>
          <p:cNvPr id="30" name="Title 1">
            <a:extLst>
              <a:ext uri="{FF2B5EF4-FFF2-40B4-BE49-F238E27FC236}">
                <a16:creationId xmlns:a16="http://schemas.microsoft.com/office/drawing/2014/main" id="{4002D7BD-981B-493B-A5A0-DA83B6593157}"/>
              </a:ext>
            </a:extLst>
          </p:cNvPr>
          <p:cNvSpPr>
            <a:spLocks noGrp="1"/>
          </p:cNvSpPr>
          <p:nvPr>
            <p:ph type="ctrTitle" hasCustomPrompt="1"/>
          </p:nvPr>
        </p:nvSpPr>
        <p:spPr>
          <a:xfrm>
            <a:off x="2933903" y="724868"/>
            <a:ext cx="6324194" cy="639955"/>
          </a:xfrm>
          <a:prstGeom prst="rect">
            <a:avLst/>
          </a:prstGeom>
        </p:spPr>
        <p:txBody>
          <a:bodyPr rtlCol="0" anchor="ctr"/>
          <a:lstStyle>
            <a:lvl1pPr algn="ctr">
              <a:defRPr sz="2200" cap="all" spc="200" baseline="0">
                <a:solidFill>
                  <a:schemeClr val="bg1"/>
                </a:solidFill>
                <a:latin typeface="+mj-lt"/>
              </a:defRPr>
            </a:lvl1pPr>
          </a:lstStyle>
          <a:p>
            <a:pPr rtl="0"/>
            <a:r>
              <a:rPr lang="en-GB" noProof="0"/>
              <a:t>Click to add title</a:t>
            </a:r>
          </a:p>
        </p:txBody>
      </p:sp>
    </p:spTree>
    <p:extLst>
      <p:ext uri="{BB962C8B-B14F-4D97-AF65-F5344CB8AC3E}">
        <p14:creationId xmlns:p14="http://schemas.microsoft.com/office/powerpoint/2010/main" val="28697476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unding">
    <p:bg>
      <p:bgPr>
        <a:solidFill>
          <a:schemeClr val="accent6"/>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636A6C4-760E-4DFC-9166-0346E320E61C}"/>
              </a:ext>
            </a:extLst>
          </p:cNvPr>
          <p:cNvSpPr>
            <a:spLocks noGrp="1"/>
          </p:cNvSpPr>
          <p:nvPr>
            <p:ph type="dt" sz="half" idx="10"/>
          </p:nvPr>
        </p:nvSpPr>
        <p:spPr/>
        <p:txBody>
          <a:bodyPr rtlCol="0"/>
          <a:lstStyle>
            <a:lvl1pPr>
              <a:defRPr>
                <a:solidFill>
                  <a:schemeClr val="accent6">
                    <a:lumMod val="25000"/>
                    <a:lumOff val="75000"/>
                  </a:schemeClr>
                </a:solidFill>
              </a:defRPr>
            </a:lvl1pPr>
          </a:lstStyle>
          <a:p>
            <a:pPr rtl="0"/>
            <a:r>
              <a:rPr lang="en-GB" noProof="0"/>
              <a:t>8/03/20XX</a:t>
            </a:r>
          </a:p>
        </p:txBody>
      </p:sp>
      <p:sp>
        <p:nvSpPr>
          <p:cNvPr id="4" name="Footer Placeholder 3">
            <a:extLst>
              <a:ext uri="{FF2B5EF4-FFF2-40B4-BE49-F238E27FC236}">
                <a16:creationId xmlns:a16="http://schemas.microsoft.com/office/drawing/2014/main" id="{2AA830E9-38B9-41B2-9047-8F9003630EF4}"/>
              </a:ext>
            </a:extLst>
          </p:cNvPr>
          <p:cNvSpPr>
            <a:spLocks noGrp="1"/>
          </p:cNvSpPr>
          <p:nvPr>
            <p:ph type="ftr" sz="quarter" idx="11"/>
          </p:nvPr>
        </p:nvSpPr>
        <p:spPr/>
        <p:txBody>
          <a:bodyPr rtlCol="0"/>
          <a:lstStyle>
            <a:lvl1pPr>
              <a:defRPr>
                <a:solidFill>
                  <a:schemeClr val="accent6">
                    <a:lumMod val="25000"/>
                    <a:lumOff val="75000"/>
                  </a:schemeClr>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705897FB-ACEE-45BF-9704-D517B9B958B9}"/>
              </a:ext>
            </a:extLst>
          </p:cNvPr>
          <p:cNvSpPr>
            <a:spLocks noGrp="1"/>
          </p:cNvSpPr>
          <p:nvPr>
            <p:ph type="sldNum" sz="quarter" idx="12"/>
          </p:nvPr>
        </p:nvSpPr>
        <p:spPr/>
        <p:txBody>
          <a:bodyPr rtlCol="0"/>
          <a:lstStyle>
            <a:lvl1pPr>
              <a:defRPr>
                <a:solidFill>
                  <a:schemeClr val="accent6">
                    <a:lumMod val="25000"/>
                    <a:lumOff val="75000"/>
                  </a:schemeClr>
                </a:solidFill>
              </a:defRPr>
            </a:lvl1pPr>
          </a:lstStyle>
          <a:p>
            <a:pPr rtl="0"/>
            <a:fld id="{4F6357DA-28E9-40D3-918C-4D14E8263D81}" type="slidenum">
              <a:rPr lang="en-GB" noProof="0" smtClean="0"/>
              <a:pPr/>
              <a:t>‹#›</a:t>
            </a:fld>
            <a:endParaRPr lang="en-GB" noProof="0"/>
          </a:p>
        </p:txBody>
      </p:sp>
      <p:sp>
        <p:nvSpPr>
          <p:cNvPr id="6" name="Title 1">
            <a:extLst>
              <a:ext uri="{FF2B5EF4-FFF2-40B4-BE49-F238E27FC236}">
                <a16:creationId xmlns:a16="http://schemas.microsoft.com/office/drawing/2014/main" id="{4F61A60D-EA13-4C4C-9816-85480A2E2A90}"/>
              </a:ext>
            </a:extLst>
          </p:cNvPr>
          <p:cNvSpPr>
            <a:spLocks noGrp="1"/>
          </p:cNvSpPr>
          <p:nvPr>
            <p:ph type="ctrTitle" hasCustomPrompt="1"/>
          </p:nvPr>
        </p:nvSpPr>
        <p:spPr>
          <a:xfrm>
            <a:off x="2933903" y="724868"/>
            <a:ext cx="6324194" cy="639955"/>
          </a:xfrm>
          <a:prstGeom prst="rect">
            <a:avLst/>
          </a:prstGeom>
        </p:spPr>
        <p:txBody>
          <a:bodyPr rtlCol="0" anchor="ctr"/>
          <a:lstStyle>
            <a:lvl1pPr algn="ctr">
              <a:defRPr sz="2200" cap="all" spc="200" baseline="0">
                <a:solidFill>
                  <a:schemeClr val="bg1"/>
                </a:solidFill>
                <a:latin typeface="+mj-lt"/>
              </a:defRPr>
            </a:lvl1pPr>
          </a:lstStyle>
          <a:p>
            <a:pPr rtl="0"/>
            <a:r>
              <a:rPr lang="en-GB" noProof="0"/>
              <a:t>Click to add title</a:t>
            </a:r>
          </a:p>
        </p:txBody>
      </p:sp>
      <p:sp>
        <p:nvSpPr>
          <p:cNvPr id="20" name="Text Placeholder 14">
            <a:extLst>
              <a:ext uri="{FF2B5EF4-FFF2-40B4-BE49-F238E27FC236}">
                <a16:creationId xmlns:a16="http://schemas.microsoft.com/office/drawing/2014/main" id="{1C424B8B-6301-4675-9015-050DF1DF9113}"/>
              </a:ext>
            </a:extLst>
          </p:cNvPr>
          <p:cNvSpPr>
            <a:spLocks noGrp="1"/>
          </p:cNvSpPr>
          <p:nvPr>
            <p:ph type="body" sz="quarter" idx="13" hasCustomPrompt="1"/>
          </p:nvPr>
        </p:nvSpPr>
        <p:spPr>
          <a:xfrm>
            <a:off x="900511" y="4059648"/>
            <a:ext cx="2382386" cy="613702"/>
          </a:xfrm>
          <a:prstGeom prst="rect">
            <a:avLst/>
          </a:prstGeom>
        </p:spPr>
        <p:txBody>
          <a:bodyPr rtlCol="0" anchor="b"/>
          <a:lstStyle>
            <a:lvl1pPr marL="0" indent="0" algn="ctr">
              <a:lnSpc>
                <a:spcPct val="100000"/>
              </a:lnSpc>
              <a:spcBef>
                <a:spcPts val="0"/>
              </a:spcBef>
              <a:spcAft>
                <a:spcPts val="0"/>
              </a:spcAft>
              <a:buNone/>
              <a:defRPr sz="1400" cap="all" spc="200" baseline="0">
                <a:solidFill>
                  <a:schemeClr val="tx2"/>
                </a:solidFill>
                <a:latin typeface="+mj-lt"/>
              </a:defRPr>
            </a:lvl1pPr>
          </a:lstStyle>
          <a:p>
            <a:pPr lvl="0" rtl="0"/>
            <a:r>
              <a:rPr lang="en-GB" noProof="0"/>
              <a:t>Click to add title</a:t>
            </a:r>
          </a:p>
        </p:txBody>
      </p:sp>
      <p:sp>
        <p:nvSpPr>
          <p:cNvPr id="21" name="Text Placeholder 14">
            <a:extLst>
              <a:ext uri="{FF2B5EF4-FFF2-40B4-BE49-F238E27FC236}">
                <a16:creationId xmlns:a16="http://schemas.microsoft.com/office/drawing/2014/main" id="{44297A50-8392-4EB9-9BF6-451C4B9977BA}"/>
              </a:ext>
            </a:extLst>
          </p:cNvPr>
          <p:cNvSpPr>
            <a:spLocks noGrp="1"/>
          </p:cNvSpPr>
          <p:nvPr>
            <p:ph type="body" sz="quarter" idx="14" hasCustomPrompt="1"/>
          </p:nvPr>
        </p:nvSpPr>
        <p:spPr>
          <a:xfrm>
            <a:off x="900511" y="4651391"/>
            <a:ext cx="2382386" cy="857935"/>
          </a:xfrm>
          <a:prstGeom prst="rect">
            <a:avLst/>
          </a:prstGeom>
        </p:spPr>
        <p:txBody>
          <a:bodyPr rtlCol="0"/>
          <a:lstStyle>
            <a:lvl1pPr marL="0" indent="0" algn="ctr">
              <a:lnSpc>
                <a:spcPct val="125000"/>
              </a:lnSpc>
              <a:spcBef>
                <a:spcPts val="0"/>
              </a:spcBef>
              <a:buNone/>
              <a:defRPr sz="1200" cap="none" spc="100" baseline="0">
                <a:solidFill>
                  <a:schemeClr val="bg1"/>
                </a:solidFill>
                <a:latin typeface="+mn-lt"/>
              </a:defRPr>
            </a:lvl1pPr>
          </a:lstStyle>
          <a:p>
            <a:pPr lvl="0" rtl="0"/>
            <a:r>
              <a:rPr lang="en-GB" noProof="0"/>
              <a:t>Click to add text</a:t>
            </a:r>
          </a:p>
        </p:txBody>
      </p:sp>
      <p:sp>
        <p:nvSpPr>
          <p:cNvPr id="22" name="Text Placeholder 14">
            <a:extLst>
              <a:ext uri="{FF2B5EF4-FFF2-40B4-BE49-F238E27FC236}">
                <a16:creationId xmlns:a16="http://schemas.microsoft.com/office/drawing/2014/main" id="{01B3A901-BBC6-44D9-9C97-6CFD76C17CDF}"/>
              </a:ext>
            </a:extLst>
          </p:cNvPr>
          <p:cNvSpPr>
            <a:spLocks noGrp="1"/>
          </p:cNvSpPr>
          <p:nvPr>
            <p:ph type="body" sz="quarter" idx="15" hasCustomPrompt="1"/>
          </p:nvPr>
        </p:nvSpPr>
        <p:spPr>
          <a:xfrm>
            <a:off x="3584039" y="4059648"/>
            <a:ext cx="2382386" cy="613702"/>
          </a:xfrm>
          <a:prstGeom prst="rect">
            <a:avLst/>
          </a:prstGeom>
        </p:spPr>
        <p:txBody>
          <a:bodyPr rtlCol="0" anchor="b"/>
          <a:lstStyle>
            <a:lvl1pPr marL="0" indent="0" algn="ctr">
              <a:lnSpc>
                <a:spcPct val="100000"/>
              </a:lnSpc>
              <a:spcBef>
                <a:spcPts val="0"/>
              </a:spcBef>
              <a:spcAft>
                <a:spcPts val="0"/>
              </a:spcAft>
              <a:buNone/>
              <a:defRPr sz="1400" cap="all" spc="200" baseline="0">
                <a:solidFill>
                  <a:schemeClr val="tx2"/>
                </a:solidFill>
                <a:latin typeface="+mj-lt"/>
              </a:defRPr>
            </a:lvl1pPr>
          </a:lstStyle>
          <a:p>
            <a:pPr lvl="0" rtl="0"/>
            <a:r>
              <a:rPr lang="en-GB" noProof="0"/>
              <a:t>Click to add title</a:t>
            </a:r>
          </a:p>
        </p:txBody>
      </p:sp>
      <p:sp>
        <p:nvSpPr>
          <p:cNvPr id="23" name="Text Placeholder 14">
            <a:extLst>
              <a:ext uri="{FF2B5EF4-FFF2-40B4-BE49-F238E27FC236}">
                <a16:creationId xmlns:a16="http://schemas.microsoft.com/office/drawing/2014/main" id="{C60306D6-8D77-403B-B3D3-93E771A63E25}"/>
              </a:ext>
            </a:extLst>
          </p:cNvPr>
          <p:cNvSpPr>
            <a:spLocks noGrp="1"/>
          </p:cNvSpPr>
          <p:nvPr>
            <p:ph type="body" sz="quarter" idx="16" hasCustomPrompt="1"/>
          </p:nvPr>
        </p:nvSpPr>
        <p:spPr>
          <a:xfrm>
            <a:off x="3584039" y="4651391"/>
            <a:ext cx="2382386" cy="857935"/>
          </a:xfrm>
          <a:prstGeom prst="rect">
            <a:avLst/>
          </a:prstGeom>
        </p:spPr>
        <p:txBody>
          <a:bodyPr rtlCol="0"/>
          <a:lstStyle>
            <a:lvl1pPr marL="0" indent="0" algn="ctr">
              <a:lnSpc>
                <a:spcPct val="125000"/>
              </a:lnSpc>
              <a:spcBef>
                <a:spcPts val="0"/>
              </a:spcBef>
              <a:buNone/>
              <a:defRPr sz="1200" cap="none" spc="100" baseline="0">
                <a:solidFill>
                  <a:schemeClr val="bg1"/>
                </a:solidFill>
                <a:latin typeface="+mn-lt"/>
              </a:defRPr>
            </a:lvl1pPr>
          </a:lstStyle>
          <a:p>
            <a:pPr lvl="0" rtl="0"/>
            <a:r>
              <a:rPr lang="en-GB" noProof="0"/>
              <a:t>Click to add text</a:t>
            </a:r>
          </a:p>
        </p:txBody>
      </p:sp>
      <p:sp>
        <p:nvSpPr>
          <p:cNvPr id="24" name="Text Placeholder 14">
            <a:extLst>
              <a:ext uri="{FF2B5EF4-FFF2-40B4-BE49-F238E27FC236}">
                <a16:creationId xmlns:a16="http://schemas.microsoft.com/office/drawing/2014/main" id="{156D61BA-EB24-4A41-8CAD-DF8D3ACF23F3}"/>
              </a:ext>
            </a:extLst>
          </p:cNvPr>
          <p:cNvSpPr>
            <a:spLocks noGrp="1"/>
          </p:cNvSpPr>
          <p:nvPr>
            <p:ph type="body" sz="quarter" idx="17" hasCustomPrompt="1"/>
          </p:nvPr>
        </p:nvSpPr>
        <p:spPr>
          <a:xfrm>
            <a:off x="6267567" y="4059648"/>
            <a:ext cx="2382386" cy="613702"/>
          </a:xfrm>
          <a:prstGeom prst="rect">
            <a:avLst/>
          </a:prstGeom>
        </p:spPr>
        <p:txBody>
          <a:bodyPr rtlCol="0" anchor="b"/>
          <a:lstStyle>
            <a:lvl1pPr marL="0" indent="0" algn="ctr">
              <a:lnSpc>
                <a:spcPct val="100000"/>
              </a:lnSpc>
              <a:spcBef>
                <a:spcPts val="0"/>
              </a:spcBef>
              <a:spcAft>
                <a:spcPts val="0"/>
              </a:spcAft>
              <a:buNone/>
              <a:defRPr sz="1400" cap="all" spc="200" baseline="0">
                <a:solidFill>
                  <a:schemeClr val="tx2"/>
                </a:solidFill>
                <a:latin typeface="+mj-lt"/>
              </a:defRPr>
            </a:lvl1pPr>
          </a:lstStyle>
          <a:p>
            <a:pPr lvl="0" rtl="0"/>
            <a:r>
              <a:rPr lang="en-GB" noProof="0"/>
              <a:t>Click to add title</a:t>
            </a:r>
          </a:p>
        </p:txBody>
      </p:sp>
      <p:sp>
        <p:nvSpPr>
          <p:cNvPr id="25" name="Text Placeholder 14">
            <a:extLst>
              <a:ext uri="{FF2B5EF4-FFF2-40B4-BE49-F238E27FC236}">
                <a16:creationId xmlns:a16="http://schemas.microsoft.com/office/drawing/2014/main" id="{7D92CD70-81FF-405A-B419-FCACE6F2F97A}"/>
              </a:ext>
            </a:extLst>
          </p:cNvPr>
          <p:cNvSpPr>
            <a:spLocks noGrp="1"/>
          </p:cNvSpPr>
          <p:nvPr>
            <p:ph type="body" sz="quarter" idx="18" hasCustomPrompt="1"/>
          </p:nvPr>
        </p:nvSpPr>
        <p:spPr>
          <a:xfrm>
            <a:off x="6267567" y="4651391"/>
            <a:ext cx="2382386" cy="857935"/>
          </a:xfrm>
          <a:prstGeom prst="rect">
            <a:avLst/>
          </a:prstGeom>
        </p:spPr>
        <p:txBody>
          <a:bodyPr rtlCol="0"/>
          <a:lstStyle>
            <a:lvl1pPr marL="0" indent="0" algn="ctr">
              <a:lnSpc>
                <a:spcPct val="125000"/>
              </a:lnSpc>
              <a:spcBef>
                <a:spcPts val="0"/>
              </a:spcBef>
              <a:buNone/>
              <a:defRPr sz="1200" cap="none" spc="100" baseline="0">
                <a:solidFill>
                  <a:schemeClr val="bg1"/>
                </a:solidFill>
                <a:latin typeface="+mn-lt"/>
              </a:defRPr>
            </a:lvl1pPr>
          </a:lstStyle>
          <a:p>
            <a:pPr lvl="0" rtl="0"/>
            <a:r>
              <a:rPr lang="en-GB" noProof="0"/>
              <a:t>Click to add text</a:t>
            </a:r>
          </a:p>
        </p:txBody>
      </p:sp>
      <p:sp>
        <p:nvSpPr>
          <p:cNvPr id="26" name="Text Placeholder 14">
            <a:extLst>
              <a:ext uri="{FF2B5EF4-FFF2-40B4-BE49-F238E27FC236}">
                <a16:creationId xmlns:a16="http://schemas.microsoft.com/office/drawing/2014/main" id="{1F7A98D9-A50A-41D8-BD51-327D4B647F26}"/>
              </a:ext>
            </a:extLst>
          </p:cNvPr>
          <p:cNvSpPr>
            <a:spLocks noGrp="1"/>
          </p:cNvSpPr>
          <p:nvPr>
            <p:ph type="body" sz="quarter" idx="19" hasCustomPrompt="1"/>
          </p:nvPr>
        </p:nvSpPr>
        <p:spPr>
          <a:xfrm>
            <a:off x="8951094" y="4059648"/>
            <a:ext cx="2382386" cy="613702"/>
          </a:xfrm>
          <a:prstGeom prst="rect">
            <a:avLst/>
          </a:prstGeom>
        </p:spPr>
        <p:txBody>
          <a:bodyPr rtlCol="0" anchor="b"/>
          <a:lstStyle>
            <a:lvl1pPr marL="0" indent="0" algn="ctr">
              <a:lnSpc>
                <a:spcPct val="100000"/>
              </a:lnSpc>
              <a:spcBef>
                <a:spcPts val="0"/>
              </a:spcBef>
              <a:spcAft>
                <a:spcPts val="0"/>
              </a:spcAft>
              <a:buNone/>
              <a:defRPr sz="1400" cap="all" spc="200" baseline="0">
                <a:solidFill>
                  <a:schemeClr val="tx2"/>
                </a:solidFill>
                <a:latin typeface="+mj-lt"/>
              </a:defRPr>
            </a:lvl1pPr>
          </a:lstStyle>
          <a:p>
            <a:pPr lvl="0" rtl="0"/>
            <a:r>
              <a:rPr lang="en-GB" noProof="0"/>
              <a:t>Click to add title</a:t>
            </a:r>
          </a:p>
        </p:txBody>
      </p:sp>
      <p:sp>
        <p:nvSpPr>
          <p:cNvPr id="27" name="Text Placeholder 14">
            <a:extLst>
              <a:ext uri="{FF2B5EF4-FFF2-40B4-BE49-F238E27FC236}">
                <a16:creationId xmlns:a16="http://schemas.microsoft.com/office/drawing/2014/main" id="{CD4953C5-A270-4C37-B878-3D3E51E01A1B}"/>
              </a:ext>
            </a:extLst>
          </p:cNvPr>
          <p:cNvSpPr>
            <a:spLocks noGrp="1"/>
          </p:cNvSpPr>
          <p:nvPr>
            <p:ph type="body" sz="quarter" idx="20" hasCustomPrompt="1"/>
          </p:nvPr>
        </p:nvSpPr>
        <p:spPr>
          <a:xfrm>
            <a:off x="8951094" y="4651391"/>
            <a:ext cx="2382386" cy="857935"/>
          </a:xfrm>
          <a:prstGeom prst="rect">
            <a:avLst/>
          </a:prstGeom>
        </p:spPr>
        <p:txBody>
          <a:bodyPr rtlCol="0"/>
          <a:lstStyle>
            <a:lvl1pPr marL="0" indent="0" algn="ctr">
              <a:lnSpc>
                <a:spcPct val="125000"/>
              </a:lnSpc>
              <a:spcBef>
                <a:spcPts val="0"/>
              </a:spcBef>
              <a:buNone/>
              <a:defRPr sz="1200" cap="none" spc="100" baseline="0">
                <a:solidFill>
                  <a:schemeClr val="bg1"/>
                </a:solidFill>
                <a:latin typeface="+mn-lt"/>
              </a:defRPr>
            </a:lvl1pPr>
          </a:lstStyle>
          <a:p>
            <a:pPr lvl="0" rtl="0"/>
            <a:r>
              <a:rPr lang="en-GB" noProof="0"/>
              <a:t>Click to add text</a:t>
            </a:r>
          </a:p>
        </p:txBody>
      </p:sp>
      <p:sp>
        <p:nvSpPr>
          <p:cNvPr id="28" name="Text Placeholder 10">
            <a:extLst>
              <a:ext uri="{FF2B5EF4-FFF2-40B4-BE49-F238E27FC236}">
                <a16:creationId xmlns:a16="http://schemas.microsoft.com/office/drawing/2014/main" id="{B419FAA5-674D-4D1B-B6F0-7F6B786D9D2C}"/>
              </a:ext>
            </a:extLst>
          </p:cNvPr>
          <p:cNvSpPr>
            <a:spLocks noGrp="1"/>
          </p:cNvSpPr>
          <p:nvPr>
            <p:ph type="body" sz="quarter" idx="21" hasCustomPrompt="1"/>
          </p:nvPr>
        </p:nvSpPr>
        <p:spPr>
          <a:xfrm>
            <a:off x="1285758" y="2399173"/>
            <a:ext cx="1611892" cy="1151632"/>
          </a:xfrm>
          <a:prstGeom prst="rect">
            <a:avLst/>
          </a:prstGeom>
        </p:spPr>
        <p:txBody>
          <a:bodyPr rtlCol="0" anchor="ctr"/>
          <a:lstStyle>
            <a:lvl1pPr marL="0" indent="0" algn="ctr">
              <a:lnSpc>
                <a:spcPct val="80000"/>
              </a:lnSpc>
              <a:spcBef>
                <a:spcPts val="1000"/>
              </a:spcBef>
              <a:spcAft>
                <a:spcPts val="0"/>
              </a:spcAft>
              <a:buNone/>
              <a:defRPr sz="2800" cap="all" spc="100" baseline="0">
                <a:solidFill>
                  <a:schemeClr val="tx2"/>
                </a:solidFill>
                <a:latin typeface="+mj-lt"/>
              </a:defRPr>
            </a:lvl1pPr>
          </a:lstStyle>
          <a:p>
            <a:pPr lvl="0" rtl="0"/>
            <a:r>
              <a:rPr lang="en-GB" noProof="0"/>
              <a:t>Add title</a:t>
            </a:r>
          </a:p>
        </p:txBody>
      </p:sp>
      <p:sp>
        <p:nvSpPr>
          <p:cNvPr id="29" name="Text Placeholder 10">
            <a:extLst>
              <a:ext uri="{FF2B5EF4-FFF2-40B4-BE49-F238E27FC236}">
                <a16:creationId xmlns:a16="http://schemas.microsoft.com/office/drawing/2014/main" id="{4301E9A5-7F5A-49AF-A4F3-EA73CC55905B}"/>
              </a:ext>
            </a:extLst>
          </p:cNvPr>
          <p:cNvSpPr>
            <a:spLocks noGrp="1"/>
          </p:cNvSpPr>
          <p:nvPr>
            <p:ph type="body" sz="quarter" idx="23" hasCustomPrompt="1"/>
          </p:nvPr>
        </p:nvSpPr>
        <p:spPr>
          <a:xfrm>
            <a:off x="6652814" y="2399173"/>
            <a:ext cx="1611892" cy="1151632"/>
          </a:xfrm>
          <a:prstGeom prst="rect">
            <a:avLst/>
          </a:prstGeom>
        </p:spPr>
        <p:txBody>
          <a:bodyPr rtlCol="0" anchor="ctr"/>
          <a:lstStyle>
            <a:lvl1pPr marL="0" indent="0" algn="ctr">
              <a:lnSpc>
                <a:spcPct val="80000"/>
              </a:lnSpc>
              <a:spcBef>
                <a:spcPts val="1000"/>
              </a:spcBef>
              <a:buNone/>
              <a:defRPr sz="2800" cap="all" spc="100" baseline="0">
                <a:solidFill>
                  <a:schemeClr val="tx2"/>
                </a:solidFill>
                <a:latin typeface="+mj-lt"/>
              </a:defRPr>
            </a:lvl1pPr>
          </a:lstStyle>
          <a:p>
            <a:pPr lvl="0" rtl="0"/>
            <a:r>
              <a:rPr lang="en-GB" noProof="0"/>
              <a:t>Add title</a:t>
            </a:r>
          </a:p>
        </p:txBody>
      </p:sp>
      <p:sp>
        <p:nvSpPr>
          <p:cNvPr id="30" name="Text Placeholder 10">
            <a:extLst>
              <a:ext uri="{FF2B5EF4-FFF2-40B4-BE49-F238E27FC236}">
                <a16:creationId xmlns:a16="http://schemas.microsoft.com/office/drawing/2014/main" id="{44658DCD-8753-4536-A41F-2975ECE9D039}"/>
              </a:ext>
            </a:extLst>
          </p:cNvPr>
          <p:cNvSpPr>
            <a:spLocks noGrp="1"/>
          </p:cNvSpPr>
          <p:nvPr>
            <p:ph type="body" sz="quarter" idx="24" hasCustomPrompt="1"/>
          </p:nvPr>
        </p:nvSpPr>
        <p:spPr>
          <a:xfrm>
            <a:off x="9336341" y="2399173"/>
            <a:ext cx="1611892" cy="1151632"/>
          </a:xfrm>
          <a:prstGeom prst="rect">
            <a:avLst/>
          </a:prstGeom>
        </p:spPr>
        <p:txBody>
          <a:bodyPr rtlCol="0" anchor="ctr"/>
          <a:lstStyle>
            <a:lvl1pPr marL="0" indent="0" algn="ctr">
              <a:lnSpc>
                <a:spcPct val="80000"/>
              </a:lnSpc>
              <a:spcBef>
                <a:spcPts val="1000"/>
              </a:spcBef>
              <a:buNone/>
              <a:defRPr sz="2800" cap="all" spc="100" baseline="0">
                <a:solidFill>
                  <a:schemeClr val="tx2"/>
                </a:solidFill>
                <a:latin typeface="+mj-lt"/>
              </a:defRPr>
            </a:lvl1pPr>
          </a:lstStyle>
          <a:p>
            <a:pPr lvl="0" rtl="0"/>
            <a:r>
              <a:rPr lang="en-GB" noProof="0"/>
              <a:t>Add title</a:t>
            </a:r>
          </a:p>
        </p:txBody>
      </p:sp>
      <p:sp>
        <p:nvSpPr>
          <p:cNvPr id="31" name="Text Placeholder 10">
            <a:extLst>
              <a:ext uri="{FF2B5EF4-FFF2-40B4-BE49-F238E27FC236}">
                <a16:creationId xmlns:a16="http://schemas.microsoft.com/office/drawing/2014/main" id="{2708ADA9-A84B-4176-A4A4-3BEEB2F71F93}"/>
              </a:ext>
            </a:extLst>
          </p:cNvPr>
          <p:cNvSpPr>
            <a:spLocks noGrp="1"/>
          </p:cNvSpPr>
          <p:nvPr>
            <p:ph type="body" sz="quarter" idx="22" hasCustomPrompt="1"/>
          </p:nvPr>
        </p:nvSpPr>
        <p:spPr>
          <a:xfrm>
            <a:off x="3969286" y="2399173"/>
            <a:ext cx="1611892" cy="1151632"/>
          </a:xfrm>
          <a:prstGeom prst="rect">
            <a:avLst/>
          </a:prstGeom>
        </p:spPr>
        <p:txBody>
          <a:bodyPr rtlCol="0" anchor="ctr"/>
          <a:lstStyle>
            <a:lvl1pPr marL="0" indent="0" algn="ctr">
              <a:lnSpc>
                <a:spcPct val="80000"/>
              </a:lnSpc>
              <a:spcBef>
                <a:spcPts val="1000"/>
              </a:spcBef>
              <a:buNone/>
              <a:defRPr sz="2800" cap="all" spc="100" baseline="0">
                <a:solidFill>
                  <a:schemeClr val="tx2"/>
                </a:solidFill>
                <a:latin typeface="+mj-lt"/>
              </a:defRPr>
            </a:lvl1pPr>
          </a:lstStyle>
          <a:p>
            <a:pPr lvl="0" rtl="0"/>
            <a:r>
              <a:rPr lang="en-GB" noProof="0"/>
              <a:t>Add title</a:t>
            </a:r>
          </a:p>
        </p:txBody>
      </p:sp>
    </p:spTree>
    <p:extLst>
      <p:ext uri="{BB962C8B-B14F-4D97-AF65-F5344CB8AC3E}">
        <p14:creationId xmlns:p14="http://schemas.microsoft.com/office/powerpoint/2010/main" val="927572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ummary">
    <p:bg>
      <p:bgPr>
        <a:solidFill>
          <a:schemeClr val="accent1"/>
        </a:solidFill>
        <a:effectLst/>
      </p:bgPr>
    </p:bg>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9FD50E8B-97D3-485C-9645-AACC303DDF33}"/>
              </a:ext>
            </a:extLst>
          </p:cNvPr>
          <p:cNvSpPr>
            <a:spLocks noGrp="1"/>
          </p:cNvSpPr>
          <p:nvPr>
            <p:ph type="pic" sz="quarter" idx="13" hasCustomPrompt="1"/>
          </p:nvPr>
        </p:nvSpPr>
        <p:spPr>
          <a:xfrm>
            <a:off x="-4281" y="-1"/>
            <a:ext cx="12196282" cy="2917371"/>
          </a:xfrm>
          <a:prstGeom prst="rect">
            <a:avLst/>
          </a:prstGeom>
        </p:spPr>
        <p:txBody>
          <a:bodyPr rtlCol="0"/>
          <a:lstStyle>
            <a:lvl1pPr marL="0" indent="0" algn="ctr">
              <a:buNone/>
              <a:defRPr>
                <a:solidFill>
                  <a:schemeClr val="accent6">
                    <a:lumMod val="10000"/>
                    <a:lumOff val="90000"/>
                  </a:schemeClr>
                </a:solidFill>
              </a:defRPr>
            </a:lvl1pPr>
          </a:lstStyle>
          <a:p>
            <a:pPr rtl="0"/>
            <a:r>
              <a:rPr lang="en-GB" noProof="0"/>
              <a:t>Click to add photo</a:t>
            </a:r>
          </a:p>
        </p:txBody>
      </p:sp>
      <p:sp>
        <p:nvSpPr>
          <p:cNvPr id="10" name="Text Placeholder 4">
            <a:extLst>
              <a:ext uri="{FF2B5EF4-FFF2-40B4-BE49-F238E27FC236}">
                <a16:creationId xmlns:a16="http://schemas.microsoft.com/office/drawing/2014/main" id="{44211F90-6E18-443B-BDFF-5A72A7950276}"/>
              </a:ext>
            </a:extLst>
          </p:cNvPr>
          <p:cNvSpPr>
            <a:spLocks noGrp="1"/>
          </p:cNvSpPr>
          <p:nvPr>
            <p:ph type="body" sz="quarter" idx="19" hasCustomPrompt="1"/>
          </p:nvPr>
        </p:nvSpPr>
        <p:spPr>
          <a:xfrm>
            <a:off x="0" y="4006735"/>
            <a:ext cx="12192000" cy="2851264"/>
          </a:xfrm>
          <a:prstGeom prst="rect">
            <a:avLst/>
          </a:prstGeom>
        </p:spPr>
        <p:txBody>
          <a:bodyPr rtlCol="0"/>
          <a:lstStyle>
            <a:lvl1pPr marL="0" indent="0" algn="r">
              <a:lnSpc>
                <a:spcPct val="50000"/>
              </a:lnSpc>
              <a:spcBef>
                <a:spcPts val="0"/>
              </a:spcBef>
              <a:buNone/>
              <a:defRPr sz="50000" baseline="0">
                <a:solidFill>
                  <a:schemeClr val="bg1">
                    <a:alpha val="5000"/>
                  </a:schemeClr>
                </a:solidFill>
                <a:latin typeface="Kunstler Script" panose="030304020206070D0D06" pitchFamily="66" charset="0"/>
              </a:defRPr>
            </a:lvl1pPr>
          </a:lstStyle>
          <a:p>
            <a:pPr rtl="0"/>
            <a:r>
              <a:rPr lang="en-GB" noProof="0"/>
              <a:t>Sum</a:t>
            </a:r>
          </a:p>
        </p:txBody>
      </p:sp>
      <p:sp>
        <p:nvSpPr>
          <p:cNvPr id="3" name="Date Placeholder 2">
            <a:extLst>
              <a:ext uri="{FF2B5EF4-FFF2-40B4-BE49-F238E27FC236}">
                <a16:creationId xmlns:a16="http://schemas.microsoft.com/office/drawing/2014/main" id="{50B2CC2F-A541-4A4B-985A-73901B9F107C}"/>
              </a:ext>
            </a:extLst>
          </p:cNvPr>
          <p:cNvSpPr>
            <a:spLocks noGrp="1"/>
          </p:cNvSpPr>
          <p:nvPr>
            <p:ph type="dt" sz="half" idx="10"/>
          </p:nvPr>
        </p:nvSpPr>
        <p:spPr/>
        <p:txBody>
          <a:bodyPr rtlCol="0"/>
          <a:lstStyle>
            <a:lvl1pPr>
              <a:defRPr>
                <a:solidFill>
                  <a:schemeClr val="accent3"/>
                </a:solidFill>
              </a:defRPr>
            </a:lvl1pPr>
          </a:lstStyle>
          <a:p>
            <a:pPr rtl="0"/>
            <a:r>
              <a:rPr lang="en-GB" noProof="0"/>
              <a:t>8/03/20XX</a:t>
            </a:r>
          </a:p>
        </p:txBody>
      </p:sp>
      <p:sp>
        <p:nvSpPr>
          <p:cNvPr id="4" name="Footer Placeholder 3">
            <a:extLst>
              <a:ext uri="{FF2B5EF4-FFF2-40B4-BE49-F238E27FC236}">
                <a16:creationId xmlns:a16="http://schemas.microsoft.com/office/drawing/2014/main" id="{FB1D1C2B-CD69-4515-87A0-866E32DCE938}"/>
              </a:ext>
            </a:extLst>
          </p:cNvPr>
          <p:cNvSpPr>
            <a:spLocks noGrp="1"/>
          </p:cNvSpPr>
          <p:nvPr>
            <p:ph type="ftr" sz="quarter" idx="11"/>
          </p:nvPr>
        </p:nvSpPr>
        <p:spPr/>
        <p:txBody>
          <a:bodyPr rtlCol="0"/>
          <a:lstStyle>
            <a:lvl1pPr>
              <a:defRPr>
                <a:solidFill>
                  <a:schemeClr val="accent3"/>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63F4DBC1-4594-4961-A9D3-27E0113B3768}"/>
              </a:ext>
            </a:extLst>
          </p:cNvPr>
          <p:cNvSpPr>
            <a:spLocks noGrp="1"/>
          </p:cNvSpPr>
          <p:nvPr>
            <p:ph type="sldNum" sz="quarter" idx="12"/>
          </p:nvPr>
        </p:nvSpPr>
        <p:spPr/>
        <p:txBody>
          <a:bodyPr rtlCol="0"/>
          <a:lstStyle>
            <a:lvl1pPr>
              <a:defRPr>
                <a:solidFill>
                  <a:schemeClr val="accent3"/>
                </a:solidFill>
              </a:defRPr>
            </a:lvl1pPr>
          </a:lstStyle>
          <a:p>
            <a:pPr rtl="0"/>
            <a:fld id="{4F6357DA-28E9-40D3-918C-4D14E8263D81}" type="slidenum">
              <a:rPr lang="en-GB" noProof="0" smtClean="0"/>
              <a:pPr/>
              <a:t>‹#›</a:t>
            </a:fld>
            <a:endParaRPr lang="en-GB" noProof="0"/>
          </a:p>
        </p:txBody>
      </p:sp>
      <p:sp>
        <p:nvSpPr>
          <p:cNvPr id="7" name="Title 1">
            <a:extLst>
              <a:ext uri="{FF2B5EF4-FFF2-40B4-BE49-F238E27FC236}">
                <a16:creationId xmlns:a16="http://schemas.microsoft.com/office/drawing/2014/main" id="{C15AE508-339B-4118-9121-4A160D09F2A0}"/>
              </a:ext>
            </a:extLst>
          </p:cNvPr>
          <p:cNvSpPr>
            <a:spLocks noGrp="1"/>
          </p:cNvSpPr>
          <p:nvPr>
            <p:ph type="ctrTitle" hasCustomPrompt="1"/>
          </p:nvPr>
        </p:nvSpPr>
        <p:spPr>
          <a:xfrm>
            <a:off x="838200" y="4122721"/>
            <a:ext cx="2895600" cy="1111250"/>
          </a:xfrm>
          <a:prstGeom prst="rect">
            <a:avLst/>
          </a:prstGeom>
        </p:spPr>
        <p:txBody>
          <a:bodyPr rtlCol="0" anchor="ctr"/>
          <a:lstStyle>
            <a:lvl1pPr algn="r">
              <a:defRPr sz="2200" cap="all" spc="200" baseline="0">
                <a:solidFill>
                  <a:schemeClr val="bg1"/>
                </a:solidFill>
                <a:latin typeface="+mj-lt"/>
              </a:defRPr>
            </a:lvl1pPr>
          </a:lstStyle>
          <a:p>
            <a:pPr rtl="0"/>
            <a:r>
              <a:rPr lang="en-GB" noProof="0"/>
              <a:t>Click to add title</a:t>
            </a:r>
          </a:p>
        </p:txBody>
      </p:sp>
      <p:sp>
        <p:nvSpPr>
          <p:cNvPr id="8" name="Subtitle 2">
            <a:extLst>
              <a:ext uri="{FF2B5EF4-FFF2-40B4-BE49-F238E27FC236}">
                <a16:creationId xmlns:a16="http://schemas.microsoft.com/office/drawing/2014/main" id="{43A3F931-4B84-489F-8B0A-7FEF462532DB}"/>
              </a:ext>
            </a:extLst>
          </p:cNvPr>
          <p:cNvSpPr>
            <a:spLocks noGrp="1"/>
          </p:cNvSpPr>
          <p:nvPr>
            <p:ph type="subTitle" idx="1" hasCustomPrompt="1"/>
          </p:nvPr>
        </p:nvSpPr>
        <p:spPr>
          <a:xfrm>
            <a:off x="4332514" y="3833158"/>
            <a:ext cx="7021287" cy="1690377"/>
          </a:xfrm>
          <a:prstGeom prst="rect">
            <a:avLst/>
          </a:prstGeom>
        </p:spPr>
        <p:txBody>
          <a:bodyPr rtlCol="0" anchor="ctr"/>
          <a:lstStyle>
            <a:lvl1pPr marL="0" indent="0" algn="l">
              <a:lnSpc>
                <a:spcPct val="125000"/>
              </a:lnSpc>
              <a:spcBef>
                <a:spcPts val="0"/>
              </a:spcBef>
              <a:spcAft>
                <a:spcPts val="1000"/>
              </a:spcAft>
              <a:buNone/>
              <a:defRPr sz="1400" spc="1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subtitle</a:t>
            </a:r>
          </a:p>
        </p:txBody>
      </p:sp>
    </p:spTree>
    <p:extLst>
      <p:ext uri="{BB962C8B-B14F-4D97-AF65-F5344CB8AC3E}">
        <p14:creationId xmlns:p14="http://schemas.microsoft.com/office/powerpoint/2010/main" val="42919939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61D6F08F-239E-4E92-B5E7-36638ED4657D}"/>
              </a:ext>
            </a:extLst>
          </p:cNvPr>
          <p:cNvSpPr>
            <a:spLocks noGrp="1"/>
          </p:cNvSpPr>
          <p:nvPr>
            <p:ph type="pic" sz="quarter" idx="13" hasCustomPrompt="1"/>
          </p:nvPr>
        </p:nvSpPr>
        <p:spPr>
          <a:xfrm>
            <a:off x="0" y="0"/>
            <a:ext cx="7677150" cy="6858000"/>
          </a:xfrm>
          <a:prstGeom prst="rect">
            <a:avLst/>
          </a:prstGeom>
        </p:spPr>
        <p:txBody>
          <a:bodyPr rtlCol="0"/>
          <a:lstStyle>
            <a:lvl1pPr marL="0" indent="0" algn="ctr">
              <a:buNone/>
              <a:defRPr>
                <a:solidFill>
                  <a:schemeClr val="accent1"/>
                </a:solidFill>
              </a:defRPr>
            </a:lvl1pPr>
          </a:lstStyle>
          <a:p>
            <a:pPr rtl="0"/>
            <a:r>
              <a:rPr lang="en-GB" noProof="0"/>
              <a:t>Click to add photo</a:t>
            </a:r>
          </a:p>
        </p:txBody>
      </p:sp>
      <p:sp>
        <p:nvSpPr>
          <p:cNvPr id="3" name="Date Placeholder 2">
            <a:extLst>
              <a:ext uri="{FF2B5EF4-FFF2-40B4-BE49-F238E27FC236}">
                <a16:creationId xmlns:a16="http://schemas.microsoft.com/office/drawing/2014/main" id="{E88D0F4F-65EB-4DC2-B7AD-AD23E6DBE22B}"/>
              </a:ext>
            </a:extLst>
          </p:cNvPr>
          <p:cNvSpPr>
            <a:spLocks noGrp="1"/>
          </p:cNvSpPr>
          <p:nvPr>
            <p:ph type="dt" sz="half" idx="10"/>
          </p:nvPr>
        </p:nvSpPr>
        <p:spPr/>
        <p:txBody>
          <a:bodyPr rtlCol="0"/>
          <a:lstStyle>
            <a:lvl1pPr>
              <a:defRPr>
                <a:solidFill>
                  <a:schemeClr val="bg1"/>
                </a:solidFill>
              </a:defRPr>
            </a:lvl1pPr>
          </a:lstStyle>
          <a:p>
            <a:pPr rtl="0"/>
            <a:r>
              <a:rPr lang="en-GB" noProof="0"/>
              <a:t>8/03/20XX</a:t>
            </a:r>
          </a:p>
        </p:txBody>
      </p:sp>
      <p:sp>
        <p:nvSpPr>
          <p:cNvPr id="4" name="Footer Placeholder 3">
            <a:extLst>
              <a:ext uri="{FF2B5EF4-FFF2-40B4-BE49-F238E27FC236}">
                <a16:creationId xmlns:a16="http://schemas.microsoft.com/office/drawing/2014/main" id="{66CF9EC8-F9C6-4CE1-91F5-A956792CBC86}"/>
              </a:ext>
            </a:extLst>
          </p:cNvPr>
          <p:cNvSpPr>
            <a:spLocks noGrp="1"/>
          </p:cNvSpPr>
          <p:nvPr>
            <p:ph type="ftr" sz="quarter" idx="11"/>
          </p:nvPr>
        </p:nvSpPr>
        <p:spPr>
          <a:xfrm>
            <a:off x="4038600" y="6356350"/>
            <a:ext cx="3156857" cy="365125"/>
          </a:xfrm>
        </p:spPr>
        <p:txBody>
          <a:bodyPr rtlCol="0"/>
          <a:lstStyle>
            <a:lvl1pPr algn="r">
              <a:defRPr>
                <a:solidFill>
                  <a:schemeClr val="bg1"/>
                </a:solidFill>
              </a:defRPr>
            </a:lvl1pPr>
          </a:lstStyle>
          <a:p>
            <a:pPr rtl="0"/>
            <a:r>
              <a:rPr lang="en-GB" noProof="0"/>
              <a:t>PITCH DECK</a:t>
            </a:r>
          </a:p>
        </p:txBody>
      </p:sp>
      <p:sp>
        <p:nvSpPr>
          <p:cNvPr id="5" name="Slide Number Placeholder 4">
            <a:extLst>
              <a:ext uri="{FF2B5EF4-FFF2-40B4-BE49-F238E27FC236}">
                <a16:creationId xmlns:a16="http://schemas.microsoft.com/office/drawing/2014/main" id="{89721C21-E285-4AF2-9E8D-243F4CBC2ABF}"/>
              </a:ext>
            </a:extLst>
          </p:cNvPr>
          <p:cNvSpPr>
            <a:spLocks noGrp="1"/>
          </p:cNvSpPr>
          <p:nvPr>
            <p:ph type="sldNum" sz="quarter" idx="12"/>
          </p:nvPr>
        </p:nvSpPr>
        <p:spPr/>
        <p:txBody>
          <a:bodyPr rtlCol="0"/>
          <a:lstStyle>
            <a:lvl1pPr>
              <a:defRPr>
                <a:solidFill>
                  <a:schemeClr val="bg2">
                    <a:lumMod val="50000"/>
                  </a:schemeClr>
                </a:solidFill>
              </a:defRPr>
            </a:lvl1pPr>
          </a:lstStyle>
          <a:p>
            <a:pPr rtl="0"/>
            <a:fld id="{4F6357DA-28E9-40D3-918C-4D14E8263D81}" type="slidenum">
              <a:rPr lang="en-GB" noProof="0" smtClean="0"/>
              <a:pPr/>
              <a:t>‹#›</a:t>
            </a:fld>
            <a:endParaRPr lang="en-GB" noProof="0"/>
          </a:p>
        </p:txBody>
      </p:sp>
      <p:sp>
        <p:nvSpPr>
          <p:cNvPr id="7" name="Title 1">
            <a:extLst>
              <a:ext uri="{FF2B5EF4-FFF2-40B4-BE49-F238E27FC236}">
                <a16:creationId xmlns:a16="http://schemas.microsoft.com/office/drawing/2014/main" id="{EC201BA1-98C5-4728-9204-5B3A2F7B03FD}"/>
              </a:ext>
            </a:extLst>
          </p:cNvPr>
          <p:cNvSpPr>
            <a:spLocks noGrp="1"/>
          </p:cNvSpPr>
          <p:nvPr>
            <p:ph type="ctrTitle" hasCustomPrompt="1"/>
          </p:nvPr>
        </p:nvSpPr>
        <p:spPr>
          <a:xfrm>
            <a:off x="8487939" y="1638359"/>
            <a:ext cx="3058885" cy="1111250"/>
          </a:xfrm>
          <a:prstGeom prst="rect">
            <a:avLst/>
          </a:prstGeom>
        </p:spPr>
        <p:txBody>
          <a:bodyPr rtlCol="0" anchor="b"/>
          <a:lstStyle>
            <a:lvl1pPr algn="l">
              <a:defRPr sz="2200" cap="all" spc="200" baseline="0">
                <a:solidFill>
                  <a:schemeClr val="accent6"/>
                </a:solidFill>
                <a:latin typeface="+mj-lt"/>
              </a:defRPr>
            </a:lvl1pPr>
          </a:lstStyle>
          <a:p>
            <a:pPr rtl="0"/>
            <a:r>
              <a:rPr lang="en-GB" noProof="0"/>
              <a:t>Click to add title</a:t>
            </a:r>
          </a:p>
        </p:txBody>
      </p:sp>
      <p:sp>
        <p:nvSpPr>
          <p:cNvPr id="8" name="Subtitle 2">
            <a:extLst>
              <a:ext uri="{FF2B5EF4-FFF2-40B4-BE49-F238E27FC236}">
                <a16:creationId xmlns:a16="http://schemas.microsoft.com/office/drawing/2014/main" id="{75C106A2-F65A-4519-B7A6-CB7477C6846B}"/>
              </a:ext>
            </a:extLst>
          </p:cNvPr>
          <p:cNvSpPr>
            <a:spLocks noGrp="1"/>
          </p:cNvSpPr>
          <p:nvPr>
            <p:ph type="subTitle" idx="1" hasCustomPrompt="1"/>
          </p:nvPr>
        </p:nvSpPr>
        <p:spPr>
          <a:xfrm>
            <a:off x="8487939" y="3135086"/>
            <a:ext cx="3058885" cy="2388450"/>
          </a:xfrm>
          <a:prstGeom prst="rect">
            <a:avLst/>
          </a:prstGeom>
        </p:spPr>
        <p:txBody>
          <a:bodyPr rtlCol="0"/>
          <a:lstStyle>
            <a:lvl1pPr marL="0" indent="0" algn="l">
              <a:lnSpc>
                <a:spcPct val="125000"/>
              </a:lnSpc>
              <a:spcBef>
                <a:spcPts val="0"/>
              </a:spcBef>
              <a:spcAft>
                <a:spcPts val="1000"/>
              </a:spcAft>
              <a:buNone/>
              <a:defRPr sz="1400" spc="100" baseline="0">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add subtitle</a:t>
            </a:r>
          </a:p>
        </p:txBody>
      </p:sp>
      <p:cxnSp>
        <p:nvCxnSpPr>
          <p:cNvPr id="2" name="Straight Connector 1">
            <a:extLst>
              <a:ext uri="{FF2B5EF4-FFF2-40B4-BE49-F238E27FC236}">
                <a16:creationId xmlns:a16="http://schemas.microsoft.com/office/drawing/2014/main" id="{2E7A08CD-CF6C-4ABF-B086-481F36611730}"/>
              </a:ext>
            </a:extLst>
          </p:cNvPr>
          <p:cNvCxnSpPr>
            <a:cxnSpLocks/>
          </p:cNvCxnSpPr>
          <p:nvPr userDrawn="1"/>
        </p:nvCxnSpPr>
        <p:spPr>
          <a:xfrm>
            <a:off x="8130026" y="0"/>
            <a:ext cx="0" cy="4572000"/>
          </a:xfrm>
          <a:prstGeom prst="line">
            <a:avLst/>
          </a:prstGeom>
          <a:ln>
            <a:solidFill>
              <a:schemeClr val="tx2"/>
            </a:solidFill>
          </a:ln>
        </p:spPr>
        <p:style>
          <a:lnRef idx="1">
            <a:schemeClr val="accent3"/>
          </a:lnRef>
          <a:fillRef idx="0">
            <a:schemeClr val="accent3"/>
          </a:fillRef>
          <a:effectRef idx="0">
            <a:schemeClr val="accent3"/>
          </a:effectRef>
          <a:fontRef idx="minor">
            <a:schemeClr val="tx1"/>
          </a:fontRef>
        </p:style>
      </p:cxnSp>
      <p:sp>
        <p:nvSpPr>
          <p:cNvPr id="10" name="Text Placeholder 4">
            <a:extLst>
              <a:ext uri="{FF2B5EF4-FFF2-40B4-BE49-F238E27FC236}">
                <a16:creationId xmlns:a16="http://schemas.microsoft.com/office/drawing/2014/main" id="{E4AB2649-B78D-4A9D-9F1D-F447A521EEB4}"/>
              </a:ext>
            </a:extLst>
          </p:cNvPr>
          <p:cNvSpPr>
            <a:spLocks noGrp="1"/>
          </p:cNvSpPr>
          <p:nvPr>
            <p:ph type="body" sz="quarter" idx="23" hasCustomPrompt="1"/>
          </p:nvPr>
        </p:nvSpPr>
        <p:spPr>
          <a:xfrm>
            <a:off x="100735" y="4698088"/>
            <a:ext cx="11996058" cy="2059185"/>
          </a:xfrm>
          <a:prstGeom prst="rect">
            <a:avLst/>
          </a:prstGeom>
        </p:spPr>
        <p:txBody>
          <a:bodyPr rtlCol="0"/>
          <a:lstStyle>
            <a:lvl1pPr marL="0" indent="0" algn="r">
              <a:lnSpc>
                <a:spcPct val="37000"/>
              </a:lnSpc>
              <a:spcBef>
                <a:spcPts val="0"/>
              </a:spcBef>
              <a:buNone/>
              <a:defRPr sz="50000" baseline="0">
                <a:solidFill>
                  <a:schemeClr val="accent6">
                    <a:lumMod val="10000"/>
                    <a:lumOff val="90000"/>
                    <a:alpha val="25000"/>
                  </a:schemeClr>
                </a:solidFill>
                <a:latin typeface="Kunstler Script" panose="030304020206070D0D06" pitchFamily="66" charset="0"/>
              </a:defRPr>
            </a:lvl1pPr>
          </a:lstStyle>
          <a:p>
            <a:pPr rtl="0"/>
            <a:r>
              <a:rPr lang="en-GB" noProof="0"/>
              <a:t>Than</a:t>
            </a:r>
          </a:p>
        </p:txBody>
      </p:sp>
    </p:spTree>
    <p:extLst>
      <p:ext uri="{BB962C8B-B14F-4D97-AF65-F5344CB8AC3E}">
        <p14:creationId xmlns:p14="http://schemas.microsoft.com/office/powerpoint/2010/main" val="2382968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1A4C966-5542-475A-B224-2E541D9AEB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spc="100" baseline="0">
                <a:solidFill>
                  <a:schemeClr val="bg2">
                    <a:lumMod val="25000"/>
                  </a:schemeClr>
                </a:solidFill>
                <a:latin typeface="Avenir Next LT Pro" panose="020B0504020202020204" pitchFamily="34" charset="0"/>
              </a:defRPr>
            </a:lvl1pPr>
          </a:lstStyle>
          <a:p>
            <a:pPr rtl="0"/>
            <a:r>
              <a:rPr lang="en-GB" noProof="0"/>
              <a:t>8/03/20XX</a:t>
            </a:r>
          </a:p>
        </p:txBody>
      </p:sp>
      <p:sp>
        <p:nvSpPr>
          <p:cNvPr id="5" name="Footer Placeholder 4">
            <a:extLst>
              <a:ext uri="{FF2B5EF4-FFF2-40B4-BE49-F238E27FC236}">
                <a16:creationId xmlns:a16="http://schemas.microsoft.com/office/drawing/2014/main" id="{68F1E08C-E5A1-412C-88D3-C6BF9430DA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cap="all" spc="100" baseline="0">
                <a:solidFill>
                  <a:schemeClr val="bg2">
                    <a:lumMod val="25000"/>
                  </a:schemeClr>
                </a:solidFill>
                <a:latin typeface="Avenir Next LT Pro" panose="020B0504020202020204" pitchFamily="34" charset="0"/>
              </a:defRPr>
            </a:lvl1pPr>
          </a:lstStyle>
          <a:p>
            <a:pPr rtl="0"/>
            <a:r>
              <a:rPr lang="en-GB" noProof="0"/>
              <a:t>PITCH DECK</a:t>
            </a:r>
          </a:p>
        </p:txBody>
      </p:sp>
      <p:sp>
        <p:nvSpPr>
          <p:cNvPr id="6" name="Slide Number Placeholder 5">
            <a:extLst>
              <a:ext uri="{FF2B5EF4-FFF2-40B4-BE49-F238E27FC236}">
                <a16:creationId xmlns:a16="http://schemas.microsoft.com/office/drawing/2014/main" id="{466BAFCC-DBDE-4891-B3DD-4B3754E7DD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spc="100" baseline="0">
                <a:solidFill>
                  <a:schemeClr val="bg2">
                    <a:lumMod val="25000"/>
                  </a:schemeClr>
                </a:solidFill>
                <a:latin typeface="Avenir Next LT Pro" panose="020B0504020202020204" pitchFamily="34" charset="0"/>
              </a:defRPr>
            </a:lvl1pPr>
          </a:lstStyle>
          <a:p>
            <a:pPr rtl="0"/>
            <a:fld id="{4F6357DA-28E9-40D3-918C-4D14E8263D81}" type="slidenum">
              <a:rPr lang="en-GB" noProof="0" smtClean="0"/>
              <a:pPr/>
              <a:t>‹#›</a:t>
            </a:fld>
            <a:endParaRPr lang="en-GB" noProof="0"/>
          </a:p>
        </p:txBody>
      </p:sp>
    </p:spTree>
    <p:extLst>
      <p:ext uri="{BB962C8B-B14F-4D97-AF65-F5344CB8AC3E}">
        <p14:creationId xmlns:p14="http://schemas.microsoft.com/office/powerpoint/2010/main" val="28879585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60" r:id="rId11"/>
    <p:sldLayoutId id="2147483659" r:id="rId12"/>
    <p:sldLayoutId id="2147483666" r:id="rId13"/>
    <p:sldLayoutId id="2147483667" r:id="rId14"/>
    <p:sldLayoutId id="2147483668" r:id="rId15"/>
    <p:sldLayoutId id="2147483669" r:id="rId16"/>
    <p:sldLayoutId id="2147483663" r:id="rId17"/>
    <p:sldLayoutId id="2147483665" r:id="rId18"/>
    <p:sldLayoutId id="2147483664" r:id="rId19"/>
    <p:sldLayoutId id="2147483661" r:id="rId20"/>
    <p:sldLayoutId id="2147483662" r:id="rId2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chatgpt.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customXml" Target="../ink/ink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rest-breaks-work" TargetMode="External"/><Relationship Id="rId7" Type="http://schemas.openxmlformats.org/officeDocument/2006/relationships/hyperlink" Target="https://researchbriefings.files.parliament.uk/documents/CBP-7552/CBP-7552.pdf" TargetMode="External"/><Relationship Id="rId2" Type="http://schemas.openxmlformats.org/officeDocument/2006/relationships/hyperlink" Target="https://www.kardomahcafe.com/about-us" TargetMode="External"/><Relationship Id="rId1" Type="http://schemas.openxmlformats.org/officeDocument/2006/relationships/slideLayout" Target="../slideLayouts/slideLayout20.xml"/><Relationship Id="rId6" Type="http://schemas.openxmlformats.org/officeDocument/2006/relationships/hyperlink" Target="https://pmc.ncbi.nlm.nih.gov/articles/PMC4105577/" TargetMode="External"/><Relationship Id="rId5" Type="http://schemas.openxmlformats.org/officeDocument/2006/relationships/hyperlink" Target="https://www.legalexpert.co.uk/how-to-claim/scalded-burn-injuries-caused-by-a-hot-drink-claims/" TargetMode="External"/><Relationship Id="rId4" Type="http://schemas.openxmlformats.org/officeDocument/2006/relationships/hyperlink" Target="https://www.gov.uk/government/news/natashas-legacy-becomes-law"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corporate.worldpay.com/" TargetMode="External"/><Relationship Id="rId2" Type="http://schemas.openxmlformats.org/officeDocument/2006/relationships/hyperlink" Target="https://www.wrap.ngo/taking-action/food-drink/actions/action-on-food-waste" TargetMode="Externa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34056CF-DEDB-4079-BF11-FA4761D09BCF}"/>
              </a:ext>
            </a:extLst>
          </p:cNvPr>
          <p:cNvSpPr>
            <a:spLocks noGrp="1"/>
          </p:cNvSpPr>
          <p:nvPr>
            <p:ph type="ctrTitle"/>
          </p:nvPr>
        </p:nvSpPr>
        <p:spPr>
          <a:xfrm>
            <a:off x="7788165" y="1103453"/>
            <a:ext cx="4204137" cy="2387600"/>
          </a:xfrm>
        </p:spPr>
        <p:txBody>
          <a:bodyPr rtlCol="0"/>
          <a:lstStyle/>
          <a:p>
            <a:pPr rtl="0"/>
            <a:r>
              <a:rPr lang="en-GB" dirty="0" err="1"/>
              <a:t>kardomah</a:t>
            </a:r>
            <a:endParaRPr lang="en-GB" dirty="0"/>
          </a:p>
        </p:txBody>
      </p:sp>
      <p:sp>
        <p:nvSpPr>
          <p:cNvPr id="8" name="Subtitle 7">
            <a:extLst>
              <a:ext uri="{FF2B5EF4-FFF2-40B4-BE49-F238E27FC236}">
                <a16:creationId xmlns:a16="http://schemas.microsoft.com/office/drawing/2014/main" id="{D79862A8-72F8-4043-A021-816AC74E8776}"/>
              </a:ext>
            </a:extLst>
          </p:cNvPr>
          <p:cNvSpPr>
            <a:spLocks noGrp="1"/>
          </p:cNvSpPr>
          <p:nvPr>
            <p:ph type="subTitle" idx="1"/>
          </p:nvPr>
        </p:nvSpPr>
        <p:spPr>
          <a:xfrm>
            <a:off x="7918141" y="3385792"/>
            <a:ext cx="3944183" cy="1553129"/>
          </a:xfrm>
        </p:spPr>
        <p:txBody>
          <a:bodyPr rtlCol="0"/>
          <a:lstStyle/>
          <a:p>
            <a:pPr rtl="0"/>
            <a:r>
              <a:rPr lang="en-GB" dirty="0"/>
              <a:t>Ayesha Amir</a:t>
            </a:r>
          </a:p>
          <a:p>
            <a:pPr rtl="0"/>
            <a:r>
              <a:rPr lang="en-GB" dirty="0"/>
              <a:t>2306141</a:t>
            </a:r>
          </a:p>
          <a:p>
            <a:pPr rtl="0"/>
            <a:r>
              <a:rPr lang="en-GB" dirty="0"/>
              <a:t>Placement: Developing Restaurant Management</a:t>
            </a:r>
          </a:p>
          <a:p>
            <a:pPr rtl="0"/>
            <a:r>
              <a:rPr lang="en-GB" dirty="0"/>
              <a:t>BMGM 5004</a:t>
            </a:r>
          </a:p>
          <a:p>
            <a:pPr rtl="0"/>
            <a:r>
              <a:rPr lang="en-GB" dirty="0"/>
              <a:t>Jemma Smith</a:t>
            </a:r>
          </a:p>
        </p:txBody>
      </p:sp>
      <p:sp>
        <p:nvSpPr>
          <p:cNvPr id="23" name="Text Placeholder 22">
            <a:extLst>
              <a:ext uri="{FF2B5EF4-FFF2-40B4-BE49-F238E27FC236}">
                <a16:creationId xmlns:a16="http://schemas.microsoft.com/office/drawing/2014/main" id="{0CBE6AF0-3BE0-469F-85B7-CC1F87C35F4C}"/>
              </a:ext>
            </a:extLst>
          </p:cNvPr>
          <p:cNvSpPr>
            <a:spLocks noGrp="1"/>
          </p:cNvSpPr>
          <p:nvPr>
            <p:ph type="body" sz="quarter" idx="11"/>
          </p:nvPr>
        </p:nvSpPr>
        <p:spPr>
          <a:xfrm>
            <a:off x="-6791711" y="4833659"/>
            <a:ext cx="18047313" cy="45719"/>
          </a:xfrm>
        </p:spPr>
        <p:txBody>
          <a:bodyPr rtlCol="0"/>
          <a:lstStyle/>
          <a:p>
            <a:pPr rtl="0"/>
            <a:r>
              <a:rPr lang="en-GB" sz="29000" dirty="0"/>
              <a:t>Kardomah</a:t>
            </a:r>
          </a:p>
        </p:txBody>
      </p:sp>
      <p:pic>
        <p:nvPicPr>
          <p:cNvPr id="1026" name="Picture 2" descr="Photo">
            <a:extLst>
              <a:ext uri="{FF2B5EF4-FFF2-40B4-BE49-F238E27FC236}">
                <a16:creationId xmlns:a16="http://schemas.microsoft.com/office/drawing/2014/main" id="{78D1A7AE-5F7A-45AF-9E0B-81DC1363D775}"/>
              </a:ext>
            </a:extLst>
          </p:cNvPr>
          <p:cNvPicPr>
            <a:picLocks noGrp="1" noChangeAspect="1" noChangeArrowheads="1"/>
          </p:cNvPicPr>
          <p:nvPr>
            <p:ph type="pic" sz="quarter" idx="10"/>
          </p:nvPr>
        </p:nvPicPr>
        <p:blipFill>
          <a:blip r:embed="rId3">
            <a:alphaModFix amt="29000"/>
            <a:extLst>
              <a:ext uri="{28A0092B-C50C-407E-A947-70E740481C1C}">
                <a14:useLocalDpi xmlns:a14="http://schemas.microsoft.com/office/drawing/2010/main" val="0"/>
              </a:ext>
            </a:extLst>
          </a:blip>
          <a:srcRect l="12713" r="12713"/>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57734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6461C90-F834-9788-A88C-872020D33FED}"/>
              </a:ext>
            </a:extLst>
          </p:cNvPr>
          <p:cNvSpPr>
            <a:spLocks noGrp="1"/>
          </p:cNvSpPr>
          <p:nvPr>
            <p:ph type="body" sz="quarter" idx="14"/>
          </p:nvPr>
        </p:nvSpPr>
        <p:spPr>
          <a:xfrm>
            <a:off x="-480447" y="4928568"/>
            <a:ext cx="12186555" cy="2855564"/>
          </a:xfrm>
        </p:spPr>
        <p:txBody>
          <a:bodyPr/>
          <a:lstStyle/>
          <a:p>
            <a:r>
              <a:rPr lang="en-GB" sz="29000" dirty="0"/>
              <a:t>Kardomah</a:t>
            </a:r>
          </a:p>
        </p:txBody>
      </p:sp>
      <p:sp>
        <p:nvSpPr>
          <p:cNvPr id="7" name="Title 6">
            <a:extLst>
              <a:ext uri="{FF2B5EF4-FFF2-40B4-BE49-F238E27FC236}">
                <a16:creationId xmlns:a16="http://schemas.microsoft.com/office/drawing/2014/main" id="{250CA62C-0BC9-28C3-AB7D-229A7D9D4586}"/>
              </a:ext>
            </a:extLst>
          </p:cNvPr>
          <p:cNvSpPr>
            <a:spLocks noGrp="1"/>
          </p:cNvSpPr>
          <p:nvPr>
            <p:ph type="ctrTitle"/>
          </p:nvPr>
        </p:nvSpPr>
        <p:spPr/>
        <p:txBody>
          <a:bodyPr/>
          <a:lstStyle/>
          <a:p>
            <a:r>
              <a:rPr lang="en-GB" dirty="0"/>
              <a:t>AI</a:t>
            </a:r>
          </a:p>
        </p:txBody>
      </p:sp>
      <p:sp>
        <p:nvSpPr>
          <p:cNvPr id="8" name="Subtitle 7">
            <a:extLst>
              <a:ext uri="{FF2B5EF4-FFF2-40B4-BE49-F238E27FC236}">
                <a16:creationId xmlns:a16="http://schemas.microsoft.com/office/drawing/2014/main" id="{8A3D7518-6C5C-9629-28E3-ED0E459E1267}"/>
              </a:ext>
            </a:extLst>
          </p:cNvPr>
          <p:cNvSpPr>
            <a:spLocks noGrp="1"/>
          </p:cNvSpPr>
          <p:nvPr>
            <p:ph type="subTitle" idx="1"/>
          </p:nvPr>
        </p:nvSpPr>
        <p:spPr>
          <a:xfrm>
            <a:off x="838201" y="1238146"/>
            <a:ext cx="10987006" cy="2801597"/>
          </a:xfrm>
        </p:spPr>
        <p:txBody>
          <a:bodyPr/>
          <a:lstStyle/>
          <a:p>
            <a:r>
              <a:rPr lang="en-GB" sz="1200" dirty="0">
                <a:latin typeface="Arial" panose="020B0604020202020204" pitchFamily="34" charset="0"/>
                <a:cs typeface="Arial" panose="020B0604020202020204" pitchFamily="34" charset="0"/>
              </a:rPr>
              <a:t>ChatGPT</a:t>
            </a:r>
            <a:endParaRPr lang="en-GB" dirty="0"/>
          </a:p>
          <a:p>
            <a:pPr algn="just">
              <a:lnSpc>
                <a:spcPct val="150000"/>
              </a:lnSpc>
            </a:pPr>
            <a:r>
              <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 acknowledge the use of ChatGPT (</a:t>
            </a:r>
            <a:r>
              <a:rPr lang="en-GB" sz="1200" u="sng" dirty="0">
                <a:solidFill>
                  <a:schemeClr val="bg1"/>
                </a:solidFill>
                <a:effectLst/>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www.chatgpt.com</a:t>
            </a:r>
            <a:r>
              <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on 8 March 2025 to check my grammar and spelling, as well as to help me understand the assessment requirements in a simplified way to guide my research.</a:t>
            </a:r>
          </a:p>
          <a:p>
            <a:pPr algn="just">
              <a:lnSpc>
                <a:spcPct val="150000"/>
              </a:lnSpc>
            </a:pPr>
            <a:r>
              <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p>
          <a:p>
            <a:pPr algn="just">
              <a:lnSpc>
                <a:spcPct val="150000"/>
              </a:lnSpc>
            </a:pPr>
            <a:r>
              <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 used the following prompt(s):</a:t>
            </a:r>
            <a:endParaRPr lang="en-GB" sz="1200"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endPar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lnSpc>
                <a:spcPct val="150000"/>
              </a:lnSpc>
              <a:buFont typeface="+mj-lt"/>
              <a:buAutoNum type="arabicPeriod"/>
              <a:tabLst>
                <a:tab pos="457200" algn="l"/>
              </a:tabLst>
            </a:pPr>
            <a:r>
              <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Please check my text for grammar and spelling errors.</a:t>
            </a:r>
          </a:p>
          <a:p>
            <a:pPr marL="342900" lvl="0" indent="-342900" algn="just">
              <a:lnSpc>
                <a:spcPct val="150000"/>
              </a:lnSpc>
              <a:buFont typeface="+mj-lt"/>
              <a:buAutoNum type="arabicPeriod"/>
              <a:tabLst>
                <a:tab pos="457200" algn="l"/>
              </a:tabLst>
            </a:pPr>
            <a:r>
              <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Explain the main points of the assessment in simpler terms to aid my research.</a:t>
            </a:r>
          </a:p>
          <a:p>
            <a:pPr marL="342900" lvl="0" indent="-342900" algn="just">
              <a:lnSpc>
                <a:spcPct val="150000"/>
              </a:lnSpc>
              <a:buFont typeface="+mj-lt"/>
              <a:buAutoNum type="arabicPeriod"/>
              <a:tabLst>
                <a:tab pos="457200" algn="l"/>
              </a:tabLst>
            </a:pPr>
            <a:r>
              <a:rPr lang="en-GB" sz="1200" dirty="0">
                <a:solidFill>
                  <a:schemeClr val="bg1"/>
                </a:solidFill>
                <a:latin typeface="Arial" panose="020B0604020202020204" pitchFamily="34" charset="0"/>
                <a:cs typeface="Arial" panose="020B0604020202020204" pitchFamily="34" charset="0"/>
              </a:rPr>
              <a:t>Providing guidance and support in creating accurate references</a:t>
            </a:r>
            <a:r>
              <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p>
          <a:p>
            <a:pPr lvl="0" algn="just">
              <a:lnSpc>
                <a:spcPct val="150000"/>
              </a:lnSpc>
              <a:tabLst>
                <a:tab pos="457200" algn="l"/>
              </a:tabLst>
            </a:pPr>
            <a:endParaRPr lang="en-GB" sz="1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GB" sz="12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 confirm that I have not presented any AI generated text as my own work. I confirm I have copies of my drafts, notes, and other resources I used before, and after the use of AI tools which I may be asked to provide in evidence.</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9067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8E59A9C-C729-4200-4AA9-6CC2DF9CAB77}"/>
              </a:ext>
            </a:extLst>
          </p:cNvPr>
          <p:cNvSpPr>
            <a:spLocks noGrp="1"/>
          </p:cNvSpPr>
          <p:nvPr>
            <p:ph type="body" sz="quarter" idx="14"/>
          </p:nvPr>
        </p:nvSpPr>
        <p:spPr>
          <a:xfrm>
            <a:off x="-619431" y="4902089"/>
            <a:ext cx="12186555" cy="2855564"/>
          </a:xfrm>
        </p:spPr>
        <p:txBody>
          <a:bodyPr/>
          <a:lstStyle/>
          <a:p>
            <a:r>
              <a:rPr lang="en-GB" sz="29000" dirty="0"/>
              <a:t>Kardomah</a:t>
            </a:r>
          </a:p>
          <a:p>
            <a:endParaRPr lang="en-GB" dirty="0"/>
          </a:p>
        </p:txBody>
      </p:sp>
      <p:sp>
        <p:nvSpPr>
          <p:cNvPr id="7" name="Title 6">
            <a:extLst>
              <a:ext uri="{FF2B5EF4-FFF2-40B4-BE49-F238E27FC236}">
                <a16:creationId xmlns:a16="http://schemas.microsoft.com/office/drawing/2014/main" id="{54D8E0D0-ECAD-A312-D34F-D93A34CC426B}"/>
              </a:ext>
            </a:extLst>
          </p:cNvPr>
          <p:cNvSpPr>
            <a:spLocks noGrp="1"/>
          </p:cNvSpPr>
          <p:nvPr>
            <p:ph type="ctrTitle"/>
          </p:nvPr>
        </p:nvSpPr>
        <p:spPr/>
        <p:txBody>
          <a:bodyPr/>
          <a:lstStyle/>
          <a:p>
            <a:r>
              <a:rPr lang="en-GB" b="1" u="sng" dirty="0" err="1"/>
              <a:t>dISCUSS</a:t>
            </a:r>
            <a:endParaRPr lang="en-GB" b="1" u="sng" dirty="0"/>
          </a:p>
        </p:txBody>
      </p:sp>
      <p:sp>
        <p:nvSpPr>
          <p:cNvPr id="8" name="Subtitle 7">
            <a:extLst>
              <a:ext uri="{FF2B5EF4-FFF2-40B4-BE49-F238E27FC236}">
                <a16:creationId xmlns:a16="http://schemas.microsoft.com/office/drawing/2014/main" id="{3FE6169F-9256-33D9-F12D-B14CED8CE5FE}"/>
              </a:ext>
            </a:extLst>
          </p:cNvPr>
          <p:cNvSpPr>
            <a:spLocks noGrp="1"/>
          </p:cNvSpPr>
          <p:nvPr>
            <p:ph type="subTitle" idx="1"/>
          </p:nvPr>
        </p:nvSpPr>
        <p:spPr>
          <a:xfrm>
            <a:off x="838201" y="1454764"/>
            <a:ext cx="6130490" cy="2801597"/>
          </a:xfrm>
        </p:spPr>
        <p:txBody>
          <a:bodyPr/>
          <a:lstStyle/>
          <a:p>
            <a:pPr marL="285750" indent="-285750">
              <a:buFont typeface="Arial" panose="020B0604020202020204" pitchFamily="34" charset="0"/>
              <a:buChar char="•"/>
            </a:pPr>
            <a:r>
              <a:rPr lang="en-GB" dirty="0"/>
              <a:t>HISTORY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COMMUNICATE WITH TEAM MEMBERS THROUGHOUT THE ENTIRE BREAKFAST SERVICE AND HOW?</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TROUBLE SHOOTING SKILLS / RESOLVING CHALLENGES THAT AFFECTED THE OPERATION.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WHAT SYSTEM WE USE POINT OF SALE SYSTEMS OR BOOKING?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WHAT SYSTEMS WE USE? STOCK ORDERING SYSTEMS, DATA FEEDBACK REPORTS, UNDERSTANDING AND KNOWLEDGE AND SKILLS. ALONG HOW TO ANAYSIS.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HOW AND ACTIONS WILL BE TOOKEN PLACE DURING THE OPERATION.</a:t>
            </a:r>
          </a:p>
          <a:p>
            <a:endParaRPr lang="en-GB" dirty="0"/>
          </a:p>
        </p:txBody>
      </p:sp>
    </p:spTree>
    <p:extLst>
      <p:ext uri="{BB962C8B-B14F-4D97-AF65-F5344CB8AC3E}">
        <p14:creationId xmlns:p14="http://schemas.microsoft.com/office/powerpoint/2010/main" val="3628370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9B7C68D5-425C-4465-842E-6EC3B305DF8F}"/>
              </a:ext>
            </a:extLst>
          </p:cNvPr>
          <p:cNvSpPr>
            <a:spLocks noGrp="1"/>
          </p:cNvSpPr>
          <p:nvPr>
            <p:ph type="ctrTitle"/>
          </p:nvPr>
        </p:nvSpPr>
        <p:spPr>
          <a:xfrm>
            <a:off x="838200" y="450799"/>
            <a:ext cx="3684814" cy="336548"/>
          </a:xfrm>
        </p:spPr>
        <p:txBody>
          <a:bodyPr rtlCol="0"/>
          <a:lstStyle/>
          <a:p>
            <a:pPr rtl="0"/>
            <a:r>
              <a:rPr lang="en-GB" u="sng" dirty="0"/>
              <a:t>Kardomah History</a:t>
            </a:r>
          </a:p>
        </p:txBody>
      </p:sp>
      <p:sp>
        <p:nvSpPr>
          <p:cNvPr id="18" name="Subtitle 17">
            <a:extLst>
              <a:ext uri="{FF2B5EF4-FFF2-40B4-BE49-F238E27FC236}">
                <a16:creationId xmlns:a16="http://schemas.microsoft.com/office/drawing/2014/main" id="{37F7ED61-C894-4A41-AC49-EFA304B05229}"/>
              </a:ext>
            </a:extLst>
          </p:cNvPr>
          <p:cNvSpPr>
            <a:spLocks noGrp="1"/>
          </p:cNvSpPr>
          <p:nvPr>
            <p:ph type="subTitle" idx="1"/>
          </p:nvPr>
        </p:nvSpPr>
        <p:spPr>
          <a:xfrm>
            <a:off x="838200" y="787347"/>
            <a:ext cx="4523015" cy="2801597"/>
          </a:xfrm>
        </p:spPr>
        <p:txBody>
          <a:bodyPr rtlCol="0"/>
          <a:lstStyle/>
          <a:p>
            <a:r>
              <a:rPr lang="en-GB" dirty="0"/>
              <a:t>Kardomah is a family-run business established in 1957 in Swansea, City Centre, making it nearly 70 years old. This independent business is managed by Marcus and Louis, who continue to uphold traditional values while maintaining a warm and friendly atmosphere. Customers are a vital part of </a:t>
            </a:r>
            <a:r>
              <a:rPr lang="en-GB" dirty="0" err="1"/>
              <a:t>Kardomah’s</a:t>
            </a:r>
            <a:r>
              <a:rPr lang="en-GB" dirty="0"/>
              <a:t> success, contributing to its long-standing presence in the community.</a:t>
            </a:r>
          </a:p>
          <a:p>
            <a:r>
              <a:rPr lang="en-GB" dirty="0"/>
              <a:t>Although Kardomah has retained its old-fashioned charm, it has evolved slightly over the years. The café offers a range of traditional foods and coffees. In addition to their in-house service, Kardomah also operates an online coffee business and supplies coffee across Swansea under the brand name “Gower Coffee.”</a:t>
            </a:r>
          </a:p>
          <a:p>
            <a:r>
              <a:rPr lang="en-GB" dirty="0"/>
              <a:t>Kardomah takes pride in using local suppliers for their food. They source meat from Gower Butcher, fresh vegetables and fruits from Swansea Market, and fresh salmon from Coakley Greens in Swansea Market.</a:t>
            </a:r>
          </a:p>
          <a:p>
            <a:pPr rtl="0"/>
            <a:r>
              <a:rPr lang="en-GB" dirty="0"/>
              <a:t>(</a:t>
            </a:r>
            <a:r>
              <a:rPr lang="en-GB" dirty="0" err="1"/>
              <a:t>Kardomah,n.d</a:t>
            </a:r>
            <a:r>
              <a:rPr lang="en-GB" dirty="0"/>
              <a:t> and ).</a:t>
            </a:r>
          </a:p>
          <a:p>
            <a:pPr rtl="0"/>
            <a:endParaRPr lang="en-GB" dirty="0"/>
          </a:p>
          <a:p>
            <a:pPr rtl="0"/>
            <a:endParaRPr lang="en-GB" dirty="0"/>
          </a:p>
        </p:txBody>
      </p:sp>
      <p:sp>
        <p:nvSpPr>
          <p:cNvPr id="11" name="Text Placeholder 10">
            <a:extLst>
              <a:ext uri="{FF2B5EF4-FFF2-40B4-BE49-F238E27FC236}">
                <a16:creationId xmlns:a16="http://schemas.microsoft.com/office/drawing/2014/main" id="{8C553516-5C72-4D87-B46F-91D466877B67}"/>
              </a:ext>
            </a:extLst>
          </p:cNvPr>
          <p:cNvSpPr>
            <a:spLocks noGrp="1"/>
          </p:cNvSpPr>
          <p:nvPr>
            <p:ph type="body" sz="quarter" idx="14"/>
          </p:nvPr>
        </p:nvSpPr>
        <p:spPr>
          <a:xfrm>
            <a:off x="-449451" y="4789783"/>
            <a:ext cx="12186555" cy="2855564"/>
          </a:xfrm>
        </p:spPr>
        <p:txBody>
          <a:bodyPr rtlCol="0"/>
          <a:lstStyle/>
          <a:p>
            <a:r>
              <a:rPr lang="en-GB" sz="29000" dirty="0"/>
              <a:t>Kardomah</a:t>
            </a:r>
          </a:p>
          <a:p>
            <a:pPr rtl="0"/>
            <a:endParaRPr lang="en-GB" dirty="0"/>
          </a:p>
        </p:txBody>
      </p:sp>
      <p:pic>
        <p:nvPicPr>
          <p:cNvPr id="2052" name="Picture 4" descr="Before Gail's, there was Kardomah - Birmingham Dispatch">
            <a:extLst>
              <a:ext uri="{FF2B5EF4-FFF2-40B4-BE49-F238E27FC236}">
                <a16:creationId xmlns:a16="http://schemas.microsoft.com/office/drawing/2014/main" id="{0EDF64AE-6EFA-5995-166E-38FDC5276512}"/>
              </a:ext>
            </a:extLst>
          </p:cNvPr>
          <p:cNvPicPr>
            <a:picLocks noGrp="1" noChangeAspect="1" noChangeArrowheads="1"/>
          </p:cNvPicPr>
          <p:nvPr>
            <p:ph type="pic" sz="quarter" idx="13"/>
          </p:nvPr>
        </p:nvPicPr>
        <p:blipFill>
          <a:blip r:embed="rId3">
            <a:alphaModFix amt="35000"/>
            <a:extLst>
              <a:ext uri="{28A0092B-C50C-407E-A947-70E740481C1C}">
                <a14:useLocalDpi xmlns:a14="http://schemas.microsoft.com/office/drawing/2010/main" val="0"/>
              </a:ext>
            </a:extLst>
          </a:blip>
          <a:srcRect t="9150" b="9150"/>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902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6B5610B-32D1-48E1-EAFD-0183256AF869}"/>
              </a:ext>
            </a:extLst>
          </p:cNvPr>
          <p:cNvSpPr>
            <a:spLocks noGrp="1"/>
          </p:cNvSpPr>
          <p:nvPr>
            <p:ph type="body" sz="quarter" idx="14"/>
          </p:nvPr>
        </p:nvSpPr>
        <p:spPr>
          <a:xfrm>
            <a:off x="-573437" y="4928568"/>
            <a:ext cx="12186555" cy="2855564"/>
          </a:xfrm>
        </p:spPr>
        <p:txBody>
          <a:bodyPr/>
          <a:lstStyle/>
          <a:p>
            <a:r>
              <a:rPr lang="en-GB" sz="29000" dirty="0"/>
              <a:t>Kardomah</a:t>
            </a:r>
          </a:p>
        </p:txBody>
      </p:sp>
      <p:sp>
        <p:nvSpPr>
          <p:cNvPr id="7" name="Title 6">
            <a:extLst>
              <a:ext uri="{FF2B5EF4-FFF2-40B4-BE49-F238E27FC236}">
                <a16:creationId xmlns:a16="http://schemas.microsoft.com/office/drawing/2014/main" id="{B35A10E0-6862-1719-EE38-DA560A460743}"/>
              </a:ext>
            </a:extLst>
          </p:cNvPr>
          <p:cNvSpPr>
            <a:spLocks noGrp="1"/>
          </p:cNvSpPr>
          <p:nvPr>
            <p:ph type="ctrTitle"/>
          </p:nvPr>
        </p:nvSpPr>
        <p:spPr>
          <a:xfrm>
            <a:off x="4253593" y="374656"/>
            <a:ext cx="3684814" cy="336548"/>
          </a:xfrm>
        </p:spPr>
        <p:txBody>
          <a:bodyPr/>
          <a:lstStyle/>
          <a:p>
            <a:r>
              <a:rPr lang="en-GB" u="sng" dirty="0"/>
              <a:t>Gower Coffee</a:t>
            </a:r>
          </a:p>
        </p:txBody>
      </p:sp>
      <p:pic>
        <p:nvPicPr>
          <p:cNvPr id="4098" name="Picture 2" descr="Gower Coffee Co Reviews | Read Customer Service Reviews of  gowercoffeecompany.co.uk">
            <a:extLst>
              <a:ext uri="{FF2B5EF4-FFF2-40B4-BE49-F238E27FC236}">
                <a16:creationId xmlns:a16="http://schemas.microsoft.com/office/drawing/2014/main" id="{66E29454-CB74-3570-5EE7-4D8BD107341D}"/>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3140269" y="4074729"/>
            <a:ext cx="1872210" cy="108682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hop - Gower Coffee Company">
            <a:extLst>
              <a:ext uri="{FF2B5EF4-FFF2-40B4-BE49-F238E27FC236}">
                <a16:creationId xmlns:a16="http://schemas.microsoft.com/office/drawing/2014/main" id="{491A38F6-68AC-AE97-03E6-6D4C7C460C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2410" y="4074729"/>
            <a:ext cx="3051458" cy="253254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Rhossili Bay Coffee - Gower Coffee Company">
            <a:extLst>
              <a:ext uri="{FF2B5EF4-FFF2-40B4-BE49-F238E27FC236}">
                <a16:creationId xmlns:a16="http://schemas.microsoft.com/office/drawing/2014/main" id="{1BB4AABE-DC98-3975-E311-B3E983329B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4519" y="711204"/>
            <a:ext cx="3249745" cy="315783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3F8B9D3-CF7A-F38A-2AD4-0BEEB9C82A1F}"/>
              </a:ext>
            </a:extLst>
          </p:cNvPr>
          <p:cNvSpPr txBox="1"/>
          <p:nvPr/>
        </p:nvSpPr>
        <p:spPr>
          <a:xfrm>
            <a:off x="5090624" y="3879475"/>
            <a:ext cx="3323696" cy="1477328"/>
          </a:xfrm>
          <a:prstGeom prst="rect">
            <a:avLst/>
          </a:prstGeom>
          <a:noFill/>
        </p:spPr>
        <p:txBody>
          <a:bodyPr wrap="square" rtlCol="0">
            <a:spAutoFit/>
          </a:bodyPr>
          <a:lstStyle/>
          <a:p>
            <a:r>
              <a:rPr lang="en-GB" b="1" dirty="0">
                <a:solidFill>
                  <a:schemeClr val="bg1"/>
                </a:solidFill>
              </a:rPr>
              <a:t>Best selling coffee is: </a:t>
            </a:r>
          </a:p>
          <a:p>
            <a:pPr marL="285750" indent="-285750">
              <a:buFont typeface="Arial" panose="020B0604020202020204" pitchFamily="34" charset="0"/>
              <a:buChar char="•"/>
            </a:pPr>
            <a:r>
              <a:rPr lang="en-GB" b="1" dirty="0">
                <a:solidFill>
                  <a:schemeClr val="bg1"/>
                </a:solidFill>
              </a:rPr>
              <a:t>House Blend </a:t>
            </a:r>
          </a:p>
          <a:p>
            <a:pPr marL="285750" indent="-285750">
              <a:buFont typeface="Arial" panose="020B0604020202020204" pitchFamily="34" charset="0"/>
              <a:buChar char="•"/>
            </a:pPr>
            <a:r>
              <a:rPr lang="en-GB" b="1" dirty="0">
                <a:solidFill>
                  <a:schemeClr val="bg1"/>
                </a:solidFill>
              </a:rPr>
              <a:t>Rhossili bay </a:t>
            </a:r>
          </a:p>
          <a:p>
            <a:pPr marL="285750" indent="-285750">
              <a:buFont typeface="Arial" panose="020B0604020202020204" pitchFamily="34" charset="0"/>
              <a:buChar char="•"/>
            </a:pPr>
            <a:r>
              <a:rPr lang="en-GB" b="1" dirty="0">
                <a:solidFill>
                  <a:schemeClr val="bg1"/>
                </a:solidFill>
              </a:rPr>
              <a:t>Three cliffs</a:t>
            </a:r>
          </a:p>
          <a:p>
            <a:endParaRPr lang="en-GB" dirty="0"/>
          </a:p>
        </p:txBody>
      </p:sp>
      <p:pic>
        <p:nvPicPr>
          <p:cNvPr id="4106" name="Picture 10" descr="Three Cliffs Bay Coffee - Gower Coffee Company">
            <a:extLst>
              <a:ext uri="{FF2B5EF4-FFF2-40B4-BE49-F238E27FC236}">
                <a16:creationId xmlns:a16="http://schemas.microsoft.com/office/drawing/2014/main" id="{BDF34364-53BF-857F-827F-3976825113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2409" y="711203"/>
            <a:ext cx="3051458" cy="3157836"/>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Image Zoom">
            <a:extLst>
              <a:ext uri="{FF2B5EF4-FFF2-40B4-BE49-F238E27FC236}">
                <a16:creationId xmlns:a16="http://schemas.microsoft.com/office/drawing/2014/main" id="{6F2DFB9D-B76A-8A64-53E7-B85123DFAA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6789" y="711203"/>
            <a:ext cx="3039585" cy="3157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996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7E259F9-D0DD-DFDE-EA36-EE0AC03AC4A0}"/>
              </a:ext>
            </a:extLst>
          </p:cNvPr>
          <p:cNvSpPr>
            <a:spLocks noGrp="1"/>
          </p:cNvSpPr>
          <p:nvPr>
            <p:ph type="body" sz="quarter" idx="14"/>
          </p:nvPr>
        </p:nvSpPr>
        <p:spPr>
          <a:xfrm>
            <a:off x="-416377" y="4996831"/>
            <a:ext cx="12186555" cy="2855564"/>
          </a:xfrm>
        </p:spPr>
        <p:txBody>
          <a:bodyPr/>
          <a:lstStyle/>
          <a:p>
            <a:r>
              <a:rPr lang="en-GB" sz="29000" dirty="0"/>
              <a:t>Kardomah</a:t>
            </a:r>
          </a:p>
          <a:p>
            <a:endParaRPr lang="en-GB" dirty="0"/>
          </a:p>
        </p:txBody>
      </p:sp>
      <p:sp>
        <p:nvSpPr>
          <p:cNvPr id="7" name="Title 6">
            <a:extLst>
              <a:ext uri="{FF2B5EF4-FFF2-40B4-BE49-F238E27FC236}">
                <a16:creationId xmlns:a16="http://schemas.microsoft.com/office/drawing/2014/main" id="{6322B6D4-3809-502A-2C13-018BC8C91E82}"/>
              </a:ext>
            </a:extLst>
          </p:cNvPr>
          <p:cNvSpPr>
            <a:spLocks noGrp="1"/>
          </p:cNvSpPr>
          <p:nvPr>
            <p:ph type="ctrTitle"/>
          </p:nvPr>
        </p:nvSpPr>
        <p:spPr>
          <a:xfrm>
            <a:off x="5283063" y="4591646"/>
            <a:ext cx="3684814" cy="336548"/>
          </a:xfrm>
        </p:spPr>
        <p:txBody>
          <a:bodyPr/>
          <a:lstStyle/>
          <a:p>
            <a:r>
              <a:rPr lang="en-GB" dirty="0"/>
              <a:t>Marcus - Owner</a:t>
            </a:r>
          </a:p>
        </p:txBody>
      </p:sp>
      <p:sp>
        <p:nvSpPr>
          <p:cNvPr id="9" name="Title 6">
            <a:extLst>
              <a:ext uri="{FF2B5EF4-FFF2-40B4-BE49-F238E27FC236}">
                <a16:creationId xmlns:a16="http://schemas.microsoft.com/office/drawing/2014/main" id="{33A032F8-0DFA-65AE-509C-BFA77C743A5A}"/>
              </a:ext>
            </a:extLst>
          </p:cNvPr>
          <p:cNvSpPr txBox="1">
            <a:spLocks/>
          </p:cNvSpPr>
          <p:nvPr/>
        </p:nvSpPr>
        <p:spPr>
          <a:xfrm>
            <a:off x="8740195" y="4523008"/>
            <a:ext cx="2743199" cy="336548"/>
          </a:xfrm>
          <a:prstGeom prst="rect">
            <a:avLst/>
          </a:prstGeom>
        </p:spPr>
        <p:txBody>
          <a:bodyPr rtlCol="0" anchor="b"/>
          <a:lstStyle>
            <a:lvl1pPr algn="l" defTabSz="914400" rtl="0" eaLnBrk="1" latinLnBrk="0" hangingPunct="1">
              <a:lnSpc>
                <a:spcPct val="90000"/>
              </a:lnSpc>
              <a:spcBef>
                <a:spcPct val="0"/>
              </a:spcBef>
              <a:buNone/>
              <a:defRPr sz="2200" kern="1200" cap="all" spc="200" baseline="0">
                <a:solidFill>
                  <a:schemeClr val="bg1">
                    <a:lumMod val="95000"/>
                  </a:schemeClr>
                </a:solidFill>
                <a:latin typeface="+mj-lt"/>
                <a:ea typeface="+mj-ea"/>
                <a:cs typeface="+mj-cs"/>
              </a:defRPr>
            </a:lvl1pPr>
          </a:lstStyle>
          <a:p>
            <a:r>
              <a:rPr lang="en-GB" dirty="0"/>
              <a:t>Louis - Owner</a:t>
            </a:r>
          </a:p>
        </p:txBody>
      </p:sp>
      <p:pic>
        <p:nvPicPr>
          <p:cNvPr id="3074" name="Picture 2" descr="The story of Swansea's most famous cafe The Kardomah that's been serving  customers for more than a century - Wales Online">
            <a:extLst>
              <a:ext uri="{FF2B5EF4-FFF2-40B4-BE49-F238E27FC236}">
                <a16:creationId xmlns:a16="http://schemas.microsoft.com/office/drawing/2014/main" id="{CD3294FD-061C-7EE7-5747-01F701C9DC5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222" t="16877" r="39702" b="35798"/>
          <a:stretch/>
        </p:blipFill>
        <p:spPr bwMode="auto">
          <a:xfrm>
            <a:off x="5385618" y="1002263"/>
            <a:ext cx="2743198" cy="341600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pring Statement: Cafe owner begs chancellor to rethink NI hike - BBC News">
            <a:extLst>
              <a:ext uri="{FF2B5EF4-FFF2-40B4-BE49-F238E27FC236}">
                <a16:creationId xmlns:a16="http://schemas.microsoft.com/office/drawing/2014/main" id="{3BA6CAB7-C12D-91A7-1973-73685CBAE0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1568" t="7458" r="13179"/>
          <a:stretch/>
        </p:blipFill>
        <p:spPr bwMode="auto">
          <a:xfrm>
            <a:off x="8626783" y="1002263"/>
            <a:ext cx="2743198" cy="3416004"/>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6">
            <a:extLst>
              <a:ext uri="{FF2B5EF4-FFF2-40B4-BE49-F238E27FC236}">
                <a16:creationId xmlns:a16="http://schemas.microsoft.com/office/drawing/2014/main" id="{EEC2C4FE-1A60-25DF-B206-AEE896E8863B}"/>
              </a:ext>
            </a:extLst>
          </p:cNvPr>
          <p:cNvSpPr txBox="1">
            <a:spLocks/>
          </p:cNvSpPr>
          <p:nvPr/>
        </p:nvSpPr>
        <p:spPr>
          <a:xfrm>
            <a:off x="1417889" y="4859556"/>
            <a:ext cx="3684814" cy="405186"/>
          </a:xfrm>
          <a:prstGeom prst="rect">
            <a:avLst/>
          </a:prstGeom>
        </p:spPr>
        <p:txBody>
          <a:bodyPr rtlCol="0" anchor="b"/>
          <a:lstStyle>
            <a:lvl1pPr algn="l" defTabSz="914400" rtl="0" eaLnBrk="1" latinLnBrk="0" hangingPunct="1">
              <a:lnSpc>
                <a:spcPct val="90000"/>
              </a:lnSpc>
              <a:spcBef>
                <a:spcPct val="0"/>
              </a:spcBef>
              <a:buNone/>
              <a:defRPr sz="2200" kern="1200" cap="all" spc="200" baseline="0">
                <a:solidFill>
                  <a:schemeClr val="bg1">
                    <a:lumMod val="95000"/>
                  </a:schemeClr>
                </a:solidFill>
                <a:latin typeface="+mj-lt"/>
                <a:ea typeface="+mj-ea"/>
                <a:cs typeface="+mj-cs"/>
              </a:defRPr>
            </a:lvl1pPr>
          </a:lstStyle>
          <a:p>
            <a:r>
              <a:rPr lang="en-GB" dirty="0"/>
              <a:t>Marcus’s Father – The real Owner</a:t>
            </a:r>
          </a:p>
        </p:txBody>
      </p:sp>
      <p:pic>
        <p:nvPicPr>
          <p:cNvPr id="3080" name="Picture 8" descr="Profile for Kardomah">
            <a:extLst>
              <a:ext uri="{FF2B5EF4-FFF2-40B4-BE49-F238E27FC236}">
                <a16:creationId xmlns:a16="http://schemas.microsoft.com/office/drawing/2014/main" id="{655FC40D-1E5B-C7F7-8F7C-0AC3900E69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7889" y="1002263"/>
            <a:ext cx="3469762" cy="3416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527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1DBB94B-596C-0092-216B-07BDCF569F40}"/>
              </a:ext>
            </a:extLst>
          </p:cNvPr>
          <p:cNvSpPr>
            <a:spLocks noGrp="1"/>
          </p:cNvSpPr>
          <p:nvPr>
            <p:ph type="body" sz="quarter" idx="14"/>
          </p:nvPr>
        </p:nvSpPr>
        <p:spPr>
          <a:xfrm>
            <a:off x="-518342" y="4908001"/>
            <a:ext cx="12186555" cy="2855564"/>
          </a:xfrm>
        </p:spPr>
        <p:txBody>
          <a:bodyPr/>
          <a:lstStyle/>
          <a:p>
            <a:r>
              <a:rPr lang="en-GB" sz="29000" dirty="0"/>
              <a:t>Kardomah</a:t>
            </a:r>
          </a:p>
          <a:p>
            <a:endParaRPr lang="en-GB" dirty="0"/>
          </a:p>
        </p:txBody>
      </p:sp>
      <p:pic>
        <p:nvPicPr>
          <p:cNvPr id="6146" name="Picture 2">
            <a:extLst>
              <a:ext uri="{FF2B5EF4-FFF2-40B4-BE49-F238E27FC236}">
                <a16:creationId xmlns:a16="http://schemas.microsoft.com/office/drawing/2014/main" id="{85E8646D-5A6F-350A-407E-77F300ED24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851" y="648929"/>
            <a:ext cx="3642852" cy="364285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Savoy: 5 Star Luxury Hotel &amp; Spa in London | The Luxe Voyager">
            <a:extLst>
              <a:ext uri="{FF2B5EF4-FFF2-40B4-BE49-F238E27FC236}">
                <a16:creationId xmlns:a16="http://schemas.microsoft.com/office/drawing/2014/main" id="{191BEA8E-FD0B-81E5-8A62-84449C00BD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93" t="34949" r="13357" b="30064"/>
          <a:stretch/>
        </p:blipFill>
        <p:spPr bwMode="auto">
          <a:xfrm>
            <a:off x="6292601" y="1196558"/>
            <a:ext cx="4319084" cy="22324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67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66A1B89-41AE-F922-BAED-9721972ECCAB}"/>
              </a:ext>
            </a:extLst>
          </p:cNvPr>
          <p:cNvSpPr>
            <a:spLocks noGrp="1"/>
          </p:cNvSpPr>
          <p:nvPr>
            <p:ph type="body" sz="quarter" idx="14"/>
          </p:nvPr>
        </p:nvSpPr>
        <p:spPr>
          <a:xfrm>
            <a:off x="-486697" y="4990580"/>
            <a:ext cx="12186555" cy="2855564"/>
          </a:xfrm>
        </p:spPr>
        <p:txBody>
          <a:bodyPr/>
          <a:lstStyle/>
          <a:p>
            <a:r>
              <a:rPr lang="en-GB" sz="29000" dirty="0"/>
              <a:t>Kardomah</a:t>
            </a:r>
          </a:p>
          <a:p>
            <a:endParaRPr lang="en-GB" sz="29000" dirty="0"/>
          </a:p>
        </p:txBody>
      </p:sp>
      <p:sp>
        <p:nvSpPr>
          <p:cNvPr id="7" name="Title 6">
            <a:extLst>
              <a:ext uri="{FF2B5EF4-FFF2-40B4-BE49-F238E27FC236}">
                <a16:creationId xmlns:a16="http://schemas.microsoft.com/office/drawing/2014/main" id="{48D0AAD3-BE5D-0112-773C-D953F3EB0D32}"/>
              </a:ext>
            </a:extLst>
          </p:cNvPr>
          <p:cNvSpPr>
            <a:spLocks noGrp="1"/>
          </p:cNvSpPr>
          <p:nvPr>
            <p:ph type="ctrTitle"/>
          </p:nvPr>
        </p:nvSpPr>
        <p:spPr>
          <a:xfrm>
            <a:off x="780449" y="1133421"/>
            <a:ext cx="4523014" cy="336548"/>
          </a:xfrm>
        </p:spPr>
        <p:txBody>
          <a:bodyPr/>
          <a:lstStyle/>
          <a:p>
            <a:r>
              <a:rPr lang="en-GB" dirty="0"/>
              <a:t>Communicate with team members throughout the entire breakfast service and how?</a:t>
            </a:r>
          </a:p>
        </p:txBody>
      </p:sp>
      <p:sp>
        <p:nvSpPr>
          <p:cNvPr id="8" name="Subtitle 7">
            <a:extLst>
              <a:ext uri="{FF2B5EF4-FFF2-40B4-BE49-F238E27FC236}">
                <a16:creationId xmlns:a16="http://schemas.microsoft.com/office/drawing/2014/main" id="{ECE208BD-BF19-7B1B-5C34-33FB7B0868D9}"/>
              </a:ext>
            </a:extLst>
          </p:cNvPr>
          <p:cNvSpPr>
            <a:spLocks noGrp="1"/>
          </p:cNvSpPr>
          <p:nvPr>
            <p:ph type="subTitle" idx="1"/>
          </p:nvPr>
        </p:nvSpPr>
        <p:spPr>
          <a:xfrm>
            <a:off x="568833" y="1583577"/>
            <a:ext cx="6282077" cy="2801597"/>
          </a:xfrm>
        </p:spPr>
        <p:txBody>
          <a:bodyPr/>
          <a:lstStyle/>
          <a:p>
            <a:pPr marL="171450" indent="-171450">
              <a:buFont typeface="Arial" panose="020B0604020202020204" pitchFamily="34" charset="0"/>
              <a:buChar char="•"/>
            </a:pPr>
            <a:r>
              <a:rPr lang="en-GB" sz="1050" dirty="0"/>
              <a:t>Employees arrive 10–20 minutes earlier to set up the tables, coffee machines, and their stations for the day, as well as to stock up on any necessary items such as cutlery or condiments. Employees ask the chef about the specials on the menu, which will be displayed at the front of house along with their prices.</a:t>
            </a:r>
          </a:p>
          <a:p>
            <a:pPr marL="171450" indent="-171450">
              <a:buFont typeface="Arial" panose="020B0604020202020204" pitchFamily="34" charset="0"/>
              <a:buChar char="•"/>
            </a:pPr>
            <a:r>
              <a:rPr lang="en-GB" sz="1050" dirty="0"/>
              <a:t>Restaurant staff check if the kitchen requires any stock, note any shortages, and discuss them with the owners before placing orders.</a:t>
            </a:r>
          </a:p>
          <a:p>
            <a:pPr marL="171450" indent="-171450">
              <a:buFont typeface="Arial" panose="020B0604020202020204" pitchFamily="34" charset="0"/>
              <a:buChar char="•"/>
            </a:pPr>
            <a:r>
              <a:rPr lang="en-GB" sz="1050" dirty="0"/>
              <a:t>Kitchen staff receive breakfast orders on paper checks, as shown in Figure 1, detailing all the items customers have requested from the menu. Once the food has been ordered, the staff set up the cutlery for the customers, collect the order after 10 minutes, and serve it to the tables along with condiments. Beverages are served from the front of house directly to the tables.</a:t>
            </a:r>
          </a:p>
          <a:p>
            <a:pPr marL="171450" indent="-171450">
              <a:buFont typeface="Arial" panose="020B0604020202020204" pitchFamily="34" charset="0"/>
              <a:buChar char="•"/>
            </a:pPr>
            <a:r>
              <a:rPr lang="en-GB" sz="1050" dirty="0"/>
              <a:t>Each staff member is assigned to a different station, as shown in Figure 2.</a:t>
            </a:r>
          </a:p>
          <a:p>
            <a:pPr marL="171450" indent="-171450">
              <a:buFont typeface="Arial" panose="020B0604020202020204" pitchFamily="34" charset="0"/>
              <a:buChar char="•"/>
            </a:pPr>
            <a:r>
              <a:rPr lang="en-GB" sz="1050" dirty="0"/>
              <a:t>The menu briefing is conducted during the first week of work to help employees familiarise themselves with the menu and confidently inform customers about its contents.</a:t>
            </a:r>
          </a:p>
          <a:p>
            <a:pPr marL="171450" indent="-171450">
              <a:buFont typeface="Arial" panose="020B0604020202020204" pitchFamily="34" charset="0"/>
              <a:buChar char="•"/>
            </a:pPr>
            <a:r>
              <a:rPr lang="en-GB" sz="1050" dirty="0"/>
              <a:t>A health and safety workshop and training session are also conducted during the first week as part of the induction process.</a:t>
            </a:r>
          </a:p>
          <a:p>
            <a:pPr marL="171450" indent="-171450">
              <a:buFont typeface="Arial" panose="020B0604020202020204" pitchFamily="34" charset="0"/>
              <a:buChar char="•"/>
            </a:pPr>
            <a:r>
              <a:rPr lang="en-GB" sz="1050" dirty="0"/>
              <a:t>A staff rotation system is used for effective management, ensuring that staff members take turns handling different tasks. This helps to balance workflows, ensure all staff receive their legally required breaks (</a:t>
            </a:r>
            <a:r>
              <a:rPr lang="en-GB" sz="1050" dirty="0" err="1"/>
              <a:t>Gov,n.d</a:t>
            </a:r>
            <a:r>
              <a:rPr lang="en-GB" sz="1050" dirty="0"/>
              <a:t>) and support their mental well-being while working.</a:t>
            </a:r>
          </a:p>
          <a:p>
            <a:pPr marL="171450" indent="-171450">
              <a:buFont typeface="Arial" panose="020B0604020202020204" pitchFamily="34" charset="0"/>
              <a:buChar char="•"/>
            </a:pPr>
            <a:r>
              <a:rPr lang="en-GB" sz="1050" dirty="0"/>
              <a:t>Providing all employees with knowledge about allergies is essential, as it is a legal requirement in the UK to ask about allergies before serving food. Which is known as </a:t>
            </a:r>
            <a:r>
              <a:rPr lang="en-GB" sz="1200" dirty="0"/>
              <a:t>Natasha law</a:t>
            </a:r>
            <a:r>
              <a:rPr lang="en-GB" sz="1050" dirty="0"/>
              <a:t> (Gov,2019).</a:t>
            </a:r>
          </a:p>
          <a:p>
            <a:pPr marL="171450" indent="-171450">
              <a:buFont typeface="Arial" panose="020B0604020202020204" pitchFamily="34" charset="0"/>
              <a:buChar char="•"/>
            </a:pPr>
            <a:r>
              <a:rPr lang="en-GB" sz="1050" dirty="0"/>
              <a:t>Training new employees to restaurant Standards.</a:t>
            </a:r>
          </a:p>
          <a:p>
            <a:pPr marL="285750" indent="-285750">
              <a:buFontTx/>
              <a:buChar char="-"/>
            </a:pPr>
            <a:endParaRPr lang="en-GB" sz="1050" dirty="0"/>
          </a:p>
          <a:p>
            <a:pPr marL="285750" indent="-285750">
              <a:buFontTx/>
              <a:buChar char="-"/>
            </a:pPr>
            <a:endParaRPr lang="en-GB" sz="1050" dirty="0"/>
          </a:p>
        </p:txBody>
      </p:sp>
      <p:pic>
        <p:nvPicPr>
          <p:cNvPr id="1026" name="Picture 2" descr="Restaurant Order Pads - Gafbros Ltd">
            <a:extLst>
              <a:ext uri="{FF2B5EF4-FFF2-40B4-BE49-F238E27FC236}">
                <a16:creationId xmlns:a16="http://schemas.microsoft.com/office/drawing/2014/main" id="{C5386A07-2F9D-B0E5-830D-C0021F437E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1512" y="332126"/>
            <a:ext cx="1804513" cy="3527003"/>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4">
            <p14:nvContentPartPr>
              <p14:cNvPr id="5416" name="Ink 5415">
                <a:extLst>
                  <a:ext uri="{FF2B5EF4-FFF2-40B4-BE49-F238E27FC236}">
                    <a16:creationId xmlns:a16="http://schemas.microsoft.com/office/drawing/2014/main" id="{5284ADBF-4DB9-E854-789F-F0F359D01494}"/>
                  </a:ext>
                </a:extLst>
              </p14:cNvPr>
              <p14:cNvContentPartPr/>
              <p14:nvPr/>
            </p14:nvContentPartPr>
            <p14:xfrm>
              <a:off x="12696461" y="1223981"/>
              <a:ext cx="360" cy="360"/>
            </p14:xfrm>
          </p:contentPart>
        </mc:Choice>
        <mc:Fallback>
          <p:pic>
            <p:nvPicPr>
              <p:cNvPr id="5416" name="Ink 5415">
                <a:extLst>
                  <a:ext uri="{FF2B5EF4-FFF2-40B4-BE49-F238E27FC236}">
                    <a16:creationId xmlns:a16="http://schemas.microsoft.com/office/drawing/2014/main" id="{5284ADBF-4DB9-E854-789F-F0F359D01494}"/>
                  </a:ext>
                </a:extLst>
              </p:cNvPr>
              <p:cNvPicPr/>
              <p:nvPr/>
            </p:nvPicPr>
            <p:blipFill>
              <a:blip r:embed="rId5"/>
              <a:stretch>
                <a:fillRect/>
              </a:stretch>
            </p:blipFill>
            <p:spPr>
              <a:xfrm>
                <a:off x="12690341" y="1217861"/>
                <a:ext cx="12600" cy="12600"/>
              </a:xfrm>
              <a:prstGeom prst="rect">
                <a:avLst/>
              </a:prstGeom>
            </p:spPr>
          </p:pic>
        </mc:Fallback>
      </mc:AlternateContent>
      <p:sp>
        <p:nvSpPr>
          <p:cNvPr id="5420" name="TextBox 5419">
            <a:extLst>
              <a:ext uri="{FF2B5EF4-FFF2-40B4-BE49-F238E27FC236}">
                <a16:creationId xmlns:a16="http://schemas.microsoft.com/office/drawing/2014/main" id="{A20C082A-9A5A-3399-2382-4914C872BA3A}"/>
              </a:ext>
            </a:extLst>
          </p:cNvPr>
          <p:cNvSpPr txBox="1"/>
          <p:nvPr/>
        </p:nvSpPr>
        <p:spPr>
          <a:xfrm>
            <a:off x="10241512" y="393395"/>
            <a:ext cx="1855438" cy="584775"/>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Take away</a:t>
            </a:r>
          </a:p>
          <a:p>
            <a:pPr marL="285750" indent="-285750">
              <a:buFont typeface="Arial" panose="020B0604020202020204" pitchFamily="34" charset="0"/>
              <a:buChar char="•"/>
            </a:pPr>
            <a:r>
              <a:rPr lang="en-GB" sz="800" dirty="0">
                <a:latin typeface="Arial" panose="020B0604020202020204" pitchFamily="34" charset="0"/>
                <a:cs typeface="Arial" panose="020B0604020202020204" pitchFamily="34" charset="0"/>
              </a:rPr>
              <a:t>Pancake with cream and chocolate sauce</a:t>
            </a:r>
          </a:p>
          <a:p>
            <a:pPr marL="285750" indent="-285750">
              <a:buFont typeface="Arial" panose="020B0604020202020204" pitchFamily="34" charset="0"/>
              <a:buChar char="•"/>
            </a:pPr>
            <a:r>
              <a:rPr lang="en-GB" sz="800" dirty="0">
                <a:latin typeface="Arial" panose="020B0604020202020204" pitchFamily="34" charset="0"/>
                <a:cs typeface="Arial" panose="020B0604020202020204" pitchFamily="34" charset="0"/>
              </a:rPr>
              <a:t>Chips</a:t>
            </a:r>
          </a:p>
        </p:txBody>
      </p:sp>
      <p:sp>
        <p:nvSpPr>
          <p:cNvPr id="5421" name="TextBox 5420">
            <a:extLst>
              <a:ext uri="{FF2B5EF4-FFF2-40B4-BE49-F238E27FC236}">
                <a16:creationId xmlns:a16="http://schemas.microsoft.com/office/drawing/2014/main" id="{E7D86C88-344F-490B-3772-CED9DDC7C615}"/>
              </a:ext>
            </a:extLst>
          </p:cNvPr>
          <p:cNvSpPr txBox="1"/>
          <p:nvPr/>
        </p:nvSpPr>
        <p:spPr>
          <a:xfrm>
            <a:off x="10321158" y="1611601"/>
            <a:ext cx="1489040" cy="1223412"/>
          </a:xfrm>
          <a:prstGeom prst="rect">
            <a:avLst/>
          </a:prstGeom>
          <a:noFill/>
        </p:spPr>
        <p:txBody>
          <a:bodyPr wrap="square" rtlCol="0">
            <a:spAutoFit/>
          </a:bodyPr>
          <a:lstStyle/>
          <a:p>
            <a:r>
              <a:rPr lang="en-GB" sz="1050" dirty="0"/>
              <a:t>Pancake with cream &amp; chocolate sauce £12.00</a:t>
            </a:r>
          </a:p>
          <a:p>
            <a:r>
              <a:rPr lang="en-GB" sz="1050" dirty="0"/>
              <a:t>Chips £4.50</a:t>
            </a:r>
          </a:p>
          <a:p>
            <a:r>
              <a:rPr lang="en-GB" sz="1050" dirty="0"/>
              <a:t>Hot Chocolate £3.50</a:t>
            </a:r>
          </a:p>
          <a:p>
            <a:r>
              <a:rPr lang="en-GB" sz="1050" dirty="0"/>
              <a:t>Latte £2.50</a:t>
            </a:r>
          </a:p>
          <a:p>
            <a:endParaRPr lang="en-GB" sz="1050" dirty="0"/>
          </a:p>
          <a:p>
            <a:r>
              <a:rPr lang="en-GB" sz="1050" dirty="0"/>
              <a:t>Total= £22.50</a:t>
            </a:r>
          </a:p>
        </p:txBody>
      </p:sp>
      <p:sp>
        <p:nvSpPr>
          <p:cNvPr id="5422" name="TextBox 5421">
            <a:extLst>
              <a:ext uri="{FF2B5EF4-FFF2-40B4-BE49-F238E27FC236}">
                <a16:creationId xmlns:a16="http://schemas.microsoft.com/office/drawing/2014/main" id="{7920A076-5632-0BFE-E830-1F6350FE4BD8}"/>
              </a:ext>
            </a:extLst>
          </p:cNvPr>
          <p:cNvSpPr txBox="1"/>
          <p:nvPr/>
        </p:nvSpPr>
        <p:spPr>
          <a:xfrm>
            <a:off x="10241512" y="3843044"/>
            <a:ext cx="1688115" cy="400110"/>
          </a:xfrm>
          <a:prstGeom prst="rect">
            <a:avLst/>
          </a:prstGeom>
          <a:noFill/>
        </p:spPr>
        <p:txBody>
          <a:bodyPr wrap="square" rtlCol="0">
            <a:spAutoFit/>
          </a:bodyPr>
          <a:lstStyle/>
          <a:p>
            <a:r>
              <a:rPr lang="en-GB" sz="1000" dirty="0">
                <a:solidFill>
                  <a:schemeClr val="bg1"/>
                </a:solidFill>
              </a:rPr>
              <a:t>This is how the orders of Kardomah looks. (figure 1)</a:t>
            </a:r>
          </a:p>
        </p:txBody>
      </p:sp>
      <p:pic>
        <p:nvPicPr>
          <p:cNvPr id="5423" name="Picture 4" descr="Dylan Thomas – Modern Mooch">
            <a:extLst>
              <a:ext uri="{FF2B5EF4-FFF2-40B4-BE49-F238E27FC236}">
                <a16:creationId xmlns:a16="http://schemas.microsoft.com/office/drawing/2014/main" id="{C3B26B64-C2E9-7B60-6C01-3321A1F0B9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30556" y="393395"/>
            <a:ext cx="2889540" cy="1926360"/>
          </a:xfrm>
          <a:prstGeom prst="rect">
            <a:avLst/>
          </a:prstGeom>
          <a:noFill/>
          <a:extLst>
            <a:ext uri="{909E8E84-426E-40DD-AFC4-6F175D3DCCD1}">
              <a14:hiddenFill xmlns:a14="http://schemas.microsoft.com/office/drawing/2010/main">
                <a:solidFill>
                  <a:srgbClr val="FFFFFF"/>
                </a:solidFill>
              </a14:hiddenFill>
            </a:ext>
          </a:extLst>
        </p:spPr>
      </p:pic>
      <p:sp>
        <p:nvSpPr>
          <p:cNvPr id="5424" name="TextBox 5423">
            <a:extLst>
              <a:ext uri="{FF2B5EF4-FFF2-40B4-BE49-F238E27FC236}">
                <a16:creationId xmlns:a16="http://schemas.microsoft.com/office/drawing/2014/main" id="{81F54E33-E2AE-48B8-D542-E1E5706A5560}"/>
              </a:ext>
            </a:extLst>
          </p:cNvPr>
          <p:cNvSpPr txBox="1"/>
          <p:nvPr/>
        </p:nvSpPr>
        <p:spPr>
          <a:xfrm>
            <a:off x="7547493" y="2319755"/>
            <a:ext cx="1997435" cy="246221"/>
          </a:xfrm>
          <a:prstGeom prst="rect">
            <a:avLst/>
          </a:prstGeom>
          <a:noFill/>
        </p:spPr>
        <p:txBody>
          <a:bodyPr wrap="square" rtlCol="0">
            <a:spAutoFit/>
          </a:bodyPr>
          <a:lstStyle/>
          <a:p>
            <a:r>
              <a:rPr lang="en-GB" sz="1000" dirty="0">
                <a:solidFill>
                  <a:schemeClr val="bg1"/>
                </a:solidFill>
              </a:rPr>
              <a:t>Kardomah stations. (figure 2)</a:t>
            </a:r>
          </a:p>
        </p:txBody>
      </p:sp>
      <p:sp>
        <p:nvSpPr>
          <p:cNvPr id="5425" name="TextBox 5424">
            <a:extLst>
              <a:ext uri="{FF2B5EF4-FFF2-40B4-BE49-F238E27FC236}">
                <a16:creationId xmlns:a16="http://schemas.microsoft.com/office/drawing/2014/main" id="{73937C9C-E071-F743-7FAE-2462771DE240}"/>
              </a:ext>
            </a:extLst>
          </p:cNvPr>
          <p:cNvSpPr txBox="1"/>
          <p:nvPr/>
        </p:nvSpPr>
        <p:spPr>
          <a:xfrm>
            <a:off x="7492412" y="3542635"/>
            <a:ext cx="2632702" cy="1685077"/>
          </a:xfrm>
          <a:prstGeom prst="rect">
            <a:avLst/>
          </a:prstGeom>
          <a:noFill/>
        </p:spPr>
        <p:txBody>
          <a:bodyPr wrap="square" rtlCol="0">
            <a:spAutoFit/>
          </a:bodyPr>
          <a:lstStyle/>
          <a:p>
            <a:r>
              <a:rPr lang="en-GB" sz="1200" b="1" u="sng" dirty="0">
                <a:solidFill>
                  <a:schemeClr val="bg1"/>
                </a:solidFill>
                <a:latin typeface="Arial" panose="020B0604020202020204" pitchFamily="34" charset="0"/>
                <a:cs typeface="Arial" panose="020B0604020202020204" pitchFamily="34" charset="0"/>
              </a:rPr>
              <a:t>Outcome</a:t>
            </a:r>
            <a:r>
              <a:rPr lang="en-GB" sz="1050" dirty="0">
                <a:solidFill>
                  <a:schemeClr val="bg1"/>
                </a:solidFill>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endParaRPr lang="en-GB" sz="1050" dirty="0">
              <a:solidFill>
                <a:schemeClr val="bg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050" dirty="0">
                <a:solidFill>
                  <a:schemeClr val="bg1"/>
                </a:solidFill>
                <a:latin typeface="Arial" panose="020B0604020202020204" pitchFamily="34" charset="0"/>
                <a:cs typeface="Arial" panose="020B0604020202020204" pitchFamily="34" charset="0"/>
              </a:rPr>
              <a:t>Better Customer experience</a:t>
            </a:r>
          </a:p>
          <a:p>
            <a:pPr marL="171450" indent="-171450">
              <a:buFont typeface="Arial" panose="020B0604020202020204" pitchFamily="34" charset="0"/>
              <a:buChar char="•"/>
            </a:pPr>
            <a:r>
              <a:rPr lang="en-GB" sz="1050" dirty="0">
                <a:solidFill>
                  <a:schemeClr val="bg1"/>
                </a:solidFill>
                <a:latin typeface="Arial" panose="020B0604020202020204" pitchFamily="34" charset="0"/>
                <a:cs typeface="Arial" panose="020B0604020202020204" pitchFamily="34" charset="0"/>
              </a:rPr>
              <a:t>Efficiency service</a:t>
            </a:r>
          </a:p>
          <a:p>
            <a:pPr marL="171450" indent="-171450">
              <a:buFont typeface="Arial" panose="020B0604020202020204" pitchFamily="34" charset="0"/>
              <a:buChar char="•"/>
            </a:pPr>
            <a:r>
              <a:rPr lang="en-GB" sz="1050" dirty="0">
                <a:solidFill>
                  <a:schemeClr val="bg1"/>
                </a:solidFill>
                <a:latin typeface="Arial" panose="020B0604020202020204" pitchFamily="34" charset="0"/>
                <a:cs typeface="Arial" panose="020B0604020202020204" pitchFamily="34" charset="0"/>
              </a:rPr>
              <a:t>Clearer communication</a:t>
            </a:r>
          </a:p>
          <a:p>
            <a:pPr marL="171450" indent="-171450">
              <a:buFont typeface="Arial" panose="020B0604020202020204" pitchFamily="34" charset="0"/>
              <a:buChar char="•"/>
            </a:pPr>
            <a:r>
              <a:rPr lang="en-GB" sz="1050" dirty="0">
                <a:solidFill>
                  <a:schemeClr val="bg1"/>
                </a:solidFill>
                <a:latin typeface="Arial" panose="020B0604020202020204" pitchFamily="34" charset="0"/>
                <a:cs typeface="Arial" panose="020B0604020202020204" pitchFamily="34" charset="0"/>
              </a:rPr>
              <a:t>Smoother Service</a:t>
            </a:r>
          </a:p>
          <a:p>
            <a:pPr marL="171450" indent="-171450">
              <a:buFont typeface="Arial" panose="020B0604020202020204" pitchFamily="34" charset="0"/>
              <a:buChar char="•"/>
            </a:pPr>
            <a:r>
              <a:rPr lang="en-GB" sz="1050" dirty="0">
                <a:solidFill>
                  <a:schemeClr val="bg1"/>
                </a:solidFill>
                <a:latin typeface="Arial" panose="020B0604020202020204" pitchFamily="34" charset="0"/>
                <a:cs typeface="Arial" panose="020B0604020202020204" pitchFamily="34" charset="0"/>
              </a:rPr>
              <a:t>Faster adaptation </a:t>
            </a:r>
          </a:p>
          <a:p>
            <a:pPr marL="171450" indent="-171450">
              <a:buFont typeface="Arial" panose="020B0604020202020204" pitchFamily="34" charset="0"/>
              <a:buChar char="•"/>
            </a:pPr>
            <a:r>
              <a:rPr lang="en-GB" sz="1050" dirty="0">
                <a:solidFill>
                  <a:schemeClr val="bg1"/>
                </a:solidFill>
                <a:latin typeface="Arial" panose="020B0604020202020204" pitchFamily="34" charset="0"/>
                <a:cs typeface="Arial" panose="020B0604020202020204" pitchFamily="34" charset="0"/>
              </a:rPr>
              <a:t>Better team performers </a:t>
            </a:r>
          </a:p>
          <a:p>
            <a:endParaRPr lang="en-GB" dirty="0"/>
          </a:p>
        </p:txBody>
      </p:sp>
    </p:spTree>
    <p:extLst>
      <p:ext uri="{BB962C8B-B14F-4D97-AF65-F5344CB8AC3E}">
        <p14:creationId xmlns:p14="http://schemas.microsoft.com/office/powerpoint/2010/main" val="3460421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FCC2A221-B199-4A29-BC00-83D349B94F14}"/>
              </a:ext>
            </a:extLst>
          </p:cNvPr>
          <p:cNvSpPr>
            <a:spLocks noGrp="1"/>
          </p:cNvSpPr>
          <p:nvPr>
            <p:ph type="ctrTitle"/>
          </p:nvPr>
        </p:nvSpPr>
        <p:spPr>
          <a:xfrm>
            <a:off x="4376051" y="893523"/>
            <a:ext cx="5094517" cy="296198"/>
          </a:xfrm>
        </p:spPr>
        <p:txBody>
          <a:bodyPr rtlCol="0"/>
          <a:lstStyle/>
          <a:p>
            <a:pPr rtl="0"/>
            <a:r>
              <a:rPr lang="en-GB" dirty="0"/>
              <a:t>TROUBLE SHOOTING SKILLS / RESOLVING CHALLENGES THAT AFFECTED THE OPERATION</a:t>
            </a:r>
          </a:p>
        </p:txBody>
      </p:sp>
      <p:sp>
        <p:nvSpPr>
          <p:cNvPr id="12" name="Subtitle 11">
            <a:extLst>
              <a:ext uri="{FF2B5EF4-FFF2-40B4-BE49-F238E27FC236}">
                <a16:creationId xmlns:a16="http://schemas.microsoft.com/office/drawing/2014/main" id="{4C47F3D7-2E0A-4565-95F1-798A78C8044F}"/>
              </a:ext>
            </a:extLst>
          </p:cNvPr>
          <p:cNvSpPr>
            <a:spLocks noGrp="1"/>
          </p:cNvSpPr>
          <p:nvPr>
            <p:ph type="subTitle" idx="1"/>
          </p:nvPr>
        </p:nvSpPr>
        <p:spPr>
          <a:xfrm>
            <a:off x="4286541" y="2276336"/>
            <a:ext cx="2703280" cy="3571224"/>
          </a:xfrm>
        </p:spPr>
        <p:txBody>
          <a:bodyPr rtlCol="0"/>
          <a:lstStyle/>
          <a:p>
            <a:pPr rtl="0"/>
            <a:r>
              <a:rPr lang="en-GB" sz="1200" dirty="0"/>
              <a:t>Hot coffee could spill on a customer's clothes or shoes. In severe cases, it may burn the customer while being served. To prevent this, the restaurant could pour the coffee away from customers or serve pre-poured coffee from a designated station. According to legal requirements, any accidents involving injuries to employees or customers must be officially recorded (Cobain, 2024).</a:t>
            </a:r>
          </a:p>
        </p:txBody>
      </p:sp>
      <p:sp>
        <p:nvSpPr>
          <p:cNvPr id="14" name="Text Placeholder 13">
            <a:extLst>
              <a:ext uri="{FF2B5EF4-FFF2-40B4-BE49-F238E27FC236}">
                <a16:creationId xmlns:a16="http://schemas.microsoft.com/office/drawing/2014/main" id="{515C45EA-3D67-4B00-9B3A-CF3180E412D9}"/>
              </a:ext>
            </a:extLst>
          </p:cNvPr>
          <p:cNvSpPr>
            <a:spLocks noGrp="1"/>
          </p:cNvSpPr>
          <p:nvPr>
            <p:ph type="body" sz="quarter" idx="14"/>
          </p:nvPr>
        </p:nvSpPr>
        <p:spPr>
          <a:xfrm>
            <a:off x="4286541" y="1815186"/>
            <a:ext cx="2383973" cy="464399"/>
          </a:xfrm>
        </p:spPr>
        <p:txBody>
          <a:bodyPr rtlCol="0"/>
          <a:lstStyle/>
          <a:p>
            <a:pPr rtl="0"/>
            <a:r>
              <a:rPr lang="en-GB" u="sng" dirty="0"/>
              <a:t>Coffee pouring </a:t>
            </a:r>
          </a:p>
        </p:txBody>
      </p:sp>
      <p:sp>
        <p:nvSpPr>
          <p:cNvPr id="42" name="Text Placeholder 41">
            <a:extLst>
              <a:ext uri="{FF2B5EF4-FFF2-40B4-BE49-F238E27FC236}">
                <a16:creationId xmlns:a16="http://schemas.microsoft.com/office/drawing/2014/main" id="{CAD88DCF-69AF-464C-A7A7-8BCEB5EB062A}"/>
              </a:ext>
            </a:extLst>
          </p:cNvPr>
          <p:cNvSpPr>
            <a:spLocks noGrp="1"/>
          </p:cNvSpPr>
          <p:nvPr>
            <p:ph type="body" sz="quarter" idx="16"/>
          </p:nvPr>
        </p:nvSpPr>
        <p:spPr>
          <a:xfrm>
            <a:off x="7019894" y="1815427"/>
            <a:ext cx="2383972" cy="464399"/>
          </a:xfrm>
        </p:spPr>
        <p:txBody>
          <a:bodyPr rtlCol="0"/>
          <a:lstStyle/>
          <a:p>
            <a:pPr rtl="0"/>
            <a:r>
              <a:rPr lang="en-GB" u="sng" dirty="0"/>
              <a:t>food waste</a:t>
            </a:r>
          </a:p>
        </p:txBody>
      </p:sp>
      <p:sp>
        <p:nvSpPr>
          <p:cNvPr id="41" name="Text Placeholder 40">
            <a:extLst>
              <a:ext uri="{FF2B5EF4-FFF2-40B4-BE49-F238E27FC236}">
                <a16:creationId xmlns:a16="http://schemas.microsoft.com/office/drawing/2014/main" id="{23E12F36-7172-4E9B-92AA-6A2BF7F110E5}"/>
              </a:ext>
            </a:extLst>
          </p:cNvPr>
          <p:cNvSpPr>
            <a:spLocks noGrp="1"/>
          </p:cNvSpPr>
          <p:nvPr>
            <p:ph type="body" sz="quarter" idx="15"/>
          </p:nvPr>
        </p:nvSpPr>
        <p:spPr>
          <a:xfrm>
            <a:off x="7019894" y="2202755"/>
            <a:ext cx="2703280" cy="1549920"/>
          </a:xfrm>
        </p:spPr>
        <p:txBody>
          <a:bodyPr rtlCol="0"/>
          <a:lstStyle/>
          <a:p>
            <a:pPr rtl="0"/>
            <a:r>
              <a:rPr lang="en-GB" sz="1200" dirty="0"/>
              <a:t>Once the customers finish their meal, all the leftover food goes to cleaning, where it has been noticed that a lot of waste is generated. This affects the business costs in the long term.</a:t>
            </a:r>
          </a:p>
          <a:p>
            <a:pPr rtl="0"/>
            <a:r>
              <a:rPr lang="en-GB" sz="1200" dirty="0"/>
              <a:t>To solve this issue restaurants could make portion size smaller this will reduce the waste of food (Riis, J 2014).</a:t>
            </a:r>
          </a:p>
          <a:p>
            <a:pPr rtl="0"/>
            <a:r>
              <a:rPr lang="en-GB" sz="1200" dirty="0"/>
              <a:t>According to new law, food waste will be reduced by 2030 about 50% food waste (Malik et al., 2024 and WRAP, </a:t>
            </a:r>
            <a:r>
              <a:rPr lang="en-GB" sz="1200" dirty="0" err="1"/>
              <a:t>n.d</a:t>
            </a:r>
            <a:r>
              <a:rPr lang="en-GB" sz="1200" dirty="0"/>
              <a:t>)</a:t>
            </a:r>
            <a:r>
              <a:rPr lang="en-GB" sz="1050" dirty="0"/>
              <a:t>. </a:t>
            </a:r>
          </a:p>
        </p:txBody>
      </p:sp>
      <p:sp>
        <p:nvSpPr>
          <p:cNvPr id="48" name="Text Placeholder 47">
            <a:extLst>
              <a:ext uri="{FF2B5EF4-FFF2-40B4-BE49-F238E27FC236}">
                <a16:creationId xmlns:a16="http://schemas.microsoft.com/office/drawing/2014/main" id="{B28B4E04-A819-4F88-83D0-33EB09DEF74F}"/>
              </a:ext>
            </a:extLst>
          </p:cNvPr>
          <p:cNvSpPr>
            <a:spLocks noGrp="1"/>
          </p:cNvSpPr>
          <p:nvPr>
            <p:ph type="body" sz="quarter" idx="22"/>
          </p:nvPr>
        </p:nvSpPr>
        <p:spPr>
          <a:xfrm>
            <a:off x="9663027" y="1815186"/>
            <a:ext cx="2383972" cy="464399"/>
          </a:xfrm>
        </p:spPr>
        <p:txBody>
          <a:bodyPr rtlCol="0"/>
          <a:lstStyle/>
          <a:p>
            <a:pPr rtl="0"/>
            <a:r>
              <a:rPr lang="en-GB" u="sng" dirty="0"/>
              <a:t>Misunderstand</a:t>
            </a:r>
            <a:r>
              <a:rPr lang="en-GB" dirty="0"/>
              <a:t>  </a:t>
            </a:r>
          </a:p>
        </p:txBody>
      </p:sp>
      <p:sp>
        <p:nvSpPr>
          <p:cNvPr id="47" name="Text Placeholder 46">
            <a:extLst>
              <a:ext uri="{FF2B5EF4-FFF2-40B4-BE49-F238E27FC236}">
                <a16:creationId xmlns:a16="http://schemas.microsoft.com/office/drawing/2014/main" id="{F099E783-7CAD-4A11-8139-442FE1A60E45}"/>
              </a:ext>
            </a:extLst>
          </p:cNvPr>
          <p:cNvSpPr>
            <a:spLocks noGrp="1"/>
          </p:cNvSpPr>
          <p:nvPr>
            <p:ph type="body" sz="quarter" idx="21"/>
          </p:nvPr>
        </p:nvSpPr>
        <p:spPr>
          <a:xfrm>
            <a:off x="9663027" y="2276336"/>
            <a:ext cx="2472630" cy="1549920"/>
          </a:xfrm>
        </p:spPr>
        <p:txBody>
          <a:bodyPr rtlCol="0"/>
          <a:lstStyle/>
          <a:p>
            <a:pPr rtl="0"/>
            <a:r>
              <a:rPr lang="en-GB" sz="1200" dirty="0"/>
              <a:t>This could involve communication between the chef and front-of-house employees, who may struggle with clear verbal communication and translation. Employees would benefit from strong support from their employers. If an employee does not understand instructions, the employer could find a way to translate or assign tasks that are easier to understand.</a:t>
            </a:r>
          </a:p>
        </p:txBody>
      </p:sp>
      <p:pic>
        <p:nvPicPr>
          <p:cNvPr id="3074" name="Picture 2" descr="Gourmet Gorro - Cardiff food blog featuring restaurant reviews from Wales  and beyond: The Kardomah, Swansea cafe review">
            <a:extLst>
              <a:ext uri="{FF2B5EF4-FFF2-40B4-BE49-F238E27FC236}">
                <a16:creationId xmlns:a16="http://schemas.microsoft.com/office/drawing/2014/main" id="{93550FB7-8E14-4F8D-0999-E2FEF6147FCB}"/>
              </a:ext>
            </a:extLst>
          </p:cNvPr>
          <p:cNvPicPr>
            <a:picLocks noChangeAspect="1" noChangeArrowheads="1"/>
          </p:cNvPicPr>
          <p:nvPr/>
        </p:nvPicPr>
        <p:blipFill rotWithShape="1">
          <a:blip r:embed="rId3">
            <a:alphaModFix amt="35000"/>
            <a:extLst>
              <a:ext uri="{28A0092B-C50C-407E-A947-70E740481C1C}">
                <a14:useLocalDpi xmlns:a14="http://schemas.microsoft.com/office/drawing/2010/main" val="0"/>
              </a:ext>
            </a:extLst>
          </a:blip>
          <a:srcRect l="3987" t="-596" r="47086" b="596"/>
          <a:stretch/>
        </p:blipFill>
        <p:spPr bwMode="auto">
          <a:xfrm>
            <a:off x="0" y="-67377"/>
            <a:ext cx="4230687" cy="692537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No photo description available.">
            <a:extLst>
              <a:ext uri="{FF2B5EF4-FFF2-40B4-BE49-F238E27FC236}">
                <a16:creationId xmlns:a16="http://schemas.microsoft.com/office/drawing/2014/main" id="{60BC38CC-345D-A76E-E9E7-83AB2EA5BA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3645" y="5109866"/>
            <a:ext cx="1853174" cy="14919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You can now get a new green food waste bin again in Swansea after a  temporary shortage - Wales Online">
            <a:extLst>
              <a:ext uri="{FF2B5EF4-FFF2-40B4-BE49-F238E27FC236}">
                <a16:creationId xmlns:a16="http://schemas.microsoft.com/office/drawing/2014/main" id="{F3E59ADD-420A-679F-EDFA-37596C108D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49777" y="5436159"/>
            <a:ext cx="1944807" cy="129337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ow to minimize the risk of wrong orders in your restaurants">
            <a:extLst>
              <a:ext uri="{FF2B5EF4-FFF2-40B4-BE49-F238E27FC236}">
                <a16:creationId xmlns:a16="http://schemas.microsoft.com/office/drawing/2014/main" id="{5CECF215-6F5B-01B4-B895-98FE4D54069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2322" t="2167" r="11250"/>
          <a:stretch/>
        </p:blipFill>
        <p:spPr bwMode="auto">
          <a:xfrm>
            <a:off x="10101325" y="5566301"/>
            <a:ext cx="1507376" cy="1166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0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40CE1-6B48-839C-F0FA-C7842C620F03}"/>
            </a:ext>
          </a:extLst>
        </p:cNvPr>
        <p:cNvGrpSpPr/>
        <p:nvPr/>
      </p:nvGrpSpPr>
      <p:grpSpPr>
        <a:xfrm>
          <a:off x="0" y="0"/>
          <a:ext cx="0" cy="0"/>
          <a:chOff x="0" y="0"/>
          <a:chExt cx="0" cy="0"/>
        </a:xfrm>
      </p:grpSpPr>
      <p:sp>
        <p:nvSpPr>
          <p:cNvPr id="11" name="Title 10">
            <a:extLst>
              <a:ext uri="{FF2B5EF4-FFF2-40B4-BE49-F238E27FC236}">
                <a16:creationId xmlns:a16="http://schemas.microsoft.com/office/drawing/2014/main" id="{9BEBBA9F-2233-7B8B-1484-38D6AAE99DF4}"/>
              </a:ext>
            </a:extLst>
          </p:cNvPr>
          <p:cNvSpPr>
            <a:spLocks noGrp="1"/>
          </p:cNvSpPr>
          <p:nvPr>
            <p:ph type="ctrTitle"/>
          </p:nvPr>
        </p:nvSpPr>
        <p:spPr>
          <a:xfrm>
            <a:off x="4376051" y="365304"/>
            <a:ext cx="5094517" cy="296198"/>
          </a:xfrm>
        </p:spPr>
        <p:txBody>
          <a:bodyPr rtlCol="0"/>
          <a:lstStyle/>
          <a:p>
            <a:pPr rtl="0"/>
            <a:r>
              <a:rPr lang="en-GB" dirty="0"/>
              <a:t>TROUBLE SHOOTING SKILLS / RESOLVING CHALLENGES THAT AFFECTED THE OPERATION</a:t>
            </a:r>
          </a:p>
        </p:txBody>
      </p:sp>
      <p:sp>
        <p:nvSpPr>
          <p:cNvPr id="12" name="Subtitle 11">
            <a:extLst>
              <a:ext uri="{FF2B5EF4-FFF2-40B4-BE49-F238E27FC236}">
                <a16:creationId xmlns:a16="http://schemas.microsoft.com/office/drawing/2014/main" id="{2363F616-6F10-6D8C-1C22-A401A195FD3E}"/>
              </a:ext>
            </a:extLst>
          </p:cNvPr>
          <p:cNvSpPr>
            <a:spLocks noGrp="1"/>
          </p:cNvSpPr>
          <p:nvPr>
            <p:ph type="subTitle" idx="1"/>
          </p:nvPr>
        </p:nvSpPr>
        <p:spPr>
          <a:xfrm>
            <a:off x="4248476" y="1287107"/>
            <a:ext cx="2383972" cy="3571224"/>
          </a:xfrm>
        </p:spPr>
        <p:txBody>
          <a:bodyPr rtlCol="0"/>
          <a:lstStyle/>
          <a:p>
            <a:pPr rtl="0"/>
            <a:r>
              <a:rPr lang="en-GB" sz="1200" dirty="0"/>
              <a:t>Customers might leave unhappy if there is no space for them to eat, which could negatively impact the business's image and profitability. To address this, the business could add more seating or provide customers with an estimated waiting time of 10–15 minutes. Effective communication with customers is essential, as it can significantly influence their experience and encourage them to wait, ultimately improving customer satisfaction.</a:t>
            </a:r>
          </a:p>
        </p:txBody>
      </p:sp>
      <p:sp>
        <p:nvSpPr>
          <p:cNvPr id="14" name="Text Placeholder 13">
            <a:extLst>
              <a:ext uri="{FF2B5EF4-FFF2-40B4-BE49-F238E27FC236}">
                <a16:creationId xmlns:a16="http://schemas.microsoft.com/office/drawing/2014/main" id="{0D9D3A2E-B898-182C-E8B4-9901100F79A2}"/>
              </a:ext>
            </a:extLst>
          </p:cNvPr>
          <p:cNvSpPr>
            <a:spLocks noGrp="1"/>
          </p:cNvSpPr>
          <p:nvPr>
            <p:ph type="body" sz="quarter" idx="14"/>
          </p:nvPr>
        </p:nvSpPr>
        <p:spPr>
          <a:xfrm>
            <a:off x="4248476" y="965669"/>
            <a:ext cx="2383973" cy="464399"/>
          </a:xfrm>
        </p:spPr>
        <p:txBody>
          <a:bodyPr rtlCol="0"/>
          <a:lstStyle/>
          <a:p>
            <a:pPr rtl="0"/>
            <a:r>
              <a:rPr lang="en-GB" u="sng" dirty="0" err="1"/>
              <a:t>sEATING</a:t>
            </a:r>
            <a:r>
              <a:rPr lang="en-GB" u="sng" dirty="0"/>
              <a:t> </a:t>
            </a:r>
            <a:r>
              <a:rPr lang="en-GB" u="sng" dirty="0" err="1"/>
              <a:t>sPACE</a:t>
            </a:r>
            <a:endParaRPr lang="en-GB" u="sng" dirty="0"/>
          </a:p>
        </p:txBody>
      </p:sp>
      <p:sp>
        <p:nvSpPr>
          <p:cNvPr id="42" name="Text Placeholder 41">
            <a:extLst>
              <a:ext uri="{FF2B5EF4-FFF2-40B4-BE49-F238E27FC236}">
                <a16:creationId xmlns:a16="http://schemas.microsoft.com/office/drawing/2014/main" id="{363E215D-7E0F-3124-ADBD-42EBE43ED7F7}"/>
              </a:ext>
            </a:extLst>
          </p:cNvPr>
          <p:cNvSpPr>
            <a:spLocks noGrp="1"/>
          </p:cNvSpPr>
          <p:nvPr>
            <p:ph type="body" sz="quarter" idx="16"/>
          </p:nvPr>
        </p:nvSpPr>
        <p:spPr>
          <a:xfrm>
            <a:off x="6486847" y="965669"/>
            <a:ext cx="2383972" cy="464399"/>
          </a:xfrm>
        </p:spPr>
        <p:txBody>
          <a:bodyPr rtlCol="0"/>
          <a:lstStyle/>
          <a:p>
            <a:pPr rtl="0"/>
            <a:r>
              <a:rPr lang="en-GB" u="sng" dirty="0"/>
              <a:t>Staff negative review</a:t>
            </a:r>
          </a:p>
        </p:txBody>
      </p:sp>
      <p:sp>
        <p:nvSpPr>
          <p:cNvPr id="41" name="Text Placeholder 40">
            <a:extLst>
              <a:ext uri="{FF2B5EF4-FFF2-40B4-BE49-F238E27FC236}">
                <a16:creationId xmlns:a16="http://schemas.microsoft.com/office/drawing/2014/main" id="{61978EC4-670D-806E-77E8-7E0B11793B40}"/>
              </a:ext>
            </a:extLst>
          </p:cNvPr>
          <p:cNvSpPr>
            <a:spLocks noGrp="1"/>
          </p:cNvSpPr>
          <p:nvPr>
            <p:ph type="body" sz="quarter" idx="15"/>
          </p:nvPr>
        </p:nvSpPr>
        <p:spPr>
          <a:xfrm>
            <a:off x="6486847" y="1433796"/>
            <a:ext cx="2238524" cy="1549920"/>
          </a:xfrm>
        </p:spPr>
        <p:txBody>
          <a:bodyPr rtlCol="0"/>
          <a:lstStyle/>
          <a:p>
            <a:pPr rtl="0"/>
            <a:r>
              <a:rPr lang="en-GB" sz="1200" dirty="0"/>
              <a:t>Staff providing negative reviews about the workplace or their job could have a significant impact on the business, affecting both new and existing employees. If not addressed, this issue could lead to staff shortages or even business closure. To prevent this, employers should ensure that employees' needs are met by discussing any concerns with them and taking steps to improve job satisfaction</a:t>
            </a:r>
            <a:endParaRPr lang="en-GB" sz="1050" dirty="0"/>
          </a:p>
        </p:txBody>
      </p:sp>
      <p:pic>
        <p:nvPicPr>
          <p:cNvPr id="6146" name="Picture 2" descr="The Forgotten Cafés where the British Beats Used To Meet">
            <a:extLst>
              <a:ext uri="{FF2B5EF4-FFF2-40B4-BE49-F238E27FC236}">
                <a16:creationId xmlns:a16="http://schemas.microsoft.com/office/drawing/2014/main" id="{05B1F3F1-B5B3-4443-47C5-681E9AE186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6050" y="5527999"/>
            <a:ext cx="2070470" cy="127263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ow to Write Negative Employee Reviews (Examples + Templates)">
            <a:extLst>
              <a:ext uri="{FF2B5EF4-FFF2-40B4-BE49-F238E27FC236}">
                <a16:creationId xmlns:a16="http://schemas.microsoft.com/office/drawing/2014/main" id="{6D40054E-909D-77A3-65F8-D79F69C30EA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9000" t="23990" r="22321"/>
          <a:stretch/>
        </p:blipFill>
        <p:spPr bwMode="auto">
          <a:xfrm>
            <a:off x="6797590" y="5527999"/>
            <a:ext cx="1868112" cy="1252771"/>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41">
            <a:extLst>
              <a:ext uri="{FF2B5EF4-FFF2-40B4-BE49-F238E27FC236}">
                <a16:creationId xmlns:a16="http://schemas.microsoft.com/office/drawing/2014/main" id="{A700188E-4B58-5661-AA34-0FFC4A7310FB}"/>
              </a:ext>
            </a:extLst>
          </p:cNvPr>
          <p:cNvSpPr txBox="1">
            <a:spLocks/>
          </p:cNvSpPr>
          <p:nvPr/>
        </p:nvSpPr>
        <p:spPr>
          <a:xfrm>
            <a:off x="8725370" y="837049"/>
            <a:ext cx="2383972" cy="464399"/>
          </a:xfrm>
          <a:prstGeom prst="rect">
            <a:avLst/>
          </a:prstGeom>
        </p:spPr>
        <p:txBody>
          <a:bodyPr rtlCol="0" anchor="ctr"/>
          <a:lstStyle>
            <a:lvl1pPr marL="0" indent="0" algn="l" defTabSz="914400" rtl="0" eaLnBrk="1" latinLnBrk="0" hangingPunct="1">
              <a:lnSpc>
                <a:spcPct val="90000"/>
              </a:lnSpc>
              <a:spcBef>
                <a:spcPts val="1000"/>
              </a:spcBef>
              <a:buFont typeface="Arial" panose="020B0604020202020204" pitchFamily="34" charset="0"/>
              <a:buNone/>
              <a:defRPr sz="1400" kern="1200" cap="all" spc="20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u="sng" dirty="0"/>
              <a:t>Carrying coffee Boxes on stairs</a:t>
            </a:r>
          </a:p>
        </p:txBody>
      </p:sp>
      <p:sp>
        <p:nvSpPr>
          <p:cNvPr id="7" name="Text Placeholder 40">
            <a:extLst>
              <a:ext uri="{FF2B5EF4-FFF2-40B4-BE49-F238E27FC236}">
                <a16:creationId xmlns:a16="http://schemas.microsoft.com/office/drawing/2014/main" id="{30373497-B974-17FE-164F-35C0D96BA80B}"/>
              </a:ext>
            </a:extLst>
          </p:cNvPr>
          <p:cNvSpPr txBox="1">
            <a:spLocks/>
          </p:cNvSpPr>
          <p:nvPr/>
        </p:nvSpPr>
        <p:spPr>
          <a:xfrm>
            <a:off x="8725371" y="1230364"/>
            <a:ext cx="3466629" cy="1549920"/>
          </a:xfrm>
          <a:prstGeom prst="rect">
            <a:avLst/>
          </a:prstGeom>
        </p:spPr>
        <p:txBody>
          <a:bodyPr rtlCol="0"/>
          <a:lstStyle>
            <a:lvl1pPr marL="0" indent="0" algn="l" defTabSz="914400" rtl="0" eaLnBrk="1" latinLnBrk="0" hangingPunct="1">
              <a:lnSpc>
                <a:spcPct val="125000"/>
              </a:lnSpc>
              <a:spcBef>
                <a:spcPts val="0"/>
              </a:spcBef>
              <a:buFont typeface="Arial" panose="020B0604020202020204" pitchFamily="34" charset="0"/>
              <a:buNone/>
              <a:defRPr sz="1400" kern="1200" spc="100"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GB" sz="1200" dirty="0"/>
              <a:t>Carrying multiple coffee boxes could cause you to trip on the stairs, as your focus would be on the boxes rather than the steps. It is important to follow safety regulations of </a:t>
            </a:r>
            <a:r>
              <a:rPr lang="en-GB" sz="1200" b="0" i="0" dirty="0">
                <a:effectLst/>
              </a:rPr>
              <a:t>Health and Safety at Work etc. Act 1974, (</a:t>
            </a:r>
            <a:r>
              <a:rPr lang="en-GB" sz="1200" b="0" i="0" dirty="0" err="1">
                <a:effectLst/>
              </a:rPr>
              <a:t>legislation,n.d</a:t>
            </a:r>
            <a:r>
              <a:rPr lang="en-GB" sz="1200" b="0" i="0" dirty="0">
                <a:effectLst/>
              </a:rPr>
              <a:t>).</a:t>
            </a:r>
            <a:r>
              <a:rPr lang="en-GB" sz="1200" dirty="0"/>
              <a:t> When carrying boxes on stairs to reduce the risk of injuries or accidents. Falling while carrying boxes could also damage the products inside.</a:t>
            </a:r>
          </a:p>
          <a:p>
            <a:r>
              <a:rPr lang="en-GB" sz="1200" dirty="0"/>
              <a:t>This issue can be addressed by guiding employees on the correct way to carry boxes or by using a box lifter on the stairs. Additionally, ensuring staff safety while handling boxes is crucial. The task could be shared among two or more people to make it safer and more manageable.</a:t>
            </a:r>
          </a:p>
        </p:txBody>
      </p:sp>
      <p:pic>
        <p:nvPicPr>
          <p:cNvPr id="9" name="Picture 8" descr="A pile of cardboard boxes&#10;&#10;AI-generated content may be incorrect.">
            <a:extLst>
              <a:ext uri="{FF2B5EF4-FFF2-40B4-BE49-F238E27FC236}">
                <a16:creationId xmlns:a16="http://schemas.microsoft.com/office/drawing/2014/main" id="{B81C1F9B-1921-D26A-0B1D-4365048C668B}"/>
              </a:ext>
            </a:extLst>
          </p:cNvPr>
          <p:cNvPicPr>
            <a:picLocks noChangeAspect="1"/>
          </p:cNvPicPr>
          <p:nvPr/>
        </p:nvPicPr>
        <p:blipFill>
          <a:blip r:embed="rId5"/>
          <a:stretch>
            <a:fillRect/>
          </a:stretch>
        </p:blipFill>
        <p:spPr>
          <a:xfrm>
            <a:off x="9209574" y="5145571"/>
            <a:ext cx="2498221" cy="1664754"/>
          </a:xfrm>
          <a:prstGeom prst="rect">
            <a:avLst/>
          </a:prstGeom>
        </p:spPr>
      </p:pic>
      <p:pic>
        <p:nvPicPr>
          <p:cNvPr id="6150" name="Picture 6" descr="Kardomah (@kardomahcafe) / X">
            <a:extLst>
              <a:ext uri="{FF2B5EF4-FFF2-40B4-BE49-F238E27FC236}">
                <a16:creationId xmlns:a16="http://schemas.microsoft.com/office/drawing/2014/main" id="{040BF28C-B316-A9CA-7F4A-41A78F5973E9}"/>
              </a:ext>
            </a:extLst>
          </p:cNvPr>
          <p:cNvPicPr>
            <a:picLocks noChangeAspect="1" noChangeArrowheads="1"/>
          </p:cNvPicPr>
          <p:nvPr/>
        </p:nvPicPr>
        <p:blipFill>
          <a:blip r:embed="rId6">
            <a:alphaModFix amt="70000"/>
            <a:extLst>
              <a:ext uri="{28A0092B-C50C-407E-A947-70E740481C1C}">
                <a14:useLocalDpi xmlns:a14="http://schemas.microsoft.com/office/drawing/2010/main" val="0"/>
              </a:ext>
            </a:extLst>
          </a:blip>
          <a:srcRect/>
          <a:stretch>
            <a:fillRect/>
          </a:stretch>
        </p:blipFill>
        <p:spPr bwMode="auto">
          <a:xfrm>
            <a:off x="0" y="7930"/>
            <a:ext cx="42483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699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A462E4B-072E-4C42-BF51-7B779A049FDF}"/>
              </a:ext>
            </a:extLst>
          </p:cNvPr>
          <p:cNvSpPr>
            <a:spLocks noGrp="1"/>
          </p:cNvSpPr>
          <p:nvPr>
            <p:ph type="ctrTitle"/>
          </p:nvPr>
        </p:nvSpPr>
        <p:spPr>
          <a:xfrm>
            <a:off x="1099457" y="149235"/>
            <a:ext cx="9993085" cy="892630"/>
          </a:xfrm>
        </p:spPr>
        <p:txBody>
          <a:bodyPr rtlCol="0"/>
          <a:lstStyle/>
          <a:p>
            <a:r>
              <a:rPr lang="en-GB" dirty="0"/>
              <a:t>WHAT SYSTEM WE USE POINT OF SALE SYSTEMS, BOOKING or others?</a:t>
            </a:r>
          </a:p>
        </p:txBody>
      </p:sp>
      <p:sp>
        <p:nvSpPr>
          <p:cNvPr id="18" name="Text Placeholder 17">
            <a:extLst>
              <a:ext uri="{FF2B5EF4-FFF2-40B4-BE49-F238E27FC236}">
                <a16:creationId xmlns:a16="http://schemas.microsoft.com/office/drawing/2014/main" id="{BDAFCE28-9561-49FB-B62F-E695125820B6}"/>
              </a:ext>
            </a:extLst>
          </p:cNvPr>
          <p:cNvSpPr>
            <a:spLocks noGrp="1"/>
          </p:cNvSpPr>
          <p:nvPr>
            <p:ph type="body" sz="quarter" idx="20"/>
          </p:nvPr>
        </p:nvSpPr>
        <p:spPr>
          <a:xfrm>
            <a:off x="-2766357" y="5269125"/>
            <a:ext cx="16709572" cy="3076572"/>
          </a:xfrm>
        </p:spPr>
        <p:txBody>
          <a:bodyPr rtlCol="0"/>
          <a:lstStyle/>
          <a:p>
            <a:pPr rtl="0"/>
            <a:r>
              <a:rPr lang="en-GB" sz="29000" dirty="0"/>
              <a:t>Kardomah</a:t>
            </a:r>
          </a:p>
        </p:txBody>
      </p:sp>
      <p:sp>
        <p:nvSpPr>
          <p:cNvPr id="22" name="Subtitle 21">
            <a:extLst>
              <a:ext uri="{FF2B5EF4-FFF2-40B4-BE49-F238E27FC236}">
                <a16:creationId xmlns:a16="http://schemas.microsoft.com/office/drawing/2014/main" id="{55719757-528E-45B6-B6AF-D44DC6956F90}"/>
              </a:ext>
            </a:extLst>
          </p:cNvPr>
          <p:cNvSpPr>
            <a:spLocks noGrp="1"/>
          </p:cNvSpPr>
          <p:nvPr>
            <p:ph type="subTitle" idx="1"/>
          </p:nvPr>
        </p:nvSpPr>
        <p:spPr>
          <a:xfrm>
            <a:off x="156939" y="1041865"/>
            <a:ext cx="2667000" cy="1853956"/>
          </a:xfrm>
        </p:spPr>
        <p:txBody>
          <a:bodyPr rtlCol="0"/>
          <a:lstStyle/>
          <a:p>
            <a:r>
              <a:rPr lang="en-GB" dirty="0"/>
              <a:t>The system Kardomah uses for point-of-sale (POS) is called a legacy POS system, which is an old-style system that records all transactions through the till on paper and is primarily used for cash payments.</a:t>
            </a:r>
          </a:p>
          <a:p>
            <a:r>
              <a:rPr lang="en-GB" dirty="0"/>
              <a:t>Clover (</a:t>
            </a:r>
            <a:r>
              <a:rPr lang="en-GB" b="1" dirty="0"/>
              <a:t>Clover, 2025</a:t>
            </a:r>
            <a:r>
              <a:rPr lang="en-GB" dirty="0"/>
              <a:t>) is the cloud-based system they use to track all transactions from card machines, which can also be monitored via mobile devices. However, before switching to Clover, Kardomah used Worldpay (</a:t>
            </a:r>
            <a:r>
              <a:rPr lang="en-GB" b="1" dirty="0"/>
              <a:t>Worldpay, 2025</a:t>
            </a:r>
            <a:r>
              <a:rPr lang="en-GB" dirty="0"/>
              <a:t>), a private company that provides payment solutions to many well-known shops and restaurants.</a:t>
            </a:r>
          </a:p>
        </p:txBody>
      </p:sp>
      <p:pic>
        <p:nvPicPr>
          <p:cNvPr id="11" name="Picture 10" descr="A cash register with buttons and a screen&#10;&#10;AI-generated content may be incorrect.">
            <a:extLst>
              <a:ext uri="{FF2B5EF4-FFF2-40B4-BE49-F238E27FC236}">
                <a16:creationId xmlns:a16="http://schemas.microsoft.com/office/drawing/2014/main" id="{B8645ED4-BF62-5340-390A-89B670D1441B}"/>
              </a:ext>
            </a:extLst>
          </p:cNvPr>
          <p:cNvPicPr>
            <a:picLocks noChangeAspect="1"/>
          </p:cNvPicPr>
          <p:nvPr/>
        </p:nvPicPr>
        <p:blipFill>
          <a:blip r:embed="rId3"/>
          <a:stretch>
            <a:fillRect/>
          </a:stretch>
        </p:blipFill>
        <p:spPr>
          <a:xfrm>
            <a:off x="3200401" y="895329"/>
            <a:ext cx="6604000" cy="5813436"/>
          </a:xfrm>
          <a:prstGeom prst="rect">
            <a:avLst/>
          </a:prstGeom>
        </p:spPr>
      </p:pic>
      <p:pic>
        <p:nvPicPr>
          <p:cNvPr id="20" name="Picture 19" descr="A white rectangular device on a counter&#10;&#10;AI-generated content may be incorrect.">
            <a:extLst>
              <a:ext uri="{FF2B5EF4-FFF2-40B4-BE49-F238E27FC236}">
                <a16:creationId xmlns:a16="http://schemas.microsoft.com/office/drawing/2014/main" id="{16202887-E3FA-4324-D268-863D4933B0D6}"/>
              </a:ext>
            </a:extLst>
          </p:cNvPr>
          <p:cNvPicPr>
            <a:picLocks noChangeAspect="1"/>
          </p:cNvPicPr>
          <p:nvPr/>
        </p:nvPicPr>
        <p:blipFill>
          <a:blip r:embed="rId4"/>
          <a:srcRect l="27232" t="21482" r="29752" b="16296"/>
          <a:stretch/>
        </p:blipFill>
        <p:spPr>
          <a:xfrm>
            <a:off x="10180863" y="4147992"/>
            <a:ext cx="1434785" cy="2560773"/>
          </a:xfrm>
          <a:prstGeom prst="rect">
            <a:avLst/>
          </a:prstGeom>
        </p:spPr>
      </p:pic>
      <p:pic>
        <p:nvPicPr>
          <p:cNvPr id="30" name="Picture 29" descr="A receipt in a machine&#10;&#10;AI-generated content may be incorrect.">
            <a:extLst>
              <a:ext uri="{FF2B5EF4-FFF2-40B4-BE49-F238E27FC236}">
                <a16:creationId xmlns:a16="http://schemas.microsoft.com/office/drawing/2014/main" id="{76FEEC88-02B0-56D2-9265-642D638AF4E4}"/>
              </a:ext>
            </a:extLst>
          </p:cNvPr>
          <p:cNvPicPr>
            <a:picLocks noChangeAspect="1"/>
          </p:cNvPicPr>
          <p:nvPr/>
        </p:nvPicPr>
        <p:blipFill>
          <a:blip r:embed="rId5"/>
          <a:srcRect l="17514" t="40678" r="23729" b="29943"/>
          <a:stretch/>
        </p:blipFill>
        <p:spPr>
          <a:xfrm>
            <a:off x="9804401" y="868228"/>
            <a:ext cx="2274204" cy="3076572"/>
          </a:xfrm>
          <a:prstGeom prst="rect">
            <a:avLst/>
          </a:prstGeom>
        </p:spPr>
      </p:pic>
    </p:spTree>
    <p:extLst>
      <p:ext uri="{BB962C8B-B14F-4D97-AF65-F5344CB8AC3E}">
        <p14:creationId xmlns:p14="http://schemas.microsoft.com/office/powerpoint/2010/main" val="586167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852C9F6-911D-4E63-F174-0572EE64E6B1}"/>
              </a:ext>
            </a:extLst>
          </p:cNvPr>
          <p:cNvSpPr>
            <a:spLocks noGrp="1"/>
          </p:cNvSpPr>
          <p:nvPr>
            <p:ph type="body" sz="quarter" idx="20"/>
          </p:nvPr>
        </p:nvSpPr>
        <p:spPr>
          <a:xfrm>
            <a:off x="-2297612" y="5319714"/>
            <a:ext cx="15294428" cy="3076572"/>
          </a:xfrm>
        </p:spPr>
        <p:txBody>
          <a:bodyPr/>
          <a:lstStyle/>
          <a:p>
            <a:r>
              <a:rPr lang="en-GB" sz="29000" dirty="0"/>
              <a:t>Kardomah</a:t>
            </a:r>
          </a:p>
        </p:txBody>
      </p:sp>
      <p:sp>
        <p:nvSpPr>
          <p:cNvPr id="15" name="Title 4">
            <a:extLst>
              <a:ext uri="{FF2B5EF4-FFF2-40B4-BE49-F238E27FC236}">
                <a16:creationId xmlns:a16="http://schemas.microsoft.com/office/drawing/2014/main" id="{DCB6C5C2-65FA-A476-4630-F2D91AB8AE3C}"/>
              </a:ext>
            </a:extLst>
          </p:cNvPr>
          <p:cNvSpPr txBox="1">
            <a:spLocks/>
          </p:cNvSpPr>
          <p:nvPr/>
        </p:nvSpPr>
        <p:spPr>
          <a:xfrm>
            <a:off x="1099457" y="149235"/>
            <a:ext cx="9993085" cy="892630"/>
          </a:xfrm>
          <a:prstGeom prst="rect">
            <a:avLst/>
          </a:prstGeom>
        </p:spPr>
        <p:txBody>
          <a:bodyPr rtlCol="0" anchor="ctr"/>
          <a:lstStyle>
            <a:lvl1pPr algn="ctr" defTabSz="914400" rtl="0" eaLnBrk="1" latinLnBrk="0" hangingPunct="1">
              <a:lnSpc>
                <a:spcPct val="90000"/>
              </a:lnSpc>
              <a:spcBef>
                <a:spcPct val="0"/>
              </a:spcBef>
              <a:buNone/>
              <a:defRPr sz="2200" kern="1200" cap="all" spc="200" baseline="0">
                <a:solidFill>
                  <a:schemeClr val="bg1"/>
                </a:solidFill>
                <a:latin typeface="+mj-lt"/>
                <a:ea typeface="+mj-ea"/>
                <a:cs typeface="+mj-cs"/>
              </a:defRPr>
            </a:lvl1pPr>
          </a:lstStyle>
          <a:p>
            <a:r>
              <a:rPr lang="en-GB" dirty="0"/>
              <a:t>WHAT SYSTEM WE USE POINT OF SALE SYSTEMS, BOOKING or others?</a:t>
            </a:r>
          </a:p>
        </p:txBody>
      </p:sp>
      <p:sp>
        <p:nvSpPr>
          <p:cNvPr id="16" name="Text Placeholder 23">
            <a:extLst>
              <a:ext uri="{FF2B5EF4-FFF2-40B4-BE49-F238E27FC236}">
                <a16:creationId xmlns:a16="http://schemas.microsoft.com/office/drawing/2014/main" id="{B2257EB6-BFCA-0256-9BD9-F86CB3F65D1F}"/>
              </a:ext>
            </a:extLst>
          </p:cNvPr>
          <p:cNvSpPr txBox="1">
            <a:spLocks/>
          </p:cNvSpPr>
          <p:nvPr/>
        </p:nvSpPr>
        <p:spPr>
          <a:xfrm>
            <a:off x="461504" y="2405829"/>
            <a:ext cx="5365138" cy="1549920"/>
          </a:xfrm>
          <a:prstGeom prst="rect">
            <a:avLst/>
          </a:prstGeom>
        </p:spPr>
        <p:txBody>
          <a:bodyPr rtlCol="0"/>
          <a:lstStyle>
            <a:lvl1pPr marL="0" indent="0" algn="ctr" defTabSz="914400" rtl="0" eaLnBrk="1" latinLnBrk="0" hangingPunct="1">
              <a:lnSpc>
                <a:spcPct val="125000"/>
              </a:lnSpc>
              <a:spcBef>
                <a:spcPts val="0"/>
              </a:spcBef>
              <a:buFont typeface="Arial" panose="020B0604020202020204" pitchFamily="34" charset="0"/>
              <a:buNone/>
              <a:defRPr sz="1400" kern="1200" spc="100"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GB" dirty="0"/>
              <a:t>Kardomah does not accept any type of bookings, as it operates as a walk-in restaurant/café. However, they do take reservations over the phone for groups of six or more customers.</a:t>
            </a:r>
          </a:p>
          <a:p>
            <a:pPr marL="285750" indent="-285750">
              <a:buFont typeface="Arial" panose="020B0604020202020204" pitchFamily="34" charset="0"/>
              <a:buChar char="•"/>
            </a:pPr>
            <a:r>
              <a:rPr lang="en-GB" dirty="0"/>
              <a:t>Kardomah uses software called QuickBooks to manage the business, including online orders and other operations. The website is also very easy to access.</a:t>
            </a:r>
          </a:p>
          <a:p>
            <a:pPr marL="285750" indent="-285750">
              <a:buFont typeface="Arial" panose="020B0604020202020204" pitchFamily="34" charset="0"/>
              <a:buChar char="•"/>
            </a:pPr>
            <a:r>
              <a:rPr lang="en-GB" dirty="0"/>
              <a:t>Kardomah does not use a CMS (Content Management System) for sales.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p:txBody>
      </p:sp>
      <p:pic>
        <p:nvPicPr>
          <p:cNvPr id="7172" name="Picture 4" descr="How to Create a Sales Order in QuickBooks Online">
            <a:extLst>
              <a:ext uri="{FF2B5EF4-FFF2-40B4-BE49-F238E27FC236}">
                <a16:creationId xmlns:a16="http://schemas.microsoft.com/office/drawing/2014/main" id="{F23D6442-8777-936B-4C1B-7F0940B089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5999" y="1932707"/>
            <a:ext cx="5985170" cy="2992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822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BBEC4C4-A940-3AFF-BCF3-E95AC0A80D94}"/>
              </a:ext>
            </a:extLst>
          </p:cNvPr>
          <p:cNvSpPr>
            <a:spLocks noGrp="1"/>
          </p:cNvSpPr>
          <p:nvPr>
            <p:ph type="body" sz="quarter" idx="20"/>
          </p:nvPr>
        </p:nvSpPr>
        <p:spPr>
          <a:xfrm>
            <a:off x="-2082842" y="5088020"/>
            <a:ext cx="15294428" cy="3076572"/>
          </a:xfrm>
        </p:spPr>
        <p:txBody>
          <a:bodyPr/>
          <a:lstStyle/>
          <a:p>
            <a:r>
              <a:rPr lang="en-GB" sz="29000" dirty="0"/>
              <a:t>Kardomah</a:t>
            </a:r>
          </a:p>
        </p:txBody>
      </p:sp>
      <p:sp>
        <p:nvSpPr>
          <p:cNvPr id="15" name="Title 4">
            <a:extLst>
              <a:ext uri="{FF2B5EF4-FFF2-40B4-BE49-F238E27FC236}">
                <a16:creationId xmlns:a16="http://schemas.microsoft.com/office/drawing/2014/main" id="{FD59D9C7-DD6A-CD4E-6B90-921E340D003A}"/>
              </a:ext>
            </a:extLst>
          </p:cNvPr>
          <p:cNvSpPr txBox="1">
            <a:spLocks/>
          </p:cNvSpPr>
          <p:nvPr/>
        </p:nvSpPr>
        <p:spPr>
          <a:xfrm>
            <a:off x="1284514" y="231694"/>
            <a:ext cx="9993085" cy="892630"/>
          </a:xfrm>
          <a:prstGeom prst="rect">
            <a:avLst/>
          </a:prstGeom>
        </p:spPr>
        <p:txBody>
          <a:bodyPr rtlCol="0" anchor="ctr"/>
          <a:lstStyle>
            <a:lvl1pPr algn="ctr" defTabSz="914400" rtl="0" eaLnBrk="1" latinLnBrk="0" hangingPunct="1">
              <a:lnSpc>
                <a:spcPct val="90000"/>
              </a:lnSpc>
              <a:spcBef>
                <a:spcPct val="0"/>
              </a:spcBef>
              <a:buNone/>
              <a:defRPr sz="2200" kern="1200" cap="all" spc="200" baseline="0">
                <a:solidFill>
                  <a:schemeClr val="bg1"/>
                </a:solidFill>
                <a:latin typeface="+mj-lt"/>
                <a:ea typeface="+mj-ea"/>
                <a:cs typeface="+mj-cs"/>
              </a:defRPr>
            </a:lvl1pPr>
          </a:lstStyle>
          <a:p>
            <a:r>
              <a:rPr lang="en-GB" dirty="0"/>
              <a:t>WHAT SYSTEMS WE USE? STOCK ORDERING SYSTEMS, DATA FEEDBACK REPORTS, UNDERSTANDING AND KNOWLEDGE AND SKILLS. ALONG HOW TO ANAYSIS</a:t>
            </a:r>
          </a:p>
        </p:txBody>
      </p:sp>
      <p:sp>
        <p:nvSpPr>
          <p:cNvPr id="17" name="TextBox 16">
            <a:extLst>
              <a:ext uri="{FF2B5EF4-FFF2-40B4-BE49-F238E27FC236}">
                <a16:creationId xmlns:a16="http://schemas.microsoft.com/office/drawing/2014/main" id="{7F4A94C3-501E-FE00-32F9-775D6454EB64}"/>
              </a:ext>
            </a:extLst>
          </p:cNvPr>
          <p:cNvSpPr txBox="1"/>
          <p:nvPr/>
        </p:nvSpPr>
        <p:spPr>
          <a:xfrm>
            <a:off x="930350" y="1944649"/>
            <a:ext cx="6852684" cy="3416320"/>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Kardomah keeps all reports, from till transactions to supplier statements, filed and up to date, as shown in the next few slides.</a:t>
            </a:r>
          </a:p>
          <a:p>
            <a:pPr marL="285750" indent="-285750">
              <a:buFont typeface="Arial" panose="020B0604020202020204" pitchFamily="34" charset="0"/>
              <a:buChar char="•"/>
            </a:pPr>
            <a:r>
              <a:rPr lang="en-GB" dirty="0">
                <a:solidFill>
                  <a:schemeClr val="bg1"/>
                </a:solidFill>
              </a:rPr>
              <a:t>Kardomah sources its supplies from Bookers and Ke Supplies, while bakery products are supplied by The Lewis Pie Company and W M Wholesale Bakery.</a:t>
            </a:r>
          </a:p>
          <a:p>
            <a:pPr marL="285750" indent="-285750">
              <a:buFont typeface="Arial" panose="020B0604020202020204" pitchFamily="34" charset="0"/>
              <a:buChar char="•"/>
            </a:pPr>
            <a:r>
              <a:rPr lang="en-GB" dirty="0">
                <a:solidFill>
                  <a:schemeClr val="bg1"/>
                </a:solidFill>
              </a:rPr>
              <a:t>Stock is typically ordered from these suppliers every one to two weeks and is delivered on Thursdays or Fridays. Additionally, coffee orders are placed monthly.</a:t>
            </a:r>
          </a:p>
          <a:p>
            <a:pPr marL="285750" indent="-285750">
              <a:buFont typeface="Arial" panose="020B0604020202020204" pitchFamily="34" charset="0"/>
              <a:buChar char="•"/>
            </a:pPr>
            <a:r>
              <a:rPr lang="en-GB" dirty="0">
                <a:solidFill>
                  <a:schemeClr val="bg1"/>
                </a:solidFill>
              </a:rPr>
              <a:t>Stock levels are monitored daily and recorded in a file or book.</a:t>
            </a:r>
          </a:p>
          <a:p>
            <a:pPr marL="285750" indent="-285750">
              <a:buFont typeface="Arial" panose="020B0604020202020204" pitchFamily="34" charset="0"/>
              <a:buChar char="•"/>
            </a:pPr>
            <a:r>
              <a:rPr lang="en-GB" dirty="0">
                <a:solidFill>
                  <a:schemeClr val="bg1"/>
                </a:solidFill>
              </a:rPr>
              <a:t>Any items purchased with personal money are documented, and the cost is reimbursed from the till, as shown in the next few slides.</a:t>
            </a:r>
          </a:p>
        </p:txBody>
      </p:sp>
      <p:pic>
        <p:nvPicPr>
          <p:cNvPr id="10242" name="Picture 2" descr="KE Supplies – For all your janitorial ...">
            <a:extLst>
              <a:ext uri="{FF2B5EF4-FFF2-40B4-BE49-F238E27FC236}">
                <a16:creationId xmlns:a16="http://schemas.microsoft.com/office/drawing/2014/main" id="{450EB3F1-018E-A1DC-12A0-89F9CE2B6C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97310" y="3359117"/>
            <a:ext cx="1031941" cy="892629"/>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Booker Wholesale | Visit York">
            <a:extLst>
              <a:ext uri="{FF2B5EF4-FFF2-40B4-BE49-F238E27FC236}">
                <a16:creationId xmlns:a16="http://schemas.microsoft.com/office/drawing/2014/main" id="{52F76E19-3CA3-CE6B-5D1F-C374ED0EF8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3704" y="1824317"/>
            <a:ext cx="1893606" cy="994143"/>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The Lewis Pie Co | LinkedIn">
            <a:extLst>
              <a:ext uri="{FF2B5EF4-FFF2-40B4-BE49-F238E27FC236}">
                <a16:creationId xmlns:a16="http://schemas.microsoft.com/office/drawing/2014/main" id="{5C1F4E70-9F73-EC06-9ABA-64C3DC291E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4371" y="3929808"/>
            <a:ext cx="1155248" cy="1155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08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C25A588-F64B-26DF-7B78-61632764FEDB}"/>
              </a:ext>
            </a:extLst>
          </p:cNvPr>
          <p:cNvSpPr>
            <a:spLocks noGrp="1"/>
          </p:cNvSpPr>
          <p:nvPr>
            <p:ph type="body" sz="quarter" idx="20"/>
          </p:nvPr>
        </p:nvSpPr>
        <p:spPr>
          <a:xfrm>
            <a:off x="-2117449" y="5319714"/>
            <a:ext cx="15294428" cy="3076572"/>
          </a:xfrm>
        </p:spPr>
        <p:txBody>
          <a:bodyPr/>
          <a:lstStyle/>
          <a:p>
            <a:r>
              <a:rPr lang="en-GB" sz="29000" dirty="0"/>
              <a:t>Kardomah</a:t>
            </a:r>
          </a:p>
        </p:txBody>
      </p:sp>
      <p:pic>
        <p:nvPicPr>
          <p:cNvPr id="16" name="Picture 15" descr="A receipt on a table&#10;&#10;AI-generated content may be incorrect.">
            <a:extLst>
              <a:ext uri="{FF2B5EF4-FFF2-40B4-BE49-F238E27FC236}">
                <a16:creationId xmlns:a16="http://schemas.microsoft.com/office/drawing/2014/main" id="{24EA5406-3DDC-4265-4EEA-5D9CCD26DB15}"/>
              </a:ext>
            </a:extLst>
          </p:cNvPr>
          <p:cNvPicPr>
            <a:picLocks noChangeAspect="1"/>
          </p:cNvPicPr>
          <p:nvPr/>
        </p:nvPicPr>
        <p:blipFill>
          <a:blip r:embed="rId2"/>
          <a:stretch>
            <a:fillRect/>
          </a:stretch>
        </p:blipFill>
        <p:spPr>
          <a:xfrm>
            <a:off x="0" y="0"/>
            <a:ext cx="4295553" cy="6858000"/>
          </a:xfrm>
          <a:prstGeom prst="rect">
            <a:avLst/>
          </a:prstGeom>
        </p:spPr>
      </p:pic>
      <p:pic>
        <p:nvPicPr>
          <p:cNvPr id="18" name="Picture 17" descr="A receipt on a yellow plastic container&#10;&#10;AI-generated content may be incorrect.">
            <a:extLst>
              <a:ext uri="{FF2B5EF4-FFF2-40B4-BE49-F238E27FC236}">
                <a16:creationId xmlns:a16="http://schemas.microsoft.com/office/drawing/2014/main" id="{77E654BB-F7FB-90C9-F28C-58BDC4264F02}"/>
              </a:ext>
            </a:extLst>
          </p:cNvPr>
          <p:cNvPicPr>
            <a:picLocks noChangeAspect="1"/>
          </p:cNvPicPr>
          <p:nvPr/>
        </p:nvPicPr>
        <p:blipFill>
          <a:blip r:embed="rId3"/>
          <a:srcRect l="14695" r="18742"/>
          <a:stretch/>
        </p:blipFill>
        <p:spPr>
          <a:xfrm>
            <a:off x="8768317" y="0"/>
            <a:ext cx="3423683" cy="6858000"/>
          </a:xfrm>
          <a:prstGeom prst="rect">
            <a:avLst/>
          </a:prstGeom>
        </p:spPr>
      </p:pic>
      <p:pic>
        <p:nvPicPr>
          <p:cNvPr id="20" name="Picture 19" descr="A receipt with numbers and letters&#10;&#10;AI-generated content may be incorrect.">
            <a:extLst>
              <a:ext uri="{FF2B5EF4-FFF2-40B4-BE49-F238E27FC236}">
                <a16:creationId xmlns:a16="http://schemas.microsoft.com/office/drawing/2014/main" id="{B166955E-64CA-790C-00DC-61374101B9F5}"/>
              </a:ext>
            </a:extLst>
          </p:cNvPr>
          <p:cNvPicPr>
            <a:picLocks noChangeAspect="1"/>
          </p:cNvPicPr>
          <p:nvPr/>
        </p:nvPicPr>
        <p:blipFill>
          <a:blip r:embed="rId4"/>
          <a:stretch>
            <a:fillRect/>
          </a:stretch>
        </p:blipFill>
        <p:spPr>
          <a:xfrm>
            <a:off x="3934047" y="0"/>
            <a:ext cx="4988884" cy="6858000"/>
          </a:xfrm>
          <a:prstGeom prst="rect">
            <a:avLst/>
          </a:prstGeom>
        </p:spPr>
      </p:pic>
    </p:spTree>
    <p:extLst>
      <p:ext uri="{BB962C8B-B14F-4D97-AF65-F5344CB8AC3E}">
        <p14:creationId xmlns:p14="http://schemas.microsoft.com/office/powerpoint/2010/main" val="1761421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3F0F0B-017D-4B6E-7F5C-3EBA2E48A612}"/>
              </a:ext>
            </a:extLst>
          </p:cNvPr>
          <p:cNvSpPr>
            <a:spLocks noGrp="1"/>
          </p:cNvSpPr>
          <p:nvPr>
            <p:ph type="body" sz="quarter" idx="20"/>
          </p:nvPr>
        </p:nvSpPr>
        <p:spPr>
          <a:xfrm>
            <a:off x="-2202510" y="5021930"/>
            <a:ext cx="15294428" cy="3076572"/>
          </a:xfrm>
        </p:spPr>
        <p:txBody>
          <a:bodyPr/>
          <a:lstStyle/>
          <a:p>
            <a:r>
              <a:rPr lang="en-GB" sz="29000" dirty="0"/>
              <a:t>Kardomah</a:t>
            </a:r>
          </a:p>
        </p:txBody>
      </p:sp>
      <p:pic>
        <p:nvPicPr>
          <p:cNvPr id="16" name="Picture 15" descr="A paper with a clip attached to a metal clip&#10;&#10;AI-generated content may be incorrect.">
            <a:extLst>
              <a:ext uri="{FF2B5EF4-FFF2-40B4-BE49-F238E27FC236}">
                <a16:creationId xmlns:a16="http://schemas.microsoft.com/office/drawing/2014/main" id="{CA680D4E-4A07-C0F4-0655-481A3BA950BD}"/>
              </a:ext>
            </a:extLst>
          </p:cNvPr>
          <p:cNvPicPr>
            <a:picLocks noChangeAspect="1"/>
          </p:cNvPicPr>
          <p:nvPr/>
        </p:nvPicPr>
        <p:blipFill>
          <a:blip r:embed="rId2"/>
          <a:srcRect r="28115" b="40321"/>
          <a:stretch/>
        </p:blipFill>
        <p:spPr>
          <a:xfrm>
            <a:off x="297711" y="1836070"/>
            <a:ext cx="3016064" cy="3338624"/>
          </a:xfrm>
          <a:prstGeom prst="rect">
            <a:avLst/>
          </a:prstGeom>
        </p:spPr>
      </p:pic>
      <p:pic>
        <p:nvPicPr>
          <p:cNvPr id="18" name="Picture 17" descr="A white paper with black writing on it&#10;&#10;AI-generated content may be incorrect.">
            <a:extLst>
              <a:ext uri="{FF2B5EF4-FFF2-40B4-BE49-F238E27FC236}">
                <a16:creationId xmlns:a16="http://schemas.microsoft.com/office/drawing/2014/main" id="{CA7E4BF6-F105-E4E0-D28E-49F488A45889}"/>
              </a:ext>
            </a:extLst>
          </p:cNvPr>
          <p:cNvPicPr>
            <a:picLocks noChangeAspect="1"/>
          </p:cNvPicPr>
          <p:nvPr/>
        </p:nvPicPr>
        <p:blipFill>
          <a:blip r:embed="rId3"/>
          <a:stretch>
            <a:fillRect/>
          </a:stretch>
        </p:blipFill>
        <p:spPr>
          <a:xfrm>
            <a:off x="3313775" y="1008411"/>
            <a:ext cx="3766448" cy="5021930"/>
          </a:xfrm>
          <a:prstGeom prst="rect">
            <a:avLst/>
          </a:prstGeom>
        </p:spPr>
      </p:pic>
      <p:pic>
        <p:nvPicPr>
          <p:cNvPr id="20" name="Picture 19" descr="A paper with writing on it&#10;&#10;AI-generated content may be incorrect.">
            <a:extLst>
              <a:ext uri="{FF2B5EF4-FFF2-40B4-BE49-F238E27FC236}">
                <a16:creationId xmlns:a16="http://schemas.microsoft.com/office/drawing/2014/main" id="{FB200F94-9014-1910-8AD0-D3E9383633EC}"/>
              </a:ext>
            </a:extLst>
          </p:cNvPr>
          <p:cNvPicPr>
            <a:picLocks noChangeAspect="1"/>
          </p:cNvPicPr>
          <p:nvPr/>
        </p:nvPicPr>
        <p:blipFill>
          <a:blip r:embed="rId4"/>
          <a:stretch>
            <a:fillRect/>
          </a:stretch>
        </p:blipFill>
        <p:spPr>
          <a:xfrm>
            <a:off x="7080223" y="76382"/>
            <a:ext cx="5111777" cy="6781618"/>
          </a:xfrm>
          <a:prstGeom prst="rect">
            <a:avLst/>
          </a:prstGeom>
        </p:spPr>
      </p:pic>
    </p:spTree>
    <p:extLst>
      <p:ext uri="{BB962C8B-B14F-4D97-AF65-F5344CB8AC3E}">
        <p14:creationId xmlns:p14="http://schemas.microsoft.com/office/powerpoint/2010/main" val="2726474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75F8D-E532-97B8-A881-0C885E879F7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B2CAC707-C15B-145D-B2B0-074B4620D859}"/>
              </a:ext>
            </a:extLst>
          </p:cNvPr>
          <p:cNvSpPr>
            <a:spLocks noGrp="1"/>
          </p:cNvSpPr>
          <p:nvPr>
            <p:ph type="body" sz="quarter" idx="20"/>
          </p:nvPr>
        </p:nvSpPr>
        <p:spPr>
          <a:xfrm>
            <a:off x="-2117449" y="5319714"/>
            <a:ext cx="15294428" cy="3076572"/>
          </a:xfrm>
        </p:spPr>
        <p:txBody>
          <a:bodyPr/>
          <a:lstStyle/>
          <a:p>
            <a:r>
              <a:rPr lang="en-GB" sz="29000" dirty="0"/>
              <a:t>Kardomah</a:t>
            </a:r>
          </a:p>
        </p:txBody>
      </p:sp>
      <p:pic>
        <p:nvPicPr>
          <p:cNvPr id="4" name="Picture 3" descr="A paper with a receipt&#10;&#10;AI-generated content may be incorrect.">
            <a:extLst>
              <a:ext uri="{FF2B5EF4-FFF2-40B4-BE49-F238E27FC236}">
                <a16:creationId xmlns:a16="http://schemas.microsoft.com/office/drawing/2014/main" id="{195EEC6A-3B6B-85E4-F6A0-05D7C0160EC9}"/>
              </a:ext>
            </a:extLst>
          </p:cNvPr>
          <p:cNvPicPr>
            <a:picLocks noChangeAspect="1"/>
          </p:cNvPicPr>
          <p:nvPr/>
        </p:nvPicPr>
        <p:blipFill>
          <a:blip r:embed="rId2"/>
          <a:stretch>
            <a:fillRect/>
          </a:stretch>
        </p:blipFill>
        <p:spPr>
          <a:xfrm>
            <a:off x="3524250" y="0"/>
            <a:ext cx="5143500" cy="6858000"/>
          </a:xfrm>
          <a:prstGeom prst="rect">
            <a:avLst/>
          </a:prstGeom>
        </p:spPr>
      </p:pic>
    </p:spTree>
    <p:extLst>
      <p:ext uri="{BB962C8B-B14F-4D97-AF65-F5344CB8AC3E}">
        <p14:creationId xmlns:p14="http://schemas.microsoft.com/office/powerpoint/2010/main" val="2723647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FF3F220D-927F-4B7C-A500-DB06031480E1}"/>
              </a:ext>
            </a:extLst>
          </p:cNvPr>
          <p:cNvSpPr>
            <a:spLocks noGrp="1"/>
          </p:cNvSpPr>
          <p:nvPr>
            <p:ph type="ctrTitle"/>
          </p:nvPr>
        </p:nvSpPr>
        <p:spPr>
          <a:xfrm>
            <a:off x="838200" y="4122721"/>
            <a:ext cx="2895600" cy="1111250"/>
          </a:xfrm>
        </p:spPr>
        <p:txBody>
          <a:bodyPr rtlCol="0"/>
          <a:lstStyle/>
          <a:p>
            <a:r>
              <a:rPr lang="en-GB" dirty="0"/>
              <a:t>HOW AND ACTIONS WILL BE TOOKEN PLACE DURING THE OPERATION.</a:t>
            </a:r>
            <a:br>
              <a:rPr lang="en-GB" dirty="0"/>
            </a:br>
            <a:endParaRPr lang="en-GB" dirty="0"/>
          </a:p>
        </p:txBody>
      </p:sp>
      <p:sp>
        <p:nvSpPr>
          <p:cNvPr id="12" name="Subtitle 11">
            <a:extLst>
              <a:ext uri="{FF2B5EF4-FFF2-40B4-BE49-F238E27FC236}">
                <a16:creationId xmlns:a16="http://schemas.microsoft.com/office/drawing/2014/main" id="{79CF9814-FBB9-4B07-A6FC-F4816BAFD5E7}"/>
              </a:ext>
            </a:extLst>
          </p:cNvPr>
          <p:cNvSpPr>
            <a:spLocks noGrp="1"/>
          </p:cNvSpPr>
          <p:nvPr>
            <p:ph type="subTitle" idx="1"/>
          </p:nvPr>
        </p:nvSpPr>
        <p:spPr>
          <a:xfrm>
            <a:off x="4332514" y="3833158"/>
            <a:ext cx="7021287" cy="1690377"/>
          </a:xfrm>
        </p:spPr>
        <p:txBody>
          <a:bodyPr rtlCol="0"/>
          <a:lstStyle/>
          <a:p>
            <a:r>
              <a:rPr lang="en-GB" dirty="0"/>
              <a:t>Overall, I believe Kardomah should comply with all the relevant laws and strive to better understand its employees. As an established restaurant, it may also benefit from updating some of its services to reduce hazards and incorporating new ideas from the younger generation for future improvements.</a:t>
            </a:r>
          </a:p>
        </p:txBody>
      </p:sp>
      <p:pic>
        <p:nvPicPr>
          <p:cNvPr id="9" name="Picture Placeholder 8" descr="A close up of some grapes on a vine laying on a wooden surface">
            <a:extLst>
              <a:ext uri="{FF2B5EF4-FFF2-40B4-BE49-F238E27FC236}">
                <a16:creationId xmlns:a16="http://schemas.microsoft.com/office/drawing/2014/main" id="{B1FA7CA3-31C3-4909-8F30-8FFC7F515C50}"/>
              </a:ext>
            </a:extLst>
          </p:cNvPr>
          <p:cNvPicPr>
            <a:picLocks noGrp="1" noChangeAspect="1"/>
          </p:cNvPicPr>
          <p:nvPr>
            <p:ph type="pic" sz="quarter" idx="13"/>
          </p:nvPr>
        </p:nvPicPr>
        <p:blipFill rotWithShape="1">
          <a:blip r:embed="rId3" cstate="email">
            <a:extLst>
              <a:ext uri="{28A0092B-C50C-407E-A947-70E740481C1C}">
                <a14:useLocalDpi xmlns:a14="http://schemas.microsoft.com/office/drawing/2010/main"/>
              </a:ext>
            </a:extLst>
          </a:blip>
          <a:srcRect/>
          <a:stretch/>
        </p:blipFill>
        <p:spPr>
          <a:xfrm>
            <a:off x="-4281" y="-1"/>
            <a:ext cx="12196282" cy="2917371"/>
          </a:xfrm>
        </p:spPr>
      </p:pic>
      <p:sp>
        <p:nvSpPr>
          <p:cNvPr id="15" name="Text Placeholder 14">
            <a:extLst>
              <a:ext uri="{FF2B5EF4-FFF2-40B4-BE49-F238E27FC236}">
                <a16:creationId xmlns:a16="http://schemas.microsoft.com/office/drawing/2014/main" id="{B7983614-C8F0-40F3-A0C5-5F588325A8C7}"/>
              </a:ext>
            </a:extLst>
          </p:cNvPr>
          <p:cNvSpPr>
            <a:spLocks noGrp="1"/>
          </p:cNvSpPr>
          <p:nvPr>
            <p:ph type="body" sz="quarter" idx="19"/>
          </p:nvPr>
        </p:nvSpPr>
        <p:spPr>
          <a:xfrm>
            <a:off x="-838200" y="5233971"/>
            <a:ext cx="12192000" cy="2851264"/>
          </a:xfrm>
        </p:spPr>
        <p:txBody>
          <a:bodyPr rtlCol="0"/>
          <a:lstStyle/>
          <a:p>
            <a:pPr rtl="0"/>
            <a:r>
              <a:rPr lang="en-GB" sz="29000" dirty="0"/>
              <a:t>Kardomah</a:t>
            </a:r>
          </a:p>
        </p:txBody>
      </p:sp>
      <p:cxnSp>
        <p:nvCxnSpPr>
          <p:cNvPr id="2" name="Straight Connector 1">
            <a:extLst>
              <a:ext uri="{FF2B5EF4-FFF2-40B4-BE49-F238E27FC236}">
                <a16:creationId xmlns:a16="http://schemas.microsoft.com/office/drawing/2014/main" id="{6037A493-2155-4C68-89F5-005884779CFF}"/>
              </a:ext>
              <a:ext uri="{C183D7F6-B498-43B3-948B-1728B52AA6E4}">
                <adec:decorative xmlns:adec="http://schemas.microsoft.com/office/drawing/2017/decorative" val="1"/>
              </a:ext>
            </a:extLst>
          </p:cNvPr>
          <p:cNvCxnSpPr>
            <a:cxnSpLocks/>
          </p:cNvCxnSpPr>
          <p:nvPr/>
        </p:nvCxnSpPr>
        <p:spPr>
          <a:xfrm>
            <a:off x="4038600" y="0"/>
            <a:ext cx="0" cy="5303520"/>
          </a:xfrm>
          <a:prstGeom prst="line">
            <a:avLst/>
          </a:prstGeom>
          <a:ln>
            <a:solidFill>
              <a:schemeClr val="tx2"/>
            </a:solidFill>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102274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D284643B-288B-4193-AFF3-324BA95A77A6}"/>
              </a:ext>
            </a:extLst>
          </p:cNvPr>
          <p:cNvSpPr>
            <a:spLocks noGrp="1"/>
          </p:cNvSpPr>
          <p:nvPr>
            <p:ph type="ctrTitle"/>
          </p:nvPr>
        </p:nvSpPr>
        <p:spPr>
          <a:xfrm>
            <a:off x="8487939" y="1638359"/>
            <a:ext cx="3058885" cy="1111250"/>
          </a:xfrm>
        </p:spPr>
        <p:txBody>
          <a:bodyPr rtlCol="0"/>
          <a:lstStyle/>
          <a:p>
            <a:pPr rtl="0"/>
            <a:r>
              <a:rPr lang="en-GB"/>
              <a:t>Thank You</a:t>
            </a:r>
          </a:p>
        </p:txBody>
      </p:sp>
      <p:sp>
        <p:nvSpPr>
          <p:cNvPr id="17" name="Subtitle 16">
            <a:extLst>
              <a:ext uri="{FF2B5EF4-FFF2-40B4-BE49-F238E27FC236}">
                <a16:creationId xmlns:a16="http://schemas.microsoft.com/office/drawing/2014/main" id="{AEAA1571-277D-4DF6-83F9-1438CBE64F71}"/>
              </a:ext>
            </a:extLst>
          </p:cNvPr>
          <p:cNvSpPr>
            <a:spLocks noGrp="1"/>
          </p:cNvSpPr>
          <p:nvPr>
            <p:ph type="subTitle" idx="1"/>
          </p:nvPr>
        </p:nvSpPr>
        <p:spPr>
          <a:xfrm>
            <a:off x="8698004" y="2749609"/>
            <a:ext cx="3058885" cy="2388450"/>
          </a:xfrm>
        </p:spPr>
        <p:txBody>
          <a:bodyPr rtlCol="0"/>
          <a:lstStyle/>
          <a:p>
            <a:pPr rtl="0"/>
            <a:r>
              <a:rPr lang="en-GB" dirty="0"/>
              <a:t>Any Questions?</a:t>
            </a:r>
          </a:p>
        </p:txBody>
      </p:sp>
      <p:pic>
        <p:nvPicPr>
          <p:cNvPr id="8" name="Picture Placeholder 7" descr="A close up of vegetables">
            <a:extLst>
              <a:ext uri="{FF2B5EF4-FFF2-40B4-BE49-F238E27FC236}">
                <a16:creationId xmlns:a16="http://schemas.microsoft.com/office/drawing/2014/main" id="{553FC3EB-D4C2-4C52-9AAB-3A4530ED79A0}"/>
              </a:ext>
            </a:extLst>
          </p:cNvPr>
          <p:cNvPicPr>
            <a:picLocks noGrp="1" noChangeAspect="1"/>
          </p:cNvPicPr>
          <p:nvPr>
            <p:ph type="pic" sz="quarter" idx="13"/>
          </p:nvPr>
        </p:nvPicPr>
        <p:blipFill rotWithShape="1">
          <a:blip r:embed="rId3" cstate="email">
            <a:extLst>
              <a:ext uri="{28A0092B-C50C-407E-A947-70E740481C1C}">
                <a14:useLocalDpi xmlns:a14="http://schemas.microsoft.com/office/drawing/2010/main"/>
              </a:ext>
            </a:extLst>
          </a:blip>
          <a:srcRect/>
          <a:stretch/>
        </p:blipFill>
        <p:spPr>
          <a:xfrm>
            <a:off x="0" y="0"/>
            <a:ext cx="7677150" cy="6858000"/>
          </a:xfrm>
        </p:spPr>
      </p:pic>
      <p:sp>
        <p:nvSpPr>
          <p:cNvPr id="37" name="Text Placeholder 36">
            <a:extLst>
              <a:ext uri="{FF2B5EF4-FFF2-40B4-BE49-F238E27FC236}">
                <a16:creationId xmlns:a16="http://schemas.microsoft.com/office/drawing/2014/main" id="{FB5E91BB-582C-4004-94F2-5E1501D33E17}"/>
              </a:ext>
            </a:extLst>
          </p:cNvPr>
          <p:cNvSpPr>
            <a:spLocks noGrp="1"/>
          </p:cNvSpPr>
          <p:nvPr>
            <p:ph type="body" sz="quarter" idx="23"/>
          </p:nvPr>
        </p:nvSpPr>
        <p:spPr>
          <a:xfrm>
            <a:off x="100735" y="4698088"/>
            <a:ext cx="11996058" cy="2059185"/>
          </a:xfrm>
        </p:spPr>
        <p:txBody>
          <a:bodyPr rtlCol="0"/>
          <a:lstStyle/>
          <a:p>
            <a:pPr rtl="0"/>
            <a:r>
              <a:rPr lang="en-GB" dirty="0"/>
              <a:t>Than</a:t>
            </a:r>
          </a:p>
        </p:txBody>
      </p:sp>
    </p:spTree>
    <p:extLst>
      <p:ext uri="{BB962C8B-B14F-4D97-AF65-F5344CB8AC3E}">
        <p14:creationId xmlns:p14="http://schemas.microsoft.com/office/powerpoint/2010/main" val="4041457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3EB9D8A-6A08-C8C0-C449-4545A4FDD506}"/>
              </a:ext>
            </a:extLst>
          </p:cNvPr>
          <p:cNvSpPr>
            <a:spLocks noGrp="1"/>
          </p:cNvSpPr>
          <p:nvPr>
            <p:ph type="ctrTitle"/>
          </p:nvPr>
        </p:nvSpPr>
        <p:spPr>
          <a:xfrm>
            <a:off x="-345708" y="0"/>
            <a:ext cx="2895600" cy="1111250"/>
          </a:xfrm>
        </p:spPr>
        <p:txBody>
          <a:bodyPr/>
          <a:lstStyle/>
          <a:p>
            <a:r>
              <a:rPr lang="en-GB" b="1" u="sng" dirty="0"/>
              <a:t>References</a:t>
            </a:r>
          </a:p>
        </p:txBody>
      </p:sp>
      <p:sp>
        <p:nvSpPr>
          <p:cNvPr id="8" name="Subtitle 7">
            <a:extLst>
              <a:ext uri="{FF2B5EF4-FFF2-40B4-BE49-F238E27FC236}">
                <a16:creationId xmlns:a16="http://schemas.microsoft.com/office/drawing/2014/main" id="{002B519A-4C99-E97D-A06F-51912E2E18F0}"/>
              </a:ext>
            </a:extLst>
          </p:cNvPr>
          <p:cNvSpPr>
            <a:spLocks noGrp="1"/>
          </p:cNvSpPr>
          <p:nvPr>
            <p:ph type="subTitle" idx="1"/>
          </p:nvPr>
        </p:nvSpPr>
        <p:spPr>
          <a:xfrm>
            <a:off x="280278" y="3161546"/>
            <a:ext cx="7021287" cy="1690377"/>
          </a:xfrm>
        </p:spPr>
        <p:txBody>
          <a:bodyPr/>
          <a:lstStyle/>
          <a:p>
            <a:r>
              <a:rPr lang="en-GB" dirty="0"/>
              <a:t>Kardomah,(</a:t>
            </a:r>
            <a:r>
              <a:rPr lang="en-GB" dirty="0" err="1"/>
              <a:t>n.d</a:t>
            </a:r>
            <a:r>
              <a:rPr lang="en-GB" dirty="0"/>
              <a:t>) </a:t>
            </a:r>
            <a:r>
              <a:rPr lang="en-GB" i="1" dirty="0"/>
              <a:t>About Us</a:t>
            </a:r>
            <a:r>
              <a:rPr lang="en-GB" dirty="0"/>
              <a:t>. Available at: </a:t>
            </a:r>
            <a:r>
              <a:rPr lang="en-GB" dirty="0">
                <a:hlinkClick r:id="rId2"/>
              </a:rPr>
              <a:t>https://www.kardomahcafe.com/about-us</a:t>
            </a:r>
            <a:r>
              <a:rPr lang="en-GB" dirty="0"/>
              <a:t> (Accessed: 13 March 2025).</a:t>
            </a:r>
          </a:p>
          <a:p>
            <a:r>
              <a:rPr lang="en-GB" dirty="0"/>
              <a:t>GOV.UK. (n.d.) </a:t>
            </a:r>
            <a:r>
              <a:rPr lang="en-GB" i="1" dirty="0"/>
              <a:t>Rest breaks at work</a:t>
            </a:r>
            <a:r>
              <a:rPr lang="en-GB" dirty="0"/>
              <a:t>. Available at: </a:t>
            </a:r>
            <a:r>
              <a:rPr lang="en-GB" dirty="0">
                <a:hlinkClick r:id="rId3"/>
              </a:rPr>
              <a:t>https://www.gov.uk/rest-breaks-work</a:t>
            </a:r>
            <a:r>
              <a:rPr lang="en-GB" dirty="0"/>
              <a:t> (Accessed: 13 March 2025).</a:t>
            </a:r>
          </a:p>
          <a:p>
            <a:r>
              <a:rPr lang="en-GB" dirty="0"/>
              <a:t>GOV.UK. (2019) </a:t>
            </a:r>
            <a:r>
              <a:rPr lang="en-GB" i="1" dirty="0"/>
              <a:t>Natasha’s legacy becomes law</a:t>
            </a:r>
            <a:r>
              <a:rPr lang="en-GB" dirty="0"/>
              <a:t>. Available at: </a:t>
            </a:r>
            <a:r>
              <a:rPr lang="en-GB" dirty="0">
                <a:hlinkClick r:id="rId4"/>
              </a:rPr>
              <a:t>https://www.gov.uk/government/news/natashas-legacy-becomes-law</a:t>
            </a:r>
            <a:r>
              <a:rPr lang="en-GB" dirty="0"/>
              <a:t> (Accessed: 13 March 2025).</a:t>
            </a:r>
          </a:p>
          <a:p>
            <a:r>
              <a:rPr lang="en-GB" dirty="0"/>
              <a:t>Cobain, L. (2024) </a:t>
            </a:r>
            <a:r>
              <a:rPr lang="en-GB" i="1" dirty="0"/>
              <a:t>I was burned by a hot drink, can I claim?</a:t>
            </a:r>
            <a:r>
              <a:rPr lang="en-GB" dirty="0"/>
              <a:t> </a:t>
            </a:r>
            <a:r>
              <a:rPr lang="en-GB" dirty="0" err="1"/>
              <a:t>LegalExpert</a:t>
            </a:r>
            <a:r>
              <a:rPr lang="en-GB" dirty="0"/>
              <a:t>. Available at: </a:t>
            </a:r>
            <a:r>
              <a:rPr lang="en-GB" dirty="0">
                <a:hlinkClick r:id="rId5"/>
              </a:rPr>
              <a:t>https://www.legalexpert.co.uk/how-to-claim/scalded-burn-injuries-caused-by-a-hot-drink-claims/</a:t>
            </a:r>
            <a:r>
              <a:rPr lang="en-GB" dirty="0"/>
              <a:t> (Accessed: 13 March 2025).</a:t>
            </a:r>
          </a:p>
          <a:p>
            <a:r>
              <a:rPr lang="en-GB" dirty="0"/>
              <a:t>Riis, J. (2014) ‘Opportunities and barriers for smaller portions in food service: lessons from marketing and behavioural economics’, </a:t>
            </a:r>
            <a:r>
              <a:rPr lang="en-GB" i="1" dirty="0"/>
              <a:t>International Journal of Obesity</a:t>
            </a:r>
            <a:r>
              <a:rPr lang="en-GB" dirty="0"/>
              <a:t>, 38(</a:t>
            </a:r>
            <a:r>
              <a:rPr lang="en-GB" dirty="0" err="1"/>
              <a:t>Suppl</a:t>
            </a:r>
            <a:r>
              <a:rPr lang="en-GB" dirty="0"/>
              <a:t> 1), pp. S19–S23. Available at: </a:t>
            </a:r>
            <a:r>
              <a:rPr lang="en-GB" dirty="0">
                <a:hlinkClick r:id="rId6"/>
              </a:rPr>
              <a:t>https://pmc.ncbi.nlm.nih.gov/articles/PMC4105577/</a:t>
            </a:r>
            <a:r>
              <a:rPr lang="en-GB" dirty="0"/>
              <a:t> (Accessed: 13 March 2025).</a:t>
            </a:r>
          </a:p>
          <a:p>
            <a:r>
              <a:rPr lang="en-GB" dirty="0"/>
              <a:t>Malik, X., Smith, L., Stewart, I. and Burnett, N. (2024) </a:t>
            </a:r>
            <a:r>
              <a:rPr lang="en-GB" i="1" dirty="0"/>
              <a:t>Food waste in the UK</a:t>
            </a:r>
            <a:r>
              <a:rPr lang="en-GB" dirty="0"/>
              <a:t>. House of Commons Library. Available at: </a:t>
            </a:r>
            <a:r>
              <a:rPr lang="en-GB" dirty="0">
                <a:hlinkClick r:id="rId7"/>
              </a:rPr>
              <a:t>https://researchbriefings.files.parliament.uk/documents/CBP-7552/CBP-7552.pdf</a:t>
            </a:r>
            <a:r>
              <a:rPr lang="en-GB" dirty="0"/>
              <a:t> (Accessed: 13 March 2025)</a:t>
            </a:r>
          </a:p>
          <a:p>
            <a:endParaRPr lang="en-GB" dirty="0"/>
          </a:p>
          <a:p>
            <a:endParaRPr lang="en-GB" dirty="0"/>
          </a:p>
        </p:txBody>
      </p:sp>
    </p:spTree>
    <p:extLst>
      <p:ext uri="{BB962C8B-B14F-4D97-AF65-F5344CB8AC3E}">
        <p14:creationId xmlns:p14="http://schemas.microsoft.com/office/powerpoint/2010/main" val="1597517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a:extLst>
              <a:ext uri="{FF2B5EF4-FFF2-40B4-BE49-F238E27FC236}">
                <a16:creationId xmlns:a16="http://schemas.microsoft.com/office/drawing/2014/main" id="{D1BEE87B-5314-FF29-B2DB-8557F76DD6F9}"/>
              </a:ext>
            </a:extLst>
          </p:cNvPr>
          <p:cNvSpPr>
            <a:spLocks noGrp="1"/>
          </p:cNvSpPr>
          <p:nvPr>
            <p:ph type="subTitle" idx="1"/>
          </p:nvPr>
        </p:nvSpPr>
        <p:spPr>
          <a:xfrm>
            <a:off x="351971" y="1276388"/>
            <a:ext cx="6458858" cy="1690377"/>
          </a:xfrm>
        </p:spPr>
        <p:txBody>
          <a:bodyPr/>
          <a:lstStyle/>
          <a:p>
            <a:r>
              <a:rPr lang="en-GB" dirty="0"/>
              <a:t>WRAP (n.d.) </a:t>
            </a:r>
            <a:r>
              <a:rPr lang="en-GB" i="1" dirty="0"/>
              <a:t>Action on food waste</a:t>
            </a:r>
            <a:r>
              <a:rPr lang="en-GB" dirty="0"/>
              <a:t>. Available at: </a:t>
            </a:r>
            <a:r>
              <a:rPr lang="en-GB" dirty="0">
                <a:hlinkClick r:id="rId2"/>
              </a:rPr>
              <a:t>https://www.wrap.ngo/taking-action/food-drink/actions/action-on-food-waste</a:t>
            </a:r>
            <a:r>
              <a:rPr lang="en-GB" dirty="0"/>
              <a:t> (Accessed: 13 March 2025).</a:t>
            </a:r>
          </a:p>
          <a:p>
            <a:r>
              <a:rPr lang="en-GB" b="1" dirty="0"/>
              <a:t>Worldpay</a:t>
            </a:r>
            <a:r>
              <a:rPr lang="en-GB" dirty="0"/>
              <a:t> (2025) </a:t>
            </a:r>
            <a:r>
              <a:rPr lang="en-GB" i="1" dirty="0"/>
              <a:t>Worldpay corporate website</a:t>
            </a:r>
            <a:r>
              <a:rPr lang="en-GB" dirty="0"/>
              <a:t>. Available at: </a:t>
            </a:r>
            <a:r>
              <a:rPr lang="en-GB" dirty="0">
                <a:hlinkClick r:id="rId3"/>
              </a:rPr>
              <a:t>https://corporate.worldpay.com</a:t>
            </a:r>
            <a:r>
              <a:rPr lang="en-GB" dirty="0"/>
              <a:t> (Accessed: 13 March 2025).</a:t>
            </a:r>
          </a:p>
          <a:p>
            <a:endParaRPr lang="en-GB" dirty="0"/>
          </a:p>
          <a:p>
            <a:endParaRPr lang="en-GB" dirty="0"/>
          </a:p>
          <a:p>
            <a:endParaRPr lang="en-GB" b="1" dirty="0"/>
          </a:p>
        </p:txBody>
      </p:sp>
      <p:sp>
        <p:nvSpPr>
          <p:cNvPr id="11" name="Title 6">
            <a:extLst>
              <a:ext uri="{FF2B5EF4-FFF2-40B4-BE49-F238E27FC236}">
                <a16:creationId xmlns:a16="http://schemas.microsoft.com/office/drawing/2014/main" id="{469E5ADB-D091-E1B9-5E97-D15BCEC74B00}"/>
              </a:ext>
            </a:extLst>
          </p:cNvPr>
          <p:cNvSpPr txBox="1">
            <a:spLocks/>
          </p:cNvSpPr>
          <p:nvPr/>
        </p:nvSpPr>
        <p:spPr>
          <a:xfrm>
            <a:off x="-345708" y="0"/>
            <a:ext cx="2895600" cy="1111250"/>
          </a:xfrm>
          <a:prstGeom prst="rect">
            <a:avLst/>
          </a:prstGeom>
        </p:spPr>
        <p:txBody>
          <a:bodyPr rtlCol="0" anchor="ctr"/>
          <a:lstStyle>
            <a:lvl1pPr algn="r" defTabSz="914400" rtl="0" eaLnBrk="1" latinLnBrk="0" hangingPunct="1">
              <a:lnSpc>
                <a:spcPct val="90000"/>
              </a:lnSpc>
              <a:spcBef>
                <a:spcPct val="0"/>
              </a:spcBef>
              <a:buNone/>
              <a:defRPr sz="2200" kern="1200" cap="all" spc="200" baseline="0">
                <a:solidFill>
                  <a:schemeClr val="bg1"/>
                </a:solidFill>
                <a:latin typeface="+mj-lt"/>
                <a:ea typeface="+mj-ea"/>
                <a:cs typeface="+mj-cs"/>
              </a:defRPr>
            </a:lvl1pPr>
          </a:lstStyle>
          <a:p>
            <a:r>
              <a:rPr lang="en-GB" b="1" u="sng"/>
              <a:t>References</a:t>
            </a:r>
            <a:endParaRPr lang="en-GB" b="1" u="sng" dirty="0"/>
          </a:p>
        </p:txBody>
      </p:sp>
    </p:spTree>
    <p:extLst>
      <p:ext uri="{BB962C8B-B14F-4D97-AF65-F5344CB8AC3E}">
        <p14:creationId xmlns:p14="http://schemas.microsoft.com/office/powerpoint/2010/main" val="442225402"/>
      </p:ext>
    </p:extLst>
  </p:cSld>
  <p:clrMapOvr>
    <a:masterClrMapping/>
  </p:clrMapOvr>
</p:sld>
</file>

<file path=ppt/theme/theme1.xml><?xml version="1.0" encoding="utf-8"?>
<a:theme xmlns:a="http://schemas.openxmlformats.org/drawingml/2006/main" name="Office Theme">
  <a:themeElements>
    <a:clrScheme name="Custom 21">
      <a:dk1>
        <a:sysClr val="windowText" lastClr="000000"/>
      </a:dk1>
      <a:lt1>
        <a:sysClr val="window" lastClr="FFFFFF"/>
      </a:lt1>
      <a:dk2>
        <a:srgbClr val="E3C375"/>
      </a:dk2>
      <a:lt2>
        <a:srgbClr val="E7E6E6"/>
      </a:lt2>
      <a:accent1>
        <a:srgbClr val="485441"/>
      </a:accent1>
      <a:accent2>
        <a:srgbClr val="EBFFE4"/>
      </a:accent2>
      <a:accent3>
        <a:srgbClr val="AAC59E"/>
      </a:accent3>
      <a:accent4>
        <a:srgbClr val="7C4B79"/>
      </a:accent4>
      <a:accent5>
        <a:srgbClr val="C59EC3"/>
      </a:accent5>
      <a:accent6>
        <a:srgbClr val="302030"/>
      </a:accent6>
      <a:hlink>
        <a:srgbClr val="0563C1"/>
      </a:hlink>
      <a:folHlink>
        <a:srgbClr val="954F72"/>
      </a:folHlink>
    </a:clrScheme>
    <a:fontScheme name="Custom 74">
      <a:majorFont>
        <a:latin typeface="Avenir Next LT Pro"/>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9391987_TF16411246_Win32" id="{A219D62D-17B3-420B-9942-AACD173B22BA}" vid="{439CC002-03F0-4214-AFCA-AA71D6C864D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CF18AE-D61A-46A3-9130-AB96E8088727}">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4416BC72-0158-4AB8-9F35-F365C88D29DB}">
  <ds:schemaRefs>
    <ds:schemaRef ds:uri="http://schemas.microsoft.com/sharepoint/v3/contenttype/forms"/>
  </ds:schemaRefs>
</ds:datastoreItem>
</file>

<file path=customXml/itemProps3.xml><?xml version="1.0" encoding="utf-8"?>
<ds:datastoreItem xmlns:ds="http://schemas.openxmlformats.org/officeDocument/2006/customXml" ds:itemID="{4509A09C-A249-4D30-8888-26F183AD87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Office Theme</Template>
  <TotalTime>6238</TotalTime>
  <Words>2087</Words>
  <Application>Microsoft Macintosh PowerPoint</Application>
  <PresentationFormat>Widescreen</PresentationFormat>
  <Paragraphs>150</Paragraphs>
  <Slides>20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Avenir Next LT Pro</vt:lpstr>
      <vt:lpstr>Calibri</vt:lpstr>
      <vt:lpstr>Courier New</vt:lpstr>
      <vt:lpstr>Kunstler Script</vt:lpstr>
      <vt:lpstr>Office Theme</vt:lpstr>
      <vt:lpstr>kardomah</vt:lpstr>
      <vt:lpstr>AI</vt:lpstr>
      <vt:lpstr>dISCUSS</vt:lpstr>
      <vt:lpstr>Kardomah History</vt:lpstr>
      <vt:lpstr>Gower Coffee</vt:lpstr>
      <vt:lpstr>Marcus - Owner</vt:lpstr>
      <vt:lpstr>PowerPoint Presentation</vt:lpstr>
      <vt:lpstr>Communicate with team members throughout the entire breakfast service and how?</vt:lpstr>
      <vt:lpstr>TROUBLE SHOOTING SKILLS / RESOLVING CHALLENGES THAT AFFECTED THE OPERATION</vt:lpstr>
      <vt:lpstr>TROUBLE SHOOTING SKILLS / RESOLVING CHALLENGES THAT AFFECTED THE OPERATION</vt:lpstr>
      <vt:lpstr>WHAT SYSTEM WE USE POINT OF SALE SYSTEMS, BOOKING or others?</vt:lpstr>
      <vt:lpstr>PowerPoint Presentation</vt:lpstr>
      <vt:lpstr>PowerPoint Presentation</vt:lpstr>
      <vt:lpstr>PowerPoint Presentation</vt:lpstr>
      <vt:lpstr>PowerPoint Presentation</vt:lpstr>
      <vt:lpstr>PowerPoint Presentation</vt:lpstr>
      <vt:lpstr>HOW AND ACTIONS WILL BE TOOKEN PLACE DURING THE OPERATION. </vt:lpstr>
      <vt:lpstr>Thank You</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Ayesha Amir (2306141)</dc:creator>
  <cp:lastModifiedBy>Ayesha Amir (2306141)</cp:lastModifiedBy>
  <cp:revision>8</cp:revision>
  <dcterms:created xsi:type="dcterms:W3CDTF">2025-03-10T05:18:05Z</dcterms:created>
  <dcterms:modified xsi:type="dcterms:W3CDTF">2025-03-14T17:03:03Z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