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0"/>
  </p:notesMasterIdLst>
  <p:handoutMasterIdLst>
    <p:handoutMasterId r:id="rId11"/>
  </p:handoutMasterIdLst>
  <p:sldIdLst>
    <p:sldId id="526" r:id="rId4"/>
    <p:sldId id="525" r:id="rId5"/>
    <p:sldId id="529" r:id="rId6"/>
    <p:sldId id="527" r:id="rId7"/>
    <p:sldId id="528" r:id="rId8"/>
    <p:sldId id="530" r:id="rId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DFFB9"/>
    <a:srgbClr val="D9F3CB"/>
    <a:srgbClr val="FFDCE9"/>
    <a:srgbClr val="FFA3FA"/>
    <a:srgbClr val="A6FFB2"/>
    <a:srgbClr val="F5FF41"/>
    <a:srgbClr val="F3F08A"/>
    <a:srgbClr val="D3DC34"/>
    <a:srgbClr val="D42CD5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272"/>
    <p:restoredTop sz="95940" autoAdjust="0"/>
  </p:normalViewPr>
  <p:slideViewPr>
    <p:cSldViewPr snapToGrid="0" snapToObjects="1">
      <p:cViewPr varScale="1">
        <p:scale>
          <a:sx n="106" d="100"/>
          <a:sy n="106" d="100"/>
        </p:scale>
        <p:origin x="184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3/9/23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4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7.png"/><Relationship Id="rId3" Type="http://schemas.openxmlformats.org/officeDocument/2006/relationships/image" Target="../media/image11.png"/><Relationship Id="rId7" Type="http://schemas.openxmlformats.org/officeDocument/2006/relationships/hyperlink" Target="https://hwb.gov.wales/repository/discovery/resource/9c2cb9c5-8400-4b0a-a577-dc5e469bea05/en" TargetMode="External"/><Relationship Id="rId12" Type="http://schemas.openxmlformats.org/officeDocument/2006/relationships/hyperlink" Target="https://www.cscjes-cronfa.co.uk/repository/resource/363d38c0-5bbb-4427-9dc7-02e99289fe22/en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3.png"/><Relationship Id="rId11" Type="http://schemas.openxmlformats.org/officeDocument/2006/relationships/image" Target="../media/image16.png"/><Relationship Id="rId5" Type="http://schemas.openxmlformats.org/officeDocument/2006/relationships/hyperlink" Target="https://atebol-siop.com/pecyn-llyfrau-ffeithiol-cymraeg-ail-iaith.html" TargetMode="External"/><Relationship Id="rId10" Type="http://schemas.openxmlformats.org/officeDocument/2006/relationships/image" Target="../media/image15.png"/><Relationship Id="rId4" Type="http://schemas.openxmlformats.org/officeDocument/2006/relationships/image" Target="../media/image12.tiff"/><Relationship Id="rId9" Type="http://schemas.openxmlformats.org/officeDocument/2006/relationships/hyperlink" Target="https://www.youtube.com/watch?v=_oFrInW4L6c" TargetMode="External"/><Relationship Id="rId1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0221" y="1830052"/>
            <a:ext cx="2666137" cy="21005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919" y="4047201"/>
            <a:ext cx="6548228" cy="23744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9624" y="1935455"/>
            <a:ext cx="3495487" cy="1889786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305548" y="1826498"/>
            <a:ext cx="397156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System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ffoneg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ynganu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sillafu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strwythuro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7" y="4567665"/>
            <a:ext cx="3048000" cy="1333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6876" y="213161"/>
            <a:ext cx="1279576" cy="100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845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4635614" y="1610764"/>
            <a:ext cx="7250838" cy="510380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434698" y="1826498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Cyfresi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rhaglenni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bedair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haen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 reading book and television programme series – four different levels. 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801" y="3632531"/>
            <a:ext cx="4953436" cy="285292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2273" y="191868"/>
            <a:ext cx="2090644" cy="10507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422" y="1748354"/>
            <a:ext cx="2945305" cy="17207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8500728" y="1748354"/>
            <a:ext cx="2642780" cy="1746587"/>
          </a:xfrm>
          <a:prstGeom prst="rect">
            <a:avLst/>
          </a:prstGeom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35262" y="4393558"/>
            <a:ext cx="1937794" cy="193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963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Cyfresi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darllen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ac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adnoddau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defnyddiol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Reading series and useful resources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7FD1C4-B01D-D249-8E8E-E85264C9D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43" y="5435836"/>
            <a:ext cx="7112000" cy="1244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30583A-1EEC-164E-B68A-391B28DFC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55005">
            <a:off x="9521816" y="4708564"/>
            <a:ext cx="2526369" cy="19121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FFF31A-0E7A-D14B-A435-56F9D57C3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30723">
            <a:off x="9154813" y="2976311"/>
            <a:ext cx="2405839" cy="1704709"/>
          </a:xfrm>
          <a:prstGeom prst="rect">
            <a:avLst/>
          </a:prstGeom>
        </p:spPr>
      </p:pic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3A919E40-35F4-B440-9AE5-8E77B0C0F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2923" y="1679044"/>
            <a:ext cx="1285425" cy="1208810"/>
          </a:xfrm>
          <a:prstGeom prst="rect">
            <a:avLst/>
          </a:prstGeom>
        </p:spPr>
      </p:pic>
      <p:pic>
        <p:nvPicPr>
          <p:cNvPr id="16" name="Picture 15">
            <a:hlinkClick r:id="rId7"/>
            <a:extLst>
              <a:ext uri="{FF2B5EF4-FFF2-40B4-BE49-F238E27FC236}">
                <a16:creationId xmlns:a16="http://schemas.microsoft.com/office/drawing/2014/main" id="{1F7DC41E-7F00-7143-AACB-D5A299C00B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553947">
            <a:off x="183825" y="3381631"/>
            <a:ext cx="2395429" cy="190243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28006E09-A851-5C4C-B707-DA57B078E472}"/>
              </a:ext>
            </a:extLst>
          </p:cNvPr>
          <p:cNvSpPr/>
          <p:nvPr/>
        </p:nvSpPr>
        <p:spPr>
          <a:xfrm>
            <a:off x="6770410" y="1541519"/>
            <a:ext cx="3454396" cy="1483861"/>
          </a:xfrm>
          <a:prstGeom prst="wedgeRoundRectCallout">
            <a:avLst>
              <a:gd name="adj1" fmla="val 64371"/>
              <a:gd name="adj2" fmla="val 5055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ffeithiol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ddisgyblion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7-9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342699" y="1541519"/>
            <a:ext cx="2920206" cy="1106521"/>
          </a:xfrm>
          <a:prstGeom prst="wedgeRoundRectCallout">
            <a:avLst>
              <a:gd name="adj1" fmla="val -37098"/>
              <a:gd name="adj2" fmla="val 70835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Moli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 Meg.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Reading and factual books – for 7-9 year old pupils. </a:t>
            </a:r>
          </a:p>
        </p:txBody>
      </p:sp>
      <p:pic>
        <p:nvPicPr>
          <p:cNvPr id="19" name="Picture 18">
            <a:hlinkClick r:id="rId9"/>
            <a:extLst>
              <a:ext uri="{FF2B5EF4-FFF2-40B4-BE49-F238E27FC236}">
                <a16:creationId xmlns:a16="http://schemas.microsoft.com/office/drawing/2014/main" id="{559B024E-3C59-4849-8B75-E68C85F3A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381586">
            <a:off x="2001771" y="3755947"/>
            <a:ext cx="2152591" cy="153213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6375000-E5DF-684A-BEE4-12B5B2DEE4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27161" y="1319790"/>
            <a:ext cx="1813814" cy="2114215"/>
          </a:xfrm>
          <a:prstGeom prst="rect">
            <a:avLst/>
          </a:prstGeom>
        </p:spPr>
      </p:pic>
      <p:pic>
        <p:nvPicPr>
          <p:cNvPr id="27" name="Picture 26">
            <a:hlinkClick r:id="rId12"/>
            <a:extLst>
              <a:ext uri="{FF2B5EF4-FFF2-40B4-BE49-F238E27FC236}">
                <a16:creationId xmlns:a16="http://schemas.microsoft.com/office/drawing/2014/main" id="{91A31E50-1D0D-C742-83F4-07CC4581432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73560" y="3027593"/>
            <a:ext cx="1848949" cy="1672542"/>
          </a:xfrm>
          <a:prstGeom prst="rect">
            <a:avLst/>
          </a:prstGeom>
        </p:spPr>
      </p:pic>
      <p:sp>
        <p:nvSpPr>
          <p:cNvPr id="28" name="Speech Bubble: Rectangle with Corners Rounded 4">
            <a:extLst>
              <a:ext uri="{FF2B5EF4-FFF2-40B4-BE49-F238E27FC236}">
                <a16:creationId xmlns:a16="http://schemas.microsoft.com/office/drawing/2014/main" id="{E8ED8BFA-4530-6D42-B89D-5802B4581930}"/>
              </a:ext>
            </a:extLst>
          </p:cNvPr>
          <p:cNvSpPr/>
          <p:nvPr/>
        </p:nvSpPr>
        <p:spPr>
          <a:xfrm>
            <a:off x="6603989" y="4015186"/>
            <a:ext cx="2133128" cy="1483861"/>
          </a:xfrm>
          <a:prstGeom prst="wedgeRoundRectCallout">
            <a:avLst>
              <a:gd name="adj1" fmla="val -73453"/>
              <a:gd name="adj2" fmla="val -5241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Llyfrau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Online Welsh second language reading books.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E684590-ABF4-BE49-B051-62D123FFF7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08288">
            <a:off x="1610172" y="2795195"/>
            <a:ext cx="1256942" cy="115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362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/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Sylfaen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Foundation Phase Apps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080" y="2317003"/>
            <a:ext cx="4225883" cy="2729559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2992" y="350307"/>
            <a:ext cx="4389278" cy="588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097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Cyfnod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Allweddol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Key Stage 2 Apps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2B44453-013E-4C4B-BD6F-4CF10C9158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34188" y="505073"/>
            <a:ext cx="4479403" cy="55686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022" y="1598544"/>
            <a:ext cx="3927979" cy="143402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7E1843-9F01-C247-B830-854B561032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022" y="3616720"/>
            <a:ext cx="3906938" cy="245703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EE53CB0-F421-6943-B5B5-605DAF9274F6}"/>
              </a:ext>
            </a:extLst>
          </p:cNvPr>
          <p:cNvCxnSpPr>
            <a:cxnSpLocks/>
          </p:cNvCxnSpPr>
          <p:nvPr/>
        </p:nvCxnSpPr>
        <p:spPr>
          <a:xfrm>
            <a:off x="5197033" y="2939970"/>
            <a:ext cx="0" cy="67675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06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612220E6-DF4E-5B41-97A2-253EDFFA5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33"/>
          <a:stretch/>
        </p:blipFill>
        <p:spPr>
          <a:xfrm>
            <a:off x="8087972" y="1644640"/>
            <a:ext cx="3990327" cy="5071318"/>
          </a:xfrm>
          <a:prstGeom prst="rect">
            <a:avLst/>
          </a:prstGeo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Apiau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i’r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athro</a:t>
            </a:r>
            <a:endParaRPr lang="en-US" sz="4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Apps for the teacher</a:t>
            </a:r>
          </a:p>
        </p:txBody>
      </p:sp>
      <p:pic>
        <p:nvPicPr>
          <p:cNvPr id="43" name="Picture Placeholder 42">
            <a:extLst>
              <a:ext uri="{FF2B5EF4-FFF2-40B4-BE49-F238E27FC236}">
                <a16:creationId xmlns:a16="http://schemas.microsoft.com/office/drawing/2014/main" id="{FB60E4DC-8AC5-7F46-B581-245896CAFD1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t="11161" b="11161"/>
          <a:stretch>
            <a:fillRect/>
          </a:stretch>
        </p:blipFill>
        <p:spPr/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188" y="224953"/>
            <a:ext cx="4300112" cy="5568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9011" y="2010883"/>
            <a:ext cx="3899809" cy="3940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27116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2185</TotalTime>
  <Words>151</Words>
  <Application>Microsoft Macintosh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Calibri</vt:lpstr>
      <vt:lpstr>Calibri Light</vt:lpstr>
      <vt:lpstr>Cavolini</vt:lpstr>
      <vt:lpstr>Ink Free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45</cp:revision>
  <dcterms:created xsi:type="dcterms:W3CDTF">2020-11-11T19:03:30Z</dcterms:created>
  <dcterms:modified xsi:type="dcterms:W3CDTF">2023-03-09T14:59:04Z</dcterms:modified>
</cp:coreProperties>
</file>